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7BF3EBD-081D-4C62-8686-9AF093A4ECF5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キュウリ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40F4BA4-29F6-477B-AD1D-25E06C8DA3EC}"/>
              </a:ext>
            </a:extLst>
          </p:cNvPr>
          <p:cNvGrpSpPr/>
          <p:nvPr/>
        </p:nvGrpSpPr>
        <p:grpSpPr>
          <a:xfrm rot="9900000">
            <a:off x="735447" y="1820175"/>
            <a:ext cx="2551802" cy="1012970"/>
            <a:chOff x="938262" y="1900684"/>
            <a:chExt cx="2146171" cy="85195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6FF0248-0C3F-41E4-B803-4730A97CCD1D}"/>
                </a:ext>
              </a:extLst>
            </p:cNvPr>
            <p:cNvGrpSpPr/>
            <p:nvPr/>
          </p:nvGrpSpPr>
          <p:grpSpPr>
            <a:xfrm rot="20863462">
              <a:off x="992229" y="1900684"/>
              <a:ext cx="2088873" cy="373402"/>
              <a:chOff x="2217420" y="2709855"/>
              <a:chExt cx="3754727" cy="671186"/>
            </a:xfrm>
          </p:grpSpPr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FC003E1D-566D-4BD4-B79C-C85958F2F40B}"/>
                  </a:ext>
                </a:extLst>
              </p:cNvPr>
              <p:cNvSpPr/>
              <p:nvPr/>
            </p:nvSpPr>
            <p:spPr>
              <a:xfrm rot="21077948">
                <a:off x="2217420" y="3127520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198">
                <a:extLst>
                  <a:ext uri="{FF2B5EF4-FFF2-40B4-BE49-F238E27FC236}">
                    <a16:creationId xmlns:a16="http://schemas.microsoft.com/office/drawing/2014/main" id="{07A75C78-BA39-456B-8A4F-4D9E81234CF7}"/>
                  </a:ext>
                </a:extLst>
              </p:cNvPr>
              <p:cNvSpPr/>
              <p:nvPr/>
            </p:nvSpPr>
            <p:spPr>
              <a:xfrm>
                <a:off x="2259709" y="2709855"/>
                <a:ext cx="3712438" cy="671186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  <a:gd name="connsiteX0" fmla="*/ 9259 w 5664193"/>
                  <a:gd name="connsiteY0" fmla="*/ 701587 h 919957"/>
                  <a:gd name="connsiteX1" fmla="*/ 2870569 w 5664193"/>
                  <a:gd name="connsiteY1" fmla="*/ 547 h 919957"/>
                  <a:gd name="connsiteX2" fmla="*/ 5655679 w 5664193"/>
                  <a:gd name="connsiteY2" fmla="*/ 617767 h 919957"/>
                  <a:gd name="connsiteX3" fmla="*/ 2855329 w 5664193"/>
                  <a:gd name="connsiteY3" fmla="*/ 793027 h 919957"/>
                  <a:gd name="connsiteX4" fmla="*/ 9259 w 5664193"/>
                  <a:gd name="connsiteY4" fmla="*/ 701587 h 919957"/>
                  <a:gd name="connsiteX0" fmla="*/ 3870 w 5658804"/>
                  <a:gd name="connsiteY0" fmla="*/ 701587 h 979792"/>
                  <a:gd name="connsiteX1" fmla="*/ 2865180 w 5658804"/>
                  <a:gd name="connsiteY1" fmla="*/ 547 h 979792"/>
                  <a:gd name="connsiteX2" fmla="*/ 5650290 w 5658804"/>
                  <a:gd name="connsiteY2" fmla="*/ 617767 h 979792"/>
                  <a:gd name="connsiteX3" fmla="*/ 2849940 w 5658804"/>
                  <a:gd name="connsiteY3" fmla="*/ 793027 h 979792"/>
                  <a:gd name="connsiteX4" fmla="*/ 3870 w 5658804"/>
                  <a:gd name="connsiteY4" fmla="*/ 701587 h 979792"/>
                  <a:gd name="connsiteX0" fmla="*/ 3804 w 5438567"/>
                  <a:gd name="connsiteY0" fmla="*/ 702139 h 981708"/>
                  <a:gd name="connsiteX1" fmla="*/ 2865114 w 5438567"/>
                  <a:gd name="connsiteY1" fmla="*/ 1099 h 981708"/>
                  <a:gd name="connsiteX2" fmla="*/ 5429244 w 5438567"/>
                  <a:gd name="connsiteY2" fmla="*/ 587839 h 981708"/>
                  <a:gd name="connsiteX3" fmla="*/ 2849874 w 5438567"/>
                  <a:gd name="connsiteY3" fmla="*/ 793579 h 981708"/>
                  <a:gd name="connsiteX4" fmla="*/ 3804 w 5438567"/>
                  <a:gd name="connsiteY4" fmla="*/ 702139 h 981708"/>
                  <a:gd name="connsiteX0" fmla="*/ 3804 w 5432874"/>
                  <a:gd name="connsiteY0" fmla="*/ 702661 h 982230"/>
                  <a:gd name="connsiteX1" fmla="*/ 2865114 w 5432874"/>
                  <a:gd name="connsiteY1" fmla="*/ 1621 h 982230"/>
                  <a:gd name="connsiteX2" fmla="*/ 5429244 w 5432874"/>
                  <a:gd name="connsiteY2" fmla="*/ 588361 h 982230"/>
                  <a:gd name="connsiteX3" fmla="*/ 2849874 w 5432874"/>
                  <a:gd name="connsiteY3" fmla="*/ 794101 h 982230"/>
                  <a:gd name="connsiteX4" fmla="*/ 3804 w 5432874"/>
                  <a:gd name="connsiteY4" fmla="*/ 702661 h 98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32874" h="982230">
                    <a:moveTo>
                      <a:pt x="3804" y="702661"/>
                    </a:moveTo>
                    <a:cubicBezTo>
                      <a:pt x="-100336" y="143861"/>
                      <a:pt x="1960874" y="20671"/>
                      <a:pt x="2865114" y="1621"/>
                    </a:cubicBezTo>
                    <a:cubicBezTo>
                      <a:pt x="3769354" y="-17429"/>
                      <a:pt x="5523224" y="128621"/>
                      <a:pt x="5429244" y="588361"/>
                    </a:cubicBezTo>
                    <a:cubicBezTo>
                      <a:pt x="5335264" y="1048101"/>
                      <a:pt x="3754114" y="775051"/>
                      <a:pt x="2849874" y="794101"/>
                    </a:cubicBezTo>
                    <a:cubicBezTo>
                      <a:pt x="1945634" y="813151"/>
                      <a:pt x="107944" y="1261461"/>
                      <a:pt x="3804" y="70266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73EB59B5-9FFE-4018-AE6F-BC2B2B06FC0B}"/>
                  </a:ext>
                </a:extLst>
              </p:cNvPr>
              <p:cNvSpPr/>
              <p:nvPr/>
            </p:nvSpPr>
            <p:spPr>
              <a:xfrm>
                <a:off x="2285384" y="2717578"/>
                <a:ext cx="3573461" cy="634380"/>
              </a:xfrm>
              <a:custGeom>
                <a:avLst/>
                <a:gdLst>
                  <a:gd name="connsiteX0" fmla="*/ 170037 w 3573461"/>
                  <a:gd name="connsiteY0" fmla="*/ 623176 h 634380"/>
                  <a:gd name="connsiteX1" fmla="*/ 190032 w 3573461"/>
                  <a:gd name="connsiteY1" fmla="*/ 630424 h 634380"/>
                  <a:gd name="connsiteX2" fmla="*/ 192451 w 3573461"/>
                  <a:gd name="connsiteY2" fmla="*/ 634380 h 634380"/>
                  <a:gd name="connsiteX3" fmla="*/ 154275 w 3573461"/>
                  <a:gd name="connsiteY3" fmla="*/ 624635 h 634380"/>
                  <a:gd name="connsiteX4" fmla="*/ 778082 w 3573461"/>
                  <a:gd name="connsiteY4" fmla="*/ 581738 h 634380"/>
                  <a:gd name="connsiteX5" fmla="*/ 790106 w 3573461"/>
                  <a:gd name="connsiteY5" fmla="*/ 586301 h 634380"/>
                  <a:gd name="connsiteX6" fmla="*/ 771545 w 3573461"/>
                  <a:gd name="connsiteY6" fmla="*/ 617307 h 634380"/>
                  <a:gd name="connsiteX7" fmla="*/ 739809 w 3573461"/>
                  <a:gd name="connsiteY7" fmla="*/ 621026 h 634380"/>
                  <a:gd name="connsiteX8" fmla="*/ 758370 w 3573461"/>
                  <a:gd name="connsiteY8" fmla="*/ 590019 h 634380"/>
                  <a:gd name="connsiteX9" fmla="*/ 778082 w 3573461"/>
                  <a:gd name="connsiteY9" fmla="*/ 581738 h 634380"/>
                  <a:gd name="connsiteX10" fmla="*/ 1088319 w 3573461"/>
                  <a:gd name="connsiteY10" fmla="*/ 581709 h 634380"/>
                  <a:gd name="connsiteX11" fmla="*/ 1099965 w 3573461"/>
                  <a:gd name="connsiteY11" fmla="*/ 587502 h 634380"/>
                  <a:gd name="connsiteX12" fmla="*/ 1096198 w 3573461"/>
                  <a:gd name="connsiteY12" fmla="*/ 601899 h 634380"/>
                  <a:gd name="connsiteX13" fmla="*/ 1080422 w 3573461"/>
                  <a:gd name="connsiteY13" fmla="*/ 615434 h 634380"/>
                  <a:gd name="connsiteX14" fmla="*/ 1052989 w 3573461"/>
                  <a:gd name="connsiteY14" fmla="*/ 618689 h 634380"/>
                  <a:gd name="connsiteX15" fmla="*/ 1051319 w 3573461"/>
                  <a:gd name="connsiteY15" fmla="*/ 618852 h 634380"/>
                  <a:gd name="connsiteX16" fmla="*/ 1047337 w 3573461"/>
                  <a:gd name="connsiteY16" fmla="*/ 616871 h 634380"/>
                  <a:gd name="connsiteX17" fmla="*/ 1068080 w 3573461"/>
                  <a:gd name="connsiteY17" fmla="*/ 587911 h 634380"/>
                  <a:gd name="connsiteX18" fmla="*/ 1088319 w 3573461"/>
                  <a:gd name="connsiteY18" fmla="*/ 581709 h 634380"/>
                  <a:gd name="connsiteX19" fmla="*/ 438503 w 3573461"/>
                  <a:gd name="connsiteY19" fmla="*/ 556208 h 634380"/>
                  <a:gd name="connsiteX20" fmla="*/ 450527 w 3573461"/>
                  <a:gd name="connsiteY20" fmla="*/ 560771 h 634380"/>
                  <a:gd name="connsiteX21" fmla="*/ 431966 w 3573461"/>
                  <a:gd name="connsiteY21" fmla="*/ 591777 h 634380"/>
                  <a:gd name="connsiteX22" fmla="*/ 400230 w 3573461"/>
                  <a:gd name="connsiteY22" fmla="*/ 595496 h 634380"/>
                  <a:gd name="connsiteX23" fmla="*/ 418791 w 3573461"/>
                  <a:gd name="connsiteY23" fmla="*/ 564490 h 634380"/>
                  <a:gd name="connsiteX24" fmla="*/ 438503 w 3573461"/>
                  <a:gd name="connsiteY24" fmla="*/ 556208 h 634380"/>
                  <a:gd name="connsiteX25" fmla="*/ 1652576 w 3573461"/>
                  <a:gd name="connsiteY25" fmla="*/ 530203 h 634380"/>
                  <a:gd name="connsiteX26" fmla="*/ 1673409 w 3573461"/>
                  <a:gd name="connsiteY26" fmla="*/ 532101 h 634380"/>
                  <a:gd name="connsiteX27" fmla="*/ 1692244 w 3573461"/>
                  <a:gd name="connsiteY27" fmla="*/ 542913 h 634380"/>
                  <a:gd name="connsiteX28" fmla="*/ 1693917 w 3573461"/>
                  <a:gd name="connsiteY28" fmla="*/ 546773 h 634380"/>
                  <a:gd name="connsiteX29" fmla="*/ 1663057 w 3573461"/>
                  <a:gd name="connsiteY29" fmla="*/ 548771 h 634380"/>
                  <a:gd name="connsiteX30" fmla="*/ 1647232 w 3573461"/>
                  <a:gd name="connsiteY30" fmla="*/ 550517 h 634380"/>
                  <a:gd name="connsiteX31" fmla="*/ 1641949 w 3573461"/>
                  <a:gd name="connsiteY31" fmla="*/ 538330 h 634380"/>
                  <a:gd name="connsiteX32" fmla="*/ 1652576 w 3573461"/>
                  <a:gd name="connsiteY32" fmla="*/ 530203 h 634380"/>
                  <a:gd name="connsiteX33" fmla="*/ 2085280 w 3573461"/>
                  <a:gd name="connsiteY33" fmla="*/ 521229 h 634380"/>
                  <a:gd name="connsiteX34" fmla="*/ 2097744 w 3573461"/>
                  <a:gd name="connsiteY34" fmla="*/ 523544 h 634380"/>
                  <a:gd name="connsiteX35" fmla="*/ 2097179 w 3573461"/>
                  <a:gd name="connsiteY35" fmla="*/ 534241 h 634380"/>
                  <a:gd name="connsiteX36" fmla="*/ 2066250 w 3573461"/>
                  <a:gd name="connsiteY36" fmla="*/ 533857 h 634380"/>
                  <a:gd name="connsiteX37" fmla="*/ 2066856 w 3573461"/>
                  <a:gd name="connsiteY37" fmla="*/ 533011 h 634380"/>
                  <a:gd name="connsiteX38" fmla="*/ 2085280 w 3573461"/>
                  <a:gd name="connsiteY38" fmla="*/ 521229 h 634380"/>
                  <a:gd name="connsiteX39" fmla="*/ 7453 w 3573461"/>
                  <a:gd name="connsiteY39" fmla="*/ 521229 h 634380"/>
                  <a:gd name="connsiteX40" fmla="*/ 19918 w 3573461"/>
                  <a:gd name="connsiteY40" fmla="*/ 523544 h 634380"/>
                  <a:gd name="connsiteX41" fmla="*/ 19123 w 3573461"/>
                  <a:gd name="connsiteY41" fmla="*/ 538598 h 634380"/>
                  <a:gd name="connsiteX42" fmla="*/ 14889 w 3573461"/>
                  <a:gd name="connsiteY42" fmla="*/ 544511 h 634380"/>
                  <a:gd name="connsiteX43" fmla="*/ 3087 w 3573461"/>
                  <a:gd name="connsiteY43" fmla="*/ 533344 h 634380"/>
                  <a:gd name="connsiteX44" fmla="*/ 0 w 3573461"/>
                  <a:gd name="connsiteY44" fmla="*/ 525995 h 634380"/>
                  <a:gd name="connsiteX45" fmla="*/ 2657939 w 3573461"/>
                  <a:gd name="connsiteY45" fmla="*/ 468844 h 634380"/>
                  <a:gd name="connsiteX46" fmla="*/ 2677795 w 3573461"/>
                  <a:gd name="connsiteY46" fmla="*/ 476615 h 634380"/>
                  <a:gd name="connsiteX47" fmla="*/ 2696912 w 3573461"/>
                  <a:gd name="connsiteY47" fmla="*/ 507135 h 634380"/>
                  <a:gd name="connsiteX48" fmla="*/ 2665116 w 3573461"/>
                  <a:gd name="connsiteY48" fmla="*/ 504236 h 634380"/>
                  <a:gd name="connsiteX49" fmla="*/ 2646001 w 3573461"/>
                  <a:gd name="connsiteY49" fmla="*/ 473715 h 634380"/>
                  <a:gd name="connsiteX50" fmla="*/ 2657939 w 3573461"/>
                  <a:gd name="connsiteY50" fmla="*/ 468844 h 634380"/>
                  <a:gd name="connsiteX51" fmla="*/ 580113 w 3573461"/>
                  <a:gd name="connsiteY51" fmla="*/ 468844 h 634380"/>
                  <a:gd name="connsiteX52" fmla="*/ 599969 w 3573461"/>
                  <a:gd name="connsiteY52" fmla="*/ 476615 h 634380"/>
                  <a:gd name="connsiteX53" fmla="*/ 619084 w 3573461"/>
                  <a:gd name="connsiteY53" fmla="*/ 507135 h 634380"/>
                  <a:gd name="connsiteX54" fmla="*/ 587290 w 3573461"/>
                  <a:gd name="connsiteY54" fmla="*/ 504236 h 634380"/>
                  <a:gd name="connsiteX55" fmla="*/ 568173 w 3573461"/>
                  <a:gd name="connsiteY55" fmla="*/ 473715 h 634380"/>
                  <a:gd name="connsiteX56" fmla="*/ 580113 w 3573461"/>
                  <a:gd name="connsiteY56" fmla="*/ 468844 h 634380"/>
                  <a:gd name="connsiteX57" fmla="*/ 3017188 w 3573461"/>
                  <a:gd name="connsiteY57" fmla="*/ 428007 h 634380"/>
                  <a:gd name="connsiteX58" fmla="*/ 3027959 w 3573461"/>
                  <a:gd name="connsiteY58" fmla="*/ 435860 h 634380"/>
                  <a:gd name="connsiteX59" fmla="*/ 3003762 w 3573461"/>
                  <a:gd name="connsiteY59" fmla="*/ 460695 h 634380"/>
                  <a:gd name="connsiteX60" fmla="*/ 2972198 w 3573461"/>
                  <a:gd name="connsiteY60" fmla="*/ 455277 h 634380"/>
                  <a:gd name="connsiteX61" fmla="*/ 2996395 w 3573461"/>
                  <a:gd name="connsiteY61" fmla="*/ 430442 h 634380"/>
                  <a:gd name="connsiteX62" fmla="*/ 3017188 w 3573461"/>
                  <a:gd name="connsiteY62" fmla="*/ 428007 h 634380"/>
                  <a:gd name="connsiteX63" fmla="*/ 939362 w 3573461"/>
                  <a:gd name="connsiteY63" fmla="*/ 428007 h 634380"/>
                  <a:gd name="connsiteX64" fmla="*/ 950133 w 3573461"/>
                  <a:gd name="connsiteY64" fmla="*/ 435860 h 634380"/>
                  <a:gd name="connsiteX65" fmla="*/ 925936 w 3573461"/>
                  <a:gd name="connsiteY65" fmla="*/ 460695 h 634380"/>
                  <a:gd name="connsiteX66" fmla="*/ 894372 w 3573461"/>
                  <a:gd name="connsiteY66" fmla="*/ 455277 h 634380"/>
                  <a:gd name="connsiteX67" fmla="*/ 918569 w 3573461"/>
                  <a:gd name="connsiteY67" fmla="*/ 430442 h 634380"/>
                  <a:gd name="connsiteX68" fmla="*/ 939362 w 3573461"/>
                  <a:gd name="connsiteY68" fmla="*/ 428007 h 634380"/>
                  <a:gd name="connsiteX69" fmla="*/ 3376188 w 3573461"/>
                  <a:gd name="connsiteY69" fmla="*/ 423643 h 634380"/>
                  <a:gd name="connsiteX70" fmla="*/ 3388211 w 3573461"/>
                  <a:gd name="connsiteY70" fmla="*/ 428206 h 634380"/>
                  <a:gd name="connsiteX71" fmla="*/ 3369650 w 3573461"/>
                  <a:gd name="connsiteY71" fmla="*/ 459212 h 634380"/>
                  <a:gd name="connsiteX72" fmla="*/ 3337915 w 3573461"/>
                  <a:gd name="connsiteY72" fmla="*/ 462931 h 634380"/>
                  <a:gd name="connsiteX73" fmla="*/ 3356476 w 3573461"/>
                  <a:gd name="connsiteY73" fmla="*/ 431925 h 634380"/>
                  <a:gd name="connsiteX74" fmla="*/ 3376188 w 3573461"/>
                  <a:gd name="connsiteY74" fmla="*/ 423643 h 634380"/>
                  <a:gd name="connsiteX75" fmla="*/ 1298362 w 3573461"/>
                  <a:gd name="connsiteY75" fmla="*/ 423643 h 634380"/>
                  <a:gd name="connsiteX76" fmla="*/ 1310385 w 3573461"/>
                  <a:gd name="connsiteY76" fmla="*/ 428206 h 634380"/>
                  <a:gd name="connsiteX77" fmla="*/ 1291824 w 3573461"/>
                  <a:gd name="connsiteY77" fmla="*/ 459212 h 634380"/>
                  <a:gd name="connsiteX78" fmla="*/ 1260089 w 3573461"/>
                  <a:gd name="connsiteY78" fmla="*/ 462931 h 634380"/>
                  <a:gd name="connsiteX79" fmla="*/ 1278650 w 3573461"/>
                  <a:gd name="connsiteY79" fmla="*/ 431925 h 634380"/>
                  <a:gd name="connsiteX80" fmla="*/ 1298362 w 3573461"/>
                  <a:gd name="connsiteY80" fmla="*/ 423643 h 634380"/>
                  <a:gd name="connsiteX81" fmla="*/ 2288722 w 3573461"/>
                  <a:gd name="connsiteY81" fmla="*/ 373108 h 634380"/>
                  <a:gd name="connsiteX82" fmla="*/ 2315384 w 3573461"/>
                  <a:gd name="connsiteY82" fmla="*/ 394024 h 634380"/>
                  <a:gd name="connsiteX83" fmla="*/ 2284662 w 3573461"/>
                  <a:gd name="connsiteY83" fmla="*/ 404241 h 634380"/>
                  <a:gd name="connsiteX84" fmla="*/ 2258001 w 3573461"/>
                  <a:gd name="connsiteY84" fmla="*/ 383325 h 634380"/>
                  <a:gd name="connsiteX85" fmla="*/ 2288722 w 3573461"/>
                  <a:gd name="connsiteY85" fmla="*/ 373108 h 634380"/>
                  <a:gd name="connsiteX86" fmla="*/ 1925738 w 3573461"/>
                  <a:gd name="connsiteY86" fmla="*/ 373108 h 634380"/>
                  <a:gd name="connsiteX87" fmla="*/ 1952401 w 3573461"/>
                  <a:gd name="connsiteY87" fmla="*/ 394024 h 634380"/>
                  <a:gd name="connsiteX88" fmla="*/ 1921679 w 3573461"/>
                  <a:gd name="connsiteY88" fmla="*/ 404241 h 634380"/>
                  <a:gd name="connsiteX89" fmla="*/ 1895018 w 3573461"/>
                  <a:gd name="connsiteY89" fmla="*/ 383325 h 634380"/>
                  <a:gd name="connsiteX90" fmla="*/ 1925738 w 3573461"/>
                  <a:gd name="connsiteY90" fmla="*/ 373108 h 634380"/>
                  <a:gd name="connsiteX91" fmla="*/ 210896 w 3573461"/>
                  <a:gd name="connsiteY91" fmla="*/ 373108 h 634380"/>
                  <a:gd name="connsiteX92" fmla="*/ 237558 w 3573461"/>
                  <a:gd name="connsiteY92" fmla="*/ 394024 h 634380"/>
                  <a:gd name="connsiteX93" fmla="*/ 206836 w 3573461"/>
                  <a:gd name="connsiteY93" fmla="*/ 404241 h 634380"/>
                  <a:gd name="connsiteX94" fmla="*/ 180174 w 3573461"/>
                  <a:gd name="connsiteY94" fmla="*/ 383325 h 634380"/>
                  <a:gd name="connsiteX95" fmla="*/ 210896 w 3573461"/>
                  <a:gd name="connsiteY95" fmla="*/ 373108 h 634380"/>
                  <a:gd name="connsiteX96" fmla="*/ 2814884 w 3573461"/>
                  <a:gd name="connsiteY96" fmla="*/ 353608 h 634380"/>
                  <a:gd name="connsiteX97" fmla="*/ 2825654 w 3573461"/>
                  <a:gd name="connsiteY97" fmla="*/ 361461 h 634380"/>
                  <a:gd name="connsiteX98" fmla="*/ 2801458 w 3573461"/>
                  <a:gd name="connsiteY98" fmla="*/ 386296 h 634380"/>
                  <a:gd name="connsiteX99" fmla="*/ 2769894 w 3573461"/>
                  <a:gd name="connsiteY99" fmla="*/ 380878 h 634380"/>
                  <a:gd name="connsiteX100" fmla="*/ 2794091 w 3573461"/>
                  <a:gd name="connsiteY100" fmla="*/ 356043 h 634380"/>
                  <a:gd name="connsiteX101" fmla="*/ 2814884 w 3573461"/>
                  <a:gd name="connsiteY101" fmla="*/ 353608 h 634380"/>
                  <a:gd name="connsiteX102" fmla="*/ 737058 w 3573461"/>
                  <a:gd name="connsiteY102" fmla="*/ 353608 h 634380"/>
                  <a:gd name="connsiteX103" fmla="*/ 747828 w 3573461"/>
                  <a:gd name="connsiteY103" fmla="*/ 361461 h 634380"/>
                  <a:gd name="connsiteX104" fmla="*/ 723631 w 3573461"/>
                  <a:gd name="connsiteY104" fmla="*/ 386296 h 634380"/>
                  <a:gd name="connsiteX105" fmla="*/ 692067 w 3573461"/>
                  <a:gd name="connsiteY105" fmla="*/ 380878 h 634380"/>
                  <a:gd name="connsiteX106" fmla="*/ 716264 w 3573461"/>
                  <a:gd name="connsiteY106" fmla="*/ 356043 h 634380"/>
                  <a:gd name="connsiteX107" fmla="*/ 737058 w 3573461"/>
                  <a:gd name="connsiteY107" fmla="*/ 353608 h 634380"/>
                  <a:gd name="connsiteX108" fmla="*/ 1665646 w 3573461"/>
                  <a:gd name="connsiteY108" fmla="*/ 321557 h 634380"/>
                  <a:gd name="connsiteX109" fmla="*/ 1686479 w 3573461"/>
                  <a:gd name="connsiteY109" fmla="*/ 323454 h 634380"/>
                  <a:gd name="connsiteX110" fmla="*/ 1711117 w 3573461"/>
                  <a:gd name="connsiteY110" fmla="*/ 347660 h 634380"/>
                  <a:gd name="connsiteX111" fmla="*/ 1679659 w 3573461"/>
                  <a:gd name="connsiteY111" fmla="*/ 353889 h 634380"/>
                  <a:gd name="connsiteX112" fmla="*/ 1655019 w 3573461"/>
                  <a:gd name="connsiteY112" fmla="*/ 329684 h 634380"/>
                  <a:gd name="connsiteX113" fmla="*/ 1665646 w 3573461"/>
                  <a:gd name="connsiteY113" fmla="*/ 321557 h 634380"/>
                  <a:gd name="connsiteX114" fmla="*/ 3201584 w 3573461"/>
                  <a:gd name="connsiteY114" fmla="*/ 314769 h 634380"/>
                  <a:gd name="connsiteX115" fmla="*/ 3212354 w 3573461"/>
                  <a:gd name="connsiteY115" fmla="*/ 322622 h 634380"/>
                  <a:gd name="connsiteX116" fmla="*/ 3188158 w 3573461"/>
                  <a:gd name="connsiteY116" fmla="*/ 347457 h 634380"/>
                  <a:gd name="connsiteX117" fmla="*/ 3156594 w 3573461"/>
                  <a:gd name="connsiteY117" fmla="*/ 342039 h 634380"/>
                  <a:gd name="connsiteX118" fmla="*/ 3180791 w 3573461"/>
                  <a:gd name="connsiteY118" fmla="*/ 317204 h 634380"/>
                  <a:gd name="connsiteX119" fmla="*/ 3201584 w 3573461"/>
                  <a:gd name="connsiteY119" fmla="*/ 314769 h 634380"/>
                  <a:gd name="connsiteX120" fmla="*/ 1123758 w 3573461"/>
                  <a:gd name="connsiteY120" fmla="*/ 314769 h 634380"/>
                  <a:gd name="connsiteX121" fmla="*/ 1134528 w 3573461"/>
                  <a:gd name="connsiteY121" fmla="*/ 322622 h 634380"/>
                  <a:gd name="connsiteX122" fmla="*/ 1110331 w 3573461"/>
                  <a:gd name="connsiteY122" fmla="*/ 347457 h 634380"/>
                  <a:gd name="connsiteX123" fmla="*/ 1078767 w 3573461"/>
                  <a:gd name="connsiteY123" fmla="*/ 342039 h 634380"/>
                  <a:gd name="connsiteX124" fmla="*/ 1102964 w 3573461"/>
                  <a:gd name="connsiteY124" fmla="*/ 317204 h 634380"/>
                  <a:gd name="connsiteX125" fmla="*/ 1123758 w 3573461"/>
                  <a:gd name="connsiteY125" fmla="*/ 314769 h 634380"/>
                  <a:gd name="connsiteX126" fmla="*/ 3560584 w 3573461"/>
                  <a:gd name="connsiteY126" fmla="*/ 310406 h 634380"/>
                  <a:gd name="connsiteX127" fmla="*/ 3572607 w 3573461"/>
                  <a:gd name="connsiteY127" fmla="*/ 314968 h 634380"/>
                  <a:gd name="connsiteX128" fmla="*/ 3554046 w 3573461"/>
                  <a:gd name="connsiteY128" fmla="*/ 345975 h 634380"/>
                  <a:gd name="connsiteX129" fmla="*/ 3522311 w 3573461"/>
                  <a:gd name="connsiteY129" fmla="*/ 349693 h 634380"/>
                  <a:gd name="connsiteX130" fmla="*/ 3540872 w 3573461"/>
                  <a:gd name="connsiteY130" fmla="*/ 318687 h 634380"/>
                  <a:gd name="connsiteX131" fmla="*/ 3560584 w 3573461"/>
                  <a:gd name="connsiteY131" fmla="*/ 310406 h 634380"/>
                  <a:gd name="connsiteX132" fmla="*/ 1482757 w 3573461"/>
                  <a:gd name="connsiteY132" fmla="*/ 310406 h 634380"/>
                  <a:gd name="connsiteX133" fmla="*/ 1494781 w 3573461"/>
                  <a:gd name="connsiteY133" fmla="*/ 314968 h 634380"/>
                  <a:gd name="connsiteX134" fmla="*/ 1476220 w 3573461"/>
                  <a:gd name="connsiteY134" fmla="*/ 345975 h 634380"/>
                  <a:gd name="connsiteX135" fmla="*/ 1444484 w 3573461"/>
                  <a:gd name="connsiteY135" fmla="*/ 349693 h 634380"/>
                  <a:gd name="connsiteX136" fmla="*/ 1463045 w 3573461"/>
                  <a:gd name="connsiteY136" fmla="*/ 318687 h 634380"/>
                  <a:gd name="connsiteX137" fmla="*/ 1482757 w 3573461"/>
                  <a:gd name="connsiteY137" fmla="*/ 310406 h 634380"/>
                  <a:gd name="connsiteX138" fmla="*/ 2671008 w 3573461"/>
                  <a:gd name="connsiteY138" fmla="*/ 260198 h 634380"/>
                  <a:gd name="connsiteX139" fmla="*/ 2690864 w 3573461"/>
                  <a:gd name="connsiteY139" fmla="*/ 267969 h 634380"/>
                  <a:gd name="connsiteX140" fmla="*/ 2709981 w 3573461"/>
                  <a:gd name="connsiteY140" fmla="*/ 298489 h 634380"/>
                  <a:gd name="connsiteX141" fmla="*/ 2678186 w 3573461"/>
                  <a:gd name="connsiteY141" fmla="*/ 295590 h 634380"/>
                  <a:gd name="connsiteX142" fmla="*/ 2659070 w 3573461"/>
                  <a:gd name="connsiteY142" fmla="*/ 265069 h 634380"/>
                  <a:gd name="connsiteX143" fmla="*/ 2671008 w 3573461"/>
                  <a:gd name="connsiteY143" fmla="*/ 260198 h 634380"/>
                  <a:gd name="connsiteX144" fmla="*/ 593182 w 3573461"/>
                  <a:gd name="connsiteY144" fmla="*/ 260198 h 634380"/>
                  <a:gd name="connsiteX145" fmla="*/ 613038 w 3573461"/>
                  <a:gd name="connsiteY145" fmla="*/ 267969 h 634380"/>
                  <a:gd name="connsiteX146" fmla="*/ 632153 w 3573461"/>
                  <a:gd name="connsiteY146" fmla="*/ 298489 h 634380"/>
                  <a:gd name="connsiteX147" fmla="*/ 600359 w 3573461"/>
                  <a:gd name="connsiteY147" fmla="*/ 295590 h 634380"/>
                  <a:gd name="connsiteX148" fmla="*/ 581243 w 3573461"/>
                  <a:gd name="connsiteY148" fmla="*/ 265069 h 634380"/>
                  <a:gd name="connsiteX149" fmla="*/ 593182 w 3573461"/>
                  <a:gd name="connsiteY149" fmla="*/ 260198 h 634380"/>
                  <a:gd name="connsiteX150" fmla="*/ 2473118 w 3573461"/>
                  <a:gd name="connsiteY150" fmla="*/ 259871 h 634380"/>
                  <a:gd name="connsiteX151" fmla="*/ 2499780 w 3573461"/>
                  <a:gd name="connsiteY151" fmla="*/ 280787 h 634380"/>
                  <a:gd name="connsiteX152" fmla="*/ 2469058 w 3573461"/>
                  <a:gd name="connsiteY152" fmla="*/ 291003 h 634380"/>
                  <a:gd name="connsiteX153" fmla="*/ 2442396 w 3573461"/>
                  <a:gd name="connsiteY153" fmla="*/ 270087 h 634380"/>
                  <a:gd name="connsiteX154" fmla="*/ 2473118 w 3573461"/>
                  <a:gd name="connsiteY154" fmla="*/ 259871 h 634380"/>
                  <a:gd name="connsiteX155" fmla="*/ 2110134 w 3573461"/>
                  <a:gd name="connsiteY155" fmla="*/ 259871 h 634380"/>
                  <a:gd name="connsiteX156" fmla="*/ 2136796 w 3573461"/>
                  <a:gd name="connsiteY156" fmla="*/ 280787 h 634380"/>
                  <a:gd name="connsiteX157" fmla="*/ 2106074 w 3573461"/>
                  <a:gd name="connsiteY157" fmla="*/ 291003 h 634380"/>
                  <a:gd name="connsiteX158" fmla="*/ 2079413 w 3573461"/>
                  <a:gd name="connsiteY158" fmla="*/ 270087 h 634380"/>
                  <a:gd name="connsiteX159" fmla="*/ 2110134 w 3573461"/>
                  <a:gd name="connsiteY159" fmla="*/ 259871 h 634380"/>
                  <a:gd name="connsiteX160" fmla="*/ 395291 w 3573461"/>
                  <a:gd name="connsiteY160" fmla="*/ 259871 h 634380"/>
                  <a:gd name="connsiteX161" fmla="*/ 421953 w 3573461"/>
                  <a:gd name="connsiteY161" fmla="*/ 280787 h 634380"/>
                  <a:gd name="connsiteX162" fmla="*/ 391231 w 3573461"/>
                  <a:gd name="connsiteY162" fmla="*/ 291003 h 634380"/>
                  <a:gd name="connsiteX163" fmla="*/ 364569 w 3573461"/>
                  <a:gd name="connsiteY163" fmla="*/ 270087 h 634380"/>
                  <a:gd name="connsiteX164" fmla="*/ 395291 w 3573461"/>
                  <a:gd name="connsiteY164" fmla="*/ 259871 h 634380"/>
                  <a:gd name="connsiteX165" fmla="*/ 2999281 w 3573461"/>
                  <a:gd name="connsiteY165" fmla="*/ 240370 h 634380"/>
                  <a:gd name="connsiteX166" fmla="*/ 3010051 w 3573461"/>
                  <a:gd name="connsiteY166" fmla="*/ 248223 h 634380"/>
                  <a:gd name="connsiteX167" fmla="*/ 2985854 w 3573461"/>
                  <a:gd name="connsiteY167" fmla="*/ 273058 h 634380"/>
                  <a:gd name="connsiteX168" fmla="*/ 2954290 w 3573461"/>
                  <a:gd name="connsiteY168" fmla="*/ 267640 h 634380"/>
                  <a:gd name="connsiteX169" fmla="*/ 2978487 w 3573461"/>
                  <a:gd name="connsiteY169" fmla="*/ 242806 h 634380"/>
                  <a:gd name="connsiteX170" fmla="*/ 2999281 w 3573461"/>
                  <a:gd name="connsiteY170" fmla="*/ 240370 h 634380"/>
                  <a:gd name="connsiteX171" fmla="*/ 921454 w 3573461"/>
                  <a:gd name="connsiteY171" fmla="*/ 240370 h 634380"/>
                  <a:gd name="connsiteX172" fmla="*/ 932225 w 3573461"/>
                  <a:gd name="connsiteY172" fmla="*/ 248223 h 634380"/>
                  <a:gd name="connsiteX173" fmla="*/ 908028 w 3573461"/>
                  <a:gd name="connsiteY173" fmla="*/ 273058 h 634380"/>
                  <a:gd name="connsiteX174" fmla="*/ 876464 w 3573461"/>
                  <a:gd name="connsiteY174" fmla="*/ 267640 h 634380"/>
                  <a:gd name="connsiteX175" fmla="*/ 900661 w 3573461"/>
                  <a:gd name="connsiteY175" fmla="*/ 242806 h 634380"/>
                  <a:gd name="connsiteX176" fmla="*/ 921454 w 3573461"/>
                  <a:gd name="connsiteY176" fmla="*/ 240370 h 634380"/>
                  <a:gd name="connsiteX177" fmla="*/ 2907325 w 3573461"/>
                  <a:gd name="connsiteY177" fmla="*/ 130962 h 634380"/>
                  <a:gd name="connsiteX178" fmla="*/ 2918095 w 3573461"/>
                  <a:gd name="connsiteY178" fmla="*/ 138815 h 634380"/>
                  <a:gd name="connsiteX179" fmla="*/ 2893898 w 3573461"/>
                  <a:gd name="connsiteY179" fmla="*/ 163649 h 634380"/>
                  <a:gd name="connsiteX180" fmla="*/ 2862334 w 3573461"/>
                  <a:gd name="connsiteY180" fmla="*/ 158231 h 634380"/>
                  <a:gd name="connsiteX181" fmla="*/ 2886531 w 3573461"/>
                  <a:gd name="connsiteY181" fmla="*/ 133397 h 634380"/>
                  <a:gd name="connsiteX182" fmla="*/ 2907325 w 3573461"/>
                  <a:gd name="connsiteY182" fmla="*/ 130962 h 634380"/>
                  <a:gd name="connsiteX183" fmla="*/ 829498 w 3573461"/>
                  <a:gd name="connsiteY183" fmla="*/ 130962 h 634380"/>
                  <a:gd name="connsiteX184" fmla="*/ 840269 w 3573461"/>
                  <a:gd name="connsiteY184" fmla="*/ 138815 h 634380"/>
                  <a:gd name="connsiteX185" fmla="*/ 816072 w 3573461"/>
                  <a:gd name="connsiteY185" fmla="*/ 163649 h 634380"/>
                  <a:gd name="connsiteX186" fmla="*/ 784508 w 3573461"/>
                  <a:gd name="connsiteY186" fmla="*/ 158231 h 634380"/>
                  <a:gd name="connsiteX187" fmla="*/ 808705 w 3573461"/>
                  <a:gd name="connsiteY187" fmla="*/ 133397 h 634380"/>
                  <a:gd name="connsiteX188" fmla="*/ 829498 w 3573461"/>
                  <a:gd name="connsiteY188" fmla="*/ 130962 h 634380"/>
                  <a:gd name="connsiteX189" fmla="*/ 1777930 w 3573461"/>
                  <a:gd name="connsiteY189" fmla="*/ 124623 h 634380"/>
                  <a:gd name="connsiteX190" fmla="*/ 1798763 w 3573461"/>
                  <a:gd name="connsiteY190" fmla="*/ 126521 h 634380"/>
                  <a:gd name="connsiteX191" fmla="*/ 1823401 w 3573461"/>
                  <a:gd name="connsiteY191" fmla="*/ 150726 h 634380"/>
                  <a:gd name="connsiteX192" fmla="*/ 1791943 w 3573461"/>
                  <a:gd name="connsiteY192" fmla="*/ 156956 h 634380"/>
                  <a:gd name="connsiteX193" fmla="*/ 1767303 w 3573461"/>
                  <a:gd name="connsiteY193" fmla="*/ 132750 h 634380"/>
                  <a:gd name="connsiteX194" fmla="*/ 1777930 w 3573461"/>
                  <a:gd name="connsiteY194" fmla="*/ 124623 h 634380"/>
                  <a:gd name="connsiteX195" fmla="*/ 3273900 w 3573461"/>
                  <a:gd name="connsiteY195" fmla="*/ 119895 h 634380"/>
                  <a:gd name="connsiteX196" fmla="*/ 3301341 w 3573461"/>
                  <a:gd name="connsiteY196" fmla="*/ 139320 h 634380"/>
                  <a:gd name="connsiteX197" fmla="*/ 3271046 w 3573461"/>
                  <a:gd name="connsiteY197" fmla="*/ 151220 h 634380"/>
                  <a:gd name="connsiteX198" fmla="*/ 3243606 w 3573461"/>
                  <a:gd name="connsiteY198" fmla="*/ 131795 h 634380"/>
                  <a:gd name="connsiteX199" fmla="*/ 3273900 w 3573461"/>
                  <a:gd name="connsiteY199" fmla="*/ 119895 h 634380"/>
                  <a:gd name="connsiteX200" fmla="*/ 1196074 w 3573461"/>
                  <a:gd name="connsiteY200" fmla="*/ 119895 h 634380"/>
                  <a:gd name="connsiteX201" fmla="*/ 1223515 w 3573461"/>
                  <a:gd name="connsiteY201" fmla="*/ 139320 h 634380"/>
                  <a:gd name="connsiteX202" fmla="*/ 1193220 w 3573461"/>
                  <a:gd name="connsiteY202" fmla="*/ 151220 h 634380"/>
                  <a:gd name="connsiteX203" fmla="*/ 1165779 w 3573461"/>
                  <a:gd name="connsiteY203" fmla="*/ 131795 h 634380"/>
                  <a:gd name="connsiteX204" fmla="*/ 1196074 w 3573461"/>
                  <a:gd name="connsiteY204" fmla="*/ 119895 h 634380"/>
                  <a:gd name="connsiteX205" fmla="*/ 2313276 w 3573461"/>
                  <a:gd name="connsiteY205" fmla="*/ 84542 h 634380"/>
                  <a:gd name="connsiteX206" fmla="*/ 2329871 w 3573461"/>
                  <a:gd name="connsiteY206" fmla="*/ 97530 h 634380"/>
                  <a:gd name="connsiteX207" fmla="*/ 2339382 w 3573461"/>
                  <a:gd name="connsiteY207" fmla="*/ 132541 h 634380"/>
                  <a:gd name="connsiteX208" fmla="*/ 2310131 w 3573461"/>
                  <a:gd name="connsiteY208" fmla="*/ 121067 h 634380"/>
                  <a:gd name="connsiteX209" fmla="*/ 2300620 w 3573461"/>
                  <a:gd name="connsiteY209" fmla="*/ 86056 h 634380"/>
                  <a:gd name="connsiteX210" fmla="*/ 2313276 w 3573461"/>
                  <a:gd name="connsiteY210" fmla="*/ 84542 h 634380"/>
                  <a:gd name="connsiteX211" fmla="*/ 1464540 w 3573461"/>
                  <a:gd name="connsiteY211" fmla="*/ 52929 h 634380"/>
                  <a:gd name="connsiteX212" fmla="*/ 1476564 w 3573461"/>
                  <a:gd name="connsiteY212" fmla="*/ 57491 h 634380"/>
                  <a:gd name="connsiteX213" fmla="*/ 1458003 w 3573461"/>
                  <a:gd name="connsiteY213" fmla="*/ 88498 h 634380"/>
                  <a:gd name="connsiteX214" fmla="*/ 1426268 w 3573461"/>
                  <a:gd name="connsiteY214" fmla="*/ 92216 h 634380"/>
                  <a:gd name="connsiteX215" fmla="*/ 1444829 w 3573461"/>
                  <a:gd name="connsiteY215" fmla="*/ 61210 h 634380"/>
                  <a:gd name="connsiteX216" fmla="*/ 1464540 w 3573461"/>
                  <a:gd name="connsiteY216" fmla="*/ 52929 h 634380"/>
                  <a:gd name="connsiteX217" fmla="*/ 1037664 w 3573461"/>
                  <a:gd name="connsiteY217" fmla="*/ 45785 h 634380"/>
                  <a:gd name="connsiteX218" fmla="*/ 1031570 w 3573461"/>
                  <a:gd name="connsiteY218" fmla="*/ 54294 h 634380"/>
                  <a:gd name="connsiteX219" fmla="*/ 1000682 w 3573461"/>
                  <a:gd name="connsiteY219" fmla="*/ 63763 h 634380"/>
                  <a:gd name="connsiteX220" fmla="*/ 1001408 w 3573461"/>
                  <a:gd name="connsiteY220" fmla="*/ 50031 h 634380"/>
                  <a:gd name="connsiteX221" fmla="*/ 1022581 w 3573461"/>
                  <a:gd name="connsiteY221" fmla="*/ 47143 h 634380"/>
                  <a:gd name="connsiteX222" fmla="*/ 2578800 w 3573461"/>
                  <a:gd name="connsiteY222" fmla="*/ 33030 h 634380"/>
                  <a:gd name="connsiteX223" fmla="*/ 2605462 w 3573461"/>
                  <a:gd name="connsiteY223" fmla="*/ 53946 h 634380"/>
                  <a:gd name="connsiteX224" fmla="*/ 2574740 w 3573461"/>
                  <a:gd name="connsiteY224" fmla="*/ 64162 h 634380"/>
                  <a:gd name="connsiteX225" fmla="*/ 2548080 w 3573461"/>
                  <a:gd name="connsiteY225" fmla="*/ 43246 h 634380"/>
                  <a:gd name="connsiteX226" fmla="*/ 2578800 w 3573461"/>
                  <a:gd name="connsiteY226" fmla="*/ 33030 h 634380"/>
                  <a:gd name="connsiteX227" fmla="*/ 1641801 w 3573461"/>
                  <a:gd name="connsiteY227" fmla="*/ 657 h 634380"/>
                  <a:gd name="connsiteX228" fmla="*/ 1637088 w 3573461"/>
                  <a:gd name="connsiteY228" fmla="*/ 4261 h 634380"/>
                  <a:gd name="connsiteX229" fmla="*/ 1616255 w 3573461"/>
                  <a:gd name="connsiteY229" fmla="*/ 2363 h 634380"/>
                  <a:gd name="connsiteX230" fmla="*/ 1615886 w 3573461"/>
                  <a:gd name="connsiteY230" fmla="*/ 2151 h 634380"/>
                  <a:gd name="connsiteX231" fmla="*/ 2148692 w 3573461"/>
                  <a:gd name="connsiteY231" fmla="*/ 1 h 634380"/>
                  <a:gd name="connsiteX232" fmla="*/ 2177711 w 3573461"/>
                  <a:gd name="connsiteY232" fmla="*/ 15805 h 634380"/>
                  <a:gd name="connsiteX233" fmla="*/ 2148654 w 3573461"/>
                  <a:gd name="connsiteY233" fmla="*/ 31510 h 634380"/>
                  <a:gd name="connsiteX234" fmla="*/ 2119634 w 3573461"/>
                  <a:gd name="connsiteY234" fmla="*/ 15705 h 634380"/>
                  <a:gd name="connsiteX235" fmla="*/ 2148692 w 3573461"/>
                  <a:gd name="connsiteY235" fmla="*/ 1 h 6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</a:cxnLst>
                <a:rect l="l" t="t" r="r" b="b"/>
                <a:pathLst>
                  <a:path w="3573461" h="634380">
                    <a:moveTo>
                      <a:pt x="170037" y="623176"/>
                    </a:moveTo>
                    <a:cubicBezTo>
                      <a:pt x="178009" y="624215"/>
                      <a:pt x="185066" y="626908"/>
                      <a:pt x="190032" y="630424"/>
                    </a:cubicBezTo>
                    <a:lnTo>
                      <a:pt x="192451" y="634380"/>
                    </a:lnTo>
                    <a:lnTo>
                      <a:pt x="154275" y="624635"/>
                    </a:lnTo>
                    <a:close/>
                    <a:moveTo>
                      <a:pt x="778082" y="581738"/>
                    </a:moveTo>
                    <a:cubicBezTo>
                      <a:pt x="783825" y="581065"/>
                      <a:pt x="788287" y="582533"/>
                      <a:pt x="790106" y="586301"/>
                    </a:cubicBezTo>
                    <a:cubicBezTo>
                      <a:pt x="793743" y="593835"/>
                      <a:pt x="785433" y="607718"/>
                      <a:pt x="771545" y="617307"/>
                    </a:cubicBezTo>
                    <a:cubicBezTo>
                      <a:pt x="757656" y="626896"/>
                      <a:pt x="743447" y="628561"/>
                      <a:pt x="739809" y="621026"/>
                    </a:cubicBezTo>
                    <a:cubicBezTo>
                      <a:pt x="736171" y="613491"/>
                      <a:pt x="744481" y="599608"/>
                      <a:pt x="758370" y="590019"/>
                    </a:cubicBezTo>
                    <a:cubicBezTo>
                      <a:pt x="765315" y="585225"/>
                      <a:pt x="772339" y="582411"/>
                      <a:pt x="778082" y="581738"/>
                    </a:cubicBezTo>
                    <a:close/>
                    <a:moveTo>
                      <a:pt x="1088319" y="581709"/>
                    </a:moveTo>
                    <a:cubicBezTo>
                      <a:pt x="1094089" y="581635"/>
                      <a:pt x="1098427" y="583560"/>
                      <a:pt x="1099965" y="587502"/>
                    </a:cubicBezTo>
                    <a:cubicBezTo>
                      <a:pt x="1101504" y="591445"/>
                      <a:pt x="1099952" y="596658"/>
                      <a:pt x="1096198" y="601899"/>
                    </a:cubicBezTo>
                    <a:lnTo>
                      <a:pt x="1080422" y="615434"/>
                    </a:lnTo>
                    <a:lnTo>
                      <a:pt x="1052989" y="618689"/>
                    </a:lnTo>
                    <a:lnTo>
                      <a:pt x="1051319" y="618852"/>
                    </a:lnTo>
                    <a:lnTo>
                      <a:pt x="1047337" y="616871"/>
                    </a:lnTo>
                    <a:cubicBezTo>
                      <a:pt x="1044260" y="608987"/>
                      <a:pt x="1053546" y="596021"/>
                      <a:pt x="1068080" y="587911"/>
                    </a:cubicBezTo>
                    <a:cubicBezTo>
                      <a:pt x="1075347" y="583855"/>
                      <a:pt x="1082548" y="581783"/>
                      <a:pt x="1088319" y="581709"/>
                    </a:cubicBezTo>
                    <a:close/>
                    <a:moveTo>
                      <a:pt x="438503" y="556208"/>
                    </a:moveTo>
                    <a:cubicBezTo>
                      <a:pt x="444246" y="555535"/>
                      <a:pt x="448708" y="557003"/>
                      <a:pt x="450527" y="560771"/>
                    </a:cubicBezTo>
                    <a:cubicBezTo>
                      <a:pt x="454164" y="568306"/>
                      <a:pt x="445854" y="582188"/>
                      <a:pt x="431966" y="591777"/>
                    </a:cubicBezTo>
                    <a:cubicBezTo>
                      <a:pt x="418077" y="601367"/>
                      <a:pt x="403868" y="603031"/>
                      <a:pt x="400230" y="595496"/>
                    </a:cubicBezTo>
                    <a:cubicBezTo>
                      <a:pt x="396592" y="587961"/>
                      <a:pt x="404902" y="574079"/>
                      <a:pt x="418791" y="564490"/>
                    </a:cubicBezTo>
                    <a:cubicBezTo>
                      <a:pt x="425736" y="559695"/>
                      <a:pt x="432760" y="556882"/>
                      <a:pt x="438503" y="556208"/>
                    </a:cubicBezTo>
                    <a:close/>
                    <a:moveTo>
                      <a:pt x="1652576" y="530203"/>
                    </a:moveTo>
                    <a:cubicBezTo>
                      <a:pt x="1658269" y="529074"/>
                      <a:pt x="1665664" y="529618"/>
                      <a:pt x="1673409" y="532101"/>
                    </a:cubicBezTo>
                    <a:cubicBezTo>
                      <a:pt x="1681155" y="534582"/>
                      <a:pt x="1687785" y="538532"/>
                      <a:pt x="1692244" y="542913"/>
                    </a:cubicBezTo>
                    <a:lnTo>
                      <a:pt x="1693917" y="546773"/>
                    </a:lnTo>
                    <a:lnTo>
                      <a:pt x="1663057" y="548771"/>
                    </a:lnTo>
                    <a:lnTo>
                      <a:pt x="1647232" y="550517"/>
                    </a:lnTo>
                    <a:lnTo>
                      <a:pt x="1641949" y="538330"/>
                    </a:lnTo>
                    <a:cubicBezTo>
                      <a:pt x="1642892" y="534128"/>
                      <a:pt x="1646883" y="531330"/>
                      <a:pt x="1652576" y="530203"/>
                    </a:cubicBezTo>
                    <a:close/>
                    <a:moveTo>
                      <a:pt x="2085280" y="521229"/>
                    </a:moveTo>
                    <a:cubicBezTo>
                      <a:pt x="2090870" y="519516"/>
                      <a:pt x="2095466" y="520152"/>
                      <a:pt x="2097744" y="523544"/>
                    </a:cubicBezTo>
                    <a:lnTo>
                      <a:pt x="2097179" y="534241"/>
                    </a:lnTo>
                    <a:lnTo>
                      <a:pt x="2066250" y="533857"/>
                    </a:lnTo>
                    <a:lnTo>
                      <a:pt x="2066856" y="533011"/>
                    </a:lnTo>
                    <a:cubicBezTo>
                      <a:pt x="2073107" y="527006"/>
                      <a:pt x="2079690" y="522942"/>
                      <a:pt x="2085280" y="521229"/>
                    </a:cubicBezTo>
                    <a:close/>
                    <a:moveTo>
                      <a:pt x="7453" y="521229"/>
                    </a:moveTo>
                    <a:cubicBezTo>
                      <a:pt x="13043" y="519516"/>
                      <a:pt x="17639" y="520152"/>
                      <a:pt x="19918" y="523544"/>
                    </a:cubicBezTo>
                    <a:cubicBezTo>
                      <a:pt x="22197" y="526935"/>
                      <a:pt x="21726" y="532440"/>
                      <a:pt x="19123" y="538598"/>
                    </a:cubicBezTo>
                    <a:lnTo>
                      <a:pt x="14889" y="544511"/>
                    </a:lnTo>
                    <a:lnTo>
                      <a:pt x="3087" y="533344"/>
                    </a:lnTo>
                    <a:lnTo>
                      <a:pt x="0" y="525995"/>
                    </a:lnTo>
                    <a:close/>
                    <a:moveTo>
                      <a:pt x="2657939" y="468844"/>
                    </a:moveTo>
                    <a:cubicBezTo>
                      <a:pt x="2663693" y="469368"/>
                      <a:pt x="2670766" y="472000"/>
                      <a:pt x="2677795" y="476615"/>
                    </a:cubicBezTo>
                    <a:cubicBezTo>
                      <a:pt x="2691854" y="485844"/>
                      <a:pt x="2700412" y="499508"/>
                      <a:pt x="2696912" y="507135"/>
                    </a:cubicBezTo>
                    <a:cubicBezTo>
                      <a:pt x="2693410" y="514762"/>
                      <a:pt x="2679175" y="513465"/>
                      <a:pt x="2665116" y="504236"/>
                    </a:cubicBezTo>
                    <a:cubicBezTo>
                      <a:pt x="2651058" y="495007"/>
                      <a:pt x="2642500" y="481341"/>
                      <a:pt x="2646001" y="473715"/>
                    </a:cubicBezTo>
                    <a:cubicBezTo>
                      <a:pt x="2647751" y="469902"/>
                      <a:pt x="2652185" y="468319"/>
                      <a:pt x="2657939" y="468844"/>
                    </a:cubicBezTo>
                    <a:close/>
                    <a:moveTo>
                      <a:pt x="580113" y="468844"/>
                    </a:moveTo>
                    <a:cubicBezTo>
                      <a:pt x="585867" y="469368"/>
                      <a:pt x="592940" y="472000"/>
                      <a:pt x="599969" y="476615"/>
                    </a:cubicBezTo>
                    <a:cubicBezTo>
                      <a:pt x="614028" y="485844"/>
                      <a:pt x="622585" y="499508"/>
                      <a:pt x="619084" y="507135"/>
                    </a:cubicBezTo>
                    <a:cubicBezTo>
                      <a:pt x="615583" y="514762"/>
                      <a:pt x="601348" y="513465"/>
                      <a:pt x="587290" y="504236"/>
                    </a:cubicBezTo>
                    <a:cubicBezTo>
                      <a:pt x="573230" y="495007"/>
                      <a:pt x="564672" y="481341"/>
                      <a:pt x="568173" y="473715"/>
                    </a:cubicBezTo>
                    <a:cubicBezTo>
                      <a:pt x="569924" y="469902"/>
                      <a:pt x="574358" y="468319"/>
                      <a:pt x="580113" y="468844"/>
                    </a:cubicBezTo>
                    <a:close/>
                    <a:moveTo>
                      <a:pt x="3017188" y="428007"/>
                    </a:moveTo>
                    <a:cubicBezTo>
                      <a:pt x="3022901" y="428988"/>
                      <a:pt x="3026942" y="431684"/>
                      <a:pt x="3027959" y="435860"/>
                    </a:cubicBezTo>
                    <a:cubicBezTo>
                      <a:pt x="3029993" y="444213"/>
                      <a:pt x="3019160" y="455333"/>
                      <a:pt x="3003762" y="460695"/>
                    </a:cubicBezTo>
                    <a:cubicBezTo>
                      <a:pt x="2988364" y="466057"/>
                      <a:pt x="2974232" y="463631"/>
                      <a:pt x="2972198" y="455277"/>
                    </a:cubicBezTo>
                    <a:cubicBezTo>
                      <a:pt x="2970164" y="446924"/>
                      <a:pt x="2980998" y="435804"/>
                      <a:pt x="2996395" y="430442"/>
                    </a:cubicBezTo>
                    <a:cubicBezTo>
                      <a:pt x="3004094" y="427761"/>
                      <a:pt x="3011478" y="427027"/>
                      <a:pt x="3017188" y="428007"/>
                    </a:cubicBezTo>
                    <a:close/>
                    <a:moveTo>
                      <a:pt x="939362" y="428007"/>
                    </a:moveTo>
                    <a:cubicBezTo>
                      <a:pt x="945074" y="428988"/>
                      <a:pt x="949116" y="431684"/>
                      <a:pt x="950133" y="435860"/>
                    </a:cubicBezTo>
                    <a:cubicBezTo>
                      <a:pt x="952167" y="444213"/>
                      <a:pt x="941334" y="455333"/>
                      <a:pt x="925936" y="460695"/>
                    </a:cubicBezTo>
                    <a:cubicBezTo>
                      <a:pt x="910538" y="466057"/>
                      <a:pt x="896406" y="463631"/>
                      <a:pt x="894372" y="455277"/>
                    </a:cubicBezTo>
                    <a:cubicBezTo>
                      <a:pt x="892338" y="446924"/>
                      <a:pt x="903171" y="435804"/>
                      <a:pt x="918569" y="430442"/>
                    </a:cubicBezTo>
                    <a:cubicBezTo>
                      <a:pt x="926268" y="427761"/>
                      <a:pt x="933650" y="427027"/>
                      <a:pt x="939362" y="428007"/>
                    </a:cubicBezTo>
                    <a:close/>
                    <a:moveTo>
                      <a:pt x="3376188" y="423643"/>
                    </a:moveTo>
                    <a:cubicBezTo>
                      <a:pt x="3381931" y="422971"/>
                      <a:pt x="3386393" y="424438"/>
                      <a:pt x="3388211" y="428206"/>
                    </a:cubicBezTo>
                    <a:cubicBezTo>
                      <a:pt x="3391850" y="435741"/>
                      <a:pt x="3383540" y="449623"/>
                      <a:pt x="3369650" y="459212"/>
                    </a:cubicBezTo>
                    <a:cubicBezTo>
                      <a:pt x="3355762" y="468802"/>
                      <a:pt x="3341554" y="470466"/>
                      <a:pt x="3337915" y="462931"/>
                    </a:cubicBezTo>
                    <a:cubicBezTo>
                      <a:pt x="3334278" y="455396"/>
                      <a:pt x="3342587" y="441514"/>
                      <a:pt x="3356476" y="431925"/>
                    </a:cubicBezTo>
                    <a:cubicBezTo>
                      <a:pt x="3363421" y="427130"/>
                      <a:pt x="3370445" y="424317"/>
                      <a:pt x="3376188" y="423643"/>
                    </a:cubicBezTo>
                    <a:close/>
                    <a:moveTo>
                      <a:pt x="1298362" y="423643"/>
                    </a:moveTo>
                    <a:cubicBezTo>
                      <a:pt x="1304104" y="422971"/>
                      <a:pt x="1308566" y="424438"/>
                      <a:pt x="1310385" y="428206"/>
                    </a:cubicBezTo>
                    <a:cubicBezTo>
                      <a:pt x="1314023" y="435741"/>
                      <a:pt x="1305713" y="449623"/>
                      <a:pt x="1291824" y="459212"/>
                    </a:cubicBezTo>
                    <a:cubicBezTo>
                      <a:pt x="1277935" y="468802"/>
                      <a:pt x="1263727" y="470466"/>
                      <a:pt x="1260089" y="462931"/>
                    </a:cubicBezTo>
                    <a:cubicBezTo>
                      <a:pt x="1256451" y="455396"/>
                      <a:pt x="1264761" y="441514"/>
                      <a:pt x="1278650" y="431925"/>
                    </a:cubicBezTo>
                    <a:cubicBezTo>
                      <a:pt x="1285594" y="427130"/>
                      <a:pt x="1292619" y="424317"/>
                      <a:pt x="1298362" y="423643"/>
                    </a:cubicBezTo>
                    <a:close/>
                    <a:moveTo>
                      <a:pt x="2288722" y="373108"/>
                    </a:moveTo>
                    <a:cubicBezTo>
                      <a:pt x="2304569" y="376063"/>
                      <a:pt x="2316505" y="385428"/>
                      <a:pt x="2315384" y="394024"/>
                    </a:cubicBezTo>
                    <a:cubicBezTo>
                      <a:pt x="2314264" y="402621"/>
                      <a:pt x="2300509" y="407196"/>
                      <a:pt x="2284662" y="404241"/>
                    </a:cubicBezTo>
                    <a:cubicBezTo>
                      <a:pt x="2268816" y="401286"/>
                      <a:pt x="2256879" y="391921"/>
                      <a:pt x="2258001" y="383325"/>
                    </a:cubicBezTo>
                    <a:cubicBezTo>
                      <a:pt x="2259122" y="374728"/>
                      <a:pt x="2272876" y="370153"/>
                      <a:pt x="2288722" y="373108"/>
                    </a:cubicBezTo>
                    <a:close/>
                    <a:moveTo>
                      <a:pt x="1925738" y="373108"/>
                    </a:moveTo>
                    <a:cubicBezTo>
                      <a:pt x="1941585" y="376063"/>
                      <a:pt x="1953521" y="385428"/>
                      <a:pt x="1952401" y="394024"/>
                    </a:cubicBezTo>
                    <a:cubicBezTo>
                      <a:pt x="1951280" y="402621"/>
                      <a:pt x="1937526" y="407196"/>
                      <a:pt x="1921679" y="404241"/>
                    </a:cubicBezTo>
                    <a:cubicBezTo>
                      <a:pt x="1905833" y="401286"/>
                      <a:pt x="1893896" y="391921"/>
                      <a:pt x="1895018" y="383325"/>
                    </a:cubicBezTo>
                    <a:cubicBezTo>
                      <a:pt x="1896138" y="374728"/>
                      <a:pt x="1909893" y="370153"/>
                      <a:pt x="1925738" y="373108"/>
                    </a:cubicBezTo>
                    <a:close/>
                    <a:moveTo>
                      <a:pt x="210896" y="373108"/>
                    </a:moveTo>
                    <a:cubicBezTo>
                      <a:pt x="226741" y="376063"/>
                      <a:pt x="238678" y="385428"/>
                      <a:pt x="237558" y="394024"/>
                    </a:cubicBezTo>
                    <a:cubicBezTo>
                      <a:pt x="236436" y="402621"/>
                      <a:pt x="222682" y="407196"/>
                      <a:pt x="206836" y="404241"/>
                    </a:cubicBezTo>
                    <a:cubicBezTo>
                      <a:pt x="190990" y="401286"/>
                      <a:pt x="179053" y="391921"/>
                      <a:pt x="180174" y="383325"/>
                    </a:cubicBezTo>
                    <a:cubicBezTo>
                      <a:pt x="181295" y="374728"/>
                      <a:pt x="195049" y="370153"/>
                      <a:pt x="210896" y="373108"/>
                    </a:cubicBezTo>
                    <a:close/>
                    <a:moveTo>
                      <a:pt x="2814884" y="353608"/>
                    </a:moveTo>
                    <a:cubicBezTo>
                      <a:pt x="2820596" y="354589"/>
                      <a:pt x="2824638" y="357285"/>
                      <a:pt x="2825654" y="361461"/>
                    </a:cubicBezTo>
                    <a:cubicBezTo>
                      <a:pt x="2827689" y="369814"/>
                      <a:pt x="2816856" y="380934"/>
                      <a:pt x="2801458" y="386296"/>
                    </a:cubicBezTo>
                    <a:cubicBezTo>
                      <a:pt x="2786060" y="391657"/>
                      <a:pt x="2771928" y="389232"/>
                      <a:pt x="2769894" y="380878"/>
                    </a:cubicBezTo>
                    <a:cubicBezTo>
                      <a:pt x="2767860" y="372525"/>
                      <a:pt x="2778693" y="361405"/>
                      <a:pt x="2794091" y="356043"/>
                    </a:cubicBezTo>
                    <a:cubicBezTo>
                      <a:pt x="2801790" y="353362"/>
                      <a:pt x="2809172" y="352629"/>
                      <a:pt x="2814884" y="353608"/>
                    </a:cubicBezTo>
                    <a:close/>
                    <a:moveTo>
                      <a:pt x="737058" y="353608"/>
                    </a:moveTo>
                    <a:cubicBezTo>
                      <a:pt x="742770" y="354589"/>
                      <a:pt x="746811" y="357285"/>
                      <a:pt x="747828" y="361461"/>
                    </a:cubicBezTo>
                    <a:cubicBezTo>
                      <a:pt x="749862" y="369814"/>
                      <a:pt x="739029" y="380934"/>
                      <a:pt x="723631" y="386296"/>
                    </a:cubicBezTo>
                    <a:cubicBezTo>
                      <a:pt x="708233" y="391657"/>
                      <a:pt x="694102" y="389232"/>
                      <a:pt x="692067" y="380878"/>
                    </a:cubicBezTo>
                    <a:cubicBezTo>
                      <a:pt x="690033" y="372525"/>
                      <a:pt x="700866" y="361405"/>
                      <a:pt x="716264" y="356043"/>
                    </a:cubicBezTo>
                    <a:cubicBezTo>
                      <a:pt x="723964" y="353362"/>
                      <a:pt x="731346" y="352629"/>
                      <a:pt x="737058" y="353608"/>
                    </a:cubicBezTo>
                    <a:close/>
                    <a:moveTo>
                      <a:pt x="1665646" y="321557"/>
                    </a:moveTo>
                    <a:cubicBezTo>
                      <a:pt x="1671339" y="320428"/>
                      <a:pt x="1678733" y="320972"/>
                      <a:pt x="1686479" y="323454"/>
                    </a:cubicBezTo>
                    <a:cubicBezTo>
                      <a:pt x="1701969" y="328417"/>
                      <a:pt x="1713000" y="339255"/>
                      <a:pt x="1711117" y="347660"/>
                    </a:cubicBezTo>
                    <a:cubicBezTo>
                      <a:pt x="1709234" y="356064"/>
                      <a:pt x="1695149" y="358853"/>
                      <a:pt x="1679659" y="353889"/>
                    </a:cubicBezTo>
                    <a:cubicBezTo>
                      <a:pt x="1664168" y="348925"/>
                      <a:pt x="1653136" y="338088"/>
                      <a:pt x="1655019" y="329684"/>
                    </a:cubicBezTo>
                    <a:cubicBezTo>
                      <a:pt x="1655960" y="325482"/>
                      <a:pt x="1659953" y="322684"/>
                      <a:pt x="1665646" y="321557"/>
                    </a:cubicBezTo>
                    <a:close/>
                    <a:moveTo>
                      <a:pt x="3201584" y="314769"/>
                    </a:moveTo>
                    <a:cubicBezTo>
                      <a:pt x="3207296" y="315750"/>
                      <a:pt x="3211338" y="318446"/>
                      <a:pt x="3212354" y="322622"/>
                    </a:cubicBezTo>
                    <a:cubicBezTo>
                      <a:pt x="3214389" y="330975"/>
                      <a:pt x="3203556" y="342096"/>
                      <a:pt x="3188158" y="347457"/>
                    </a:cubicBezTo>
                    <a:cubicBezTo>
                      <a:pt x="3172760" y="352818"/>
                      <a:pt x="3158628" y="350393"/>
                      <a:pt x="3156594" y="342039"/>
                    </a:cubicBezTo>
                    <a:cubicBezTo>
                      <a:pt x="3154560" y="333686"/>
                      <a:pt x="3165393" y="322566"/>
                      <a:pt x="3180791" y="317204"/>
                    </a:cubicBezTo>
                    <a:cubicBezTo>
                      <a:pt x="3188490" y="314523"/>
                      <a:pt x="3195872" y="313790"/>
                      <a:pt x="3201584" y="314769"/>
                    </a:cubicBezTo>
                    <a:close/>
                    <a:moveTo>
                      <a:pt x="1123758" y="314769"/>
                    </a:moveTo>
                    <a:cubicBezTo>
                      <a:pt x="1129469" y="315750"/>
                      <a:pt x="1133511" y="318446"/>
                      <a:pt x="1134528" y="322622"/>
                    </a:cubicBezTo>
                    <a:cubicBezTo>
                      <a:pt x="1136562" y="330975"/>
                      <a:pt x="1125729" y="342096"/>
                      <a:pt x="1110331" y="347457"/>
                    </a:cubicBezTo>
                    <a:cubicBezTo>
                      <a:pt x="1094933" y="352818"/>
                      <a:pt x="1080802" y="350393"/>
                      <a:pt x="1078767" y="342039"/>
                    </a:cubicBezTo>
                    <a:cubicBezTo>
                      <a:pt x="1076733" y="333686"/>
                      <a:pt x="1087566" y="322566"/>
                      <a:pt x="1102964" y="317204"/>
                    </a:cubicBezTo>
                    <a:cubicBezTo>
                      <a:pt x="1110664" y="314523"/>
                      <a:pt x="1118046" y="313790"/>
                      <a:pt x="1123758" y="314769"/>
                    </a:cubicBezTo>
                    <a:close/>
                    <a:moveTo>
                      <a:pt x="3560584" y="310406"/>
                    </a:moveTo>
                    <a:cubicBezTo>
                      <a:pt x="3566326" y="309732"/>
                      <a:pt x="3570788" y="311201"/>
                      <a:pt x="3572607" y="314968"/>
                    </a:cubicBezTo>
                    <a:cubicBezTo>
                      <a:pt x="3576245" y="322503"/>
                      <a:pt x="3567936" y="336385"/>
                      <a:pt x="3554046" y="345975"/>
                    </a:cubicBezTo>
                    <a:cubicBezTo>
                      <a:pt x="3540157" y="355564"/>
                      <a:pt x="3525949" y="357228"/>
                      <a:pt x="3522311" y="349693"/>
                    </a:cubicBezTo>
                    <a:cubicBezTo>
                      <a:pt x="3518673" y="342158"/>
                      <a:pt x="3526983" y="328276"/>
                      <a:pt x="3540872" y="318687"/>
                    </a:cubicBezTo>
                    <a:cubicBezTo>
                      <a:pt x="3547816" y="313892"/>
                      <a:pt x="3554841" y="311079"/>
                      <a:pt x="3560584" y="310406"/>
                    </a:cubicBezTo>
                    <a:close/>
                    <a:moveTo>
                      <a:pt x="1482757" y="310406"/>
                    </a:moveTo>
                    <a:cubicBezTo>
                      <a:pt x="1488500" y="309732"/>
                      <a:pt x="1492962" y="311201"/>
                      <a:pt x="1494781" y="314968"/>
                    </a:cubicBezTo>
                    <a:cubicBezTo>
                      <a:pt x="1498418" y="322503"/>
                      <a:pt x="1490108" y="336385"/>
                      <a:pt x="1476220" y="345975"/>
                    </a:cubicBezTo>
                    <a:cubicBezTo>
                      <a:pt x="1462330" y="355564"/>
                      <a:pt x="1448122" y="357228"/>
                      <a:pt x="1444484" y="349693"/>
                    </a:cubicBezTo>
                    <a:cubicBezTo>
                      <a:pt x="1440846" y="342158"/>
                      <a:pt x="1449155" y="328276"/>
                      <a:pt x="1463045" y="318687"/>
                    </a:cubicBezTo>
                    <a:cubicBezTo>
                      <a:pt x="1469990" y="313892"/>
                      <a:pt x="1477014" y="311079"/>
                      <a:pt x="1482757" y="310406"/>
                    </a:cubicBezTo>
                    <a:close/>
                    <a:moveTo>
                      <a:pt x="2671008" y="260198"/>
                    </a:moveTo>
                    <a:cubicBezTo>
                      <a:pt x="2676762" y="260722"/>
                      <a:pt x="2683836" y="263355"/>
                      <a:pt x="2690864" y="267969"/>
                    </a:cubicBezTo>
                    <a:cubicBezTo>
                      <a:pt x="2704924" y="277197"/>
                      <a:pt x="2713482" y="290862"/>
                      <a:pt x="2709981" y="298489"/>
                    </a:cubicBezTo>
                    <a:cubicBezTo>
                      <a:pt x="2706480" y="306116"/>
                      <a:pt x="2692245" y="304819"/>
                      <a:pt x="2678186" y="295590"/>
                    </a:cubicBezTo>
                    <a:cubicBezTo>
                      <a:pt x="2664127" y="286361"/>
                      <a:pt x="2655569" y="272696"/>
                      <a:pt x="2659070" y="265069"/>
                    </a:cubicBezTo>
                    <a:cubicBezTo>
                      <a:pt x="2660820" y="261256"/>
                      <a:pt x="2665254" y="259673"/>
                      <a:pt x="2671008" y="260198"/>
                    </a:cubicBezTo>
                    <a:close/>
                    <a:moveTo>
                      <a:pt x="593182" y="260198"/>
                    </a:moveTo>
                    <a:cubicBezTo>
                      <a:pt x="598935" y="260722"/>
                      <a:pt x="606009" y="263355"/>
                      <a:pt x="613038" y="267969"/>
                    </a:cubicBezTo>
                    <a:cubicBezTo>
                      <a:pt x="627097" y="277197"/>
                      <a:pt x="635655" y="290862"/>
                      <a:pt x="632153" y="298489"/>
                    </a:cubicBezTo>
                    <a:cubicBezTo>
                      <a:pt x="628652" y="306116"/>
                      <a:pt x="614417" y="304819"/>
                      <a:pt x="600359" y="295590"/>
                    </a:cubicBezTo>
                    <a:cubicBezTo>
                      <a:pt x="586300" y="286361"/>
                      <a:pt x="577742" y="272696"/>
                      <a:pt x="581243" y="265069"/>
                    </a:cubicBezTo>
                    <a:cubicBezTo>
                      <a:pt x="582994" y="261256"/>
                      <a:pt x="587428" y="259673"/>
                      <a:pt x="593182" y="260198"/>
                    </a:cubicBezTo>
                    <a:close/>
                    <a:moveTo>
                      <a:pt x="2473118" y="259871"/>
                    </a:moveTo>
                    <a:cubicBezTo>
                      <a:pt x="2488964" y="262825"/>
                      <a:pt x="2500900" y="272190"/>
                      <a:pt x="2499780" y="280787"/>
                    </a:cubicBezTo>
                    <a:cubicBezTo>
                      <a:pt x="2498659" y="289383"/>
                      <a:pt x="2484904" y="293959"/>
                      <a:pt x="2469058" y="291003"/>
                    </a:cubicBezTo>
                    <a:cubicBezTo>
                      <a:pt x="2453212" y="288048"/>
                      <a:pt x="2441275" y="278684"/>
                      <a:pt x="2442396" y="270087"/>
                    </a:cubicBezTo>
                    <a:cubicBezTo>
                      <a:pt x="2443517" y="261490"/>
                      <a:pt x="2457272" y="256915"/>
                      <a:pt x="2473118" y="259871"/>
                    </a:cubicBezTo>
                    <a:close/>
                    <a:moveTo>
                      <a:pt x="2110134" y="259871"/>
                    </a:moveTo>
                    <a:cubicBezTo>
                      <a:pt x="2125981" y="262825"/>
                      <a:pt x="2137917" y="272190"/>
                      <a:pt x="2136796" y="280787"/>
                    </a:cubicBezTo>
                    <a:cubicBezTo>
                      <a:pt x="2135676" y="289383"/>
                      <a:pt x="2121921" y="293959"/>
                      <a:pt x="2106074" y="291003"/>
                    </a:cubicBezTo>
                    <a:cubicBezTo>
                      <a:pt x="2090228" y="288048"/>
                      <a:pt x="2078292" y="278684"/>
                      <a:pt x="2079413" y="270087"/>
                    </a:cubicBezTo>
                    <a:cubicBezTo>
                      <a:pt x="2080534" y="261490"/>
                      <a:pt x="2094288" y="256915"/>
                      <a:pt x="2110134" y="259871"/>
                    </a:cubicBezTo>
                    <a:close/>
                    <a:moveTo>
                      <a:pt x="395291" y="259871"/>
                    </a:moveTo>
                    <a:cubicBezTo>
                      <a:pt x="411137" y="262825"/>
                      <a:pt x="423074" y="272190"/>
                      <a:pt x="421953" y="280787"/>
                    </a:cubicBezTo>
                    <a:cubicBezTo>
                      <a:pt x="420832" y="289383"/>
                      <a:pt x="407077" y="293959"/>
                      <a:pt x="391231" y="291003"/>
                    </a:cubicBezTo>
                    <a:cubicBezTo>
                      <a:pt x="375386" y="288048"/>
                      <a:pt x="363449" y="278684"/>
                      <a:pt x="364569" y="270087"/>
                    </a:cubicBezTo>
                    <a:cubicBezTo>
                      <a:pt x="365691" y="261490"/>
                      <a:pt x="379444" y="256915"/>
                      <a:pt x="395291" y="259871"/>
                    </a:cubicBezTo>
                    <a:close/>
                    <a:moveTo>
                      <a:pt x="2999281" y="240370"/>
                    </a:moveTo>
                    <a:cubicBezTo>
                      <a:pt x="3004993" y="241351"/>
                      <a:pt x="3009035" y="244047"/>
                      <a:pt x="3010051" y="248223"/>
                    </a:cubicBezTo>
                    <a:cubicBezTo>
                      <a:pt x="3012086" y="256576"/>
                      <a:pt x="3001253" y="267697"/>
                      <a:pt x="2985854" y="273058"/>
                    </a:cubicBezTo>
                    <a:cubicBezTo>
                      <a:pt x="2970457" y="278419"/>
                      <a:pt x="2956324" y="275995"/>
                      <a:pt x="2954290" y="267640"/>
                    </a:cubicBezTo>
                    <a:cubicBezTo>
                      <a:pt x="2952256" y="259287"/>
                      <a:pt x="2963090" y="248167"/>
                      <a:pt x="2978487" y="242806"/>
                    </a:cubicBezTo>
                    <a:cubicBezTo>
                      <a:pt x="2986187" y="240124"/>
                      <a:pt x="2993568" y="239391"/>
                      <a:pt x="2999281" y="240370"/>
                    </a:cubicBezTo>
                    <a:close/>
                    <a:moveTo>
                      <a:pt x="921454" y="240370"/>
                    </a:moveTo>
                    <a:cubicBezTo>
                      <a:pt x="927167" y="241351"/>
                      <a:pt x="931207" y="244047"/>
                      <a:pt x="932225" y="248223"/>
                    </a:cubicBezTo>
                    <a:cubicBezTo>
                      <a:pt x="934259" y="256576"/>
                      <a:pt x="923425" y="267697"/>
                      <a:pt x="908028" y="273058"/>
                    </a:cubicBezTo>
                    <a:cubicBezTo>
                      <a:pt x="892629" y="278419"/>
                      <a:pt x="878498" y="275995"/>
                      <a:pt x="876464" y="267640"/>
                    </a:cubicBezTo>
                    <a:cubicBezTo>
                      <a:pt x="874430" y="259287"/>
                      <a:pt x="885262" y="248167"/>
                      <a:pt x="900661" y="242806"/>
                    </a:cubicBezTo>
                    <a:cubicBezTo>
                      <a:pt x="908360" y="240124"/>
                      <a:pt x="915742" y="239391"/>
                      <a:pt x="921454" y="240370"/>
                    </a:cubicBezTo>
                    <a:close/>
                    <a:moveTo>
                      <a:pt x="2907325" y="130962"/>
                    </a:moveTo>
                    <a:cubicBezTo>
                      <a:pt x="2913037" y="131943"/>
                      <a:pt x="2917079" y="134638"/>
                      <a:pt x="2918095" y="138815"/>
                    </a:cubicBezTo>
                    <a:cubicBezTo>
                      <a:pt x="2920130" y="147168"/>
                      <a:pt x="2909297" y="158288"/>
                      <a:pt x="2893898" y="163649"/>
                    </a:cubicBezTo>
                    <a:cubicBezTo>
                      <a:pt x="2878501" y="169011"/>
                      <a:pt x="2864368" y="166586"/>
                      <a:pt x="2862334" y="158231"/>
                    </a:cubicBezTo>
                    <a:cubicBezTo>
                      <a:pt x="2860300" y="149878"/>
                      <a:pt x="2871134" y="138758"/>
                      <a:pt x="2886531" y="133397"/>
                    </a:cubicBezTo>
                    <a:cubicBezTo>
                      <a:pt x="2894231" y="130715"/>
                      <a:pt x="2901614" y="129982"/>
                      <a:pt x="2907325" y="130962"/>
                    </a:cubicBezTo>
                    <a:close/>
                    <a:moveTo>
                      <a:pt x="829498" y="130962"/>
                    </a:moveTo>
                    <a:cubicBezTo>
                      <a:pt x="835211" y="131943"/>
                      <a:pt x="839251" y="134638"/>
                      <a:pt x="840269" y="138815"/>
                    </a:cubicBezTo>
                    <a:cubicBezTo>
                      <a:pt x="842303" y="147168"/>
                      <a:pt x="831469" y="158288"/>
                      <a:pt x="816072" y="163649"/>
                    </a:cubicBezTo>
                    <a:cubicBezTo>
                      <a:pt x="800673" y="169011"/>
                      <a:pt x="786542" y="166586"/>
                      <a:pt x="784508" y="158231"/>
                    </a:cubicBezTo>
                    <a:cubicBezTo>
                      <a:pt x="782474" y="149878"/>
                      <a:pt x="793306" y="138758"/>
                      <a:pt x="808705" y="133397"/>
                    </a:cubicBezTo>
                    <a:cubicBezTo>
                      <a:pt x="816404" y="130715"/>
                      <a:pt x="823786" y="129982"/>
                      <a:pt x="829498" y="130962"/>
                    </a:cubicBezTo>
                    <a:close/>
                    <a:moveTo>
                      <a:pt x="1777930" y="124623"/>
                    </a:moveTo>
                    <a:cubicBezTo>
                      <a:pt x="1783623" y="123495"/>
                      <a:pt x="1791017" y="124038"/>
                      <a:pt x="1798763" y="126521"/>
                    </a:cubicBezTo>
                    <a:cubicBezTo>
                      <a:pt x="1814253" y="131485"/>
                      <a:pt x="1825284" y="142322"/>
                      <a:pt x="1823401" y="150726"/>
                    </a:cubicBezTo>
                    <a:cubicBezTo>
                      <a:pt x="1821518" y="159130"/>
                      <a:pt x="1807434" y="161919"/>
                      <a:pt x="1791943" y="156956"/>
                    </a:cubicBezTo>
                    <a:cubicBezTo>
                      <a:pt x="1776452" y="151992"/>
                      <a:pt x="1765420" y="141155"/>
                      <a:pt x="1767303" y="132750"/>
                    </a:cubicBezTo>
                    <a:cubicBezTo>
                      <a:pt x="1768244" y="128548"/>
                      <a:pt x="1772237" y="125750"/>
                      <a:pt x="1777930" y="124623"/>
                    </a:cubicBezTo>
                    <a:close/>
                    <a:moveTo>
                      <a:pt x="3273900" y="119895"/>
                    </a:moveTo>
                    <a:cubicBezTo>
                      <a:pt x="3289844" y="121973"/>
                      <a:pt x="3302130" y="130671"/>
                      <a:pt x="3301341" y="139320"/>
                    </a:cubicBezTo>
                    <a:cubicBezTo>
                      <a:pt x="3300553" y="147969"/>
                      <a:pt x="3286989" y="153297"/>
                      <a:pt x="3271046" y="151220"/>
                    </a:cubicBezTo>
                    <a:cubicBezTo>
                      <a:pt x="3255103" y="149141"/>
                      <a:pt x="3242818" y="140444"/>
                      <a:pt x="3243606" y="131795"/>
                    </a:cubicBezTo>
                    <a:cubicBezTo>
                      <a:pt x="3244394" y="123146"/>
                      <a:pt x="3257957" y="117818"/>
                      <a:pt x="3273900" y="119895"/>
                    </a:cubicBezTo>
                    <a:close/>
                    <a:moveTo>
                      <a:pt x="1196074" y="119895"/>
                    </a:moveTo>
                    <a:cubicBezTo>
                      <a:pt x="1212018" y="121973"/>
                      <a:pt x="1224303" y="130671"/>
                      <a:pt x="1223515" y="139320"/>
                    </a:cubicBezTo>
                    <a:cubicBezTo>
                      <a:pt x="1222726" y="147969"/>
                      <a:pt x="1209163" y="153297"/>
                      <a:pt x="1193220" y="151220"/>
                    </a:cubicBezTo>
                    <a:cubicBezTo>
                      <a:pt x="1177276" y="149141"/>
                      <a:pt x="1164991" y="140444"/>
                      <a:pt x="1165779" y="131795"/>
                    </a:cubicBezTo>
                    <a:cubicBezTo>
                      <a:pt x="1166567" y="123146"/>
                      <a:pt x="1180131" y="117818"/>
                      <a:pt x="1196074" y="119895"/>
                    </a:cubicBezTo>
                    <a:close/>
                    <a:moveTo>
                      <a:pt x="2313276" y="84542"/>
                    </a:moveTo>
                    <a:cubicBezTo>
                      <a:pt x="2318569" y="86618"/>
                      <a:pt x="2324518" y="91112"/>
                      <a:pt x="2329871" y="97530"/>
                    </a:cubicBezTo>
                    <a:cubicBezTo>
                      <a:pt x="2340575" y="110368"/>
                      <a:pt x="2344834" y="126041"/>
                      <a:pt x="2339382" y="132541"/>
                    </a:cubicBezTo>
                    <a:cubicBezTo>
                      <a:pt x="2333931" y="139042"/>
                      <a:pt x="2320835" y="133905"/>
                      <a:pt x="2310131" y="121067"/>
                    </a:cubicBezTo>
                    <a:cubicBezTo>
                      <a:pt x="2299427" y="108231"/>
                      <a:pt x="2295169" y="92556"/>
                      <a:pt x="2300620" y="86056"/>
                    </a:cubicBezTo>
                    <a:cubicBezTo>
                      <a:pt x="2303346" y="82805"/>
                      <a:pt x="2307982" y="82466"/>
                      <a:pt x="2313276" y="84542"/>
                    </a:cubicBezTo>
                    <a:close/>
                    <a:moveTo>
                      <a:pt x="1464540" y="52929"/>
                    </a:moveTo>
                    <a:cubicBezTo>
                      <a:pt x="1470283" y="52255"/>
                      <a:pt x="1474744" y="53724"/>
                      <a:pt x="1476564" y="57491"/>
                    </a:cubicBezTo>
                    <a:cubicBezTo>
                      <a:pt x="1480201" y="65026"/>
                      <a:pt x="1471892" y="78908"/>
                      <a:pt x="1458003" y="88498"/>
                    </a:cubicBezTo>
                    <a:cubicBezTo>
                      <a:pt x="1444113" y="98087"/>
                      <a:pt x="1429905" y="99751"/>
                      <a:pt x="1426268" y="92216"/>
                    </a:cubicBezTo>
                    <a:cubicBezTo>
                      <a:pt x="1422629" y="84681"/>
                      <a:pt x="1430939" y="70799"/>
                      <a:pt x="1444829" y="61210"/>
                    </a:cubicBezTo>
                    <a:cubicBezTo>
                      <a:pt x="1451773" y="56415"/>
                      <a:pt x="1458798" y="53602"/>
                      <a:pt x="1464540" y="52929"/>
                    </a:cubicBezTo>
                    <a:close/>
                    <a:moveTo>
                      <a:pt x="1037664" y="45785"/>
                    </a:moveTo>
                    <a:lnTo>
                      <a:pt x="1031570" y="54294"/>
                    </a:lnTo>
                    <a:cubicBezTo>
                      <a:pt x="1019068" y="66307"/>
                      <a:pt x="1005238" y="70546"/>
                      <a:pt x="1000682" y="63763"/>
                    </a:cubicBezTo>
                    <a:lnTo>
                      <a:pt x="1001408" y="50031"/>
                    </a:lnTo>
                    <a:lnTo>
                      <a:pt x="1022581" y="47143"/>
                    </a:lnTo>
                    <a:close/>
                    <a:moveTo>
                      <a:pt x="2578800" y="33030"/>
                    </a:moveTo>
                    <a:cubicBezTo>
                      <a:pt x="2594647" y="35984"/>
                      <a:pt x="2606583" y="45349"/>
                      <a:pt x="2605462" y="53946"/>
                    </a:cubicBezTo>
                    <a:cubicBezTo>
                      <a:pt x="2604342" y="62542"/>
                      <a:pt x="2590587" y="67117"/>
                      <a:pt x="2574740" y="64162"/>
                    </a:cubicBezTo>
                    <a:cubicBezTo>
                      <a:pt x="2558895" y="61207"/>
                      <a:pt x="2546958" y="51842"/>
                      <a:pt x="2548080" y="43246"/>
                    </a:cubicBezTo>
                    <a:cubicBezTo>
                      <a:pt x="2549200" y="34649"/>
                      <a:pt x="2562955" y="30074"/>
                      <a:pt x="2578800" y="33030"/>
                    </a:cubicBezTo>
                    <a:close/>
                    <a:moveTo>
                      <a:pt x="1641801" y="657"/>
                    </a:moveTo>
                    <a:lnTo>
                      <a:pt x="1637088" y="4261"/>
                    </a:lnTo>
                    <a:cubicBezTo>
                      <a:pt x="1631395" y="5388"/>
                      <a:pt x="1624001" y="4845"/>
                      <a:pt x="1616255" y="2363"/>
                    </a:cubicBezTo>
                    <a:lnTo>
                      <a:pt x="1615886" y="2151"/>
                    </a:lnTo>
                    <a:close/>
                    <a:moveTo>
                      <a:pt x="2148692" y="1"/>
                    </a:moveTo>
                    <a:cubicBezTo>
                      <a:pt x="2164729" y="28"/>
                      <a:pt x="2177722" y="7105"/>
                      <a:pt x="2177711" y="15805"/>
                    </a:cubicBezTo>
                    <a:cubicBezTo>
                      <a:pt x="2177700" y="24506"/>
                      <a:pt x="2164692" y="31537"/>
                      <a:pt x="2148654" y="31510"/>
                    </a:cubicBezTo>
                    <a:cubicBezTo>
                      <a:pt x="2132616" y="31483"/>
                      <a:pt x="2119624" y="24406"/>
                      <a:pt x="2119634" y="15705"/>
                    </a:cubicBezTo>
                    <a:cubicBezTo>
                      <a:pt x="2119644" y="7005"/>
                      <a:pt x="2132654" y="-26"/>
                      <a:pt x="2148692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05F76A78-78F5-4BE5-869B-1E8720E3B225}"/>
                  </a:ext>
                </a:extLst>
              </p:cNvPr>
              <p:cNvSpPr/>
              <p:nvPr/>
            </p:nvSpPr>
            <p:spPr>
              <a:xfrm>
                <a:off x="2299076" y="2709855"/>
                <a:ext cx="3631198" cy="360178"/>
              </a:xfrm>
              <a:custGeom>
                <a:avLst/>
                <a:gdLst>
                  <a:gd name="connsiteX0" fmla="*/ 2994210 w 5313986"/>
                  <a:gd name="connsiteY0" fmla="*/ 20 h 527093"/>
                  <a:gd name="connsiteX1" fmla="*/ 5298500 w 5313986"/>
                  <a:gd name="connsiteY1" fmla="*/ 395266 h 527093"/>
                  <a:gd name="connsiteX2" fmla="*/ 5313986 w 5313986"/>
                  <a:gd name="connsiteY2" fmla="*/ 410848 h 527093"/>
                  <a:gd name="connsiteX3" fmla="*/ 5310019 w 5313986"/>
                  <a:gd name="connsiteY3" fmla="*/ 409196 h 527093"/>
                  <a:gd name="connsiteX4" fmla="*/ 2820935 w 5313986"/>
                  <a:gd name="connsiteY4" fmla="*/ 172895 h 527093"/>
                  <a:gd name="connsiteX5" fmla="*/ 23779 w 5313986"/>
                  <a:gd name="connsiteY5" fmla="*/ 516451 h 527093"/>
                  <a:gd name="connsiteX6" fmla="*/ 0 w 5313986"/>
                  <a:gd name="connsiteY6" fmla="*/ 527093 h 527093"/>
                  <a:gd name="connsiteX7" fmla="*/ 10016 w 5313986"/>
                  <a:gd name="connsiteY7" fmla="*/ 512883 h 527093"/>
                  <a:gd name="connsiteX8" fmla="*/ 2815367 w 5313986"/>
                  <a:gd name="connsiteY8" fmla="*/ 1621 h 527093"/>
                  <a:gd name="connsiteX9" fmla="*/ 2994210 w 5313986"/>
                  <a:gd name="connsiteY9" fmla="*/ 20 h 52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3986" h="527093">
                    <a:moveTo>
                      <a:pt x="2994210" y="20"/>
                    </a:moveTo>
                    <a:cubicBezTo>
                      <a:pt x="3775387" y="1714"/>
                      <a:pt x="4972237" y="109845"/>
                      <a:pt x="5298500" y="395266"/>
                    </a:cubicBezTo>
                    <a:lnTo>
                      <a:pt x="5313986" y="410848"/>
                    </a:lnTo>
                    <a:lnTo>
                      <a:pt x="5310019" y="409196"/>
                    </a:lnTo>
                    <a:cubicBezTo>
                      <a:pt x="4841241" y="231901"/>
                      <a:pt x="3553834" y="154587"/>
                      <a:pt x="2820935" y="172895"/>
                    </a:cubicBezTo>
                    <a:cubicBezTo>
                      <a:pt x="2088037" y="191203"/>
                      <a:pt x="555207" y="301182"/>
                      <a:pt x="23779" y="516451"/>
                    </a:cubicBezTo>
                    <a:lnTo>
                      <a:pt x="0" y="527093"/>
                    </a:lnTo>
                    <a:lnTo>
                      <a:pt x="10016" y="512883"/>
                    </a:lnTo>
                    <a:cubicBezTo>
                      <a:pt x="347142" y="114691"/>
                      <a:pt x="2024157" y="18290"/>
                      <a:pt x="2815367" y="1621"/>
                    </a:cubicBezTo>
                    <a:cubicBezTo>
                      <a:pt x="2871882" y="430"/>
                      <a:pt x="2931716" y="-115"/>
                      <a:pt x="2994210" y="2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93802E6E-68E3-4B6D-A432-6D923A08DCE1}"/>
                  </a:ext>
                </a:extLst>
              </p:cNvPr>
              <p:cNvSpPr/>
              <p:nvPr/>
            </p:nvSpPr>
            <p:spPr>
              <a:xfrm>
                <a:off x="2311261" y="3147031"/>
                <a:ext cx="3632675" cy="234010"/>
              </a:xfrm>
              <a:custGeom>
                <a:avLst/>
                <a:gdLst>
                  <a:gd name="connsiteX0" fmla="*/ 2970573 w 5316148"/>
                  <a:gd name="connsiteY0" fmla="*/ 257 h 342456"/>
                  <a:gd name="connsiteX1" fmla="*/ 5250461 w 5316148"/>
                  <a:gd name="connsiteY1" fmla="*/ 56495 h 342456"/>
                  <a:gd name="connsiteX2" fmla="*/ 5316148 w 5316148"/>
                  <a:gd name="connsiteY2" fmla="*/ 38806 h 342456"/>
                  <a:gd name="connsiteX3" fmla="*/ 5297805 w 5316148"/>
                  <a:gd name="connsiteY3" fmla="*/ 59412 h 342456"/>
                  <a:gd name="connsiteX4" fmla="*/ 2782296 w 5316148"/>
                  <a:gd name="connsiteY4" fmla="*/ 154327 h 342456"/>
                  <a:gd name="connsiteX5" fmla="*/ 9027 w 5316148"/>
                  <a:gd name="connsiteY5" fmla="*/ 194678 h 342456"/>
                  <a:gd name="connsiteX6" fmla="*/ 0 w 5316148"/>
                  <a:gd name="connsiteY6" fmla="*/ 184347 h 342456"/>
                  <a:gd name="connsiteX7" fmla="*/ 107799 w 5316148"/>
                  <a:gd name="connsiteY7" fmla="*/ 207947 h 342456"/>
                  <a:gd name="connsiteX8" fmla="*/ 2787293 w 5316148"/>
                  <a:gd name="connsiteY8" fmla="*/ 1502 h 342456"/>
                  <a:gd name="connsiteX9" fmla="*/ 2970573 w 5316148"/>
                  <a:gd name="connsiteY9" fmla="*/ 257 h 34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6148" h="342456">
                    <a:moveTo>
                      <a:pt x="2970573" y="257"/>
                    </a:moveTo>
                    <a:cubicBezTo>
                      <a:pt x="3731117" y="7043"/>
                      <a:pt x="4795388" y="145089"/>
                      <a:pt x="5250461" y="56495"/>
                    </a:cubicBezTo>
                    <a:lnTo>
                      <a:pt x="5316148" y="38806"/>
                    </a:lnTo>
                    <a:lnTo>
                      <a:pt x="5297805" y="59412"/>
                    </a:lnTo>
                    <a:cubicBezTo>
                      <a:pt x="4977170" y="359698"/>
                      <a:pt x="3601764" y="137063"/>
                      <a:pt x="2782296" y="154327"/>
                    </a:cubicBezTo>
                    <a:cubicBezTo>
                      <a:pt x="1962829" y="171591"/>
                      <a:pt x="376729" y="541402"/>
                      <a:pt x="9027" y="194678"/>
                    </a:cubicBezTo>
                    <a:lnTo>
                      <a:pt x="0" y="184347"/>
                    </a:lnTo>
                    <a:lnTo>
                      <a:pt x="107799" y="207947"/>
                    </a:lnTo>
                    <a:cubicBezTo>
                      <a:pt x="696380" y="294786"/>
                      <a:pt x="2025079" y="20542"/>
                      <a:pt x="2787293" y="1502"/>
                    </a:cubicBezTo>
                    <a:cubicBezTo>
                      <a:pt x="2845925" y="38"/>
                      <a:pt x="2907194" y="-308"/>
                      <a:pt x="2970573" y="257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DD932B3C-9541-49A1-A6A2-09816F791373}"/>
                </a:ext>
              </a:extLst>
            </p:cNvPr>
            <p:cNvGrpSpPr/>
            <p:nvPr/>
          </p:nvGrpSpPr>
          <p:grpSpPr>
            <a:xfrm rot="20863462">
              <a:off x="938262" y="2322472"/>
              <a:ext cx="2146171" cy="430163"/>
              <a:chOff x="2238248" y="3433937"/>
              <a:chExt cx="3857718" cy="773214"/>
            </a:xfrm>
          </p:grpSpPr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4B176F5C-C0AD-41CD-A1F6-73CFEAD871A1}"/>
                  </a:ext>
                </a:extLst>
              </p:cNvPr>
              <p:cNvSpPr/>
              <p:nvPr/>
            </p:nvSpPr>
            <p:spPr>
              <a:xfrm rot="21060217">
                <a:off x="2238248" y="4028325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楕円 198">
                <a:extLst>
                  <a:ext uri="{FF2B5EF4-FFF2-40B4-BE49-F238E27FC236}">
                    <a16:creationId xmlns:a16="http://schemas.microsoft.com/office/drawing/2014/main" id="{7C236D51-2FD7-4E64-90B4-4E458DC5AD96}"/>
                  </a:ext>
                </a:extLst>
              </p:cNvPr>
              <p:cNvSpPr/>
              <p:nvPr/>
            </p:nvSpPr>
            <p:spPr>
              <a:xfrm>
                <a:off x="2276421" y="3433937"/>
                <a:ext cx="3819545" cy="773214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  <a:gd name="connsiteX0" fmla="*/ 9259 w 5664193"/>
                  <a:gd name="connsiteY0" fmla="*/ 701587 h 919957"/>
                  <a:gd name="connsiteX1" fmla="*/ 2870569 w 5664193"/>
                  <a:gd name="connsiteY1" fmla="*/ 547 h 919957"/>
                  <a:gd name="connsiteX2" fmla="*/ 5655679 w 5664193"/>
                  <a:gd name="connsiteY2" fmla="*/ 617767 h 919957"/>
                  <a:gd name="connsiteX3" fmla="*/ 2855329 w 5664193"/>
                  <a:gd name="connsiteY3" fmla="*/ 793027 h 919957"/>
                  <a:gd name="connsiteX4" fmla="*/ 9259 w 5664193"/>
                  <a:gd name="connsiteY4" fmla="*/ 701587 h 919957"/>
                  <a:gd name="connsiteX0" fmla="*/ 3870 w 5658804"/>
                  <a:gd name="connsiteY0" fmla="*/ 701587 h 979792"/>
                  <a:gd name="connsiteX1" fmla="*/ 2865180 w 5658804"/>
                  <a:gd name="connsiteY1" fmla="*/ 547 h 979792"/>
                  <a:gd name="connsiteX2" fmla="*/ 5650290 w 5658804"/>
                  <a:gd name="connsiteY2" fmla="*/ 617767 h 979792"/>
                  <a:gd name="connsiteX3" fmla="*/ 2849940 w 5658804"/>
                  <a:gd name="connsiteY3" fmla="*/ 793027 h 979792"/>
                  <a:gd name="connsiteX4" fmla="*/ 3870 w 5658804"/>
                  <a:gd name="connsiteY4" fmla="*/ 701587 h 979792"/>
                  <a:gd name="connsiteX0" fmla="*/ 3804 w 5438567"/>
                  <a:gd name="connsiteY0" fmla="*/ 702139 h 981708"/>
                  <a:gd name="connsiteX1" fmla="*/ 2865114 w 5438567"/>
                  <a:gd name="connsiteY1" fmla="*/ 1099 h 981708"/>
                  <a:gd name="connsiteX2" fmla="*/ 5429244 w 5438567"/>
                  <a:gd name="connsiteY2" fmla="*/ 587839 h 981708"/>
                  <a:gd name="connsiteX3" fmla="*/ 2849874 w 5438567"/>
                  <a:gd name="connsiteY3" fmla="*/ 793579 h 981708"/>
                  <a:gd name="connsiteX4" fmla="*/ 3804 w 5438567"/>
                  <a:gd name="connsiteY4" fmla="*/ 702139 h 981708"/>
                  <a:gd name="connsiteX0" fmla="*/ 3804 w 5432874"/>
                  <a:gd name="connsiteY0" fmla="*/ 702661 h 982230"/>
                  <a:gd name="connsiteX1" fmla="*/ 2865114 w 5432874"/>
                  <a:gd name="connsiteY1" fmla="*/ 1621 h 982230"/>
                  <a:gd name="connsiteX2" fmla="*/ 5429244 w 5432874"/>
                  <a:gd name="connsiteY2" fmla="*/ 588361 h 982230"/>
                  <a:gd name="connsiteX3" fmla="*/ 2849874 w 5432874"/>
                  <a:gd name="connsiteY3" fmla="*/ 794101 h 982230"/>
                  <a:gd name="connsiteX4" fmla="*/ 3804 w 5432874"/>
                  <a:gd name="connsiteY4" fmla="*/ 702661 h 982230"/>
                  <a:gd name="connsiteX0" fmla="*/ 1 w 5425441"/>
                  <a:gd name="connsiteY0" fmla="*/ 831037 h 942878"/>
                  <a:gd name="connsiteX1" fmla="*/ 2853691 w 5425441"/>
                  <a:gd name="connsiteY1" fmla="*/ 457 h 942878"/>
                  <a:gd name="connsiteX2" fmla="*/ 5425441 w 5425441"/>
                  <a:gd name="connsiteY2" fmla="*/ 716737 h 942878"/>
                  <a:gd name="connsiteX3" fmla="*/ 2846071 w 5425441"/>
                  <a:gd name="connsiteY3" fmla="*/ 922477 h 942878"/>
                  <a:gd name="connsiteX4" fmla="*/ 1 w 5425441"/>
                  <a:gd name="connsiteY4" fmla="*/ 831037 h 942878"/>
                  <a:gd name="connsiteX0" fmla="*/ 1 w 5425441"/>
                  <a:gd name="connsiteY0" fmla="*/ 831017 h 873123"/>
                  <a:gd name="connsiteX1" fmla="*/ 2853691 w 5425441"/>
                  <a:gd name="connsiteY1" fmla="*/ 437 h 873123"/>
                  <a:gd name="connsiteX2" fmla="*/ 5425441 w 5425441"/>
                  <a:gd name="connsiteY2" fmla="*/ 716717 h 873123"/>
                  <a:gd name="connsiteX3" fmla="*/ 2846071 w 5425441"/>
                  <a:gd name="connsiteY3" fmla="*/ 747197 h 873123"/>
                  <a:gd name="connsiteX4" fmla="*/ 1 w 5425441"/>
                  <a:gd name="connsiteY4" fmla="*/ 831017 h 873123"/>
                  <a:gd name="connsiteX0" fmla="*/ 1 w 5379721"/>
                  <a:gd name="connsiteY0" fmla="*/ 992941 h 1021314"/>
                  <a:gd name="connsiteX1" fmla="*/ 2807971 w 5379721"/>
                  <a:gd name="connsiteY1" fmla="*/ 2341 h 1021314"/>
                  <a:gd name="connsiteX2" fmla="*/ 5379721 w 5379721"/>
                  <a:gd name="connsiteY2" fmla="*/ 718621 h 1021314"/>
                  <a:gd name="connsiteX3" fmla="*/ 2800351 w 5379721"/>
                  <a:gd name="connsiteY3" fmla="*/ 749101 h 1021314"/>
                  <a:gd name="connsiteX4" fmla="*/ 1 w 5379721"/>
                  <a:gd name="connsiteY4" fmla="*/ 992941 h 1021314"/>
                  <a:gd name="connsiteX0" fmla="*/ 22273 w 5401993"/>
                  <a:gd name="connsiteY0" fmla="*/ 992941 h 1132721"/>
                  <a:gd name="connsiteX1" fmla="*/ 2830243 w 5401993"/>
                  <a:gd name="connsiteY1" fmla="*/ 2341 h 1132721"/>
                  <a:gd name="connsiteX2" fmla="*/ 5401993 w 5401993"/>
                  <a:gd name="connsiteY2" fmla="*/ 718621 h 1132721"/>
                  <a:gd name="connsiteX3" fmla="*/ 2822623 w 5401993"/>
                  <a:gd name="connsiteY3" fmla="*/ 749101 h 1132721"/>
                  <a:gd name="connsiteX4" fmla="*/ 22273 w 5401993"/>
                  <a:gd name="connsiteY4" fmla="*/ 992941 h 1132721"/>
                  <a:gd name="connsiteX0" fmla="*/ 22273 w 5414729"/>
                  <a:gd name="connsiteY0" fmla="*/ 994299 h 1134079"/>
                  <a:gd name="connsiteX1" fmla="*/ 2830243 w 5414729"/>
                  <a:gd name="connsiteY1" fmla="*/ 3699 h 1134079"/>
                  <a:gd name="connsiteX2" fmla="*/ 5401993 w 5414729"/>
                  <a:gd name="connsiteY2" fmla="*/ 719979 h 1134079"/>
                  <a:gd name="connsiteX3" fmla="*/ 2822623 w 5414729"/>
                  <a:gd name="connsiteY3" fmla="*/ 750459 h 1134079"/>
                  <a:gd name="connsiteX4" fmla="*/ 22273 w 5414729"/>
                  <a:gd name="connsiteY4" fmla="*/ 994299 h 1134079"/>
                  <a:gd name="connsiteX0" fmla="*/ 22543 w 5589394"/>
                  <a:gd name="connsiteY0" fmla="*/ 994299 h 1134079"/>
                  <a:gd name="connsiteX1" fmla="*/ 2830513 w 5589394"/>
                  <a:gd name="connsiteY1" fmla="*/ 3699 h 1134079"/>
                  <a:gd name="connsiteX2" fmla="*/ 5577523 w 5589394"/>
                  <a:gd name="connsiteY2" fmla="*/ 719979 h 1134079"/>
                  <a:gd name="connsiteX3" fmla="*/ 2822893 w 5589394"/>
                  <a:gd name="connsiteY3" fmla="*/ 750459 h 1134079"/>
                  <a:gd name="connsiteX4" fmla="*/ 22543 w 5589394"/>
                  <a:gd name="connsiteY4" fmla="*/ 994299 h 1134079"/>
                  <a:gd name="connsiteX0" fmla="*/ 22543 w 5585999"/>
                  <a:gd name="connsiteY0" fmla="*/ 994726 h 1134506"/>
                  <a:gd name="connsiteX1" fmla="*/ 2830513 w 5585999"/>
                  <a:gd name="connsiteY1" fmla="*/ 4126 h 1134506"/>
                  <a:gd name="connsiteX2" fmla="*/ 5577523 w 5585999"/>
                  <a:gd name="connsiteY2" fmla="*/ 720406 h 1134506"/>
                  <a:gd name="connsiteX3" fmla="*/ 2822893 w 5585999"/>
                  <a:gd name="connsiteY3" fmla="*/ 750886 h 1134506"/>
                  <a:gd name="connsiteX4" fmla="*/ 22543 w 5585999"/>
                  <a:gd name="connsiteY4" fmla="*/ 994726 h 1134506"/>
                  <a:gd name="connsiteX0" fmla="*/ 25069 w 5589618"/>
                  <a:gd name="connsiteY0" fmla="*/ 991761 h 1131541"/>
                  <a:gd name="connsiteX1" fmla="*/ 2833039 w 5589618"/>
                  <a:gd name="connsiteY1" fmla="*/ 1161 h 1131541"/>
                  <a:gd name="connsiteX2" fmla="*/ 5580049 w 5589618"/>
                  <a:gd name="connsiteY2" fmla="*/ 717441 h 1131541"/>
                  <a:gd name="connsiteX3" fmla="*/ 2825419 w 5589618"/>
                  <a:gd name="connsiteY3" fmla="*/ 747921 h 1131541"/>
                  <a:gd name="connsiteX4" fmla="*/ 25069 w 5589618"/>
                  <a:gd name="connsiteY4" fmla="*/ 991761 h 1131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89618" h="1131541">
                    <a:moveTo>
                      <a:pt x="25069" y="991761"/>
                    </a:moveTo>
                    <a:cubicBezTo>
                      <a:pt x="-240361" y="585361"/>
                      <a:pt x="1663369" y="24021"/>
                      <a:pt x="2833039" y="1161"/>
                    </a:cubicBezTo>
                    <a:cubicBezTo>
                      <a:pt x="4002709" y="-21699"/>
                      <a:pt x="5733719" y="295801"/>
                      <a:pt x="5580049" y="717441"/>
                    </a:cubicBezTo>
                    <a:cubicBezTo>
                      <a:pt x="5426379" y="1139081"/>
                      <a:pt x="3751249" y="702201"/>
                      <a:pt x="2825419" y="747921"/>
                    </a:cubicBezTo>
                    <a:cubicBezTo>
                      <a:pt x="1899589" y="793641"/>
                      <a:pt x="290499" y="1398161"/>
                      <a:pt x="25069" y="99176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79D9494-F395-4AF7-BABE-C6C99754F9B8}"/>
                  </a:ext>
                </a:extLst>
              </p:cNvPr>
              <p:cNvSpPr/>
              <p:nvPr/>
            </p:nvSpPr>
            <p:spPr>
              <a:xfrm>
                <a:off x="2283564" y="3453882"/>
                <a:ext cx="3786142" cy="668580"/>
              </a:xfrm>
              <a:custGeom>
                <a:avLst/>
                <a:gdLst>
                  <a:gd name="connsiteX0" fmla="*/ 171856 w 3786142"/>
                  <a:gd name="connsiteY0" fmla="*/ 636807 h 668580"/>
                  <a:gd name="connsiteX1" fmla="*/ 199297 w 3786142"/>
                  <a:gd name="connsiteY1" fmla="*/ 656232 h 668580"/>
                  <a:gd name="connsiteX2" fmla="*/ 169001 w 3786142"/>
                  <a:gd name="connsiteY2" fmla="*/ 668132 h 668580"/>
                  <a:gd name="connsiteX3" fmla="*/ 141561 w 3786142"/>
                  <a:gd name="connsiteY3" fmla="*/ 648707 h 668580"/>
                  <a:gd name="connsiteX4" fmla="*/ 171856 w 3786142"/>
                  <a:gd name="connsiteY4" fmla="*/ 636807 h 668580"/>
                  <a:gd name="connsiteX5" fmla="*/ 779901 w 3786142"/>
                  <a:gd name="connsiteY5" fmla="*/ 595369 h 668580"/>
                  <a:gd name="connsiteX6" fmla="*/ 791925 w 3786142"/>
                  <a:gd name="connsiteY6" fmla="*/ 599932 h 668580"/>
                  <a:gd name="connsiteX7" fmla="*/ 773364 w 3786142"/>
                  <a:gd name="connsiteY7" fmla="*/ 630938 h 668580"/>
                  <a:gd name="connsiteX8" fmla="*/ 741628 w 3786142"/>
                  <a:gd name="connsiteY8" fmla="*/ 634657 h 668580"/>
                  <a:gd name="connsiteX9" fmla="*/ 760189 w 3786142"/>
                  <a:gd name="connsiteY9" fmla="*/ 603650 h 668580"/>
                  <a:gd name="connsiteX10" fmla="*/ 779901 w 3786142"/>
                  <a:gd name="connsiteY10" fmla="*/ 595369 h 668580"/>
                  <a:gd name="connsiteX11" fmla="*/ 1090138 w 3786142"/>
                  <a:gd name="connsiteY11" fmla="*/ 595340 h 668580"/>
                  <a:gd name="connsiteX12" fmla="*/ 1101784 w 3786142"/>
                  <a:gd name="connsiteY12" fmla="*/ 601133 h 668580"/>
                  <a:gd name="connsiteX13" fmla="*/ 1081041 w 3786142"/>
                  <a:gd name="connsiteY13" fmla="*/ 630094 h 668580"/>
                  <a:gd name="connsiteX14" fmla="*/ 1049156 w 3786142"/>
                  <a:gd name="connsiteY14" fmla="*/ 630502 h 668580"/>
                  <a:gd name="connsiteX15" fmla="*/ 1069899 w 3786142"/>
                  <a:gd name="connsiteY15" fmla="*/ 601542 h 668580"/>
                  <a:gd name="connsiteX16" fmla="*/ 1090138 w 3786142"/>
                  <a:gd name="connsiteY16" fmla="*/ 595340 h 668580"/>
                  <a:gd name="connsiteX17" fmla="*/ 440322 w 3786142"/>
                  <a:gd name="connsiteY17" fmla="*/ 569839 h 668580"/>
                  <a:gd name="connsiteX18" fmla="*/ 452346 w 3786142"/>
                  <a:gd name="connsiteY18" fmla="*/ 574402 h 668580"/>
                  <a:gd name="connsiteX19" fmla="*/ 433785 w 3786142"/>
                  <a:gd name="connsiteY19" fmla="*/ 605408 h 668580"/>
                  <a:gd name="connsiteX20" fmla="*/ 402049 w 3786142"/>
                  <a:gd name="connsiteY20" fmla="*/ 609127 h 668580"/>
                  <a:gd name="connsiteX21" fmla="*/ 420610 w 3786142"/>
                  <a:gd name="connsiteY21" fmla="*/ 578121 h 668580"/>
                  <a:gd name="connsiteX22" fmla="*/ 440322 w 3786142"/>
                  <a:gd name="connsiteY22" fmla="*/ 569839 h 668580"/>
                  <a:gd name="connsiteX23" fmla="*/ 3732223 w 3786142"/>
                  <a:gd name="connsiteY23" fmla="*/ 543834 h 668580"/>
                  <a:gd name="connsiteX24" fmla="*/ 3733915 w 3786142"/>
                  <a:gd name="connsiteY24" fmla="*/ 543988 h 668580"/>
                  <a:gd name="connsiteX25" fmla="*/ 3721618 w 3786142"/>
                  <a:gd name="connsiteY25" fmla="*/ 552012 h 668580"/>
                  <a:gd name="connsiteX26" fmla="*/ 3721596 w 3786142"/>
                  <a:gd name="connsiteY26" fmla="*/ 551961 h 668580"/>
                  <a:gd name="connsiteX27" fmla="*/ 3732223 w 3786142"/>
                  <a:gd name="connsiteY27" fmla="*/ 543834 h 668580"/>
                  <a:gd name="connsiteX28" fmla="*/ 17477 w 3786142"/>
                  <a:gd name="connsiteY28" fmla="*/ 536384 h 668580"/>
                  <a:gd name="connsiteX29" fmla="*/ 21737 w 3786142"/>
                  <a:gd name="connsiteY29" fmla="*/ 537175 h 668580"/>
                  <a:gd name="connsiteX30" fmla="*/ 7352 w 3786142"/>
                  <a:gd name="connsiteY30" fmla="*/ 571205 h 668580"/>
                  <a:gd name="connsiteX31" fmla="*/ 0 w 3786142"/>
                  <a:gd name="connsiteY31" fmla="*/ 575907 h 668580"/>
                  <a:gd name="connsiteX32" fmla="*/ 6959 w 3786142"/>
                  <a:gd name="connsiteY32" fmla="*/ 549900 h 668580"/>
                  <a:gd name="connsiteX33" fmla="*/ 2659758 w 3786142"/>
                  <a:gd name="connsiteY33" fmla="*/ 482475 h 668580"/>
                  <a:gd name="connsiteX34" fmla="*/ 2679614 w 3786142"/>
                  <a:gd name="connsiteY34" fmla="*/ 490246 h 668580"/>
                  <a:gd name="connsiteX35" fmla="*/ 2698731 w 3786142"/>
                  <a:gd name="connsiteY35" fmla="*/ 520766 h 668580"/>
                  <a:gd name="connsiteX36" fmla="*/ 2666935 w 3786142"/>
                  <a:gd name="connsiteY36" fmla="*/ 517867 h 668580"/>
                  <a:gd name="connsiteX37" fmla="*/ 2647820 w 3786142"/>
                  <a:gd name="connsiteY37" fmla="*/ 487346 h 668580"/>
                  <a:gd name="connsiteX38" fmla="*/ 2659758 w 3786142"/>
                  <a:gd name="connsiteY38" fmla="*/ 482475 h 668580"/>
                  <a:gd name="connsiteX39" fmla="*/ 581932 w 3786142"/>
                  <a:gd name="connsiteY39" fmla="*/ 482475 h 668580"/>
                  <a:gd name="connsiteX40" fmla="*/ 601788 w 3786142"/>
                  <a:gd name="connsiteY40" fmla="*/ 490246 h 668580"/>
                  <a:gd name="connsiteX41" fmla="*/ 620903 w 3786142"/>
                  <a:gd name="connsiteY41" fmla="*/ 520766 h 668580"/>
                  <a:gd name="connsiteX42" fmla="*/ 589109 w 3786142"/>
                  <a:gd name="connsiteY42" fmla="*/ 517867 h 668580"/>
                  <a:gd name="connsiteX43" fmla="*/ 569992 w 3786142"/>
                  <a:gd name="connsiteY43" fmla="*/ 487346 h 668580"/>
                  <a:gd name="connsiteX44" fmla="*/ 581932 w 3786142"/>
                  <a:gd name="connsiteY44" fmla="*/ 482475 h 668580"/>
                  <a:gd name="connsiteX45" fmla="*/ 3019007 w 3786142"/>
                  <a:gd name="connsiteY45" fmla="*/ 441638 h 668580"/>
                  <a:gd name="connsiteX46" fmla="*/ 3029778 w 3786142"/>
                  <a:gd name="connsiteY46" fmla="*/ 449491 h 668580"/>
                  <a:gd name="connsiteX47" fmla="*/ 3005581 w 3786142"/>
                  <a:gd name="connsiteY47" fmla="*/ 474326 h 668580"/>
                  <a:gd name="connsiteX48" fmla="*/ 2974017 w 3786142"/>
                  <a:gd name="connsiteY48" fmla="*/ 468908 h 668580"/>
                  <a:gd name="connsiteX49" fmla="*/ 2998214 w 3786142"/>
                  <a:gd name="connsiteY49" fmla="*/ 444073 h 668580"/>
                  <a:gd name="connsiteX50" fmla="*/ 3019007 w 3786142"/>
                  <a:gd name="connsiteY50" fmla="*/ 441638 h 668580"/>
                  <a:gd name="connsiteX51" fmla="*/ 941181 w 3786142"/>
                  <a:gd name="connsiteY51" fmla="*/ 441638 h 668580"/>
                  <a:gd name="connsiteX52" fmla="*/ 951952 w 3786142"/>
                  <a:gd name="connsiteY52" fmla="*/ 449491 h 668580"/>
                  <a:gd name="connsiteX53" fmla="*/ 927755 w 3786142"/>
                  <a:gd name="connsiteY53" fmla="*/ 474326 h 668580"/>
                  <a:gd name="connsiteX54" fmla="*/ 896191 w 3786142"/>
                  <a:gd name="connsiteY54" fmla="*/ 468908 h 668580"/>
                  <a:gd name="connsiteX55" fmla="*/ 920388 w 3786142"/>
                  <a:gd name="connsiteY55" fmla="*/ 444073 h 668580"/>
                  <a:gd name="connsiteX56" fmla="*/ 941181 w 3786142"/>
                  <a:gd name="connsiteY56" fmla="*/ 441638 h 668580"/>
                  <a:gd name="connsiteX57" fmla="*/ 3378007 w 3786142"/>
                  <a:gd name="connsiteY57" fmla="*/ 437274 h 668580"/>
                  <a:gd name="connsiteX58" fmla="*/ 3390030 w 3786142"/>
                  <a:gd name="connsiteY58" fmla="*/ 441837 h 668580"/>
                  <a:gd name="connsiteX59" fmla="*/ 3371469 w 3786142"/>
                  <a:gd name="connsiteY59" fmla="*/ 472843 h 668580"/>
                  <a:gd name="connsiteX60" fmla="*/ 3339734 w 3786142"/>
                  <a:gd name="connsiteY60" fmla="*/ 476562 h 668580"/>
                  <a:gd name="connsiteX61" fmla="*/ 3358295 w 3786142"/>
                  <a:gd name="connsiteY61" fmla="*/ 445556 h 668580"/>
                  <a:gd name="connsiteX62" fmla="*/ 3378007 w 3786142"/>
                  <a:gd name="connsiteY62" fmla="*/ 437274 h 668580"/>
                  <a:gd name="connsiteX63" fmla="*/ 1300181 w 3786142"/>
                  <a:gd name="connsiteY63" fmla="*/ 437274 h 668580"/>
                  <a:gd name="connsiteX64" fmla="*/ 1312204 w 3786142"/>
                  <a:gd name="connsiteY64" fmla="*/ 441837 h 668580"/>
                  <a:gd name="connsiteX65" fmla="*/ 1293643 w 3786142"/>
                  <a:gd name="connsiteY65" fmla="*/ 472843 h 668580"/>
                  <a:gd name="connsiteX66" fmla="*/ 1261908 w 3786142"/>
                  <a:gd name="connsiteY66" fmla="*/ 476562 h 668580"/>
                  <a:gd name="connsiteX67" fmla="*/ 1280469 w 3786142"/>
                  <a:gd name="connsiteY67" fmla="*/ 445556 h 668580"/>
                  <a:gd name="connsiteX68" fmla="*/ 1300181 w 3786142"/>
                  <a:gd name="connsiteY68" fmla="*/ 437274 h 668580"/>
                  <a:gd name="connsiteX69" fmla="*/ 213306 w 3786142"/>
                  <a:gd name="connsiteY69" fmla="*/ 386990 h 668580"/>
                  <a:gd name="connsiteX70" fmla="*/ 232408 w 3786142"/>
                  <a:gd name="connsiteY70" fmla="*/ 395082 h 668580"/>
                  <a:gd name="connsiteX71" fmla="*/ 239377 w 3786142"/>
                  <a:gd name="connsiteY71" fmla="*/ 407655 h 668580"/>
                  <a:gd name="connsiteX72" fmla="*/ 208655 w 3786142"/>
                  <a:gd name="connsiteY72" fmla="*/ 417872 h 668580"/>
                  <a:gd name="connsiteX73" fmla="*/ 188962 w 3786142"/>
                  <a:gd name="connsiteY73" fmla="*/ 409529 h 668580"/>
                  <a:gd name="connsiteX74" fmla="*/ 184970 w 3786142"/>
                  <a:gd name="connsiteY74" fmla="*/ 402327 h 668580"/>
                  <a:gd name="connsiteX75" fmla="*/ 2290541 w 3786142"/>
                  <a:gd name="connsiteY75" fmla="*/ 386739 h 668580"/>
                  <a:gd name="connsiteX76" fmla="*/ 2317203 w 3786142"/>
                  <a:gd name="connsiteY76" fmla="*/ 407655 h 668580"/>
                  <a:gd name="connsiteX77" fmla="*/ 2286481 w 3786142"/>
                  <a:gd name="connsiteY77" fmla="*/ 417872 h 668580"/>
                  <a:gd name="connsiteX78" fmla="*/ 2259820 w 3786142"/>
                  <a:gd name="connsiteY78" fmla="*/ 396956 h 668580"/>
                  <a:gd name="connsiteX79" fmla="*/ 2290541 w 3786142"/>
                  <a:gd name="connsiteY79" fmla="*/ 386739 h 668580"/>
                  <a:gd name="connsiteX80" fmla="*/ 1927557 w 3786142"/>
                  <a:gd name="connsiteY80" fmla="*/ 386739 h 668580"/>
                  <a:gd name="connsiteX81" fmla="*/ 1954220 w 3786142"/>
                  <a:gd name="connsiteY81" fmla="*/ 407655 h 668580"/>
                  <a:gd name="connsiteX82" fmla="*/ 1923498 w 3786142"/>
                  <a:gd name="connsiteY82" fmla="*/ 417872 h 668580"/>
                  <a:gd name="connsiteX83" fmla="*/ 1896837 w 3786142"/>
                  <a:gd name="connsiteY83" fmla="*/ 396956 h 668580"/>
                  <a:gd name="connsiteX84" fmla="*/ 1927557 w 3786142"/>
                  <a:gd name="connsiteY84" fmla="*/ 386739 h 668580"/>
                  <a:gd name="connsiteX85" fmla="*/ 2816703 w 3786142"/>
                  <a:gd name="connsiteY85" fmla="*/ 367239 h 668580"/>
                  <a:gd name="connsiteX86" fmla="*/ 2827473 w 3786142"/>
                  <a:gd name="connsiteY86" fmla="*/ 375092 h 668580"/>
                  <a:gd name="connsiteX87" fmla="*/ 2803277 w 3786142"/>
                  <a:gd name="connsiteY87" fmla="*/ 399927 h 668580"/>
                  <a:gd name="connsiteX88" fmla="*/ 2771713 w 3786142"/>
                  <a:gd name="connsiteY88" fmla="*/ 394509 h 668580"/>
                  <a:gd name="connsiteX89" fmla="*/ 2795910 w 3786142"/>
                  <a:gd name="connsiteY89" fmla="*/ 369674 h 668580"/>
                  <a:gd name="connsiteX90" fmla="*/ 2816703 w 3786142"/>
                  <a:gd name="connsiteY90" fmla="*/ 367239 h 668580"/>
                  <a:gd name="connsiteX91" fmla="*/ 738877 w 3786142"/>
                  <a:gd name="connsiteY91" fmla="*/ 367239 h 668580"/>
                  <a:gd name="connsiteX92" fmla="*/ 749647 w 3786142"/>
                  <a:gd name="connsiteY92" fmla="*/ 375092 h 668580"/>
                  <a:gd name="connsiteX93" fmla="*/ 725450 w 3786142"/>
                  <a:gd name="connsiteY93" fmla="*/ 399927 h 668580"/>
                  <a:gd name="connsiteX94" fmla="*/ 693886 w 3786142"/>
                  <a:gd name="connsiteY94" fmla="*/ 394509 h 668580"/>
                  <a:gd name="connsiteX95" fmla="*/ 718083 w 3786142"/>
                  <a:gd name="connsiteY95" fmla="*/ 369674 h 668580"/>
                  <a:gd name="connsiteX96" fmla="*/ 738877 w 3786142"/>
                  <a:gd name="connsiteY96" fmla="*/ 367239 h 668580"/>
                  <a:gd name="connsiteX97" fmla="*/ 3745292 w 3786142"/>
                  <a:gd name="connsiteY97" fmla="*/ 335188 h 668580"/>
                  <a:gd name="connsiteX98" fmla="*/ 3758320 w 3786142"/>
                  <a:gd name="connsiteY98" fmla="*/ 336374 h 668580"/>
                  <a:gd name="connsiteX99" fmla="*/ 3786142 w 3786142"/>
                  <a:gd name="connsiteY99" fmla="*/ 364825 h 668580"/>
                  <a:gd name="connsiteX100" fmla="*/ 3780137 w 3786142"/>
                  <a:gd name="connsiteY100" fmla="*/ 369418 h 668580"/>
                  <a:gd name="connsiteX101" fmla="*/ 3759304 w 3786142"/>
                  <a:gd name="connsiteY101" fmla="*/ 367520 h 668580"/>
                  <a:gd name="connsiteX102" fmla="*/ 3734665 w 3786142"/>
                  <a:gd name="connsiteY102" fmla="*/ 343315 h 668580"/>
                  <a:gd name="connsiteX103" fmla="*/ 3745292 w 3786142"/>
                  <a:gd name="connsiteY103" fmla="*/ 335188 h 668580"/>
                  <a:gd name="connsiteX104" fmla="*/ 1667465 w 3786142"/>
                  <a:gd name="connsiteY104" fmla="*/ 335188 h 668580"/>
                  <a:gd name="connsiteX105" fmla="*/ 1688298 w 3786142"/>
                  <a:gd name="connsiteY105" fmla="*/ 337085 h 668580"/>
                  <a:gd name="connsiteX106" fmla="*/ 1712936 w 3786142"/>
                  <a:gd name="connsiteY106" fmla="*/ 361291 h 668580"/>
                  <a:gd name="connsiteX107" fmla="*/ 1681478 w 3786142"/>
                  <a:gd name="connsiteY107" fmla="*/ 367520 h 668580"/>
                  <a:gd name="connsiteX108" fmla="*/ 1656838 w 3786142"/>
                  <a:gd name="connsiteY108" fmla="*/ 343315 h 668580"/>
                  <a:gd name="connsiteX109" fmla="*/ 1667465 w 3786142"/>
                  <a:gd name="connsiteY109" fmla="*/ 335188 h 668580"/>
                  <a:gd name="connsiteX110" fmla="*/ 3203403 w 3786142"/>
                  <a:gd name="connsiteY110" fmla="*/ 328400 h 668580"/>
                  <a:gd name="connsiteX111" fmla="*/ 3214173 w 3786142"/>
                  <a:gd name="connsiteY111" fmla="*/ 336253 h 668580"/>
                  <a:gd name="connsiteX112" fmla="*/ 3189977 w 3786142"/>
                  <a:gd name="connsiteY112" fmla="*/ 361088 h 668580"/>
                  <a:gd name="connsiteX113" fmla="*/ 3158413 w 3786142"/>
                  <a:gd name="connsiteY113" fmla="*/ 355670 h 668580"/>
                  <a:gd name="connsiteX114" fmla="*/ 3182610 w 3786142"/>
                  <a:gd name="connsiteY114" fmla="*/ 330835 h 668580"/>
                  <a:gd name="connsiteX115" fmla="*/ 3203403 w 3786142"/>
                  <a:gd name="connsiteY115" fmla="*/ 328400 h 668580"/>
                  <a:gd name="connsiteX116" fmla="*/ 1125577 w 3786142"/>
                  <a:gd name="connsiteY116" fmla="*/ 328400 h 668580"/>
                  <a:gd name="connsiteX117" fmla="*/ 1136347 w 3786142"/>
                  <a:gd name="connsiteY117" fmla="*/ 336253 h 668580"/>
                  <a:gd name="connsiteX118" fmla="*/ 1112150 w 3786142"/>
                  <a:gd name="connsiteY118" fmla="*/ 361088 h 668580"/>
                  <a:gd name="connsiteX119" fmla="*/ 1080586 w 3786142"/>
                  <a:gd name="connsiteY119" fmla="*/ 355670 h 668580"/>
                  <a:gd name="connsiteX120" fmla="*/ 1104783 w 3786142"/>
                  <a:gd name="connsiteY120" fmla="*/ 330835 h 668580"/>
                  <a:gd name="connsiteX121" fmla="*/ 1125577 w 3786142"/>
                  <a:gd name="connsiteY121" fmla="*/ 328400 h 668580"/>
                  <a:gd name="connsiteX122" fmla="*/ 3562403 w 3786142"/>
                  <a:gd name="connsiteY122" fmla="*/ 324037 h 668580"/>
                  <a:gd name="connsiteX123" fmla="*/ 3574426 w 3786142"/>
                  <a:gd name="connsiteY123" fmla="*/ 328599 h 668580"/>
                  <a:gd name="connsiteX124" fmla="*/ 3555865 w 3786142"/>
                  <a:gd name="connsiteY124" fmla="*/ 359606 h 668580"/>
                  <a:gd name="connsiteX125" fmla="*/ 3524130 w 3786142"/>
                  <a:gd name="connsiteY125" fmla="*/ 363324 h 668580"/>
                  <a:gd name="connsiteX126" fmla="*/ 3542691 w 3786142"/>
                  <a:gd name="connsiteY126" fmla="*/ 332318 h 668580"/>
                  <a:gd name="connsiteX127" fmla="*/ 3562403 w 3786142"/>
                  <a:gd name="connsiteY127" fmla="*/ 324037 h 668580"/>
                  <a:gd name="connsiteX128" fmla="*/ 1484576 w 3786142"/>
                  <a:gd name="connsiteY128" fmla="*/ 324037 h 668580"/>
                  <a:gd name="connsiteX129" fmla="*/ 1496600 w 3786142"/>
                  <a:gd name="connsiteY129" fmla="*/ 328599 h 668580"/>
                  <a:gd name="connsiteX130" fmla="*/ 1478039 w 3786142"/>
                  <a:gd name="connsiteY130" fmla="*/ 359606 h 668580"/>
                  <a:gd name="connsiteX131" fmla="*/ 1446303 w 3786142"/>
                  <a:gd name="connsiteY131" fmla="*/ 363324 h 668580"/>
                  <a:gd name="connsiteX132" fmla="*/ 1464864 w 3786142"/>
                  <a:gd name="connsiteY132" fmla="*/ 332318 h 668580"/>
                  <a:gd name="connsiteX133" fmla="*/ 1484576 w 3786142"/>
                  <a:gd name="connsiteY133" fmla="*/ 324037 h 668580"/>
                  <a:gd name="connsiteX134" fmla="*/ 421195 w 3786142"/>
                  <a:gd name="connsiteY134" fmla="*/ 289767 h 668580"/>
                  <a:gd name="connsiteX135" fmla="*/ 423772 w 3786142"/>
                  <a:gd name="connsiteY135" fmla="*/ 294418 h 668580"/>
                  <a:gd name="connsiteX136" fmla="*/ 393050 w 3786142"/>
                  <a:gd name="connsiteY136" fmla="*/ 304634 h 668580"/>
                  <a:gd name="connsiteX137" fmla="*/ 387880 w 3786142"/>
                  <a:gd name="connsiteY137" fmla="*/ 302444 h 668580"/>
                  <a:gd name="connsiteX138" fmla="*/ 2672827 w 3786142"/>
                  <a:gd name="connsiteY138" fmla="*/ 273829 h 668580"/>
                  <a:gd name="connsiteX139" fmla="*/ 2692683 w 3786142"/>
                  <a:gd name="connsiteY139" fmla="*/ 281600 h 668580"/>
                  <a:gd name="connsiteX140" fmla="*/ 2711800 w 3786142"/>
                  <a:gd name="connsiteY140" fmla="*/ 312120 h 668580"/>
                  <a:gd name="connsiteX141" fmla="*/ 2680005 w 3786142"/>
                  <a:gd name="connsiteY141" fmla="*/ 309221 h 668580"/>
                  <a:gd name="connsiteX142" fmla="*/ 2660889 w 3786142"/>
                  <a:gd name="connsiteY142" fmla="*/ 278700 h 668580"/>
                  <a:gd name="connsiteX143" fmla="*/ 2672827 w 3786142"/>
                  <a:gd name="connsiteY143" fmla="*/ 273829 h 668580"/>
                  <a:gd name="connsiteX144" fmla="*/ 595001 w 3786142"/>
                  <a:gd name="connsiteY144" fmla="*/ 273829 h 668580"/>
                  <a:gd name="connsiteX145" fmla="*/ 614857 w 3786142"/>
                  <a:gd name="connsiteY145" fmla="*/ 281600 h 668580"/>
                  <a:gd name="connsiteX146" fmla="*/ 633972 w 3786142"/>
                  <a:gd name="connsiteY146" fmla="*/ 312120 h 668580"/>
                  <a:gd name="connsiteX147" fmla="*/ 602178 w 3786142"/>
                  <a:gd name="connsiteY147" fmla="*/ 309221 h 668580"/>
                  <a:gd name="connsiteX148" fmla="*/ 583062 w 3786142"/>
                  <a:gd name="connsiteY148" fmla="*/ 278700 h 668580"/>
                  <a:gd name="connsiteX149" fmla="*/ 595001 w 3786142"/>
                  <a:gd name="connsiteY149" fmla="*/ 273829 h 668580"/>
                  <a:gd name="connsiteX150" fmla="*/ 2474937 w 3786142"/>
                  <a:gd name="connsiteY150" fmla="*/ 273502 h 668580"/>
                  <a:gd name="connsiteX151" fmla="*/ 2501599 w 3786142"/>
                  <a:gd name="connsiteY151" fmla="*/ 294418 h 668580"/>
                  <a:gd name="connsiteX152" fmla="*/ 2470877 w 3786142"/>
                  <a:gd name="connsiteY152" fmla="*/ 304634 h 668580"/>
                  <a:gd name="connsiteX153" fmla="*/ 2444215 w 3786142"/>
                  <a:gd name="connsiteY153" fmla="*/ 283718 h 668580"/>
                  <a:gd name="connsiteX154" fmla="*/ 2474937 w 3786142"/>
                  <a:gd name="connsiteY154" fmla="*/ 273502 h 668580"/>
                  <a:gd name="connsiteX155" fmla="*/ 2111953 w 3786142"/>
                  <a:gd name="connsiteY155" fmla="*/ 273502 h 668580"/>
                  <a:gd name="connsiteX156" fmla="*/ 2138615 w 3786142"/>
                  <a:gd name="connsiteY156" fmla="*/ 294418 h 668580"/>
                  <a:gd name="connsiteX157" fmla="*/ 2107893 w 3786142"/>
                  <a:gd name="connsiteY157" fmla="*/ 304634 h 668580"/>
                  <a:gd name="connsiteX158" fmla="*/ 2081232 w 3786142"/>
                  <a:gd name="connsiteY158" fmla="*/ 283718 h 668580"/>
                  <a:gd name="connsiteX159" fmla="*/ 2111953 w 3786142"/>
                  <a:gd name="connsiteY159" fmla="*/ 273502 h 668580"/>
                  <a:gd name="connsiteX160" fmla="*/ 3001100 w 3786142"/>
                  <a:gd name="connsiteY160" fmla="*/ 254001 h 668580"/>
                  <a:gd name="connsiteX161" fmla="*/ 3011870 w 3786142"/>
                  <a:gd name="connsiteY161" fmla="*/ 261854 h 668580"/>
                  <a:gd name="connsiteX162" fmla="*/ 2987673 w 3786142"/>
                  <a:gd name="connsiteY162" fmla="*/ 286689 h 668580"/>
                  <a:gd name="connsiteX163" fmla="*/ 2956109 w 3786142"/>
                  <a:gd name="connsiteY163" fmla="*/ 281271 h 668580"/>
                  <a:gd name="connsiteX164" fmla="*/ 2980306 w 3786142"/>
                  <a:gd name="connsiteY164" fmla="*/ 256437 h 668580"/>
                  <a:gd name="connsiteX165" fmla="*/ 3001100 w 3786142"/>
                  <a:gd name="connsiteY165" fmla="*/ 254001 h 668580"/>
                  <a:gd name="connsiteX166" fmla="*/ 923273 w 3786142"/>
                  <a:gd name="connsiteY166" fmla="*/ 254001 h 668580"/>
                  <a:gd name="connsiteX167" fmla="*/ 934044 w 3786142"/>
                  <a:gd name="connsiteY167" fmla="*/ 261854 h 668580"/>
                  <a:gd name="connsiteX168" fmla="*/ 909847 w 3786142"/>
                  <a:gd name="connsiteY168" fmla="*/ 286689 h 668580"/>
                  <a:gd name="connsiteX169" fmla="*/ 878283 w 3786142"/>
                  <a:gd name="connsiteY169" fmla="*/ 281271 h 668580"/>
                  <a:gd name="connsiteX170" fmla="*/ 902480 w 3786142"/>
                  <a:gd name="connsiteY170" fmla="*/ 256437 h 668580"/>
                  <a:gd name="connsiteX171" fmla="*/ 923273 w 3786142"/>
                  <a:gd name="connsiteY171" fmla="*/ 254001 h 668580"/>
                  <a:gd name="connsiteX172" fmla="*/ 841623 w 3786142"/>
                  <a:gd name="connsiteY172" fmla="*/ 152107 h 668580"/>
                  <a:gd name="connsiteX173" fmla="*/ 842088 w 3786142"/>
                  <a:gd name="connsiteY173" fmla="*/ 152446 h 668580"/>
                  <a:gd name="connsiteX174" fmla="*/ 817891 w 3786142"/>
                  <a:gd name="connsiteY174" fmla="*/ 177280 h 668580"/>
                  <a:gd name="connsiteX175" fmla="*/ 786327 w 3786142"/>
                  <a:gd name="connsiteY175" fmla="*/ 171862 h 668580"/>
                  <a:gd name="connsiteX176" fmla="*/ 788118 w 3786142"/>
                  <a:gd name="connsiteY176" fmla="*/ 167503 h 668580"/>
                  <a:gd name="connsiteX177" fmla="*/ 2909144 w 3786142"/>
                  <a:gd name="connsiteY177" fmla="*/ 144593 h 668580"/>
                  <a:gd name="connsiteX178" fmla="*/ 2919914 w 3786142"/>
                  <a:gd name="connsiteY178" fmla="*/ 152446 h 668580"/>
                  <a:gd name="connsiteX179" fmla="*/ 2895717 w 3786142"/>
                  <a:gd name="connsiteY179" fmla="*/ 177280 h 668580"/>
                  <a:gd name="connsiteX180" fmla="*/ 2864153 w 3786142"/>
                  <a:gd name="connsiteY180" fmla="*/ 171862 h 668580"/>
                  <a:gd name="connsiteX181" fmla="*/ 2888350 w 3786142"/>
                  <a:gd name="connsiteY181" fmla="*/ 147028 h 668580"/>
                  <a:gd name="connsiteX182" fmla="*/ 2909144 w 3786142"/>
                  <a:gd name="connsiteY182" fmla="*/ 144593 h 668580"/>
                  <a:gd name="connsiteX183" fmla="*/ 1779749 w 3786142"/>
                  <a:gd name="connsiteY183" fmla="*/ 138254 h 668580"/>
                  <a:gd name="connsiteX184" fmla="*/ 1800582 w 3786142"/>
                  <a:gd name="connsiteY184" fmla="*/ 140152 h 668580"/>
                  <a:gd name="connsiteX185" fmla="*/ 1825220 w 3786142"/>
                  <a:gd name="connsiteY185" fmla="*/ 164357 h 668580"/>
                  <a:gd name="connsiteX186" fmla="*/ 1793762 w 3786142"/>
                  <a:gd name="connsiteY186" fmla="*/ 170587 h 668580"/>
                  <a:gd name="connsiteX187" fmla="*/ 1769122 w 3786142"/>
                  <a:gd name="connsiteY187" fmla="*/ 146381 h 668580"/>
                  <a:gd name="connsiteX188" fmla="*/ 1779749 w 3786142"/>
                  <a:gd name="connsiteY188" fmla="*/ 138254 h 668580"/>
                  <a:gd name="connsiteX189" fmla="*/ 3275719 w 3786142"/>
                  <a:gd name="connsiteY189" fmla="*/ 133526 h 668580"/>
                  <a:gd name="connsiteX190" fmla="*/ 3303160 w 3786142"/>
                  <a:gd name="connsiteY190" fmla="*/ 152951 h 668580"/>
                  <a:gd name="connsiteX191" fmla="*/ 3272865 w 3786142"/>
                  <a:gd name="connsiteY191" fmla="*/ 164851 h 668580"/>
                  <a:gd name="connsiteX192" fmla="*/ 3245425 w 3786142"/>
                  <a:gd name="connsiteY192" fmla="*/ 145426 h 668580"/>
                  <a:gd name="connsiteX193" fmla="*/ 3275719 w 3786142"/>
                  <a:gd name="connsiteY193" fmla="*/ 133526 h 668580"/>
                  <a:gd name="connsiteX194" fmla="*/ 1197893 w 3786142"/>
                  <a:gd name="connsiteY194" fmla="*/ 133526 h 668580"/>
                  <a:gd name="connsiteX195" fmla="*/ 1225334 w 3786142"/>
                  <a:gd name="connsiteY195" fmla="*/ 152951 h 668580"/>
                  <a:gd name="connsiteX196" fmla="*/ 1195039 w 3786142"/>
                  <a:gd name="connsiteY196" fmla="*/ 164851 h 668580"/>
                  <a:gd name="connsiteX197" fmla="*/ 1167598 w 3786142"/>
                  <a:gd name="connsiteY197" fmla="*/ 145426 h 668580"/>
                  <a:gd name="connsiteX198" fmla="*/ 1197893 w 3786142"/>
                  <a:gd name="connsiteY198" fmla="*/ 133526 h 668580"/>
                  <a:gd name="connsiteX199" fmla="*/ 2315095 w 3786142"/>
                  <a:gd name="connsiteY199" fmla="*/ 98173 h 668580"/>
                  <a:gd name="connsiteX200" fmla="*/ 2331690 w 3786142"/>
                  <a:gd name="connsiteY200" fmla="*/ 111161 h 668580"/>
                  <a:gd name="connsiteX201" fmla="*/ 2341201 w 3786142"/>
                  <a:gd name="connsiteY201" fmla="*/ 146172 h 668580"/>
                  <a:gd name="connsiteX202" fmla="*/ 2311950 w 3786142"/>
                  <a:gd name="connsiteY202" fmla="*/ 134698 h 668580"/>
                  <a:gd name="connsiteX203" fmla="*/ 2302439 w 3786142"/>
                  <a:gd name="connsiteY203" fmla="*/ 99687 h 668580"/>
                  <a:gd name="connsiteX204" fmla="*/ 2315095 w 3786142"/>
                  <a:gd name="connsiteY204" fmla="*/ 98173 h 668580"/>
                  <a:gd name="connsiteX205" fmla="*/ 1466359 w 3786142"/>
                  <a:gd name="connsiteY205" fmla="*/ 66560 h 668580"/>
                  <a:gd name="connsiteX206" fmla="*/ 1478383 w 3786142"/>
                  <a:gd name="connsiteY206" fmla="*/ 71122 h 668580"/>
                  <a:gd name="connsiteX207" fmla="*/ 1459822 w 3786142"/>
                  <a:gd name="connsiteY207" fmla="*/ 102129 h 668580"/>
                  <a:gd name="connsiteX208" fmla="*/ 1428087 w 3786142"/>
                  <a:gd name="connsiteY208" fmla="*/ 105847 h 668580"/>
                  <a:gd name="connsiteX209" fmla="*/ 1446648 w 3786142"/>
                  <a:gd name="connsiteY209" fmla="*/ 74841 h 668580"/>
                  <a:gd name="connsiteX210" fmla="*/ 1466359 w 3786142"/>
                  <a:gd name="connsiteY210" fmla="*/ 66560 h 668580"/>
                  <a:gd name="connsiteX211" fmla="*/ 2580619 w 3786142"/>
                  <a:gd name="connsiteY211" fmla="*/ 46661 h 668580"/>
                  <a:gd name="connsiteX212" fmla="*/ 2607281 w 3786142"/>
                  <a:gd name="connsiteY212" fmla="*/ 67577 h 668580"/>
                  <a:gd name="connsiteX213" fmla="*/ 2576559 w 3786142"/>
                  <a:gd name="connsiteY213" fmla="*/ 77793 h 668580"/>
                  <a:gd name="connsiteX214" fmla="*/ 2549899 w 3786142"/>
                  <a:gd name="connsiteY214" fmla="*/ 56877 h 668580"/>
                  <a:gd name="connsiteX215" fmla="*/ 2580619 w 3786142"/>
                  <a:gd name="connsiteY215" fmla="*/ 46661 h 668580"/>
                  <a:gd name="connsiteX216" fmla="*/ 2150511 w 3786142"/>
                  <a:gd name="connsiteY216" fmla="*/ 13632 h 668580"/>
                  <a:gd name="connsiteX217" fmla="*/ 2179530 w 3786142"/>
                  <a:gd name="connsiteY217" fmla="*/ 29436 h 668580"/>
                  <a:gd name="connsiteX218" fmla="*/ 2150473 w 3786142"/>
                  <a:gd name="connsiteY218" fmla="*/ 45141 h 668580"/>
                  <a:gd name="connsiteX219" fmla="*/ 2121453 w 3786142"/>
                  <a:gd name="connsiteY219" fmla="*/ 29336 h 668580"/>
                  <a:gd name="connsiteX220" fmla="*/ 2150511 w 3786142"/>
                  <a:gd name="connsiteY220" fmla="*/ 13632 h 668580"/>
                  <a:gd name="connsiteX221" fmla="*/ 1645302 w 3786142"/>
                  <a:gd name="connsiteY221" fmla="*/ 0 h 668580"/>
                  <a:gd name="connsiteX222" fmla="*/ 1649533 w 3786142"/>
                  <a:gd name="connsiteY222" fmla="*/ 9764 h 668580"/>
                  <a:gd name="connsiteX223" fmla="*/ 1618074 w 3786142"/>
                  <a:gd name="connsiteY223" fmla="*/ 15994 h 668580"/>
                  <a:gd name="connsiteX224" fmla="*/ 1599240 w 3786142"/>
                  <a:gd name="connsiteY224" fmla="*/ 5182 h 668580"/>
                  <a:gd name="connsiteX225" fmla="*/ 1599073 w 3786142"/>
                  <a:gd name="connsiteY225" fmla="*/ 4797 h 668580"/>
                  <a:gd name="connsiteX226" fmla="*/ 1608771 w 3786142"/>
                  <a:gd name="connsiteY226" fmla="*/ 3352 h 6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</a:cxnLst>
                <a:rect l="l" t="t" r="r" b="b"/>
                <a:pathLst>
                  <a:path w="3786142" h="668580">
                    <a:moveTo>
                      <a:pt x="171856" y="636807"/>
                    </a:moveTo>
                    <a:cubicBezTo>
                      <a:pt x="187799" y="638885"/>
                      <a:pt x="200085" y="647581"/>
                      <a:pt x="199297" y="656232"/>
                    </a:cubicBezTo>
                    <a:cubicBezTo>
                      <a:pt x="198507" y="664881"/>
                      <a:pt x="184945" y="670209"/>
                      <a:pt x="169001" y="668132"/>
                    </a:cubicBezTo>
                    <a:cubicBezTo>
                      <a:pt x="153058" y="666053"/>
                      <a:pt x="140772" y="657356"/>
                      <a:pt x="141561" y="648707"/>
                    </a:cubicBezTo>
                    <a:cubicBezTo>
                      <a:pt x="142349" y="640058"/>
                      <a:pt x="155913" y="634730"/>
                      <a:pt x="171856" y="636807"/>
                    </a:cubicBezTo>
                    <a:close/>
                    <a:moveTo>
                      <a:pt x="779901" y="595369"/>
                    </a:moveTo>
                    <a:cubicBezTo>
                      <a:pt x="785644" y="594696"/>
                      <a:pt x="790106" y="596164"/>
                      <a:pt x="791925" y="599932"/>
                    </a:cubicBezTo>
                    <a:cubicBezTo>
                      <a:pt x="795562" y="607466"/>
                      <a:pt x="787252" y="621349"/>
                      <a:pt x="773364" y="630938"/>
                    </a:cubicBezTo>
                    <a:cubicBezTo>
                      <a:pt x="759475" y="640527"/>
                      <a:pt x="745266" y="642192"/>
                      <a:pt x="741628" y="634657"/>
                    </a:cubicBezTo>
                    <a:cubicBezTo>
                      <a:pt x="737990" y="627122"/>
                      <a:pt x="746300" y="613239"/>
                      <a:pt x="760189" y="603650"/>
                    </a:cubicBezTo>
                    <a:cubicBezTo>
                      <a:pt x="767134" y="598856"/>
                      <a:pt x="774158" y="596042"/>
                      <a:pt x="779901" y="595369"/>
                    </a:cubicBezTo>
                    <a:close/>
                    <a:moveTo>
                      <a:pt x="1090138" y="595340"/>
                    </a:moveTo>
                    <a:cubicBezTo>
                      <a:pt x="1095908" y="595266"/>
                      <a:pt x="1100246" y="597191"/>
                      <a:pt x="1101784" y="601133"/>
                    </a:cubicBezTo>
                    <a:cubicBezTo>
                      <a:pt x="1104862" y="609018"/>
                      <a:pt x="1095574" y="621985"/>
                      <a:pt x="1081041" y="630094"/>
                    </a:cubicBezTo>
                    <a:cubicBezTo>
                      <a:pt x="1066508" y="638205"/>
                      <a:pt x="1052233" y="638387"/>
                      <a:pt x="1049156" y="630502"/>
                    </a:cubicBezTo>
                    <a:cubicBezTo>
                      <a:pt x="1046079" y="622618"/>
                      <a:pt x="1055365" y="609652"/>
                      <a:pt x="1069899" y="601542"/>
                    </a:cubicBezTo>
                    <a:cubicBezTo>
                      <a:pt x="1077166" y="597486"/>
                      <a:pt x="1084367" y="595414"/>
                      <a:pt x="1090138" y="595340"/>
                    </a:cubicBezTo>
                    <a:close/>
                    <a:moveTo>
                      <a:pt x="440322" y="569839"/>
                    </a:moveTo>
                    <a:cubicBezTo>
                      <a:pt x="446065" y="569166"/>
                      <a:pt x="450527" y="570634"/>
                      <a:pt x="452346" y="574402"/>
                    </a:cubicBezTo>
                    <a:cubicBezTo>
                      <a:pt x="455983" y="581937"/>
                      <a:pt x="447673" y="595819"/>
                      <a:pt x="433785" y="605408"/>
                    </a:cubicBezTo>
                    <a:cubicBezTo>
                      <a:pt x="419896" y="614998"/>
                      <a:pt x="405687" y="616662"/>
                      <a:pt x="402049" y="609127"/>
                    </a:cubicBezTo>
                    <a:cubicBezTo>
                      <a:pt x="398411" y="601592"/>
                      <a:pt x="406721" y="587710"/>
                      <a:pt x="420610" y="578121"/>
                    </a:cubicBezTo>
                    <a:cubicBezTo>
                      <a:pt x="427555" y="573326"/>
                      <a:pt x="434579" y="570513"/>
                      <a:pt x="440322" y="569839"/>
                    </a:cubicBezTo>
                    <a:close/>
                    <a:moveTo>
                      <a:pt x="3732223" y="543834"/>
                    </a:moveTo>
                    <a:lnTo>
                      <a:pt x="3733915" y="543988"/>
                    </a:lnTo>
                    <a:lnTo>
                      <a:pt x="3721618" y="552012"/>
                    </a:lnTo>
                    <a:lnTo>
                      <a:pt x="3721596" y="551961"/>
                    </a:lnTo>
                    <a:cubicBezTo>
                      <a:pt x="3722537" y="547759"/>
                      <a:pt x="3726529" y="544961"/>
                      <a:pt x="3732223" y="543834"/>
                    </a:cubicBezTo>
                    <a:close/>
                    <a:moveTo>
                      <a:pt x="17477" y="536384"/>
                    </a:moveTo>
                    <a:lnTo>
                      <a:pt x="21737" y="537175"/>
                    </a:lnTo>
                    <a:cubicBezTo>
                      <a:pt x="26295" y="543957"/>
                      <a:pt x="19854" y="559194"/>
                      <a:pt x="7352" y="571205"/>
                    </a:cubicBezTo>
                    <a:lnTo>
                      <a:pt x="0" y="575907"/>
                    </a:lnTo>
                    <a:lnTo>
                      <a:pt x="6959" y="549900"/>
                    </a:lnTo>
                    <a:close/>
                    <a:moveTo>
                      <a:pt x="2659758" y="482475"/>
                    </a:moveTo>
                    <a:cubicBezTo>
                      <a:pt x="2665512" y="482999"/>
                      <a:pt x="2672585" y="485631"/>
                      <a:pt x="2679614" y="490246"/>
                    </a:cubicBezTo>
                    <a:cubicBezTo>
                      <a:pt x="2693673" y="499475"/>
                      <a:pt x="2702231" y="513139"/>
                      <a:pt x="2698731" y="520766"/>
                    </a:cubicBezTo>
                    <a:cubicBezTo>
                      <a:pt x="2695229" y="528393"/>
                      <a:pt x="2680994" y="527096"/>
                      <a:pt x="2666935" y="517867"/>
                    </a:cubicBezTo>
                    <a:cubicBezTo>
                      <a:pt x="2652877" y="508638"/>
                      <a:pt x="2644319" y="494972"/>
                      <a:pt x="2647820" y="487346"/>
                    </a:cubicBezTo>
                    <a:cubicBezTo>
                      <a:pt x="2649570" y="483533"/>
                      <a:pt x="2654004" y="481950"/>
                      <a:pt x="2659758" y="482475"/>
                    </a:cubicBezTo>
                    <a:close/>
                    <a:moveTo>
                      <a:pt x="581932" y="482475"/>
                    </a:moveTo>
                    <a:cubicBezTo>
                      <a:pt x="587686" y="482999"/>
                      <a:pt x="594759" y="485631"/>
                      <a:pt x="601788" y="490246"/>
                    </a:cubicBezTo>
                    <a:cubicBezTo>
                      <a:pt x="615847" y="499475"/>
                      <a:pt x="624404" y="513139"/>
                      <a:pt x="620903" y="520766"/>
                    </a:cubicBezTo>
                    <a:cubicBezTo>
                      <a:pt x="617402" y="528393"/>
                      <a:pt x="603167" y="527096"/>
                      <a:pt x="589109" y="517867"/>
                    </a:cubicBezTo>
                    <a:cubicBezTo>
                      <a:pt x="575049" y="508638"/>
                      <a:pt x="566491" y="494972"/>
                      <a:pt x="569992" y="487346"/>
                    </a:cubicBezTo>
                    <a:cubicBezTo>
                      <a:pt x="571743" y="483533"/>
                      <a:pt x="576177" y="481950"/>
                      <a:pt x="581932" y="482475"/>
                    </a:cubicBezTo>
                    <a:close/>
                    <a:moveTo>
                      <a:pt x="3019007" y="441638"/>
                    </a:moveTo>
                    <a:cubicBezTo>
                      <a:pt x="3024720" y="442619"/>
                      <a:pt x="3028761" y="445315"/>
                      <a:pt x="3029778" y="449491"/>
                    </a:cubicBezTo>
                    <a:cubicBezTo>
                      <a:pt x="3031812" y="457844"/>
                      <a:pt x="3020979" y="468964"/>
                      <a:pt x="3005581" y="474326"/>
                    </a:cubicBezTo>
                    <a:cubicBezTo>
                      <a:pt x="2990183" y="479688"/>
                      <a:pt x="2976051" y="477262"/>
                      <a:pt x="2974017" y="468908"/>
                    </a:cubicBezTo>
                    <a:cubicBezTo>
                      <a:pt x="2971983" y="460555"/>
                      <a:pt x="2982817" y="449435"/>
                      <a:pt x="2998214" y="444073"/>
                    </a:cubicBezTo>
                    <a:cubicBezTo>
                      <a:pt x="3005913" y="441392"/>
                      <a:pt x="3013297" y="440658"/>
                      <a:pt x="3019007" y="441638"/>
                    </a:cubicBezTo>
                    <a:close/>
                    <a:moveTo>
                      <a:pt x="941181" y="441638"/>
                    </a:moveTo>
                    <a:cubicBezTo>
                      <a:pt x="946893" y="442619"/>
                      <a:pt x="950935" y="445315"/>
                      <a:pt x="951952" y="449491"/>
                    </a:cubicBezTo>
                    <a:cubicBezTo>
                      <a:pt x="953986" y="457844"/>
                      <a:pt x="943153" y="468964"/>
                      <a:pt x="927755" y="474326"/>
                    </a:cubicBezTo>
                    <a:cubicBezTo>
                      <a:pt x="912357" y="479688"/>
                      <a:pt x="898225" y="477262"/>
                      <a:pt x="896191" y="468908"/>
                    </a:cubicBezTo>
                    <a:cubicBezTo>
                      <a:pt x="894157" y="460555"/>
                      <a:pt x="904990" y="449435"/>
                      <a:pt x="920388" y="444073"/>
                    </a:cubicBezTo>
                    <a:cubicBezTo>
                      <a:pt x="928087" y="441392"/>
                      <a:pt x="935469" y="440658"/>
                      <a:pt x="941181" y="441638"/>
                    </a:cubicBezTo>
                    <a:close/>
                    <a:moveTo>
                      <a:pt x="3378007" y="437274"/>
                    </a:moveTo>
                    <a:cubicBezTo>
                      <a:pt x="3383750" y="436602"/>
                      <a:pt x="3388212" y="438069"/>
                      <a:pt x="3390030" y="441837"/>
                    </a:cubicBezTo>
                    <a:cubicBezTo>
                      <a:pt x="3393669" y="449372"/>
                      <a:pt x="3385359" y="463254"/>
                      <a:pt x="3371469" y="472843"/>
                    </a:cubicBezTo>
                    <a:cubicBezTo>
                      <a:pt x="3357581" y="482433"/>
                      <a:pt x="3343373" y="484097"/>
                      <a:pt x="3339734" y="476562"/>
                    </a:cubicBezTo>
                    <a:cubicBezTo>
                      <a:pt x="3336097" y="469027"/>
                      <a:pt x="3344406" y="455145"/>
                      <a:pt x="3358295" y="445556"/>
                    </a:cubicBezTo>
                    <a:cubicBezTo>
                      <a:pt x="3365240" y="440761"/>
                      <a:pt x="3372264" y="437948"/>
                      <a:pt x="3378007" y="437274"/>
                    </a:cubicBezTo>
                    <a:close/>
                    <a:moveTo>
                      <a:pt x="1300181" y="437274"/>
                    </a:moveTo>
                    <a:cubicBezTo>
                      <a:pt x="1305923" y="436602"/>
                      <a:pt x="1310385" y="438069"/>
                      <a:pt x="1312204" y="441837"/>
                    </a:cubicBezTo>
                    <a:cubicBezTo>
                      <a:pt x="1315842" y="449372"/>
                      <a:pt x="1307532" y="463254"/>
                      <a:pt x="1293643" y="472843"/>
                    </a:cubicBezTo>
                    <a:cubicBezTo>
                      <a:pt x="1279754" y="482433"/>
                      <a:pt x="1265546" y="484097"/>
                      <a:pt x="1261908" y="476562"/>
                    </a:cubicBezTo>
                    <a:cubicBezTo>
                      <a:pt x="1258270" y="469027"/>
                      <a:pt x="1266580" y="455145"/>
                      <a:pt x="1280469" y="445556"/>
                    </a:cubicBezTo>
                    <a:cubicBezTo>
                      <a:pt x="1287413" y="440761"/>
                      <a:pt x="1294438" y="437948"/>
                      <a:pt x="1300181" y="437274"/>
                    </a:cubicBezTo>
                    <a:close/>
                    <a:moveTo>
                      <a:pt x="213306" y="386990"/>
                    </a:moveTo>
                    <a:lnTo>
                      <a:pt x="232408" y="395082"/>
                    </a:lnTo>
                    <a:cubicBezTo>
                      <a:pt x="237233" y="398867"/>
                      <a:pt x="239937" y="403357"/>
                      <a:pt x="239377" y="407655"/>
                    </a:cubicBezTo>
                    <a:cubicBezTo>
                      <a:pt x="238255" y="416252"/>
                      <a:pt x="224501" y="420827"/>
                      <a:pt x="208655" y="417872"/>
                    </a:cubicBezTo>
                    <a:cubicBezTo>
                      <a:pt x="200732" y="416394"/>
                      <a:pt x="193786" y="413315"/>
                      <a:pt x="188962" y="409529"/>
                    </a:cubicBezTo>
                    <a:lnTo>
                      <a:pt x="184970" y="402327"/>
                    </a:lnTo>
                    <a:close/>
                    <a:moveTo>
                      <a:pt x="2290541" y="386739"/>
                    </a:moveTo>
                    <a:cubicBezTo>
                      <a:pt x="2306388" y="389694"/>
                      <a:pt x="2318324" y="399059"/>
                      <a:pt x="2317203" y="407655"/>
                    </a:cubicBezTo>
                    <a:cubicBezTo>
                      <a:pt x="2316083" y="416252"/>
                      <a:pt x="2302328" y="420827"/>
                      <a:pt x="2286481" y="417872"/>
                    </a:cubicBezTo>
                    <a:cubicBezTo>
                      <a:pt x="2270635" y="414917"/>
                      <a:pt x="2258698" y="405552"/>
                      <a:pt x="2259820" y="396956"/>
                    </a:cubicBezTo>
                    <a:cubicBezTo>
                      <a:pt x="2260941" y="388359"/>
                      <a:pt x="2274695" y="383784"/>
                      <a:pt x="2290541" y="386739"/>
                    </a:cubicBezTo>
                    <a:close/>
                    <a:moveTo>
                      <a:pt x="1927557" y="386739"/>
                    </a:moveTo>
                    <a:cubicBezTo>
                      <a:pt x="1943404" y="389694"/>
                      <a:pt x="1955340" y="399059"/>
                      <a:pt x="1954220" y="407655"/>
                    </a:cubicBezTo>
                    <a:cubicBezTo>
                      <a:pt x="1953099" y="416252"/>
                      <a:pt x="1939345" y="420827"/>
                      <a:pt x="1923498" y="417872"/>
                    </a:cubicBezTo>
                    <a:cubicBezTo>
                      <a:pt x="1907652" y="414917"/>
                      <a:pt x="1895715" y="405552"/>
                      <a:pt x="1896837" y="396956"/>
                    </a:cubicBezTo>
                    <a:cubicBezTo>
                      <a:pt x="1897957" y="388359"/>
                      <a:pt x="1911712" y="383784"/>
                      <a:pt x="1927557" y="386739"/>
                    </a:cubicBezTo>
                    <a:close/>
                    <a:moveTo>
                      <a:pt x="2816703" y="367239"/>
                    </a:moveTo>
                    <a:cubicBezTo>
                      <a:pt x="2822415" y="368220"/>
                      <a:pt x="2826457" y="370916"/>
                      <a:pt x="2827473" y="375092"/>
                    </a:cubicBezTo>
                    <a:cubicBezTo>
                      <a:pt x="2829508" y="383445"/>
                      <a:pt x="2818675" y="394565"/>
                      <a:pt x="2803277" y="399927"/>
                    </a:cubicBezTo>
                    <a:cubicBezTo>
                      <a:pt x="2787879" y="405288"/>
                      <a:pt x="2773747" y="402863"/>
                      <a:pt x="2771713" y="394509"/>
                    </a:cubicBezTo>
                    <a:cubicBezTo>
                      <a:pt x="2769679" y="386156"/>
                      <a:pt x="2780512" y="375036"/>
                      <a:pt x="2795910" y="369674"/>
                    </a:cubicBezTo>
                    <a:cubicBezTo>
                      <a:pt x="2803609" y="366993"/>
                      <a:pt x="2810991" y="366260"/>
                      <a:pt x="2816703" y="367239"/>
                    </a:cubicBezTo>
                    <a:close/>
                    <a:moveTo>
                      <a:pt x="738877" y="367239"/>
                    </a:moveTo>
                    <a:cubicBezTo>
                      <a:pt x="744589" y="368220"/>
                      <a:pt x="748630" y="370916"/>
                      <a:pt x="749647" y="375092"/>
                    </a:cubicBezTo>
                    <a:cubicBezTo>
                      <a:pt x="751681" y="383445"/>
                      <a:pt x="740848" y="394565"/>
                      <a:pt x="725450" y="399927"/>
                    </a:cubicBezTo>
                    <a:cubicBezTo>
                      <a:pt x="710052" y="405288"/>
                      <a:pt x="695921" y="402863"/>
                      <a:pt x="693886" y="394509"/>
                    </a:cubicBezTo>
                    <a:cubicBezTo>
                      <a:pt x="691852" y="386156"/>
                      <a:pt x="702685" y="375036"/>
                      <a:pt x="718083" y="369674"/>
                    </a:cubicBezTo>
                    <a:cubicBezTo>
                      <a:pt x="725783" y="366993"/>
                      <a:pt x="733165" y="366260"/>
                      <a:pt x="738877" y="367239"/>
                    </a:cubicBezTo>
                    <a:close/>
                    <a:moveTo>
                      <a:pt x="3745292" y="335188"/>
                    </a:moveTo>
                    <a:lnTo>
                      <a:pt x="3758320" y="336374"/>
                    </a:lnTo>
                    <a:lnTo>
                      <a:pt x="3786142" y="364825"/>
                    </a:lnTo>
                    <a:lnTo>
                      <a:pt x="3780137" y="369418"/>
                    </a:lnTo>
                    <a:cubicBezTo>
                      <a:pt x="3774444" y="370546"/>
                      <a:pt x="3767050" y="370002"/>
                      <a:pt x="3759304" y="367520"/>
                    </a:cubicBezTo>
                    <a:cubicBezTo>
                      <a:pt x="3743813" y="362556"/>
                      <a:pt x="3732782" y="351719"/>
                      <a:pt x="3734665" y="343315"/>
                    </a:cubicBezTo>
                    <a:cubicBezTo>
                      <a:pt x="3735607" y="339113"/>
                      <a:pt x="3739599" y="336315"/>
                      <a:pt x="3745292" y="335188"/>
                    </a:cubicBezTo>
                    <a:close/>
                    <a:moveTo>
                      <a:pt x="1667465" y="335188"/>
                    </a:moveTo>
                    <a:cubicBezTo>
                      <a:pt x="1673158" y="334059"/>
                      <a:pt x="1680552" y="334603"/>
                      <a:pt x="1688298" y="337085"/>
                    </a:cubicBezTo>
                    <a:cubicBezTo>
                      <a:pt x="1703788" y="342048"/>
                      <a:pt x="1714819" y="352886"/>
                      <a:pt x="1712936" y="361291"/>
                    </a:cubicBezTo>
                    <a:cubicBezTo>
                      <a:pt x="1711053" y="369695"/>
                      <a:pt x="1696968" y="372484"/>
                      <a:pt x="1681478" y="367520"/>
                    </a:cubicBezTo>
                    <a:cubicBezTo>
                      <a:pt x="1665987" y="362556"/>
                      <a:pt x="1654955" y="351719"/>
                      <a:pt x="1656838" y="343315"/>
                    </a:cubicBezTo>
                    <a:cubicBezTo>
                      <a:pt x="1657779" y="339113"/>
                      <a:pt x="1661772" y="336315"/>
                      <a:pt x="1667465" y="335188"/>
                    </a:cubicBezTo>
                    <a:close/>
                    <a:moveTo>
                      <a:pt x="3203403" y="328400"/>
                    </a:moveTo>
                    <a:cubicBezTo>
                      <a:pt x="3209115" y="329381"/>
                      <a:pt x="3213157" y="332077"/>
                      <a:pt x="3214173" y="336253"/>
                    </a:cubicBezTo>
                    <a:cubicBezTo>
                      <a:pt x="3216208" y="344606"/>
                      <a:pt x="3205375" y="355727"/>
                      <a:pt x="3189977" y="361088"/>
                    </a:cubicBezTo>
                    <a:cubicBezTo>
                      <a:pt x="3174579" y="366449"/>
                      <a:pt x="3160447" y="364024"/>
                      <a:pt x="3158413" y="355670"/>
                    </a:cubicBezTo>
                    <a:cubicBezTo>
                      <a:pt x="3156379" y="347317"/>
                      <a:pt x="3167212" y="336197"/>
                      <a:pt x="3182610" y="330835"/>
                    </a:cubicBezTo>
                    <a:cubicBezTo>
                      <a:pt x="3190309" y="328154"/>
                      <a:pt x="3197691" y="327421"/>
                      <a:pt x="3203403" y="328400"/>
                    </a:cubicBezTo>
                    <a:close/>
                    <a:moveTo>
                      <a:pt x="1125577" y="328400"/>
                    </a:moveTo>
                    <a:cubicBezTo>
                      <a:pt x="1131288" y="329381"/>
                      <a:pt x="1135330" y="332077"/>
                      <a:pt x="1136347" y="336253"/>
                    </a:cubicBezTo>
                    <a:cubicBezTo>
                      <a:pt x="1138381" y="344606"/>
                      <a:pt x="1127548" y="355727"/>
                      <a:pt x="1112150" y="361088"/>
                    </a:cubicBezTo>
                    <a:cubicBezTo>
                      <a:pt x="1096752" y="366449"/>
                      <a:pt x="1082621" y="364024"/>
                      <a:pt x="1080586" y="355670"/>
                    </a:cubicBezTo>
                    <a:cubicBezTo>
                      <a:pt x="1078552" y="347317"/>
                      <a:pt x="1089385" y="336197"/>
                      <a:pt x="1104783" y="330835"/>
                    </a:cubicBezTo>
                    <a:cubicBezTo>
                      <a:pt x="1112483" y="328154"/>
                      <a:pt x="1119865" y="327421"/>
                      <a:pt x="1125577" y="328400"/>
                    </a:cubicBezTo>
                    <a:close/>
                    <a:moveTo>
                      <a:pt x="3562403" y="324037"/>
                    </a:moveTo>
                    <a:cubicBezTo>
                      <a:pt x="3568145" y="323363"/>
                      <a:pt x="3572607" y="324832"/>
                      <a:pt x="3574426" y="328599"/>
                    </a:cubicBezTo>
                    <a:cubicBezTo>
                      <a:pt x="3578064" y="336134"/>
                      <a:pt x="3569755" y="350016"/>
                      <a:pt x="3555865" y="359606"/>
                    </a:cubicBezTo>
                    <a:cubicBezTo>
                      <a:pt x="3541976" y="369195"/>
                      <a:pt x="3527768" y="370859"/>
                      <a:pt x="3524130" y="363324"/>
                    </a:cubicBezTo>
                    <a:cubicBezTo>
                      <a:pt x="3520492" y="355789"/>
                      <a:pt x="3528802" y="341907"/>
                      <a:pt x="3542691" y="332318"/>
                    </a:cubicBezTo>
                    <a:cubicBezTo>
                      <a:pt x="3549635" y="327523"/>
                      <a:pt x="3556660" y="324710"/>
                      <a:pt x="3562403" y="324037"/>
                    </a:cubicBezTo>
                    <a:close/>
                    <a:moveTo>
                      <a:pt x="1484576" y="324037"/>
                    </a:moveTo>
                    <a:cubicBezTo>
                      <a:pt x="1490319" y="323363"/>
                      <a:pt x="1494781" y="324832"/>
                      <a:pt x="1496600" y="328599"/>
                    </a:cubicBezTo>
                    <a:cubicBezTo>
                      <a:pt x="1500237" y="336134"/>
                      <a:pt x="1491927" y="350016"/>
                      <a:pt x="1478039" y="359606"/>
                    </a:cubicBezTo>
                    <a:cubicBezTo>
                      <a:pt x="1464149" y="369195"/>
                      <a:pt x="1449941" y="370859"/>
                      <a:pt x="1446303" y="363324"/>
                    </a:cubicBezTo>
                    <a:cubicBezTo>
                      <a:pt x="1442665" y="355789"/>
                      <a:pt x="1450974" y="341907"/>
                      <a:pt x="1464864" y="332318"/>
                    </a:cubicBezTo>
                    <a:cubicBezTo>
                      <a:pt x="1471809" y="327523"/>
                      <a:pt x="1478833" y="324710"/>
                      <a:pt x="1484576" y="324037"/>
                    </a:cubicBezTo>
                    <a:close/>
                    <a:moveTo>
                      <a:pt x="421195" y="289767"/>
                    </a:moveTo>
                    <a:lnTo>
                      <a:pt x="423772" y="294418"/>
                    </a:lnTo>
                    <a:cubicBezTo>
                      <a:pt x="422651" y="303014"/>
                      <a:pt x="408896" y="307590"/>
                      <a:pt x="393050" y="304634"/>
                    </a:cubicBezTo>
                    <a:lnTo>
                      <a:pt x="387880" y="302444"/>
                    </a:lnTo>
                    <a:close/>
                    <a:moveTo>
                      <a:pt x="2672827" y="273829"/>
                    </a:moveTo>
                    <a:cubicBezTo>
                      <a:pt x="2678581" y="274353"/>
                      <a:pt x="2685655" y="276986"/>
                      <a:pt x="2692683" y="281600"/>
                    </a:cubicBezTo>
                    <a:cubicBezTo>
                      <a:pt x="2706743" y="290828"/>
                      <a:pt x="2715301" y="304493"/>
                      <a:pt x="2711800" y="312120"/>
                    </a:cubicBezTo>
                    <a:cubicBezTo>
                      <a:pt x="2708299" y="319747"/>
                      <a:pt x="2694064" y="318450"/>
                      <a:pt x="2680005" y="309221"/>
                    </a:cubicBezTo>
                    <a:cubicBezTo>
                      <a:pt x="2665946" y="299992"/>
                      <a:pt x="2657388" y="286327"/>
                      <a:pt x="2660889" y="278700"/>
                    </a:cubicBezTo>
                    <a:cubicBezTo>
                      <a:pt x="2662639" y="274887"/>
                      <a:pt x="2667073" y="273304"/>
                      <a:pt x="2672827" y="273829"/>
                    </a:cubicBezTo>
                    <a:close/>
                    <a:moveTo>
                      <a:pt x="595001" y="273829"/>
                    </a:moveTo>
                    <a:cubicBezTo>
                      <a:pt x="600754" y="274353"/>
                      <a:pt x="607828" y="276986"/>
                      <a:pt x="614857" y="281600"/>
                    </a:cubicBezTo>
                    <a:cubicBezTo>
                      <a:pt x="628916" y="290828"/>
                      <a:pt x="637474" y="304493"/>
                      <a:pt x="633972" y="312120"/>
                    </a:cubicBezTo>
                    <a:cubicBezTo>
                      <a:pt x="630471" y="319747"/>
                      <a:pt x="616236" y="318450"/>
                      <a:pt x="602178" y="309221"/>
                    </a:cubicBezTo>
                    <a:cubicBezTo>
                      <a:pt x="588119" y="299992"/>
                      <a:pt x="579561" y="286327"/>
                      <a:pt x="583062" y="278700"/>
                    </a:cubicBezTo>
                    <a:cubicBezTo>
                      <a:pt x="584813" y="274887"/>
                      <a:pt x="589247" y="273304"/>
                      <a:pt x="595001" y="273829"/>
                    </a:cubicBezTo>
                    <a:close/>
                    <a:moveTo>
                      <a:pt x="2474937" y="273502"/>
                    </a:moveTo>
                    <a:cubicBezTo>
                      <a:pt x="2490783" y="276456"/>
                      <a:pt x="2502719" y="285821"/>
                      <a:pt x="2501599" y="294418"/>
                    </a:cubicBezTo>
                    <a:cubicBezTo>
                      <a:pt x="2500478" y="303014"/>
                      <a:pt x="2486723" y="307590"/>
                      <a:pt x="2470877" y="304634"/>
                    </a:cubicBezTo>
                    <a:cubicBezTo>
                      <a:pt x="2455031" y="301679"/>
                      <a:pt x="2443094" y="292315"/>
                      <a:pt x="2444215" y="283718"/>
                    </a:cubicBezTo>
                    <a:cubicBezTo>
                      <a:pt x="2445336" y="275121"/>
                      <a:pt x="2459091" y="270546"/>
                      <a:pt x="2474937" y="273502"/>
                    </a:cubicBezTo>
                    <a:close/>
                    <a:moveTo>
                      <a:pt x="2111953" y="273502"/>
                    </a:moveTo>
                    <a:cubicBezTo>
                      <a:pt x="2127800" y="276456"/>
                      <a:pt x="2139736" y="285821"/>
                      <a:pt x="2138615" y="294418"/>
                    </a:cubicBezTo>
                    <a:cubicBezTo>
                      <a:pt x="2137495" y="303014"/>
                      <a:pt x="2123740" y="307590"/>
                      <a:pt x="2107893" y="304634"/>
                    </a:cubicBezTo>
                    <a:cubicBezTo>
                      <a:pt x="2092047" y="301679"/>
                      <a:pt x="2080111" y="292315"/>
                      <a:pt x="2081232" y="283718"/>
                    </a:cubicBezTo>
                    <a:cubicBezTo>
                      <a:pt x="2082353" y="275121"/>
                      <a:pt x="2096107" y="270546"/>
                      <a:pt x="2111953" y="273502"/>
                    </a:cubicBezTo>
                    <a:close/>
                    <a:moveTo>
                      <a:pt x="3001100" y="254001"/>
                    </a:moveTo>
                    <a:cubicBezTo>
                      <a:pt x="3006812" y="254982"/>
                      <a:pt x="3010854" y="257678"/>
                      <a:pt x="3011870" y="261854"/>
                    </a:cubicBezTo>
                    <a:cubicBezTo>
                      <a:pt x="3013905" y="270207"/>
                      <a:pt x="3003072" y="281328"/>
                      <a:pt x="2987673" y="286689"/>
                    </a:cubicBezTo>
                    <a:cubicBezTo>
                      <a:pt x="2972276" y="292050"/>
                      <a:pt x="2958143" y="289626"/>
                      <a:pt x="2956109" y="281271"/>
                    </a:cubicBezTo>
                    <a:cubicBezTo>
                      <a:pt x="2954075" y="272918"/>
                      <a:pt x="2964909" y="261798"/>
                      <a:pt x="2980306" y="256437"/>
                    </a:cubicBezTo>
                    <a:cubicBezTo>
                      <a:pt x="2988006" y="253755"/>
                      <a:pt x="2995387" y="253022"/>
                      <a:pt x="3001100" y="254001"/>
                    </a:cubicBezTo>
                    <a:close/>
                    <a:moveTo>
                      <a:pt x="923273" y="254001"/>
                    </a:moveTo>
                    <a:cubicBezTo>
                      <a:pt x="928986" y="254982"/>
                      <a:pt x="933026" y="257678"/>
                      <a:pt x="934044" y="261854"/>
                    </a:cubicBezTo>
                    <a:cubicBezTo>
                      <a:pt x="936078" y="270207"/>
                      <a:pt x="925244" y="281328"/>
                      <a:pt x="909847" y="286689"/>
                    </a:cubicBezTo>
                    <a:cubicBezTo>
                      <a:pt x="894448" y="292050"/>
                      <a:pt x="880317" y="289626"/>
                      <a:pt x="878283" y="281271"/>
                    </a:cubicBezTo>
                    <a:cubicBezTo>
                      <a:pt x="876249" y="272918"/>
                      <a:pt x="887081" y="261798"/>
                      <a:pt x="902480" y="256437"/>
                    </a:cubicBezTo>
                    <a:cubicBezTo>
                      <a:pt x="910179" y="253755"/>
                      <a:pt x="917561" y="253022"/>
                      <a:pt x="923273" y="254001"/>
                    </a:cubicBezTo>
                    <a:close/>
                    <a:moveTo>
                      <a:pt x="841623" y="152107"/>
                    </a:moveTo>
                    <a:lnTo>
                      <a:pt x="842088" y="152446"/>
                    </a:lnTo>
                    <a:cubicBezTo>
                      <a:pt x="844122" y="160799"/>
                      <a:pt x="833288" y="171919"/>
                      <a:pt x="817891" y="177280"/>
                    </a:cubicBezTo>
                    <a:cubicBezTo>
                      <a:pt x="802492" y="182642"/>
                      <a:pt x="788361" y="180217"/>
                      <a:pt x="786327" y="171862"/>
                    </a:cubicBezTo>
                    <a:lnTo>
                      <a:pt x="788118" y="167503"/>
                    </a:lnTo>
                    <a:close/>
                    <a:moveTo>
                      <a:pt x="2909144" y="144593"/>
                    </a:moveTo>
                    <a:cubicBezTo>
                      <a:pt x="2914856" y="145574"/>
                      <a:pt x="2918898" y="148269"/>
                      <a:pt x="2919914" y="152446"/>
                    </a:cubicBezTo>
                    <a:cubicBezTo>
                      <a:pt x="2921949" y="160799"/>
                      <a:pt x="2911116" y="171919"/>
                      <a:pt x="2895717" y="177280"/>
                    </a:cubicBezTo>
                    <a:cubicBezTo>
                      <a:pt x="2880320" y="182642"/>
                      <a:pt x="2866187" y="180217"/>
                      <a:pt x="2864153" y="171862"/>
                    </a:cubicBezTo>
                    <a:cubicBezTo>
                      <a:pt x="2862119" y="163509"/>
                      <a:pt x="2872953" y="152389"/>
                      <a:pt x="2888350" y="147028"/>
                    </a:cubicBezTo>
                    <a:cubicBezTo>
                      <a:pt x="2896050" y="144346"/>
                      <a:pt x="2903433" y="143613"/>
                      <a:pt x="2909144" y="144593"/>
                    </a:cubicBezTo>
                    <a:close/>
                    <a:moveTo>
                      <a:pt x="1779749" y="138254"/>
                    </a:moveTo>
                    <a:cubicBezTo>
                      <a:pt x="1785442" y="137126"/>
                      <a:pt x="1792836" y="137669"/>
                      <a:pt x="1800582" y="140152"/>
                    </a:cubicBezTo>
                    <a:cubicBezTo>
                      <a:pt x="1816072" y="145116"/>
                      <a:pt x="1827103" y="155953"/>
                      <a:pt x="1825220" y="164357"/>
                    </a:cubicBezTo>
                    <a:cubicBezTo>
                      <a:pt x="1823337" y="172761"/>
                      <a:pt x="1809253" y="175550"/>
                      <a:pt x="1793762" y="170587"/>
                    </a:cubicBezTo>
                    <a:cubicBezTo>
                      <a:pt x="1778271" y="165623"/>
                      <a:pt x="1767239" y="154786"/>
                      <a:pt x="1769122" y="146381"/>
                    </a:cubicBezTo>
                    <a:cubicBezTo>
                      <a:pt x="1770063" y="142179"/>
                      <a:pt x="1774056" y="139381"/>
                      <a:pt x="1779749" y="138254"/>
                    </a:cubicBezTo>
                    <a:close/>
                    <a:moveTo>
                      <a:pt x="3275719" y="133526"/>
                    </a:moveTo>
                    <a:cubicBezTo>
                      <a:pt x="3291663" y="135604"/>
                      <a:pt x="3303949" y="144302"/>
                      <a:pt x="3303160" y="152951"/>
                    </a:cubicBezTo>
                    <a:cubicBezTo>
                      <a:pt x="3302372" y="161600"/>
                      <a:pt x="3288808" y="166928"/>
                      <a:pt x="3272865" y="164851"/>
                    </a:cubicBezTo>
                    <a:cubicBezTo>
                      <a:pt x="3256922" y="162772"/>
                      <a:pt x="3244637" y="154075"/>
                      <a:pt x="3245425" y="145426"/>
                    </a:cubicBezTo>
                    <a:cubicBezTo>
                      <a:pt x="3246213" y="136777"/>
                      <a:pt x="3259776" y="131449"/>
                      <a:pt x="3275719" y="133526"/>
                    </a:cubicBezTo>
                    <a:close/>
                    <a:moveTo>
                      <a:pt x="1197893" y="133526"/>
                    </a:moveTo>
                    <a:cubicBezTo>
                      <a:pt x="1213837" y="135604"/>
                      <a:pt x="1226122" y="144302"/>
                      <a:pt x="1225334" y="152951"/>
                    </a:cubicBezTo>
                    <a:cubicBezTo>
                      <a:pt x="1224545" y="161600"/>
                      <a:pt x="1210982" y="166928"/>
                      <a:pt x="1195039" y="164851"/>
                    </a:cubicBezTo>
                    <a:cubicBezTo>
                      <a:pt x="1179095" y="162772"/>
                      <a:pt x="1166810" y="154075"/>
                      <a:pt x="1167598" y="145426"/>
                    </a:cubicBezTo>
                    <a:cubicBezTo>
                      <a:pt x="1168386" y="136777"/>
                      <a:pt x="1181950" y="131449"/>
                      <a:pt x="1197893" y="133526"/>
                    </a:cubicBezTo>
                    <a:close/>
                    <a:moveTo>
                      <a:pt x="2315095" y="98173"/>
                    </a:moveTo>
                    <a:cubicBezTo>
                      <a:pt x="2320388" y="100249"/>
                      <a:pt x="2326337" y="104743"/>
                      <a:pt x="2331690" y="111161"/>
                    </a:cubicBezTo>
                    <a:cubicBezTo>
                      <a:pt x="2342394" y="123999"/>
                      <a:pt x="2346653" y="139672"/>
                      <a:pt x="2341201" y="146172"/>
                    </a:cubicBezTo>
                    <a:cubicBezTo>
                      <a:pt x="2335750" y="152673"/>
                      <a:pt x="2322654" y="147536"/>
                      <a:pt x="2311950" y="134698"/>
                    </a:cubicBezTo>
                    <a:cubicBezTo>
                      <a:pt x="2301246" y="121862"/>
                      <a:pt x="2296988" y="106187"/>
                      <a:pt x="2302439" y="99687"/>
                    </a:cubicBezTo>
                    <a:cubicBezTo>
                      <a:pt x="2305165" y="96436"/>
                      <a:pt x="2309801" y="96097"/>
                      <a:pt x="2315095" y="98173"/>
                    </a:cubicBezTo>
                    <a:close/>
                    <a:moveTo>
                      <a:pt x="1466359" y="66560"/>
                    </a:moveTo>
                    <a:cubicBezTo>
                      <a:pt x="1472102" y="65886"/>
                      <a:pt x="1476563" y="67355"/>
                      <a:pt x="1478383" y="71122"/>
                    </a:cubicBezTo>
                    <a:cubicBezTo>
                      <a:pt x="1482020" y="78657"/>
                      <a:pt x="1473711" y="92539"/>
                      <a:pt x="1459822" y="102129"/>
                    </a:cubicBezTo>
                    <a:cubicBezTo>
                      <a:pt x="1445932" y="111718"/>
                      <a:pt x="1431724" y="113382"/>
                      <a:pt x="1428087" y="105847"/>
                    </a:cubicBezTo>
                    <a:cubicBezTo>
                      <a:pt x="1424448" y="98312"/>
                      <a:pt x="1432758" y="84430"/>
                      <a:pt x="1446648" y="74841"/>
                    </a:cubicBezTo>
                    <a:cubicBezTo>
                      <a:pt x="1453592" y="70046"/>
                      <a:pt x="1460617" y="67233"/>
                      <a:pt x="1466359" y="66560"/>
                    </a:cubicBezTo>
                    <a:close/>
                    <a:moveTo>
                      <a:pt x="2580619" y="46661"/>
                    </a:moveTo>
                    <a:cubicBezTo>
                      <a:pt x="2596466" y="49615"/>
                      <a:pt x="2608402" y="58980"/>
                      <a:pt x="2607281" y="67577"/>
                    </a:cubicBezTo>
                    <a:cubicBezTo>
                      <a:pt x="2606161" y="76173"/>
                      <a:pt x="2592406" y="80748"/>
                      <a:pt x="2576559" y="77793"/>
                    </a:cubicBezTo>
                    <a:cubicBezTo>
                      <a:pt x="2560714" y="74838"/>
                      <a:pt x="2548777" y="65473"/>
                      <a:pt x="2549899" y="56877"/>
                    </a:cubicBezTo>
                    <a:cubicBezTo>
                      <a:pt x="2551019" y="48280"/>
                      <a:pt x="2564774" y="43705"/>
                      <a:pt x="2580619" y="46661"/>
                    </a:cubicBezTo>
                    <a:close/>
                    <a:moveTo>
                      <a:pt x="2150511" y="13632"/>
                    </a:moveTo>
                    <a:cubicBezTo>
                      <a:pt x="2166548" y="13659"/>
                      <a:pt x="2179541" y="20736"/>
                      <a:pt x="2179530" y="29436"/>
                    </a:cubicBezTo>
                    <a:cubicBezTo>
                      <a:pt x="2179519" y="38137"/>
                      <a:pt x="2166511" y="45168"/>
                      <a:pt x="2150473" y="45141"/>
                    </a:cubicBezTo>
                    <a:cubicBezTo>
                      <a:pt x="2134435" y="45114"/>
                      <a:pt x="2121443" y="38037"/>
                      <a:pt x="2121453" y="29336"/>
                    </a:cubicBezTo>
                    <a:cubicBezTo>
                      <a:pt x="2121463" y="20636"/>
                      <a:pt x="2134473" y="13605"/>
                      <a:pt x="2150511" y="13632"/>
                    </a:cubicBezTo>
                    <a:close/>
                    <a:moveTo>
                      <a:pt x="1645302" y="0"/>
                    </a:moveTo>
                    <a:lnTo>
                      <a:pt x="1649533" y="9764"/>
                    </a:lnTo>
                    <a:cubicBezTo>
                      <a:pt x="1647650" y="18169"/>
                      <a:pt x="1633565" y="20958"/>
                      <a:pt x="1618074" y="15994"/>
                    </a:cubicBezTo>
                    <a:cubicBezTo>
                      <a:pt x="1610329" y="13512"/>
                      <a:pt x="1603698" y="9562"/>
                      <a:pt x="1599240" y="5182"/>
                    </a:cubicBezTo>
                    <a:lnTo>
                      <a:pt x="1599073" y="4797"/>
                    </a:lnTo>
                    <a:lnTo>
                      <a:pt x="1608771" y="3352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9543BA79-8008-4818-A838-502F2FC02E6E}"/>
                  </a:ext>
                </a:extLst>
              </p:cNvPr>
              <p:cNvSpPr/>
              <p:nvPr/>
            </p:nvSpPr>
            <p:spPr>
              <a:xfrm>
                <a:off x="2308111" y="3433937"/>
                <a:ext cx="3756288" cy="551897"/>
              </a:xfrm>
              <a:custGeom>
                <a:avLst/>
                <a:gdLst>
                  <a:gd name="connsiteX0" fmla="*/ 3019821 w 5497045"/>
                  <a:gd name="connsiteY0" fmla="*/ 806 h 807660"/>
                  <a:gd name="connsiteX1" fmla="*/ 5484863 w 5497045"/>
                  <a:gd name="connsiteY1" fmla="*/ 528326 h 807660"/>
                  <a:gd name="connsiteX2" fmla="*/ 5497045 w 5497045"/>
                  <a:gd name="connsiteY2" fmla="*/ 542731 h 807660"/>
                  <a:gd name="connsiteX3" fmla="*/ 5481631 w 5497045"/>
                  <a:gd name="connsiteY3" fmla="*/ 535334 h 807660"/>
                  <a:gd name="connsiteX4" fmla="*/ 2742176 w 5497045"/>
                  <a:gd name="connsiteY4" fmla="*/ 126366 h 807660"/>
                  <a:gd name="connsiteX5" fmla="*/ 41334 w 5497045"/>
                  <a:gd name="connsiteY5" fmla="*/ 783280 h 807660"/>
                  <a:gd name="connsiteX6" fmla="*/ 0 w 5497045"/>
                  <a:gd name="connsiteY6" fmla="*/ 807660 h 807660"/>
                  <a:gd name="connsiteX7" fmla="*/ 9936 w 5497045"/>
                  <a:gd name="connsiteY7" fmla="*/ 792558 h 807660"/>
                  <a:gd name="connsiteX8" fmla="*/ 2794527 w 5497045"/>
                  <a:gd name="connsiteY8" fmla="*/ 1161 h 807660"/>
                  <a:gd name="connsiteX9" fmla="*/ 3019821 w 5497045"/>
                  <a:gd name="connsiteY9" fmla="*/ 806 h 807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97045" h="807660">
                    <a:moveTo>
                      <a:pt x="3019821" y="806"/>
                    </a:moveTo>
                    <a:cubicBezTo>
                      <a:pt x="3980980" y="15464"/>
                      <a:pt x="5191445" y="228850"/>
                      <a:pt x="5484863" y="528326"/>
                    </a:cubicBezTo>
                    <a:lnTo>
                      <a:pt x="5497045" y="542731"/>
                    </a:lnTo>
                    <a:lnTo>
                      <a:pt x="5481631" y="535334"/>
                    </a:lnTo>
                    <a:cubicBezTo>
                      <a:pt x="4955469" y="301991"/>
                      <a:pt x="3496542" y="92547"/>
                      <a:pt x="2742176" y="126366"/>
                    </a:cubicBezTo>
                    <a:cubicBezTo>
                      <a:pt x="1987810" y="160185"/>
                      <a:pt x="545088" y="505890"/>
                      <a:pt x="41334" y="783280"/>
                    </a:cubicBezTo>
                    <a:lnTo>
                      <a:pt x="0" y="807660"/>
                    </a:lnTo>
                    <a:lnTo>
                      <a:pt x="9936" y="792558"/>
                    </a:lnTo>
                    <a:cubicBezTo>
                      <a:pt x="298121" y="423089"/>
                      <a:pt x="1807618" y="20449"/>
                      <a:pt x="2794527" y="1161"/>
                    </a:cubicBezTo>
                    <a:cubicBezTo>
                      <a:pt x="2867631" y="-268"/>
                      <a:pt x="2942929" y="-367"/>
                      <a:pt x="3019821" y="806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D5A49B9C-BDD0-4A60-9055-600039285268}"/>
                  </a:ext>
                </a:extLst>
              </p:cNvPr>
              <p:cNvSpPr/>
              <p:nvPr/>
            </p:nvSpPr>
            <p:spPr>
              <a:xfrm>
                <a:off x="2346411" y="3873699"/>
                <a:ext cx="3676012" cy="333452"/>
              </a:xfrm>
              <a:custGeom>
                <a:avLst/>
                <a:gdLst>
                  <a:gd name="connsiteX0" fmla="*/ 2868544 w 5379568"/>
                  <a:gd name="connsiteY0" fmla="*/ 202 h 487982"/>
                  <a:gd name="connsiteX1" fmla="*/ 5365008 w 5379568"/>
                  <a:gd name="connsiteY1" fmla="*/ 186094 h 487982"/>
                  <a:gd name="connsiteX2" fmla="*/ 5379568 w 5379568"/>
                  <a:gd name="connsiteY2" fmla="*/ 184252 h 487982"/>
                  <a:gd name="connsiteX3" fmla="*/ 5360978 w 5379568"/>
                  <a:gd name="connsiteY3" fmla="*/ 194373 h 487982"/>
                  <a:gd name="connsiteX4" fmla="*/ 2730858 w 5379568"/>
                  <a:gd name="connsiteY4" fmla="*/ 104362 h 487982"/>
                  <a:gd name="connsiteX5" fmla="*/ 89069 w 5379568"/>
                  <a:gd name="connsiteY5" fmla="*/ 456281 h 487982"/>
                  <a:gd name="connsiteX6" fmla="*/ 0 w 5379568"/>
                  <a:gd name="connsiteY6" fmla="*/ 415012 h 487982"/>
                  <a:gd name="connsiteX7" fmla="*/ 70978 w 5379568"/>
                  <a:gd name="connsiteY7" fmla="*/ 419668 h 487982"/>
                  <a:gd name="connsiteX8" fmla="*/ 2678221 w 5379568"/>
                  <a:gd name="connsiteY8" fmla="*/ 3148 h 487982"/>
                  <a:gd name="connsiteX9" fmla="*/ 2868544 w 5379568"/>
                  <a:gd name="connsiteY9" fmla="*/ 202 h 487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79568" h="487982">
                    <a:moveTo>
                      <a:pt x="2868544" y="202"/>
                    </a:moveTo>
                    <a:cubicBezTo>
                      <a:pt x="3664501" y="7943"/>
                      <a:pt x="4847230" y="236146"/>
                      <a:pt x="5365008" y="186094"/>
                    </a:cubicBezTo>
                    <a:lnTo>
                      <a:pt x="5379568" y="184252"/>
                    </a:lnTo>
                    <a:lnTo>
                      <a:pt x="5360978" y="194373"/>
                    </a:lnTo>
                    <a:cubicBezTo>
                      <a:pt x="4924743" y="393843"/>
                      <a:pt x="3540959" y="64357"/>
                      <a:pt x="2730858" y="104362"/>
                    </a:cubicBezTo>
                    <a:cubicBezTo>
                      <a:pt x="1920757" y="144367"/>
                      <a:pt x="587535" y="612203"/>
                      <a:pt x="89069" y="456281"/>
                    </a:cubicBezTo>
                    <a:lnTo>
                      <a:pt x="0" y="415012"/>
                    </a:lnTo>
                    <a:lnTo>
                      <a:pt x="70978" y="419668"/>
                    </a:lnTo>
                    <a:cubicBezTo>
                      <a:pt x="622743" y="421084"/>
                      <a:pt x="1893681" y="38320"/>
                      <a:pt x="2678221" y="3148"/>
                    </a:cubicBezTo>
                    <a:cubicBezTo>
                      <a:pt x="2738570" y="443"/>
                      <a:pt x="2802214" y="-443"/>
                      <a:pt x="2868544" y="202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E53D300-D0E9-48D5-9FAE-5361F5E5613B}"/>
              </a:ext>
            </a:extLst>
          </p:cNvPr>
          <p:cNvGrpSpPr/>
          <p:nvPr/>
        </p:nvGrpSpPr>
        <p:grpSpPr>
          <a:xfrm>
            <a:off x="6605083" y="1378094"/>
            <a:ext cx="2605086" cy="1788055"/>
            <a:chOff x="6605083" y="1378094"/>
            <a:chExt cx="2605086" cy="1788055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C7ED5590-60D0-4675-BD85-557FA623001A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6410B8DF-D1EE-427D-8B5B-C8D803157FE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8CD071C4-817F-4578-9D77-66C263F8B2DC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FD555CD9-41A9-4753-9A07-237B31FE1114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36A9B8D8-45F0-4D8E-8FC7-528B57E478E4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F2F2BD35-8C38-4CFC-8396-7DB8390B9856}"/>
                </a:ext>
              </a:extLst>
            </p:cNvPr>
            <p:cNvGrpSpPr/>
            <p:nvPr/>
          </p:nvGrpSpPr>
          <p:grpSpPr>
            <a:xfrm>
              <a:off x="6844248" y="1777043"/>
              <a:ext cx="2131622" cy="870388"/>
              <a:chOff x="6733179" y="1731690"/>
              <a:chExt cx="2353760" cy="961093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9FEE076F-3BA9-4321-A7D0-3A0A0A64BE39}"/>
                  </a:ext>
                </a:extLst>
              </p:cNvPr>
              <p:cNvGrpSpPr/>
              <p:nvPr/>
            </p:nvGrpSpPr>
            <p:grpSpPr>
              <a:xfrm rot="20863462">
                <a:off x="6801377" y="1731690"/>
                <a:ext cx="1847865" cy="313400"/>
                <a:chOff x="2238248" y="2033018"/>
                <a:chExt cx="3888232" cy="659448"/>
              </a:xfrm>
            </p:grpSpPr>
            <p:sp>
              <p:nvSpPr>
                <p:cNvPr id="81" name="楕円 80">
                  <a:extLst>
                    <a:ext uri="{FF2B5EF4-FFF2-40B4-BE49-F238E27FC236}">
                      <a16:creationId xmlns:a16="http://schemas.microsoft.com/office/drawing/2014/main" id="{F78EF339-ECE0-4218-AF77-9A90716E90BF}"/>
                    </a:ext>
                  </a:extLst>
                </p:cNvPr>
                <p:cNvSpPr/>
                <p:nvPr/>
              </p:nvSpPr>
              <p:spPr>
                <a:xfrm>
                  <a:off x="2238248" y="2492271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楕円 198">
                  <a:extLst>
                    <a:ext uri="{FF2B5EF4-FFF2-40B4-BE49-F238E27FC236}">
                      <a16:creationId xmlns:a16="http://schemas.microsoft.com/office/drawing/2014/main" id="{ADA40C82-18CF-421F-8DAF-8E319639C8D2}"/>
                    </a:ext>
                  </a:extLst>
                </p:cNvPr>
                <p:cNvSpPr/>
                <p:nvPr/>
              </p:nvSpPr>
              <p:spPr>
                <a:xfrm>
                  <a:off x="2266360" y="2033018"/>
                  <a:ext cx="3860120" cy="659447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48996" h="965052">
                      <a:moveTo>
                        <a:pt x="9312" y="763521"/>
                      </a:moveTo>
                      <a:cubicBezTo>
                        <a:pt x="-155788" y="341881"/>
                        <a:pt x="1916852" y="25651"/>
                        <a:pt x="2855382" y="1521"/>
                      </a:cubicBezTo>
                      <a:cubicBezTo>
                        <a:pt x="3793912" y="-22609"/>
                        <a:pt x="5795432" y="242821"/>
                        <a:pt x="5640492" y="618741"/>
                      </a:cubicBezTo>
                      <a:cubicBezTo>
                        <a:pt x="5485552" y="994661"/>
                        <a:pt x="3778672" y="769871"/>
                        <a:pt x="2840142" y="794001"/>
                      </a:cubicBezTo>
                      <a:cubicBezTo>
                        <a:pt x="1901612" y="818131"/>
                        <a:pt x="174412" y="1185161"/>
                        <a:pt x="9312" y="7635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802197C0-8621-44BA-8096-CA811ACADE5C}"/>
                    </a:ext>
                  </a:extLst>
                </p:cNvPr>
                <p:cNvSpPr/>
                <p:nvPr/>
              </p:nvSpPr>
              <p:spPr>
                <a:xfrm>
                  <a:off x="2425090" y="2034670"/>
                  <a:ext cx="3636379" cy="650351"/>
                </a:xfrm>
                <a:custGeom>
                  <a:avLst/>
                  <a:gdLst>
                    <a:gd name="connsiteX0" fmla="*/ 375398 w 3636379"/>
                    <a:gd name="connsiteY0" fmla="*/ 638324 h 650351"/>
                    <a:gd name="connsiteX1" fmla="*/ 396243 w 3636379"/>
                    <a:gd name="connsiteY1" fmla="*/ 640010 h 650351"/>
                    <a:gd name="connsiteX2" fmla="*/ 410959 w 3636379"/>
                    <a:gd name="connsiteY2" fmla="*/ 648275 h 650351"/>
                    <a:gd name="connsiteX3" fmla="*/ 366507 w 3636379"/>
                    <a:gd name="connsiteY3" fmla="*/ 650351 h 650351"/>
                    <a:gd name="connsiteX4" fmla="*/ 364829 w 3636379"/>
                    <a:gd name="connsiteY4" fmla="*/ 646559 h 650351"/>
                    <a:gd name="connsiteX5" fmla="*/ 375398 w 3636379"/>
                    <a:gd name="connsiteY5" fmla="*/ 638324 h 650351"/>
                    <a:gd name="connsiteX6" fmla="*/ 592453 w 3636379"/>
                    <a:gd name="connsiteY6" fmla="*/ 633316 h 650351"/>
                    <a:gd name="connsiteX7" fmla="*/ 605026 w 3636379"/>
                    <a:gd name="connsiteY7" fmla="*/ 635622 h 650351"/>
                    <a:gd name="connsiteX8" fmla="*/ 607670 w 3636379"/>
                    <a:gd name="connsiteY8" fmla="*/ 639089 h 650351"/>
                    <a:gd name="connsiteX9" fmla="*/ 590418 w 3636379"/>
                    <a:gd name="connsiteY9" fmla="*/ 639894 h 650351"/>
                    <a:gd name="connsiteX10" fmla="*/ 3184527 w 3636379"/>
                    <a:gd name="connsiteY10" fmla="*/ 521603 h 650351"/>
                    <a:gd name="connsiteX11" fmla="*/ 3211968 w 3636379"/>
                    <a:gd name="connsiteY11" fmla="*/ 541027 h 650351"/>
                    <a:gd name="connsiteX12" fmla="*/ 3181673 w 3636379"/>
                    <a:gd name="connsiteY12" fmla="*/ 552927 h 650351"/>
                    <a:gd name="connsiteX13" fmla="*/ 3154233 w 3636379"/>
                    <a:gd name="connsiteY13" fmla="*/ 533503 h 650351"/>
                    <a:gd name="connsiteX14" fmla="*/ 3184527 w 3636379"/>
                    <a:gd name="connsiteY14" fmla="*/ 521603 h 650351"/>
                    <a:gd name="connsiteX15" fmla="*/ 1106701 w 3636379"/>
                    <a:gd name="connsiteY15" fmla="*/ 521603 h 650351"/>
                    <a:gd name="connsiteX16" fmla="*/ 1134142 w 3636379"/>
                    <a:gd name="connsiteY16" fmla="*/ 541027 h 650351"/>
                    <a:gd name="connsiteX17" fmla="*/ 1103846 w 3636379"/>
                    <a:gd name="connsiteY17" fmla="*/ 552927 h 650351"/>
                    <a:gd name="connsiteX18" fmla="*/ 1076406 w 3636379"/>
                    <a:gd name="connsiteY18" fmla="*/ 533503 h 650351"/>
                    <a:gd name="connsiteX19" fmla="*/ 1106701 w 3636379"/>
                    <a:gd name="connsiteY19" fmla="*/ 521603 h 650351"/>
                    <a:gd name="connsiteX20" fmla="*/ 1737358 w 3636379"/>
                    <a:gd name="connsiteY20" fmla="*/ 513082 h 650351"/>
                    <a:gd name="connsiteX21" fmla="*/ 1766396 w 3636379"/>
                    <a:gd name="connsiteY21" fmla="*/ 528836 h 650351"/>
                    <a:gd name="connsiteX22" fmla="*/ 1760842 w 3636379"/>
                    <a:gd name="connsiteY22" fmla="*/ 536111 h 650351"/>
                    <a:gd name="connsiteX23" fmla="*/ 1715918 w 3636379"/>
                    <a:gd name="connsiteY23" fmla="*/ 538789 h 650351"/>
                    <a:gd name="connsiteX24" fmla="*/ 1708319 w 3636379"/>
                    <a:gd name="connsiteY24" fmla="*/ 528836 h 650351"/>
                    <a:gd name="connsiteX25" fmla="*/ 1737358 w 3636379"/>
                    <a:gd name="connsiteY25" fmla="*/ 513082 h 650351"/>
                    <a:gd name="connsiteX26" fmla="*/ 2854446 w 3636379"/>
                    <a:gd name="connsiteY26" fmla="*/ 510862 h 650351"/>
                    <a:gd name="connsiteX27" fmla="*/ 2875291 w 3636379"/>
                    <a:gd name="connsiteY27" fmla="*/ 512548 h 650351"/>
                    <a:gd name="connsiteX28" fmla="*/ 2900101 w 3636379"/>
                    <a:gd name="connsiteY28" fmla="*/ 536503 h 650351"/>
                    <a:gd name="connsiteX29" fmla="*/ 2868688 w 3636379"/>
                    <a:gd name="connsiteY29" fmla="*/ 543052 h 650351"/>
                    <a:gd name="connsiteX30" fmla="*/ 2843877 w 3636379"/>
                    <a:gd name="connsiteY30" fmla="*/ 519097 h 650351"/>
                    <a:gd name="connsiteX31" fmla="*/ 2854446 w 3636379"/>
                    <a:gd name="connsiteY31" fmla="*/ 510862 h 650351"/>
                    <a:gd name="connsiteX32" fmla="*/ 776620 w 3636379"/>
                    <a:gd name="connsiteY32" fmla="*/ 510862 h 650351"/>
                    <a:gd name="connsiteX33" fmla="*/ 797464 w 3636379"/>
                    <a:gd name="connsiteY33" fmla="*/ 512548 h 650351"/>
                    <a:gd name="connsiteX34" fmla="*/ 822275 w 3636379"/>
                    <a:gd name="connsiteY34" fmla="*/ 536503 h 650351"/>
                    <a:gd name="connsiteX35" fmla="*/ 790861 w 3636379"/>
                    <a:gd name="connsiteY35" fmla="*/ 543052 h 650351"/>
                    <a:gd name="connsiteX36" fmla="*/ 766051 w 3636379"/>
                    <a:gd name="connsiteY36" fmla="*/ 519097 h 650351"/>
                    <a:gd name="connsiteX37" fmla="*/ 776620 w 3636379"/>
                    <a:gd name="connsiteY37" fmla="*/ 510862 h 650351"/>
                    <a:gd name="connsiteX38" fmla="*/ 2108157 w 3636379"/>
                    <a:gd name="connsiteY38" fmla="*/ 464710 h 650351"/>
                    <a:gd name="connsiteX39" fmla="*/ 2135598 w 3636379"/>
                    <a:gd name="connsiteY39" fmla="*/ 484135 h 650351"/>
                    <a:gd name="connsiteX40" fmla="*/ 2105303 w 3636379"/>
                    <a:gd name="connsiteY40" fmla="*/ 496035 h 650351"/>
                    <a:gd name="connsiteX41" fmla="*/ 2077863 w 3636379"/>
                    <a:gd name="connsiteY41" fmla="*/ 476610 h 650351"/>
                    <a:gd name="connsiteX42" fmla="*/ 2108157 w 3636379"/>
                    <a:gd name="connsiteY42" fmla="*/ 464710 h 650351"/>
                    <a:gd name="connsiteX43" fmla="*/ 30331 w 3636379"/>
                    <a:gd name="connsiteY43" fmla="*/ 464710 h 650351"/>
                    <a:gd name="connsiteX44" fmla="*/ 57772 w 3636379"/>
                    <a:gd name="connsiteY44" fmla="*/ 484135 h 650351"/>
                    <a:gd name="connsiteX45" fmla="*/ 27476 w 3636379"/>
                    <a:gd name="connsiteY45" fmla="*/ 496035 h 650351"/>
                    <a:gd name="connsiteX46" fmla="*/ 36 w 3636379"/>
                    <a:gd name="connsiteY46" fmla="*/ 476610 h 650351"/>
                    <a:gd name="connsiteX47" fmla="*/ 30331 w 3636379"/>
                    <a:gd name="connsiteY47" fmla="*/ 464710 h 650351"/>
                    <a:gd name="connsiteX48" fmla="*/ 3452995 w 3636379"/>
                    <a:gd name="connsiteY48" fmla="*/ 454635 h 650351"/>
                    <a:gd name="connsiteX49" fmla="*/ 3465018 w 3636379"/>
                    <a:gd name="connsiteY49" fmla="*/ 459198 h 650351"/>
                    <a:gd name="connsiteX50" fmla="*/ 3446457 w 3636379"/>
                    <a:gd name="connsiteY50" fmla="*/ 490204 h 650351"/>
                    <a:gd name="connsiteX51" fmla="*/ 3414722 w 3636379"/>
                    <a:gd name="connsiteY51" fmla="*/ 493923 h 650351"/>
                    <a:gd name="connsiteX52" fmla="*/ 3433283 w 3636379"/>
                    <a:gd name="connsiteY52" fmla="*/ 462916 h 650351"/>
                    <a:gd name="connsiteX53" fmla="*/ 3452995 w 3636379"/>
                    <a:gd name="connsiteY53" fmla="*/ 454635 h 650351"/>
                    <a:gd name="connsiteX54" fmla="*/ 1375168 w 3636379"/>
                    <a:gd name="connsiteY54" fmla="*/ 454635 h 650351"/>
                    <a:gd name="connsiteX55" fmla="*/ 1387192 w 3636379"/>
                    <a:gd name="connsiteY55" fmla="*/ 459198 h 650351"/>
                    <a:gd name="connsiteX56" fmla="*/ 1368631 w 3636379"/>
                    <a:gd name="connsiteY56" fmla="*/ 490204 h 650351"/>
                    <a:gd name="connsiteX57" fmla="*/ 1336895 w 3636379"/>
                    <a:gd name="connsiteY57" fmla="*/ 493923 h 650351"/>
                    <a:gd name="connsiteX58" fmla="*/ 1355456 w 3636379"/>
                    <a:gd name="connsiteY58" fmla="*/ 462916 h 650351"/>
                    <a:gd name="connsiteX59" fmla="*/ 1375168 w 3636379"/>
                    <a:gd name="connsiteY59" fmla="*/ 454635 h 650351"/>
                    <a:gd name="connsiteX60" fmla="*/ 2716203 w 3636379"/>
                    <a:gd name="connsiteY60" fmla="*/ 423272 h 650351"/>
                    <a:gd name="connsiteX61" fmla="*/ 2728226 w 3636379"/>
                    <a:gd name="connsiteY61" fmla="*/ 427835 h 650351"/>
                    <a:gd name="connsiteX62" fmla="*/ 2709665 w 3636379"/>
                    <a:gd name="connsiteY62" fmla="*/ 458841 h 650351"/>
                    <a:gd name="connsiteX63" fmla="*/ 2677930 w 3636379"/>
                    <a:gd name="connsiteY63" fmla="*/ 462560 h 650351"/>
                    <a:gd name="connsiteX64" fmla="*/ 2696490 w 3636379"/>
                    <a:gd name="connsiteY64" fmla="*/ 431553 h 650351"/>
                    <a:gd name="connsiteX65" fmla="*/ 2716203 w 3636379"/>
                    <a:gd name="connsiteY65" fmla="*/ 423272 h 650351"/>
                    <a:gd name="connsiteX66" fmla="*/ 638376 w 3636379"/>
                    <a:gd name="connsiteY66" fmla="*/ 423272 h 650351"/>
                    <a:gd name="connsiteX67" fmla="*/ 650400 w 3636379"/>
                    <a:gd name="connsiteY67" fmla="*/ 427835 h 650351"/>
                    <a:gd name="connsiteX68" fmla="*/ 631839 w 3636379"/>
                    <a:gd name="connsiteY68" fmla="*/ 458841 h 650351"/>
                    <a:gd name="connsiteX69" fmla="*/ 600103 w 3636379"/>
                    <a:gd name="connsiteY69" fmla="*/ 462560 h 650351"/>
                    <a:gd name="connsiteX70" fmla="*/ 618664 w 3636379"/>
                    <a:gd name="connsiteY70" fmla="*/ 431553 h 650351"/>
                    <a:gd name="connsiteX71" fmla="*/ 638376 w 3636379"/>
                    <a:gd name="connsiteY71" fmla="*/ 423272 h 650351"/>
                    <a:gd name="connsiteX72" fmla="*/ 3026440 w 3636379"/>
                    <a:gd name="connsiteY72" fmla="*/ 423243 h 650351"/>
                    <a:gd name="connsiteX73" fmla="*/ 3038086 w 3636379"/>
                    <a:gd name="connsiteY73" fmla="*/ 429036 h 650351"/>
                    <a:gd name="connsiteX74" fmla="*/ 3017344 w 3636379"/>
                    <a:gd name="connsiteY74" fmla="*/ 457997 h 650351"/>
                    <a:gd name="connsiteX75" fmla="*/ 2985458 w 3636379"/>
                    <a:gd name="connsiteY75" fmla="*/ 458405 h 650351"/>
                    <a:gd name="connsiteX76" fmla="*/ 3006201 w 3636379"/>
                    <a:gd name="connsiteY76" fmla="*/ 429445 h 650351"/>
                    <a:gd name="connsiteX77" fmla="*/ 3026440 w 3636379"/>
                    <a:gd name="connsiteY77" fmla="*/ 423243 h 650351"/>
                    <a:gd name="connsiteX78" fmla="*/ 948613 w 3636379"/>
                    <a:gd name="connsiteY78" fmla="*/ 423243 h 650351"/>
                    <a:gd name="connsiteX79" fmla="*/ 960259 w 3636379"/>
                    <a:gd name="connsiteY79" fmla="*/ 429036 h 650351"/>
                    <a:gd name="connsiteX80" fmla="*/ 939516 w 3636379"/>
                    <a:gd name="connsiteY80" fmla="*/ 457997 h 650351"/>
                    <a:gd name="connsiteX81" fmla="*/ 907631 w 3636379"/>
                    <a:gd name="connsiteY81" fmla="*/ 458405 h 650351"/>
                    <a:gd name="connsiteX82" fmla="*/ 928374 w 3636379"/>
                    <a:gd name="connsiteY82" fmla="*/ 429445 h 650351"/>
                    <a:gd name="connsiteX83" fmla="*/ 948613 w 3636379"/>
                    <a:gd name="connsiteY83" fmla="*/ 423243 h 650351"/>
                    <a:gd name="connsiteX84" fmla="*/ 2376624 w 3636379"/>
                    <a:gd name="connsiteY84" fmla="*/ 397742 h 650351"/>
                    <a:gd name="connsiteX85" fmla="*/ 2388647 w 3636379"/>
                    <a:gd name="connsiteY85" fmla="*/ 402305 h 650351"/>
                    <a:gd name="connsiteX86" fmla="*/ 2370086 w 3636379"/>
                    <a:gd name="connsiteY86" fmla="*/ 433311 h 650351"/>
                    <a:gd name="connsiteX87" fmla="*/ 2338351 w 3636379"/>
                    <a:gd name="connsiteY87" fmla="*/ 437030 h 650351"/>
                    <a:gd name="connsiteX88" fmla="*/ 2356912 w 3636379"/>
                    <a:gd name="connsiteY88" fmla="*/ 406024 h 650351"/>
                    <a:gd name="connsiteX89" fmla="*/ 2376624 w 3636379"/>
                    <a:gd name="connsiteY89" fmla="*/ 397742 h 650351"/>
                    <a:gd name="connsiteX90" fmla="*/ 298797 w 3636379"/>
                    <a:gd name="connsiteY90" fmla="*/ 397742 h 650351"/>
                    <a:gd name="connsiteX91" fmla="*/ 310821 w 3636379"/>
                    <a:gd name="connsiteY91" fmla="*/ 402305 h 650351"/>
                    <a:gd name="connsiteX92" fmla="*/ 292260 w 3636379"/>
                    <a:gd name="connsiteY92" fmla="*/ 433311 h 650351"/>
                    <a:gd name="connsiteX93" fmla="*/ 260524 w 3636379"/>
                    <a:gd name="connsiteY93" fmla="*/ 437030 h 650351"/>
                    <a:gd name="connsiteX94" fmla="*/ 279085 w 3636379"/>
                    <a:gd name="connsiteY94" fmla="*/ 406024 h 650351"/>
                    <a:gd name="connsiteX95" fmla="*/ 298797 w 3636379"/>
                    <a:gd name="connsiteY95" fmla="*/ 397742 h 650351"/>
                    <a:gd name="connsiteX96" fmla="*/ 3590698 w 3636379"/>
                    <a:gd name="connsiteY96" fmla="*/ 371737 h 650351"/>
                    <a:gd name="connsiteX97" fmla="*/ 3611530 w 3636379"/>
                    <a:gd name="connsiteY97" fmla="*/ 373635 h 650351"/>
                    <a:gd name="connsiteX98" fmla="*/ 3636170 w 3636379"/>
                    <a:gd name="connsiteY98" fmla="*/ 397840 h 650351"/>
                    <a:gd name="connsiteX99" fmla="*/ 3604710 w 3636379"/>
                    <a:gd name="connsiteY99" fmla="*/ 404069 h 650351"/>
                    <a:gd name="connsiteX100" fmla="*/ 3580071 w 3636379"/>
                    <a:gd name="connsiteY100" fmla="*/ 379864 h 650351"/>
                    <a:gd name="connsiteX101" fmla="*/ 3590698 w 3636379"/>
                    <a:gd name="connsiteY101" fmla="*/ 371737 h 650351"/>
                    <a:gd name="connsiteX102" fmla="*/ 1512870 w 3636379"/>
                    <a:gd name="connsiteY102" fmla="*/ 371737 h 650351"/>
                    <a:gd name="connsiteX103" fmla="*/ 1533703 w 3636379"/>
                    <a:gd name="connsiteY103" fmla="*/ 373635 h 650351"/>
                    <a:gd name="connsiteX104" fmla="*/ 1558342 w 3636379"/>
                    <a:gd name="connsiteY104" fmla="*/ 397840 h 650351"/>
                    <a:gd name="connsiteX105" fmla="*/ 1526883 w 3636379"/>
                    <a:gd name="connsiteY105" fmla="*/ 404069 h 650351"/>
                    <a:gd name="connsiteX106" fmla="*/ 1502243 w 3636379"/>
                    <a:gd name="connsiteY106" fmla="*/ 379864 h 650351"/>
                    <a:gd name="connsiteX107" fmla="*/ 1512870 w 3636379"/>
                    <a:gd name="connsiteY107" fmla="*/ 371737 h 650351"/>
                    <a:gd name="connsiteX108" fmla="*/ 1945574 w 3636379"/>
                    <a:gd name="connsiteY108" fmla="*/ 362763 h 650351"/>
                    <a:gd name="connsiteX109" fmla="*/ 1958038 w 3636379"/>
                    <a:gd name="connsiteY109" fmla="*/ 365078 h 650351"/>
                    <a:gd name="connsiteX110" fmla="*/ 1943654 w 3636379"/>
                    <a:gd name="connsiteY110" fmla="*/ 399108 h 650351"/>
                    <a:gd name="connsiteX111" fmla="*/ 1912765 w 3636379"/>
                    <a:gd name="connsiteY111" fmla="*/ 408577 h 650351"/>
                    <a:gd name="connsiteX112" fmla="*/ 1927150 w 3636379"/>
                    <a:gd name="connsiteY112" fmla="*/ 374545 h 650351"/>
                    <a:gd name="connsiteX113" fmla="*/ 1945574 w 3636379"/>
                    <a:gd name="connsiteY113" fmla="*/ 362763 h 650351"/>
                    <a:gd name="connsiteX114" fmla="*/ 2518233 w 3636379"/>
                    <a:gd name="connsiteY114" fmla="*/ 310378 h 650351"/>
                    <a:gd name="connsiteX115" fmla="*/ 2538089 w 3636379"/>
                    <a:gd name="connsiteY115" fmla="*/ 318149 h 650351"/>
                    <a:gd name="connsiteX116" fmla="*/ 2557206 w 3636379"/>
                    <a:gd name="connsiteY116" fmla="*/ 348669 h 650351"/>
                    <a:gd name="connsiteX117" fmla="*/ 2525410 w 3636379"/>
                    <a:gd name="connsiteY117" fmla="*/ 345770 h 650351"/>
                    <a:gd name="connsiteX118" fmla="*/ 2506295 w 3636379"/>
                    <a:gd name="connsiteY118" fmla="*/ 315249 h 650351"/>
                    <a:gd name="connsiteX119" fmla="*/ 2518233 w 3636379"/>
                    <a:gd name="connsiteY119" fmla="*/ 310378 h 650351"/>
                    <a:gd name="connsiteX120" fmla="*/ 440407 w 3636379"/>
                    <a:gd name="connsiteY120" fmla="*/ 310378 h 650351"/>
                    <a:gd name="connsiteX121" fmla="*/ 460263 w 3636379"/>
                    <a:gd name="connsiteY121" fmla="*/ 318149 h 650351"/>
                    <a:gd name="connsiteX122" fmla="*/ 479378 w 3636379"/>
                    <a:gd name="connsiteY122" fmla="*/ 348669 h 650351"/>
                    <a:gd name="connsiteX123" fmla="*/ 447584 w 3636379"/>
                    <a:gd name="connsiteY123" fmla="*/ 345770 h 650351"/>
                    <a:gd name="connsiteX124" fmla="*/ 428467 w 3636379"/>
                    <a:gd name="connsiteY124" fmla="*/ 315249 h 650351"/>
                    <a:gd name="connsiteX125" fmla="*/ 440407 w 3636379"/>
                    <a:gd name="connsiteY125" fmla="*/ 310378 h 650351"/>
                    <a:gd name="connsiteX126" fmla="*/ 2877482 w 3636379"/>
                    <a:gd name="connsiteY126" fmla="*/ 269541 h 650351"/>
                    <a:gd name="connsiteX127" fmla="*/ 2888253 w 3636379"/>
                    <a:gd name="connsiteY127" fmla="*/ 277394 h 650351"/>
                    <a:gd name="connsiteX128" fmla="*/ 2864056 w 3636379"/>
                    <a:gd name="connsiteY128" fmla="*/ 302229 h 650351"/>
                    <a:gd name="connsiteX129" fmla="*/ 2832492 w 3636379"/>
                    <a:gd name="connsiteY129" fmla="*/ 296811 h 650351"/>
                    <a:gd name="connsiteX130" fmla="*/ 2856689 w 3636379"/>
                    <a:gd name="connsiteY130" fmla="*/ 271976 h 650351"/>
                    <a:gd name="connsiteX131" fmla="*/ 2877482 w 3636379"/>
                    <a:gd name="connsiteY131" fmla="*/ 269541 h 650351"/>
                    <a:gd name="connsiteX132" fmla="*/ 799656 w 3636379"/>
                    <a:gd name="connsiteY132" fmla="*/ 269541 h 650351"/>
                    <a:gd name="connsiteX133" fmla="*/ 810427 w 3636379"/>
                    <a:gd name="connsiteY133" fmla="*/ 277394 h 650351"/>
                    <a:gd name="connsiteX134" fmla="*/ 786230 w 3636379"/>
                    <a:gd name="connsiteY134" fmla="*/ 302229 h 650351"/>
                    <a:gd name="connsiteX135" fmla="*/ 754666 w 3636379"/>
                    <a:gd name="connsiteY135" fmla="*/ 296811 h 650351"/>
                    <a:gd name="connsiteX136" fmla="*/ 778863 w 3636379"/>
                    <a:gd name="connsiteY136" fmla="*/ 271976 h 650351"/>
                    <a:gd name="connsiteX137" fmla="*/ 799656 w 3636379"/>
                    <a:gd name="connsiteY137" fmla="*/ 269541 h 650351"/>
                    <a:gd name="connsiteX138" fmla="*/ 3236482 w 3636379"/>
                    <a:gd name="connsiteY138" fmla="*/ 265177 h 650351"/>
                    <a:gd name="connsiteX139" fmla="*/ 3248505 w 3636379"/>
                    <a:gd name="connsiteY139" fmla="*/ 269740 h 650351"/>
                    <a:gd name="connsiteX140" fmla="*/ 3229944 w 3636379"/>
                    <a:gd name="connsiteY140" fmla="*/ 300746 h 650351"/>
                    <a:gd name="connsiteX141" fmla="*/ 3198209 w 3636379"/>
                    <a:gd name="connsiteY141" fmla="*/ 304465 h 650351"/>
                    <a:gd name="connsiteX142" fmla="*/ 3216770 w 3636379"/>
                    <a:gd name="connsiteY142" fmla="*/ 273459 h 650351"/>
                    <a:gd name="connsiteX143" fmla="*/ 3236482 w 3636379"/>
                    <a:gd name="connsiteY143" fmla="*/ 265177 h 650351"/>
                    <a:gd name="connsiteX144" fmla="*/ 1158656 w 3636379"/>
                    <a:gd name="connsiteY144" fmla="*/ 265177 h 650351"/>
                    <a:gd name="connsiteX145" fmla="*/ 1170679 w 3636379"/>
                    <a:gd name="connsiteY145" fmla="*/ 269740 h 650351"/>
                    <a:gd name="connsiteX146" fmla="*/ 1152118 w 3636379"/>
                    <a:gd name="connsiteY146" fmla="*/ 300746 h 650351"/>
                    <a:gd name="connsiteX147" fmla="*/ 1120383 w 3636379"/>
                    <a:gd name="connsiteY147" fmla="*/ 304465 h 650351"/>
                    <a:gd name="connsiteX148" fmla="*/ 1138944 w 3636379"/>
                    <a:gd name="connsiteY148" fmla="*/ 273459 h 650351"/>
                    <a:gd name="connsiteX149" fmla="*/ 1158656 w 3636379"/>
                    <a:gd name="connsiteY149" fmla="*/ 265177 h 650351"/>
                    <a:gd name="connsiteX150" fmla="*/ 2149016 w 3636379"/>
                    <a:gd name="connsiteY150" fmla="*/ 214642 h 650351"/>
                    <a:gd name="connsiteX151" fmla="*/ 2175678 w 3636379"/>
                    <a:gd name="connsiteY151" fmla="*/ 235558 h 650351"/>
                    <a:gd name="connsiteX152" fmla="*/ 2144956 w 3636379"/>
                    <a:gd name="connsiteY152" fmla="*/ 245775 h 650351"/>
                    <a:gd name="connsiteX153" fmla="*/ 2118295 w 3636379"/>
                    <a:gd name="connsiteY153" fmla="*/ 224859 h 650351"/>
                    <a:gd name="connsiteX154" fmla="*/ 2149016 w 3636379"/>
                    <a:gd name="connsiteY154" fmla="*/ 214642 h 650351"/>
                    <a:gd name="connsiteX155" fmla="*/ 1786032 w 3636379"/>
                    <a:gd name="connsiteY155" fmla="*/ 214642 h 650351"/>
                    <a:gd name="connsiteX156" fmla="*/ 1812695 w 3636379"/>
                    <a:gd name="connsiteY156" fmla="*/ 235558 h 650351"/>
                    <a:gd name="connsiteX157" fmla="*/ 1781973 w 3636379"/>
                    <a:gd name="connsiteY157" fmla="*/ 245775 h 650351"/>
                    <a:gd name="connsiteX158" fmla="*/ 1755312 w 3636379"/>
                    <a:gd name="connsiteY158" fmla="*/ 224859 h 650351"/>
                    <a:gd name="connsiteX159" fmla="*/ 1786032 w 3636379"/>
                    <a:gd name="connsiteY159" fmla="*/ 214642 h 650351"/>
                    <a:gd name="connsiteX160" fmla="*/ 2675178 w 3636379"/>
                    <a:gd name="connsiteY160" fmla="*/ 195142 h 650351"/>
                    <a:gd name="connsiteX161" fmla="*/ 2685948 w 3636379"/>
                    <a:gd name="connsiteY161" fmla="*/ 202995 h 650351"/>
                    <a:gd name="connsiteX162" fmla="*/ 2661752 w 3636379"/>
                    <a:gd name="connsiteY162" fmla="*/ 227830 h 650351"/>
                    <a:gd name="connsiteX163" fmla="*/ 2630188 w 3636379"/>
                    <a:gd name="connsiteY163" fmla="*/ 222412 h 650351"/>
                    <a:gd name="connsiteX164" fmla="*/ 2654385 w 3636379"/>
                    <a:gd name="connsiteY164" fmla="*/ 197577 h 650351"/>
                    <a:gd name="connsiteX165" fmla="*/ 2675178 w 3636379"/>
                    <a:gd name="connsiteY165" fmla="*/ 195142 h 650351"/>
                    <a:gd name="connsiteX166" fmla="*/ 597352 w 3636379"/>
                    <a:gd name="connsiteY166" fmla="*/ 195142 h 650351"/>
                    <a:gd name="connsiteX167" fmla="*/ 608122 w 3636379"/>
                    <a:gd name="connsiteY167" fmla="*/ 202995 h 650351"/>
                    <a:gd name="connsiteX168" fmla="*/ 583925 w 3636379"/>
                    <a:gd name="connsiteY168" fmla="*/ 227830 h 650351"/>
                    <a:gd name="connsiteX169" fmla="*/ 552361 w 3636379"/>
                    <a:gd name="connsiteY169" fmla="*/ 222412 h 650351"/>
                    <a:gd name="connsiteX170" fmla="*/ 576558 w 3636379"/>
                    <a:gd name="connsiteY170" fmla="*/ 197577 h 650351"/>
                    <a:gd name="connsiteX171" fmla="*/ 597352 w 3636379"/>
                    <a:gd name="connsiteY171" fmla="*/ 195142 h 650351"/>
                    <a:gd name="connsiteX172" fmla="*/ 3382995 w 3636379"/>
                    <a:gd name="connsiteY172" fmla="*/ 189108 h 650351"/>
                    <a:gd name="connsiteX173" fmla="*/ 3398403 w 3636379"/>
                    <a:gd name="connsiteY173" fmla="*/ 194204 h 650351"/>
                    <a:gd name="connsiteX174" fmla="*/ 3394628 w 3636379"/>
                    <a:gd name="connsiteY174" fmla="*/ 195789 h 650351"/>
                    <a:gd name="connsiteX175" fmla="*/ 3382605 w 3636379"/>
                    <a:gd name="connsiteY175" fmla="*/ 191227 h 650351"/>
                    <a:gd name="connsiteX176" fmla="*/ 1525940 w 3636379"/>
                    <a:gd name="connsiteY176" fmla="*/ 163091 h 650351"/>
                    <a:gd name="connsiteX177" fmla="*/ 1546773 w 3636379"/>
                    <a:gd name="connsiteY177" fmla="*/ 164988 h 650351"/>
                    <a:gd name="connsiteX178" fmla="*/ 1571411 w 3636379"/>
                    <a:gd name="connsiteY178" fmla="*/ 189194 h 650351"/>
                    <a:gd name="connsiteX179" fmla="*/ 1539953 w 3636379"/>
                    <a:gd name="connsiteY179" fmla="*/ 195423 h 650351"/>
                    <a:gd name="connsiteX180" fmla="*/ 1515313 w 3636379"/>
                    <a:gd name="connsiteY180" fmla="*/ 171218 h 650351"/>
                    <a:gd name="connsiteX181" fmla="*/ 1525940 w 3636379"/>
                    <a:gd name="connsiteY181" fmla="*/ 163091 h 650351"/>
                    <a:gd name="connsiteX182" fmla="*/ 3061878 w 3636379"/>
                    <a:gd name="connsiteY182" fmla="*/ 156303 h 650351"/>
                    <a:gd name="connsiteX183" fmla="*/ 3072648 w 3636379"/>
                    <a:gd name="connsiteY183" fmla="*/ 164156 h 650351"/>
                    <a:gd name="connsiteX184" fmla="*/ 3048452 w 3636379"/>
                    <a:gd name="connsiteY184" fmla="*/ 188991 h 650351"/>
                    <a:gd name="connsiteX185" fmla="*/ 3016888 w 3636379"/>
                    <a:gd name="connsiteY185" fmla="*/ 183573 h 650351"/>
                    <a:gd name="connsiteX186" fmla="*/ 3041085 w 3636379"/>
                    <a:gd name="connsiteY186" fmla="*/ 158738 h 650351"/>
                    <a:gd name="connsiteX187" fmla="*/ 3061878 w 3636379"/>
                    <a:gd name="connsiteY187" fmla="*/ 156303 h 650351"/>
                    <a:gd name="connsiteX188" fmla="*/ 984052 w 3636379"/>
                    <a:gd name="connsiteY188" fmla="*/ 156303 h 650351"/>
                    <a:gd name="connsiteX189" fmla="*/ 994822 w 3636379"/>
                    <a:gd name="connsiteY189" fmla="*/ 164156 h 650351"/>
                    <a:gd name="connsiteX190" fmla="*/ 970625 w 3636379"/>
                    <a:gd name="connsiteY190" fmla="*/ 188991 h 650351"/>
                    <a:gd name="connsiteX191" fmla="*/ 939061 w 3636379"/>
                    <a:gd name="connsiteY191" fmla="*/ 183573 h 650351"/>
                    <a:gd name="connsiteX192" fmla="*/ 963258 w 3636379"/>
                    <a:gd name="connsiteY192" fmla="*/ 158738 h 650351"/>
                    <a:gd name="connsiteX193" fmla="*/ 984052 w 3636379"/>
                    <a:gd name="connsiteY193" fmla="*/ 156303 h 650351"/>
                    <a:gd name="connsiteX194" fmla="*/ 1343051 w 3636379"/>
                    <a:gd name="connsiteY194" fmla="*/ 151940 h 650351"/>
                    <a:gd name="connsiteX195" fmla="*/ 1355075 w 3636379"/>
                    <a:gd name="connsiteY195" fmla="*/ 156502 h 650351"/>
                    <a:gd name="connsiteX196" fmla="*/ 1336514 w 3636379"/>
                    <a:gd name="connsiteY196" fmla="*/ 187509 h 650351"/>
                    <a:gd name="connsiteX197" fmla="*/ 1304778 w 3636379"/>
                    <a:gd name="connsiteY197" fmla="*/ 191227 h 650351"/>
                    <a:gd name="connsiteX198" fmla="*/ 1323339 w 3636379"/>
                    <a:gd name="connsiteY198" fmla="*/ 160221 h 650351"/>
                    <a:gd name="connsiteX199" fmla="*/ 1343051 w 3636379"/>
                    <a:gd name="connsiteY199" fmla="*/ 151940 h 650351"/>
                    <a:gd name="connsiteX200" fmla="*/ 784742 w 3636379"/>
                    <a:gd name="connsiteY200" fmla="*/ 104639 h 650351"/>
                    <a:gd name="connsiteX201" fmla="*/ 768322 w 3636379"/>
                    <a:gd name="connsiteY201" fmla="*/ 114592 h 650351"/>
                    <a:gd name="connsiteX202" fmla="*/ 747528 w 3636379"/>
                    <a:gd name="connsiteY202" fmla="*/ 117027 h 650351"/>
                    <a:gd name="connsiteX203" fmla="*/ 741756 w 3636379"/>
                    <a:gd name="connsiteY203" fmla="*/ 112818 h 650351"/>
                    <a:gd name="connsiteX204" fmla="*/ 2531302 w 3636379"/>
                    <a:gd name="connsiteY204" fmla="*/ 101732 h 650351"/>
                    <a:gd name="connsiteX205" fmla="*/ 2551158 w 3636379"/>
                    <a:gd name="connsiteY205" fmla="*/ 109503 h 650351"/>
                    <a:gd name="connsiteX206" fmla="*/ 2570275 w 3636379"/>
                    <a:gd name="connsiteY206" fmla="*/ 140023 h 650351"/>
                    <a:gd name="connsiteX207" fmla="*/ 2538480 w 3636379"/>
                    <a:gd name="connsiteY207" fmla="*/ 137124 h 650351"/>
                    <a:gd name="connsiteX208" fmla="*/ 2519364 w 3636379"/>
                    <a:gd name="connsiteY208" fmla="*/ 106603 h 650351"/>
                    <a:gd name="connsiteX209" fmla="*/ 2531302 w 3636379"/>
                    <a:gd name="connsiteY209" fmla="*/ 101732 h 650351"/>
                    <a:gd name="connsiteX210" fmla="*/ 2333412 w 3636379"/>
                    <a:gd name="connsiteY210" fmla="*/ 101405 h 650351"/>
                    <a:gd name="connsiteX211" fmla="*/ 2360074 w 3636379"/>
                    <a:gd name="connsiteY211" fmla="*/ 122321 h 650351"/>
                    <a:gd name="connsiteX212" fmla="*/ 2329352 w 3636379"/>
                    <a:gd name="connsiteY212" fmla="*/ 132537 h 650351"/>
                    <a:gd name="connsiteX213" fmla="*/ 2302690 w 3636379"/>
                    <a:gd name="connsiteY213" fmla="*/ 111621 h 650351"/>
                    <a:gd name="connsiteX214" fmla="*/ 2333412 w 3636379"/>
                    <a:gd name="connsiteY214" fmla="*/ 101405 h 650351"/>
                    <a:gd name="connsiteX215" fmla="*/ 1970428 w 3636379"/>
                    <a:gd name="connsiteY215" fmla="*/ 101405 h 650351"/>
                    <a:gd name="connsiteX216" fmla="*/ 1997090 w 3636379"/>
                    <a:gd name="connsiteY216" fmla="*/ 122321 h 650351"/>
                    <a:gd name="connsiteX217" fmla="*/ 1966368 w 3636379"/>
                    <a:gd name="connsiteY217" fmla="*/ 132537 h 650351"/>
                    <a:gd name="connsiteX218" fmla="*/ 1939707 w 3636379"/>
                    <a:gd name="connsiteY218" fmla="*/ 111621 h 650351"/>
                    <a:gd name="connsiteX219" fmla="*/ 1970428 w 3636379"/>
                    <a:gd name="connsiteY219" fmla="*/ 101405 h 650351"/>
                    <a:gd name="connsiteX220" fmla="*/ 2859575 w 3636379"/>
                    <a:gd name="connsiteY220" fmla="*/ 81904 h 650351"/>
                    <a:gd name="connsiteX221" fmla="*/ 2870345 w 3636379"/>
                    <a:gd name="connsiteY221" fmla="*/ 89757 h 650351"/>
                    <a:gd name="connsiteX222" fmla="*/ 2846148 w 3636379"/>
                    <a:gd name="connsiteY222" fmla="*/ 114592 h 650351"/>
                    <a:gd name="connsiteX223" fmla="*/ 2814584 w 3636379"/>
                    <a:gd name="connsiteY223" fmla="*/ 109174 h 650351"/>
                    <a:gd name="connsiteX224" fmla="*/ 2838781 w 3636379"/>
                    <a:gd name="connsiteY224" fmla="*/ 84340 h 650351"/>
                    <a:gd name="connsiteX225" fmla="*/ 2859575 w 3636379"/>
                    <a:gd name="connsiteY225" fmla="*/ 81904 h 650351"/>
                    <a:gd name="connsiteX226" fmla="*/ 1673576 w 3636379"/>
                    <a:gd name="connsiteY226" fmla="*/ 0 h 650351"/>
                    <a:gd name="connsiteX227" fmla="*/ 1673069 w 3636379"/>
                    <a:gd name="connsiteY227" fmla="*/ 388 h 650351"/>
                    <a:gd name="connsiteX228" fmla="*/ 1670632 w 3636379"/>
                    <a:gd name="connsiteY228" fmla="*/ 166 h 650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</a:cxnLst>
                  <a:rect l="l" t="t" r="r" b="b"/>
                  <a:pathLst>
                    <a:path w="3636379" h="650351">
                      <a:moveTo>
                        <a:pt x="375398" y="638324"/>
                      </a:moveTo>
                      <a:cubicBezTo>
                        <a:pt x="381082" y="637139"/>
                        <a:pt x="388480" y="637607"/>
                        <a:pt x="396243" y="640010"/>
                      </a:cubicBezTo>
                      <a:lnTo>
                        <a:pt x="410959" y="648275"/>
                      </a:lnTo>
                      <a:lnTo>
                        <a:pt x="366507" y="650351"/>
                      </a:lnTo>
                      <a:lnTo>
                        <a:pt x="364829" y="646559"/>
                      </a:lnTo>
                      <a:cubicBezTo>
                        <a:pt x="365741" y="642347"/>
                        <a:pt x="369713" y="639508"/>
                        <a:pt x="375398" y="638324"/>
                      </a:cubicBezTo>
                      <a:close/>
                      <a:moveTo>
                        <a:pt x="592453" y="633316"/>
                      </a:moveTo>
                      <a:cubicBezTo>
                        <a:pt x="595771" y="630981"/>
                        <a:pt x="600332" y="632033"/>
                        <a:pt x="605026" y="635622"/>
                      </a:cubicBezTo>
                      <a:lnTo>
                        <a:pt x="607670" y="639089"/>
                      </a:lnTo>
                      <a:lnTo>
                        <a:pt x="590418" y="639894"/>
                      </a:lnTo>
                      <a:close/>
                      <a:moveTo>
                        <a:pt x="3184527" y="521603"/>
                      </a:moveTo>
                      <a:cubicBezTo>
                        <a:pt x="3200470" y="523682"/>
                        <a:pt x="3212756" y="532378"/>
                        <a:pt x="3211968" y="541027"/>
                      </a:cubicBezTo>
                      <a:cubicBezTo>
                        <a:pt x="3211180" y="549677"/>
                        <a:pt x="3197616" y="555005"/>
                        <a:pt x="3181673" y="552927"/>
                      </a:cubicBezTo>
                      <a:cubicBezTo>
                        <a:pt x="3165730" y="550850"/>
                        <a:pt x="3153445" y="542153"/>
                        <a:pt x="3154233" y="533503"/>
                      </a:cubicBezTo>
                      <a:cubicBezTo>
                        <a:pt x="3155021" y="524854"/>
                        <a:pt x="3168584" y="519526"/>
                        <a:pt x="3184527" y="521603"/>
                      </a:cubicBezTo>
                      <a:close/>
                      <a:moveTo>
                        <a:pt x="1106701" y="521603"/>
                      </a:moveTo>
                      <a:cubicBezTo>
                        <a:pt x="1122644" y="523682"/>
                        <a:pt x="1134930" y="532378"/>
                        <a:pt x="1134142" y="541027"/>
                      </a:cubicBezTo>
                      <a:cubicBezTo>
                        <a:pt x="1133352" y="549677"/>
                        <a:pt x="1119790" y="555005"/>
                        <a:pt x="1103846" y="552927"/>
                      </a:cubicBezTo>
                      <a:cubicBezTo>
                        <a:pt x="1087903" y="550850"/>
                        <a:pt x="1075618" y="542153"/>
                        <a:pt x="1076406" y="533503"/>
                      </a:cubicBezTo>
                      <a:cubicBezTo>
                        <a:pt x="1077194" y="524854"/>
                        <a:pt x="1090758" y="519526"/>
                        <a:pt x="1106701" y="521603"/>
                      </a:cubicBezTo>
                      <a:close/>
                      <a:moveTo>
                        <a:pt x="1737358" y="513082"/>
                      </a:moveTo>
                      <a:cubicBezTo>
                        <a:pt x="1753395" y="513082"/>
                        <a:pt x="1766396" y="520136"/>
                        <a:pt x="1766396" y="528836"/>
                      </a:cubicBezTo>
                      <a:lnTo>
                        <a:pt x="1760842" y="536111"/>
                      </a:lnTo>
                      <a:lnTo>
                        <a:pt x="1715918" y="538789"/>
                      </a:lnTo>
                      <a:lnTo>
                        <a:pt x="1708319" y="528836"/>
                      </a:lnTo>
                      <a:cubicBezTo>
                        <a:pt x="1708319" y="520136"/>
                        <a:pt x="1721320" y="513082"/>
                        <a:pt x="1737358" y="513082"/>
                      </a:cubicBezTo>
                      <a:close/>
                      <a:moveTo>
                        <a:pt x="2854446" y="510862"/>
                      </a:moveTo>
                      <a:cubicBezTo>
                        <a:pt x="2860130" y="509677"/>
                        <a:pt x="2867528" y="510145"/>
                        <a:pt x="2875291" y="512548"/>
                      </a:cubicBezTo>
                      <a:cubicBezTo>
                        <a:pt x="2890817" y="517355"/>
                        <a:pt x="2901924" y="528080"/>
                        <a:pt x="2900101" y="536503"/>
                      </a:cubicBezTo>
                      <a:cubicBezTo>
                        <a:pt x="2898278" y="544926"/>
                        <a:pt x="2884214" y="547858"/>
                        <a:pt x="2868688" y="543052"/>
                      </a:cubicBezTo>
                      <a:cubicBezTo>
                        <a:pt x="2853161" y="538246"/>
                        <a:pt x="2842054" y="527521"/>
                        <a:pt x="2843877" y="519097"/>
                      </a:cubicBezTo>
                      <a:cubicBezTo>
                        <a:pt x="2844790" y="514886"/>
                        <a:pt x="2848762" y="512047"/>
                        <a:pt x="2854446" y="510862"/>
                      </a:cubicBezTo>
                      <a:close/>
                      <a:moveTo>
                        <a:pt x="776620" y="510862"/>
                      </a:moveTo>
                      <a:cubicBezTo>
                        <a:pt x="782304" y="509677"/>
                        <a:pt x="789702" y="510145"/>
                        <a:pt x="797464" y="512548"/>
                      </a:cubicBezTo>
                      <a:cubicBezTo>
                        <a:pt x="812991" y="517355"/>
                        <a:pt x="824098" y="528080"/>
                        <a:pt x="822275" y="536503"/>
                      </a:cubicBezTo>
                      <a:cubicBezTo>
                        <a:pt x="820451" y="544926"/>
                        <a:pt x="806387" y="547858"/>
                        <a:pt x="790861" y="543052"/>
                      </a:cubicBezTo>
                      <a:cubicBezTo>
                        <a:pt x="775335" y="538246"/>
                        <a:pt x="764228" y="527521"/>
                        <a:pt x="766051" y="519097"/>
                      </a:cubicBezTo>
                      <a:cubicBezTo>
                        <a:pt x="766962" y="514886"/>
                        <a:pt x="770934" y="512047"/>
                        <a:pt x="776620" y="510862"/>
                      </a:cubicBezTo>
                      <a:close/>
                      <a:moveTo>
                        <a:pt x="2108157" y="464710"/>
                      </a:moveTo>
                      <a:cubicBezTo>
                        <a:pt x="2124100" y="466788"/>
                        <a:pt x="2136386" y="475484"/>
                        <a:pt x="2135598" y="484135"/>
                      </a:cubicBezTo>
                      <a:cubicBezTo>
                        <a:pt x="2134810" y="492784"/>
                        <a:pt x="2121246" y="498112"/>
                        <a:pt x="2105303" y="496035"/>
                      </a:cubicBezTo>
                      <a:cubicBezTo>
                        <a:pt x="2089360" y="493956"/>
                        <a:pt x="2077075" y="485259"/>
                        <a:pt x="2077863" y="476610"/>
                      </a:cubicBezTo>
                      <a:cubicBezTo>
                        <a:pt x="2078651" y="467961"/>
                        <a:pt x="2092214" y="462633"/>
                        <a:pt x="2108157" y="464710"/>
                      </a:cubicBezTo>
                      <a:close/>
                      <a:moveTo>
                        <a:pt x="30331" y="464710"/>
                      </a:moveTo>
                      <a:cubicBezTo>
                        <a:pt x="46274" y="466788"/>
                        <a:pt x="58560" y="475484"/>
                        <a:pt x="57772" y="484135"/>
                      </a:cubicBezTo>
                      <a:cubicBezTo>
                        <a:pt x="56982" y="492784"/>
                        <a:pt x="43420" y="498112"/>
                        <a:pt x="27476" y="496035"/>
                      </a:cubicBezTo>
                      <a:cubicBezTo>
                        <a:pt x="11533" y="493956"/>
                        <a:pt x="-753" y="485259"/>
                        <a:pt x="36" y="476610"/>
                      </a:cubicBezTo>
                      <a:cubicBezTo>
                        <a:pt x="824" y="467961"/>
                        <a:pt x="14388" y="462633"/>
                        <a:pt x="30331" y="464710"/>
                      </a:cubicBezTo>
                      <a:close/>
                      <a:moveTo>
                        <a:pt x="3452995" y="454635"/>
                      </a:moveTo>
                      <a:cubicBezTo>
                        <a:pt x="3458738" y="453962"/>
                        <a:pt x="3463200" y="455430"/>
                        <a:pt x="3465018" y="459198"/>
                      </a:cubicBezTo>
                      <a:cubicBezTo>
                        <a:pt x="3468656" y="466732"/>
                        <a:pt x="3460347" y="480615"/>
                        <a:pt x="3446457" y="490204"/>
                      </a:cubicBezTo>
                      <a:cubicBezTo>
                        <a:pt x="3432568" y="499793"/>
                        <a:pt x="3418360" y="501458"/>
                        <a:pt x="3414722" y="493923"/>
                      </a:cubicBezTo>
                      <a:cubicBezTo>
                        <a:pt x="3411084" y="486388"/>
                        <a:pt x="3419394" y="472505"/>
                        <a:pt x="3433283" y="462916"/>
                      </a:cubicBezTo>
                      <a:cubicBezTo>
                        <a:pt x="3440228" y="458122"/>
                        <a:pt x="3447252" y="455308"/>
                        <a:pt x="3452995" y="454635"/>
                      </a:cubicBezTo>
                      <a:close/>
                      <a:moveTo>
                        <a:pt x="1375168" y="454635"/>
                      </a:moveTo>
                      <a:cubicBezTo>
                        <a:pt x="1380911" y="453962"/>
                        <a:pt x="1385373" y="455430"/>
                        <a:pt x="1387192" y="459198"/>
                      </a:cubicBezTo>
                      <a:cubicBezTo>
                        <a:pt x="1390829" y="466732"/>
                        <a:pt x="1382520" y="480615"/>
                        <a:pt x="1368631" y="490204"/>
                      </a:cubicBezTo>
                      <a:cubicBezTo>
                        <a:pt x="1354741" y="499793"/>
                        <a:pt x="1340533" y="501458"/>
                        <a:pt x="1336895" y="493923"/>
                      </a:cubicBezTo>
                      <a:cubicBezTo>
                        <a:pt x="1333257" y="486388"/>
                        <a:pt x="1341566" y="472505"/>
                        <a:pt x="1355456" y="462916"/>
                      </a:cubicBezTo>
                      <a:cubicBezTo>
                        <a:pt x="1362401" y="458122"/>
                        <a:pt x="1369425" y="455308"/>
                        <a:pt x="1375168" y="454635"/>
                      </a:cubicBezTo>
                      <a:close/>
                      <a:moveTo>
                        <a:pt x="2716203" y="423272"/>
                      </a:moveTo>
                      <a:cubicBezTo>
                        <a:pt x="2721945" y="422599"/>
                        <a:pt x="2726407" y="424067"/>
                        <a:pt x="2728226" y="427835"/>
                      </a:cubicBezTo>
                      <a:cubicBezTo>
                        <a:pt x="2731864" y="435369"/>
                        <a:pt x="2723555" y="449252"/>
                        <a:pt x="2709665" y="458841"/>
                      </a:cubicBezTo>
                      <a:cubicBezTo>
                        <a:pt x="2695776" y="468430"/>
                        <a:pt x="2681568" y="470095"/>
                        <a:pt x="2677930" y="462560"/>
                      </a:cubicBezTo>
                      <a:cubicBezTo>
                        <a:pt x="2674292" y="455025"/>
                        <a:pt x="2682602" y="441142"/>
                        <a:pt x="2696490" y="431553"/>
                      </a:cubicBezTo>
                      <a:cubicBezTo>
                        <a:pt x="2703436" y="426759"/>
                        <a:pt x="2710460" y="423945"/>
                        <a:pt x="2716203" y="423272"/>
                      </a:cubicBezTo>
                      <a:close/>
                      <a:moveTo>
                        <a:pt x="638376" y="423272"/>
                      </a:moveTo>
                      <a:cubicBezTo>
                        <a:pt x="644119" y="422599"/>
                        <a:pt x="648581" y="424067"/>
                        <a:pt x="650400" y="427835"/>
                      </a:cubicBezTo>
                      <a:cubicBezTo>
                        <a:pt x="654037" y="435369"/>
                        <a:pt x="645727" y="449252"/>
                        <a:pt x="631839" y="458841"/>
                      </a:cubicBezTo>
                      <a:cubicBezTo>
                        <a:pt x="617950" y="468430"/>
                        <a:pt x="603741" y="470095"/>
                        <a:pt x="600103" y="462560"/>
                      </a:cubicBezTo>
                      <a:cubicBezTo>
                        <a:pt x="596465" y="455025"/>
                        <a:pt x="604775" y="441142"/>
                        <a:pt x="618664" y="431553"/>
                      </a:cubicBezTo>
                      <a:cubicBezTo>
                        <a:pt x="625609" y="426759"/>
                        <a:pt x="632633" y="423945"/>
                        <a:pt x="638376" y="423272"/>
                      </a:cubicBezTo>
                      <a:close/>
                      <a:moveTo>
                        <a:pt x="3026440" y="423243"/>
                      </a:moveTo>
                      <a:cubicBezTo>
                        <a:pt x="3032210" y="423169"/>
                        <a:pt x="3036548" y="425094"/>
                        <a:pt x="3038086" y="429036"/>
                      </a:cubicBezTo>
                      <a:cubicBezTo>
                        <a:pt x="3041163" y="436921"/>
                        <a:pt x="3031877" y="449888"/>
                        <a:pt x="3017344" y="457997"/>
                      </a:cubicBezTo>
                      <a:cubicBezTo>
                        <a:pt x="3002810" y="466108"/>
                        <a:pt x="2988534" y="466290"/>
                        <a:pt x="2985458" y="458405"/>
                      </a:cubicBezTo>
                      <a:cubicBezTo>
                        <a:pt x="2982380" y="450521"/>
                        <a:pt x="2991668" y="437555"/>
                        <a:pt x="3006201" y="429445"/>
                      </a:cubicBezTo>
                      <a:cubicBezTo>
                        <a:pt x="3013467" y="425389"/>
                        <a:pt x="3020670" y="423317"/>
                        <a:pt x="3026440" y="423243"/>
                      </a:cubicBezTo>
                      <a:close/>
                      <a:moveTo>
                        <a:pt x="948613" y="423243"/>
                      </a:moveTo>
                      <a:cubicBezTo>
                        <a:pt x="954383" y="423169"/>
                        <a:pt x="958721" y="425094"/>
                        <a:pt x="960259" y="429036"/>
                      </a:cubicBezTo>
                      <a:cubicBezTo>
                        <a:pt x="963337" y="436921"/>
                        <a:pt x="954049" y="449888"/>
                        <a:pt x="939516" y="457997"/>
                      </a:cubicBezTo>
                      <a:cubicBezTo>
                        <a:pt x="924983" y="466108"/>
                        <a:pt x="910708" y="466290"/>
                        <a:pt x="907631" y="458405"/>
                      </a:cubicBezTo>
                      <a:cubicBezTo>
                        <a:pt x="904554" y="450521"/>
                        <a:pt x="913840" y="437555"/>
                        <a:pt x="928374" y="429445"/>
                      </a:cubicBezTo>
                      <a:cubicBezTo>
                        <a:pt x="935641" y="425389"/>
                        <a:pt x="942842" y="423317"/>
                        <a:pt x="948613" y="423243"/>
                      </a:cubicBezTo>
                      <a:close/>
                      <a:moveTo>
                        <a:pt x="2376624" y="397742"/>
                      </a:moveTo>
                      <a:cubicBezTo>
                        <a:pt x="2382366" y="397069"/>
                        <a:pt x="2386828" y="398537"/>
                        <a:pt x="2388647" y="402305"/>
                      </a:cubicBezTo>
                      <a:cubicBezTo>
                        <a:pt x="2392285" y="409840"/>
                        <a:pt x="2383976" y="423722"/>
                        <a:pt x="2370086" y="433311"/>
                      </a:cubicBezTo>
                      <a:cubicBezTo>
                        <a:pt x="2356197" y="442901"/>
                        <a:pt x="2341989" y="444565"/>
                        <a:pt x="2338351" y="437030"/>
                      </a:cubicBezTo>
                      <a:cubicBezTo>
                        <a:pt x="2334713" y="429495"/>
                        <a:pt x="2343023" y="415613"/>
                        <a:pt x="2356912" y="406024"/>
                      </a:cubicBezTo>
                      <a:cubicBezTo>
                        <a:pt x="2363856" y="401229"/>
                        <a:pt x="2370881" y="398416"/>
                        <a:pt x="2376624" y="397742"/>
                      </a:cubicBezTo>
                      <a:close/>
                      <a:moveTo>
                        <a:pt x="298797" y="397742"/>
                      </a:moveTo>
                      <a:cubicBezTo>
                        <a:pt x="304540" y="397069"/>
                        <a:pt x="309002" y="398537"/>
                        <a:pt x="310821" y="402305"/>
                      </a:cubicBezTo>
                      <a:cubicBezTo>
                        <a:pt x="314458" y="409840"/>
                        <a:pt x="306148" y="423722"/>
                        <a:pt x="292260" y="433311"/>
                      </a:cubicBezTo>
                      <a:cubicBezTo>
                        <a:pt x="278371" y="442901"/>
                        <a:pt x="264162" y="444565"/>
                        <a:pt x="260524" y="437030"/>
                      </a:cubicBezTo>
                      <a:cubicBezTo>
                        <a:pt x="256886" y="429495"/>
                        <a:pt x="265196" y="415613"/>
                        <a:pt x="279085" y="406024"/>
                      </a:cubicBezTo>
                      <a:cubicBezTo>
                        <a:pt x="286030" y="401229"/>
                        <a:pt x="293054" y="398416"/>
                        <a:pt x="298797" y="397742"/>
                      </a:cubicBezTo>
                      <a:close/>
                      <a:moveTo>
                        <a:pt x="3590698" y="371737"/>
                      </a:moveTo>
                      <a:cubicBezTo>
                        <a:pt x="3596390" y="370608"/>
                        <a:pt x="3603784" y="371152"/>
                        <a:pt x="3611530" y="373635"/>
                      </a:cubicBezTo>
                      <a:cubicBezTo>
                        <a:pt x="3627020" y="378597"/>
                        <a:pt x="3638052" y="389435"/>
                        <a:pt x="3636170" y="397840"/>
                      </a:cubicBezTo>
                      <a:cubicBezTo>
                        <a:pt x="3634285" y="406244"/>
                        <a:pt x="3620202" y="409033"/>
                        <a:pt x="3604710" y="404069"/>
                      </a:cubicBezTo>
                      <a:cubicBezTo>
                        <a:pt x="3589219" y="399105"/>
                        <a:pt x="3578188" y="388269"/>
                        <a:pt x="3580071" y="379864"/>
                      </a:cubicBezTo>
                      <a:cubicBezTo>
                        <a:pt x="3581012" y="375662"/>
                        <a:pt x="3585004" y="372864"/>
                        <a:pt x="3590698" y="371737"/>
                      </a:cubicBezTo>
                      <a:close/>
                      <a:moveTo>
                        <a:pt x="1512870" y="371737"/>
                      </a:moveTo>
                      <a:cubicBezTo>
                        <a:pt x="1518563" y="370608"/>
                        <a:pt x="1525958" y="371152"/>
                        <a:pt x="1533703" y="373635"/>
                      </a:cubicBezTo>
                      <a:cubicBezTo>
                        <a:pt x="1549194" y="378597"/>
                        <a:pt x="1560225" y="389435"/>
                        <a:pt x="1558342" y="397840"/>
                      </a:cubicBezTo>
                      <a:cubicBezTo>
                        <a:pt x="1556459" y="406244"/>
                        <a:pt x="1542374" y="409033"/>
                        <a:pt x="1526883" y="404069"/>
                      </a:cubicBezTo>
                      <a:cubicBezTo>
                        <a:pt x="1511392" y="399105"/>
                        <a:pt x="1500360" y="388269"/>
                        <a:pt x="1502243" y="379864"/>
                      </a:cubicBezTo>
                      <a:cubicBezTo>
                        <a:pt x="1503186" y="375662"/>
                        <a:pt x="1507177" y="372864"/>
                        <a:pt x="1512870" y="371737"/>
                      </a:cubicBezTo>
                      <a:close/>
                      <a:moveTo>
                        <a:pt x="1945574" y="362763"/>
                      </a:moveTo>
                      <a:cubicBezTo>
                        <a:pt x="1951164" y="361050"/>
                        <a:pt x="1955760" y="361686"/>
                        <a:pt x="1958038" y="365078"/>
                      </a:cubicBezTo>
                      <a:cubicBezTo>
                        <a:pt x="1962596" y="371860"/>
                        <a:pt x="1956156" y="387097"/>
                        <a:pt x="1943654" y="399108"/>
                      </a:cubicBezTo>
                      <a:cubicBezTo>
                        <a:pt x="1931152" y="411121"/>
                        <a:pt x="1917322" y="415360"/>
                        <a:pt x="1912765" y="408577"/>
                      </a:cubicBezTo>
                      <a:cubicBezTo>
                        <a:pt x="1908208" y="401794"/>
                        <a:pt x="1914648" y="386558"/>
                        <a:pt x="1927150" y="374545"/>
                      </a:cubicBezTo>
                      <a:cubicBezTo>
                        <a:pt x="1933401" y="368540"/>
                        <a:pt x="1939984" y="364476"/>
                        <a:pt x="1945574" y="362763"/>
                      </a:cubicBezTo>
                      <a:close/>
                      <a:moveTo>
                        <a:pt x="2518233" y="310378"/>
                      </a:moveTo>
                      <a:cubicBezTo>
                        <a:pt x="2523987" y="310902"/>
                        <a:pt x="2531060" y="313534"/>
                        <a:pt x="2538089" y="318149"/>
                      </a:cubicBezTo>
                      <a:cubicBezTo>
                        <a:pt x="2552148" y="327378"/>
                        <a:pt x="2560706" y="341042"/>
                        <a:pt x="2557206" y="348669"/>
                      </a:cubicBezTo>
                      <a:cubicBezTo>
                        <a:pt x="2553704" y="356296"/>
                        <a:pt x="2539469" y="354999"/>
                        <a:pt x="2525410" y="345770"/>
                      </a:cubicBezTo>
                      <a:cubicBezTo>
                        <a:pt x="2511352" y="336541"/>
                        <a:pt x="2502794" y="322875"/>
                        <a:pt x="2506295" y="315249"/>
                      </a:cubicBezTo>
                      <a:cubicBezTo>
                        <a:pt x="2508045" y="311436"/>
                        <a:pt x="2512479" y="309853"/>
                        <a:pt x="2518233" y="310378"/>
                      </a:cubicBezTo>
                      <a:close/>
                      <a:moveTo>
                        <a:pt x="440407" y="310378"/>
                      </a:moveTo>
                      <a:cubicBezTo>
                        <a:pt x="446161" y="310902"/>
                        <a:pt x="453234" y="313534"/>
                        <a:pt x="460263" y="318149"/>
                      </a:cubicBezTo>
                      <a:cubicBezTo>
                        <a:pt x="474322" y="327378"/>
                        <a:pt x="482879" y="341042"/>
                        <a:pt x="479378" y="348669"/>
                      </a:cubicBezTo>
                      <a:cubicBezTo>
                        <a:pt x="475877" y="356296"/>
                        <a:pt x="461642" y="354999"/>
                        <a:pt x="447584" y="345770"/>
                      </a:cubicBezTo>
                      <a:cubicBezTo>
                        <a:pt x="433524" y="336541"/>
                        <a:pt x="424966" y="322875"/>
                        <a:pt x="428467" y="315249"/>
                      </a:cubicBezTo>
                      <a:cubicBezTo>
                        <a:pt x="430218" y="311436"/>
                        <a:pt x="434652" y="309853"/>
                        <a:pt x="440407" y="310378"/>
                      </a:cubicBezTo>
                      <a:close/>
                      <a:moveTo>
                        <a:pt x="2877482" y="269541"/>
                      </a:moveTo>
                      <a:cubicBezTo>
                        <a:pt x="2883195" y="270522"/>
                        <a:pt x="2887236" y="273218"/>
                        <a:pt x="2888253" y="277394"/>
                      </a:cubicBezTo>
                      <a:cubicBezTo>
                        <a:pt x="2890287" y="285747"/>
                        <a:pt x="2879454" y="296867"/>
                        <a:pt x="2864056" y="302229"/>
                      </a:cubicBezTo>
                      <a:cubicBezTo>
                        <a:pt x="2848658" y="307591"/>
                        <a:pt x="2834526" y="305165"/>
                        <a:pt x="2832492" y="296811"/>
                      </a:cubicBezTo>
                      <a:cubicBezTo>
                        <a:pt x="2830458" y="288458"/>
                        <a:pt x="2841292" y="277338"/>
                        <a:pt x="2856689" y="271976"/>
                      </a:cubicBezTo>
                      <a:cubicBezTo>
                        <a:pt x="2864388" y="269295"/>
                        <a:pt x="2871772" y="268561"/>
                        <a:pt x="2877482" y="269541"/>
                      </a:cubicBezTo>
                      <a:close/>
                      <a:moveTo>
                        <a:pt x="799656" y="269541"/>
                      </a:moveTo>
                      <a:cubicBezTo>
                        <a:pt x="805368" y="270522"/>
                        <a:pt x="809410" y="273218"/>
                        <a:pt x="810427" y="277394"/>
                      </a:cubicBezTo>
                      <a:cubicBezTo>
                        <a:pt x="812461" y="285747"/>
                        <a:pt x="801628" y="296867"/>
                        <a:pt x="786230" y="302229"/>
                      </a:cubicBezTo>
                      <a:cubicBezTo>
                        <a:pt x="770832" y="307591"/>
                        <a:pt x="756700" y="305165"/>
                        <a:pt x="754666" y="296811"/>
                      </a:cubicBezTo>
                      <a:cubicBezTo>
                        <a:pt x="752632" y="288458"/>
                        <a:pt x="763465" y="277338"/>
                        <a:pt x="778863" y="271976"/>
                      </a:cubicBezTo>
                      <a:cubicBezTo>
                        <a:pt x="786562" y="269295"/>
                        <a:pt x="793944" y="268561"/>
                        <a:pt x="799656" y="269541"/>
                      </a:cubicBezTo>
                      <a:close/>
                      <a:moveTo>
                        <a:pt x="3236482" y="265177"/>
                      </a:moveTo>
                      <a:cubicBezTo>
                        <a:pt x="3242225" y="264505"/>
                        <a:pt x="3246687" y="265972"/>
                        <a:pt x="3248505" y="269740"/>
                      </a:cubicBezTo>
                      <a:cubicBezTo>
                        <a:pt x="3252144" y="277275"/>
                        <a:pt x="3243834" y="291157"/>
                        <a:pt x="3229944" y="300746"/>
                      </a:cubicBezTo>
                      <a:cubicBezTo>
                        <a:pt x="3216056" y="310336"/>
                        <a:pt x="3201848" y="312000"/>
                        <a:pt x="3198209" y="304465"/>
                      </a:cubicBezTo>
                      <a:cubicBezTo>
                        <a:pt x="3194572" y="296930"/>
                        <a:pt x="3202881" y="283048"/>
                        <a:pt x="3216770" y="273459"/>
                      </a:cubicBezTo>
                      <a:cubicBezTo>
                        <a:pt x="3223715" y="268664"/>
                        <a:pt x="3230739" y="265851"/>
                        <a:pt x="3236482" y="265177"/>
                      </a:cubicBezTo>
                      <a:close/>
                      <a:moveTo>
                        <a:pt x="1158656" y="265177"/>
                      </a:moveTo>
                      <a:cubicBezTo>
                        <a:pt x="1164398" y="264505"/>
                        <a:pt x="1168860" y="265972"/>
                        <a:pt x="1170679" y="269740"/>
                      </a:cubicBezTo>
                      <a:cubicBezTo>
                        <a:pt x="1174317" y="277275"/>
                        <a:pt x="1166007" y="291157"/>
                        <a:pt x="1152118" y="300746"/>
                      </a:cubicBezTo>
                      <a:cubicBezTo>
                        <a:pt x="1138229" y="310336"/>
                        <a:pt x="1124021" y="312000"/>
                        <a:pt x="1120383" y="304465"/>
                      </a:cubicBezTo>
                      <a:cubicBezTo>
                        <a:pt x="1116745" y="296930"/>
                        <a:pt x="1125055" y="283048"/>
                        <a:pt x="1138944" y="273459"/>
                      </a:cubicBezTo>
                      <a:cubicBezTo>
                        <a:pt x="1145888" y="268664"/>
                        <a:pt x="1152913" y="265851"/>
                        <a:pt x="1158656" y="265177"/>
                      </a:cubicBezTo>
                      <a:close/>
                      <a:moveTo>
                        <a:pt x="2149016" y="214642"/>
                      </a:moveTo>
                      <a:cubicBezTo>
                        <a:pt x="2164863" y="217597"/>
                        <a:pt x="2176799" y="226962"/>
                        <a:pt x="2175678" y="235558"/>
                      </a:cubicBezTo>
                      <a:cubicBezTo>
                        <a:pt x="2174558" y="244155"/>
                        <a:pt x="2160803" y="248730"/>
                        <a:pt x="2144956" y="245775"/>
                      </a:cubicBezTo>
                      <a:cubicBezTo>
                        <a:pt x="2129110" y="242820"/>
                        <a:pt x="2117173" y="233455"/>
                        <a:pt x="2118295" y="224859"/>
                      </a:cubicBezTo>
                      <a:cubicBezTo>
                        <a:pt x="2119416" y="216262"/>
                        <a:pt x="2133170" y="211687"/>
                        <a:pt x="2149016" y="214642"/>
                      </a:cubicBezTo>
                      <a:close/>
                      <a:moveTo>
                        <a:pt x="1786032" y="214642"/>
                      </a:moveTo>
                      <a:cubicBezTo>
                        <a:pt x="1801879" y="217597"/>
                        <a:pt x="1813815" y="226962"/>
                        <a:pt x="1812695" y="235558"/>
                      </a:cubicBezTo>
                      <a:cubicBezTo>
                        <a:pt x="1811574" y="244155"/>
                        <a:pt x="1797820" y="248730"/>
                        <a:pt x="1781973" y="245775"/>
                      </a:cubicBezTo>
                      <a:cubicBezTo>
                        <a:pt x="1766127" y="242820"/>
                        <a:pt x="1754190" y="233455"/>
                        <a:pt x="1755312" y="224859"/>
                      </a:cubicBezTo>
                      <a:cubicBezTo>
                        <a:pt x="1756432" y="216262"/>
                        <a:pt x="1770187" y="211687"/>
                        <a:pt x="1786032" y="214642"/>
                      </a:cubicBezTo>
                      <a:close/>
                      <a:moveTo>
                        <a:pt x="2675178" y="195142"/>
                      </a:moveTo>
                      <a:cubicBezTo>
                        <a:pt x="2680890" y="196123"/>
                        <a:pt x="2684932" y="198819"/>
                        <a:pt x="2685948" y="202995"/>
                      </a:cubicBezTo>
                      <a:cubicBezTo>
                        <a:pt x="2687983" y="211348"/>
                        <a:pt x="2677150" y="222468"/>
                        <a:pt x="2661752" y="227830"/>
                      </a:cubicBezTo>
                      <a:cubicBezTo>
                        <a:pt x="2646354" y="233191"/>
                        <a:pt x="2632222" y="230766"/>
                        <a:pt x="2630188" y="222412"/>
                      </a:cubicBezTo>
                      <a:cubicBezTo>
                        <a:pt x="2628154" y="214059"/>
                        <a:pt x="2638987" y="202939"/>
                        <a:pt x="2654385" y="197577"/>
                      </a:cubicBezTo>
                      <a:cubicBezTo>
                        <a:pt x="2662084" y="194896"/>
                        <a:pt x="2669466" y="194163"/>
                        <a:pt x="2675178" y="195142"/>
                      </a:cubicBezTo>
                      <a:close/>
                      <a:moveTo>
                        <a:pt x="597352" y="195142"/>
                      </a:moveTo>
                      <a:cubicBezTo>
                        <a:pt x="603064" y="196123"/>
                        <a:pt x="607105" y="198819"/>
                        <a:pt x="608122" y="202995"/>
                      </a:cubicBezTo>
                      <a:cubicBezTo>
                        <a:pt x="610156" y="211348"/>
                        <a:pt x="599323" y="222468"/>
                        <a:pt x="583925" y="227830"/>
                      </a:cubicBezTo>
                      <a:cubicBezTo>
                        <a:pt x="568527" y="233191"/>
                        <a:pt x="554396" y="230766"/>
                        <a:pt x="552361" y="222412"/>
                      </a:cubicBezTo>
                      <a:cubicBezTo>
                        <a:pt x="550327" y="214059"/>
                        <a:pt x="561160" y="202939"/>
                        <a:pt x="576558" y="197577"/>
                      </a:cubicBezTo>
                      <a:cubicBezTo>
                        <a:pt x="584258" y="194896"/>
                        <a:pt x="591640" y="194163"/>
                        <a:pt x="597352" y="195142"/>
                      </a:cubicBezTo>
                      <a:close/>
                      <a:moveTo>
                        <a:pt x="3382995" y="189108"/>
                      </a:moveTo>
                      <a:lnTo>
                        <a:pt x="3398403" y="194204"/>
                      </a:lnTo>
                      <a:lnTo>
                        <a:pt x="3394628" y="195789"/>
                      </a:lnTo>
                      <a:cubicBezTo>
                        <a:pt x="3388885" y="196462"/>
                        <a:pt x="3384424" y="194995"/>
                        <a:pt x="3382605" y="191227"/>
                      </a:cubicBezTo>
                      <a:close/>
                      <a:moveTo>
                        <a:pt x="1525940" y="163091"/>
                      </a:moveTo>
                      <a:cubicBezTo>
                        <a:pt x="1531633" y="161962"/>
                        <a:pt x="1539027" y="162506"/>
                        <a:pt x="1546773" y="164988"/>
                      </a:cubicBezTo>
                      <a:cubicBezTo>
                        <a:pt x="1562263" y="169951"/>
                        <a:pt x="1573294" y="180789"/>
                        <a:pt x="1571411" y="189194"/>
                      </a:cubicBezTo>
                      <a:cubicBezTo>
                        <a:pt x="1569528" y="197598"/>
                        <a:pt x="1555443" y="200387"/>
                        <a:pt x="1539953" y="195423"/>
                      </a:cubicBezTo>
                      <a:cubicBezTo>
                        <a:pt x="1524462" y="190459"/>
                        <a:pt x="1513430" y="179622"/>
                        <a:pt x="1515313" y="171218"/>
                      </a:cubicBezTo>
                      <a:cubicBezTo>
                        <a:pt x="1516254" y="167016"/>
                        <a:pt x="1520247" y="164218"/>
                        <a:pt x="1525940" y="163091"/>
                      </a:cubicBezTo>
                      <a:close/>
                      <a:moveTo>
                        <a:pt x="3061878" y="156303"/>
                      </a:moveTo>
                      <a:cubicBezTo>
                        <a:pt x="3067590" y="157284"/>
                        <a:pt x="3071632" y="159980"/>
                        <a:pt x="3072648" y="164156"/>
                      </a:cubicBezTo>
                      <a:cubicBezTo>
                        <a:pt x="3074683" y="172509"/>
                        <a:pt x="3063850" y="183630"/>
                        <a:pt x="3048452" y="188991"/>
                      </a:cubicBezTo>
                      <a:cubicBezTo>
                        <a:pt x="3033054" y="194352"/>
                        <a:pt x="3018922" y="191927"/>
                        <a:pt x="3016888" y="183573"/>
                      </a:cubicBezTo>
                      <a:cubicBezTo>
                        <a:pt x="3014854" y="175220"/>
                        <a:pt x="3025687" y="164100"/>
                        <a:pt x="3041085" y="158738"/>
                      </a:cubicBezTo>
                      <a:cubicBezTo>
                        <a:pt x="3048784" y="156057"/>
                        <a:pt x="3056166" y="155324"/>
                        <a:pt x="3061878" y="156303"/>
                      </a:cubicBezTo>
                      <a:close/>
                      <a:moveTo>
                        <a:pt x="984052" y="156303"/>
                      </a:moveTo>
                      <a:cubicBezTo>
                        <a:pt x="989763" y="157284"/>
                        <a:pt x="993805" y="159980"/>
                        <a:pt x="994822" y="164156"/>
                      </a:cubicBezTo>
                      <a:cubicBezTo>
                        <a:pt x="996856" y="172509"/>
                        <a:pt x="986023" y="183630"/>
                        <a:pt x="970625" y="188991"/>
                      </a:cubicBezTo>
                      <a:cubicBezTo>
                        <a:pt x="955227" y="194352"/>
                        <a:pt x="941096" y="191927"/>
                        <a:pt x="939061" y="183573"/>
                      </a:cubicBezTo>
                      <a:cubicBezTo>
                        <a:pt x="937027" y="175220"/>
                        <a:pt x="947860" y="164100"/>
                        <a:pt x="963258" y="158738"/>
                      </a:cubicBezTo>
                      <a:cubicBezTo>
                        <a:pt x="970958" y="156057"/>
                        <a:pt x="978340" y="155324"/>
                        <a:pt x="984052" y="156303"/>
                      </a:cubicBezTo>
                      <a:close/>
                      <a:moveTo>
                        <a:pt x="1343051" y="151940"/>
                      </a:moveTo>
                      <a:cubicBezTo>
                        <a:pt x="1348794" y="151266"/>
                        <a:pt x="1353256" y="152735"/>
                        <a:pt x="1355075" y="156502"/>
                      </a:cubicBezTo>
                      <a:cubicBezTo>
                        <a:pt x="1358712" y="164037"/>
                        <a:pt x="1350402" y="177919"/>
                        <a:pt x="1336514" y="187509"/>
                      </a:cubicBezTo>
                      <a:cubicBezTo>
                        <a:pt x="1322624" y="197098"/>
                        <a:pt x="1308416" y="198762"/>
                        <a:pt x="1304778" y="191227"/>
                      </a:cubicBezTo>
                      <a:cubicBezTo>
                        <a:pt x="1301140" y="183692"/>
                        <a:pt x="1309449" y="169810"/>
                        <a:pt x="1323339" y="160221"/>
                      </a:cubicBezTo>
                      <a:cubicBezTo>
                        <a:pt x="1330284" y="155426"/>
                        <a:pt x="1337308" y="152613"/>
                        <a:pt x="1343051" y="151940"/>
                      </a:cubicBezTo>
                      <a:close/>
                      <a:moveTo>
                        <a:pt x="784742" y="104639"/>
                      </a:moveTo>
                      <a:lnTo>
                        <a:pt x="768322" y="114592"/>
                      </a:lnTo>
                      <a:cubicBezTo>
                        <a:pt x="760623" y="117273"/>
                        <a:pt x="753240" y="118007"/>
                        <a:pt x="747528" y="117027"/>
                      </a:cubicBezTo>
                      <a:lnTo>
                        <a:pt x="741756" y="112818"/>
                      </a:lnTo>
                      <a:close/>
                      <a:moveTo>
                        <a:pt x="2531302" y="101732"/>
                      </a:moveTo>
                      <a:cubicBezTo>
                        <a:pt x="2537056" y="102256"/>
                        <a:pt x="2544130" y="104889"/>
                        <a:pt x="2551158" y="109503"/>
                      </a:cubicBezTo>
                      <a:cubicBezTo>
                        <a:pt x="2565218" y="118731"/>
                        <a:pt x="2573776" y="132396"/>
                        <a:pt x="2570275" y="140023"/>
                      </a:cubicBezTo>
                      <a:cubicBezTo>
                        <a:pt x="2566774" y="147650"/>
                        <a:pt x="2552539" y="146353"/>
                        <a:pt x="2538480" y="137124"/>
                      </a:cubicBezTo>
                      <a:cubicBezTo>
                        <a:pt x="2524421" y="127895"/>
                        <a:pt x="2515863" y="114230"/>
                        <a:pt x="2519364" y="106603"/>
                      </a:cubicBezTo>
                      <a:cubicBezTo>
                        <a:pt x="2521114" y="102790"/>
                        <a:pt x="2525548" y="101207"/>
                        <a:pt x="2531302" y="101732"/>
                      </a:cubicBezTo>
                      <a:close/>
                      <a:moveTo>
                        <a:pt x="2333412" y="101405"/>
                      </a:moveTo>
                      <a:cubicBezTo>
                        <a:pt x="2349258" y="104359"/>
                        <a:pt x="2361194" y="113724"/>
                        <a:pt x="2360074" y="122321"/>
                      </a:cubicBezTo>
                      <a:cubicBezTo>
                        <a:pt x="2358953" y="130917"/>
                        <a:pt x="2345198" y="135493"/>
                        <a:pt x="2329352" y="132537"/>
                      </a:cubicBezTo>
                      <a:cubicBezTo>
                        <a:pt x="2313506" y="129582"/>
                        <a:pt x="2301569" y="120218"/>
                        <a:pt x="2302690" y="111621"/>
                      </a:cubicBezTo>
                      <a:cubicBezTo>
                        <a:pt x="2303811" y="103024"/>
                        <a:pt x="2317566" y="98449"/>
                        <a:pt x="2333412" y="101405"/>
                      </a:cubicBezTo>
                      <a:close/>
                      <a:moveTo>
                        <a:pt x="1970428" y="101405"/>
                      </a:moveTo>
                      <a:cubicBezTo>
                        <a:pt x="1986275" y="104359"/>
                        <a:pt x="1998211" y="113724"/>
                        <a:pt x="1997090" y="122321"/>
                      </a:cubicBezTo>
                      <a:cubicBezTo>
                        <a:pt x="1995970" y="130917"/>
                        <a:pt x="1982215" y="135493"/>
                        <a:pt x="1966368" y="132537"/>
                      </a:cubicBezTo>
                      <a:cubicBezTo>
                        <a:pt x="1950522" y="129582"/>
                        <a:pt x="1938586" y="120218"/>
                        <a:pt x="1939707" y="111621"/>
                      </a:cubicBezTo>
                      <a:cubicBezTo>
                        <a:pt x="1940828" y="103024"/>
                        <a:pt x="1954582" y="98449"/>
                        <a:pt x="1970428" y="101405"/>
                      </a:cubicBezTo>
                      <a:close/>
                      <a:moveTo>
                        <a:pt x="2859575" y="81904"/>
                      </a:moveTo>
                      <a:cubicBezTo>
                        <a:pt x="2865287" y="82885"/>
                        <a:pt x="2869329" y="85581"/>
                        <a:pt x="2870345" y="89757"/>
                      </a:cubicBezTo>
                      <a:cubicBezTo>
                        <a:pt x="2872380" y="98110"/>
                        <a:pt x="2861547" y="109231"/>
                        <a:pt x="2846148" y="114592"/>
                      </a:cubicBezTo>
                      <a:cubicBezTo>
                        <a:pt x="2830751" y="119953"/>
                        <a:pt x="2816618" y="117529"/>
                        <a:pt x="2814584" y="109174"/>
                      </a:cubicBezTo>
                      <a:cubicBezTo>
                        <a:pt x="2812550" y="100821"/>
                        <a:pt x="2823384" y="89701"/>
                        <a:pt x="2838781" y="84340"/>
                      </a:cubicBezTo>
                      <a:cubicBezTo>
                        <a:pt x="2846481" y="81658"/>
                        <a:pt x="2853862" y="80925"/>
                        <a:pt x="2859575" y="81904"/>
                      </a:cubicBezTo>
                      <a:close/>
                      <a:moveTo>
                        <a:pt x="1673576" y="0"/>
                      </a:moveTo>
                      <a:lnTo>
                        <a:pt x="1673069" y="388"/>
                      </a:lnTo>
                      <a:lnTo>
                        <a:pt x="1670632" y="166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solidFill>
                    <a:srgbClr val="00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546525DC-BC24-4680-8D55-F854F9AD7F14}"/>
                    </a:ext>
                  </a:extLst>
                </p:cNvPr>
                <p:cNvSpPr/>
                <p:nvPr/>
              </p:nvSpPr>
              <p:spPr>
                <a:xfrm>
                  <a:off x="2327823" y="2033018"/>
                  <a:ext cx="3768143" cy="393026"/>
                </a:xfrm>
                <a:custGeom>
                  <a:avLst/>
                  <a:gdLst>
                    <a:gd name="connsiteX0" fmla="*/ 2960944 w 5514394"/>
                    <a:gd name="connsiteY0" fmla="*/ 346 h 575164"/>
                    <a:gd name="connsiteX1" fmla="*/ 5485375 w 5514394"/>
                    <a:gd name="connsiteY1" fmla="*/ 451304 h 575164"/>
                    <a:gd name="connsiteX2" fmla="*/ 5514394 w 5514394"/>
                    <a:gd name="connsiteY2" fmla="*/ 476854 h 575164"/>
                    <a:gd name="connsiteX3" fmla="*/ 5468648 w 5514394"/>
                    <a:gd name="connsiteY3" fmla="*/ 456139 h 575164"/>
                    <a:gd name="connsiteX4" fmla="*/ 2774456 w 5514394"/>
                    <a:gd name="connsiteY4" fmla="*/ 134279 h 575164"/>
                    <a:gd name="connsiteX5" fmla="*/ 13287 w 5514394"/>
                    <a:gd name="connsiteY5" fmla="*/ 568329 h 575164"/>
                    <a:gd name="connsiteX6" fmla="*/ 0 w 5514394"/>
                    <a:gd name="connsiteY6" fmla="*/ 575164 h 575164"/>
                    <a:gd name="connsiteX7" fmla="*/ 873 w 5514394"/>
                    <a:gd name="connsiteY7" fmla="*/ 574310 h 575164"/>
                    <a:gd name="connsiteX8" fmla="*/ 2773299 w 5514394"/>
                    <a:gd name="connsiteY8" fmla="*/ 1521 h 575164"/>
                    <a:gd name="connsiteX9" fmla="*/ 2960944 w 5514394"/>
                    <a:gd name="connsiteY9" fmla="*/ 346 h 575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514394" h="575164">
                      <a:moveTo>
                        <a:pt x="2960944" y="346"/>
                      </a:moveTo>
                      <a:cubicBezTo>
                        <a:pt x="3788154" y="9226"/>
                        <a:pt x="5141348" y="188007"/>
                        <a:pt x="5485375" y="451304"/>
                      </a:cubicBezTo>
                      <a:lnTo>
                        <a:pt x="5514394" y="476854"/>
                      </a:lnTo>
                      <a:lnTo>
                        <a:pt x="5468648" y="456139"/>
                      </a:lnTo>
                      <a:cubicBezTo>
                        <a:pt x="4962550" y="247154"/>
                        <a:pt x="3531178" y="115190"/>
                        <a:pt x="2774456" y="134279"/>
                      </a:cubicBezTo>
                      <a:cubicBezTo>
                        <a:pt x="2017735" y="153368"/>
                        <a:pt x="541329" y="319939"/>
                        <a:pt x="13287" y="568329"/>
                      </a:cubicBezTo>
                      <a:lnTo>
                        <a:pt x="0" y="575164"/>
                      </a:lnTo>
                      <a:lnTo>
                        <a:pt x="873" y="574310"/>
                      </a:lnTo>
                      <a:cubicBezTo>
                        <a:pt x="382141" y="250191"/>
                        <a:pt x="1981414" y="21881"/>
                        <a:pt x="2773299" y="1521"/>
                      </a:cubicBezTo>
                      <a:cubicBezTo>
                        <a:pt x="2831957" y="13"/>
                        <a:pt x="2894768" y="-364"/>
                        <a:pt x="2960944" y="346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703F9C08-2CE7-48B0-BAD9-C70D6DC5A1A6}"/>
                    </a:ext>
                  </a:extLst>
                </p:cNvPr>
                <p:cNvSpPr/>
                <p:nvPr/>
              </p:nvSpPr>
              <p:spPr>
                <a:xfrm>
                  <a:off x="2491556" y="2501132"/>
                  <a:ext cx="3453048" cy="191334"/>
                </a:xfrm>
                <a:custGeom>
                  <a:avLst/>
                  <a:gdLst>
                    <a:gd name="connsiteX0" fmla="*/ 2709095 w 5053277"/>
                    <a:gd name="connsiteY0" fmla="*/ 436 h 280003"/>
                    <a:gd name="connsiteX1" fmla="*/ 5013012 w 5053277"/>
                    <a:gd name="connsiteY1" fmla="*/ 98686 h 280003"/>
                    <a:gd name="connsiteX2" fmla="*/ 5053277 w 5053277"/>
                    <a:gd name="connsiteY2" fmla="*/ 93787 h 280003"/>
                    <a:gd name="connsiteX3" fmla="*/ 4947861 w 5053277"/>
                    <a:gd name="connsiteY3" fmla="*/ 116274 h 280003"/>
                    <a:gd name="connsiteX4" fmla="*/ 2518450 w 5053277"/>
                    <a:gd name="connsiteY4" fmla="*/ 108952 h 280003"/>
                    <a:gd name="connsiteX5" fmla="*/ 67608 w 5053277"/>
                    <a:gd name="connsiteY5" fmla="*/ 264507 h 280003"/>
                    <a:gd name="connsiteX6" fmla="*/ 0 w 5053277"/>
                    <a:gd name="connsiteY6" fmla="*/ 252452 h 280003"/>
                    <a:gd name="connsiteX7" fmla="*/ 149990 w 5053277"/>
                    <a:gd name="connsiteY7" fmla="*/ 253485 h 280003"/>
                    <a:gd name="connsiteX8" fmla="*/ 2519037 w 5053277"/>
                    <a:gd name="connsiteY8" fmla="*/ 1429 h 280003"/>
                    <a:gd name="connsiteX9" fmla="*/ 2709095 w 5053277"/>
                    <a:gd name="connsiteY9" fmla="*/ 436 h 280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053277" h="280003">
                      <a:moveTo>
                        <a:pt x="2709095" y="436"/>
                      </a:moveTo>
                      <a:cubicBezTo>
                        <a:pt x="3434852" y="9109"/>
                        <a:pt x="4455311" y="143952"/>
                        <a:pt x="5013012" y="98686"/>
                      </a:cubicBezTo>
                      <a:lnTo>
                        <a:pt x="5053277" y="93787"/>
                      </a:lnTo>
                      <a:lnTo>
                        <a:pt x="4947861" y="116274"/>
                      </a:lnTo>
                      <a:cubicBezTo>
                        <a:pt x="4358442" y="212775"/>
                        <a:pt x="3222348" y="90855"/>
                        <a:pt x="2518450" y="108952"/>
                      </a:cubicBezTo>
                      <a:cubicBezTo>
                        <a:pt x="1814553" y="127050"/>
                        <a:pt x="667028" y="338028"/>
                        <a:pt x="67608" y="264507"/>
                      </a:cubicBezTo>
                      <a:lnTo>
                        <a:pt x="0" y="252452"/>
                      </a:lnTo>
                      <a:lnTo>
                        <a:pt x="149990" y="253485"/>
                      </a:lnTo>
                      <a:cubicBezTo>
                        <a:pt x="799273" y="238000"/>
                        <a:pt x="1853122" y="18228"/>
                        <a:pt x="2519037" y="1429"/>
                      </a:cubicBezTo>
                      <a:cubicBezTo>
                        <a:pt x="2579575" y="-98"/>
                        <a:pt x="2643117" y="-352"/>
                        <a:pt x="2709095" y="436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7BE3DB2C-5C95-4BD6-8C59-D45FA4A317BC}"/>
                  </a:ext>
                </a:extLst>
              </p:cNvPr>
              <p:cNvGrpSpPr/>
              <p:nvPr/>
            </p:nvGrpSpPr>
            <p:grpSpPr>
              <a:xfrm rot="20863462">
                <a:off x="6991972" y="1888340"/>
                <a:ext cx="1784417" cy="318978"/>
                <a:chOff x="2217420" y="2709855"/>
                <a:chExt cx="3754727" cy="671186"/>
              </a:xfrm>
            </p:grpSpPr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9F4A057C-4678-4265-8910-075D6A7376E3}"/>
                    </a:ext>
                  </a:extLst>
                </p:cNvPr>
                <p:cNvSpPr/>
                <p:nvPr/>
              </p:nvSpPr>
              <p:spPr>
                <a:xfrm rot="21077948">
                  <a:off x="2217420" y="3127520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楕円 198">
                  <a:extLst>
                    <a:ext uri="{FF2B5EF4-FFF2-40B4-BE49-F238E27FC236}">
                      <a16:creationId xmlns:a16="http://schemas.microsoft.com/office/drawing/2014/main" id="{3519E17C-20F1-4C2B-9C87-8B99C4965ABA}"/>
                    </a:ext>
                  </a:extLst>
                </p:cNvPr>
                <p:cNvSpPr/>
                <p:nvPr/>
              </p:nvSpPr>
              <p:spPr>
                <a:xfrm>
                  <a:off x="2259709" y="2709855"/>
                  <a:ext cx="3712438" cy="671186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32874" h="982230">
                      <a:moveTo>
                        <a:pt x="3804" y="702661"/>
                      </a:moveTo>
                      <a:cubicBezTo>
                        <a:pt x="-100336" y="143861"/>
                        <a:pt x="1960874" y="20671"/>
                        <a:pt x="2865114" y="1621"/>
                      </a:cubicBezTo>
                      <a:cubicBezTo>
                        <a:pt x="3769354" y="-17429"/>
                        <a:pt x="5523224" y="128621"/>
                        <a:pt x="5429244" y="588361"/>
                      </a:cubicBezTo>
                      <a:cubicBezTo>
                        <a:pt x="5335264" y="1048101"/>
                        <a:pt x="3754114" y="775051"/>
                        <a:pt x="2849874" y="794101"/>
                      </a:cubicBezTo>
                      <a:cubicBezTo>
                        <a:pt x="1945634" y="813151"/>
                        <a:pt x="107944" y="1261461"/>
                        <a:pt x="3804" y="7026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23307AAE-3DB7-426B-BBA6-6680DF97CA27}"/>
                    </a:ext>
                  </a:extLst>
                </p:cNvPr>
                <p:cNvSpPr/>
                <p:nvPr/>
              </p:nvSpPr>
              <p:spPr>
                <a:xfrm>
                  <a:off x="2285384" y="2717578"/>
                  <a:ext cx="3573461" cy="634380"/>
                </a:xfrm>
                <a:custGeom>
                  <a:avLst/>
                  <a:gdLst>
                    <a:gd name="connsiteX0" fmla="*/ 170037 w 3573461"/>
                    <a:gd name="connsiteY0" fmla="*/ 623176 h 634380"/>
                    <a:gd name="connsiteX1" fmla="*/ 190032 w 3573461"/>
                    <a:gd name="connsiteY1" fmla="*/ 630424 h 634380"/>
                    <a:gd name="connsiteX2" fmla="*/ 192451 w 3573461"/>
                    <a:gd name="connsiteY2" fmla="*/ 634380 h 634380"/>
                    <a:gd name="connsiteX3" fmla="*/ 154275 w 3573461"/>
                    <a:gd name="connsiteY3" fmla="*/ 624635 h 634380"/>
                    <a:gd name="connsiteX4" fmla="*/ 778082 w 3573461"/>
                    <a:gd name="connsiteY4" fmla="*/ 581738 h 634380"/>
                    <a:gd name="connsiteX5" fmla="*/ 790106 w 3573461"/>
                    <a:gd name="connsiteY5" fmla="*/ 586301 h 634380"/>
                    <a:gd name="connsiteX6" fmla="*/ 771545 w 3573461"/>
                    <a:gd name="connsiteY6" fmla="*/ 617307 h 634380"/>
                    <a:gd name="connsiteX7" fmla="*/ 739809 w 3573461"/>
                    <a:gd name="connsiteY7" fmla="*/ 621026 h 634380"/>
                    <a:gd name="connsiteX8" fmla="*/ 758370 w 3573461"/>
                    <a:gd name="connsiteY8" fmla="*/ 590019 h 634380"/>
                    <a:gd name="connsiteX9" fmla="*/ 778082 w 3573461"/>
                    <a:gd name="connsiteY9" fmla="*/ 581738 h 634380"/>
                    <a:gd name="connsiteX10" fmla="*/ 1088319 w 3573461"/>
                    <a:gd name="connsiteY10" fmla="*/ 581709 h 634380"/>
                    <a:gd name="connsiteX11" fmla="*/ 1099965 w 3573461"/>
                    <a:gd name="connsiteY11" fmla="*/ 587502 h 634380"/>
                    <a:gd name="connsiteX12" fmla="*/ 1096198 w 3573461"/>
                    <a:gd name="connsiteY12" fmla="*/ 601899 h 634380"/>
                    <a:gd name="connsiteX13" fmla="*/ 1080422 w 3573461"/>
                    <a:gd name="connsiteY13" fmla="*/ 615434 h 634380"/>
                    <a:gd name="connsiteX14" fmla="*/ 1052989 w 3573461"/>
                    <a:gd name="connsiteY14" fmla="*/ 618689 h 634380"/>
                    <a:gd name="connsiteX15" fmla="*/ 1051319 w 3573461"/>
                    <a:gd name="connsiteY15" fmla="*/ 618852 h 634380"/>
                    <a:gd name="connsiteX16" fmla="*/ 1047337 w 3573461"/>
                    <a:gd name="connsiteY16" fmla="*/ 616871 h 634380"/>
                    <a:gd name="connsiteX17" fmla="*/ 1068080 w 3573461"/>
                    <a:gd name="connsiteY17" fmla="*/ 587911 h 634380"/>
                    <a:gd name="connsiteX18" fmla="*/ 1088319 w 3573461"/>
                    <a:gd name="connsiteY18" fmla="*/ 581709 h 634380"/>
                    <a:gd name="connsiteX19" fmla="*/ 438503 w 3573461"/>
                    <a:gd name="connsiteY19" fmla="*/ 556208 h 634380"/>
                    <a:gd name="connsiteX20" fmla="*/ 450527 w 3573461"/>
                    <a:gd name="connsiteY20" fmla="*/ 560771 h 634380"/>
                    <a:gd name="connsiteX21" fmla="*/ 431966 w 3573461"/>
                    <a:gd name="connsiteY21" fmla="*/ 591777 h 634380"/>
                    <a:gd name="connsiteX22" fmla="*/ 400230 w 3573461"/>
                    <a:gd name="connsiteY22" fmla="*/ 595496 h 634380"/>
                    <a:gd name="connsiteX23" fmla="*/ 418791 w 3573461"/>
                    <a:gd name="connsiteY23" fmla="*/ 564490 h 634380"/>
                    <a:gd name="connsiteX24" fmla="*/ 438503 w 3573461"/>
                    <a:gd name="connsiteY24" fmla="*/ 556208 h 634380"/>
                    <a:gd name="connsiteX25" fmla="*/ 1652576 w 3573461"/>
                    <a:gd name="connsiteY25" fmla="*/ 530203 h 634380"/>
                    <a:gd name="connsiteX26" fmla="*/ 1673409 w 3573461"/>
                    <a:gd name="connsiteY26" fmla="*/ 532101 h 634380"/>
                    <a:gd name="connsiteX27" fmla="*/ 1692244 w 3573461"/>
                    <a:gd name="connsiteY27" fmla="*/ 542913 h 634380"/>
                    <a:gd name="connsiteX28" fmla="*/ 1693917 w 3573461"/>
                    <a:gd name="connsiteY28" fmla="*/ 546773 h 634380"/>
                    <a:gd name="connsiteX29" fmla="*/ 1663057 w 3573461"/>
                    <a:gd name="connsiteY29" fmla="*/ 548771 h 634380"/>
                    <a:gd name="connsiteX30" fmla="*/ 1647232 w 3573461"/>
                    <a:gd name="connsiteY30" fmla="*/ 550517 h 634380"/>
                    <a:gd name="connsiteX31" fmla="*/ 1641949 w 3573461"/>
                    <a:gd name="connsiteY31" fmla="*/ 538330 h 634380"/>
                    <a:gd name="connsiteX32" fmla="*/ 1652576 w 3573461"/>
                    <a:gd name="connsiteY32" fmla="*/ 530203 h 634380"/>
                    <a:gd name="connsiteX33" fmla="*/ 2085280 w 3573461"/>
                    <a:gd name="connsiteY33" fmla="*/ 521229 h 634380"/>
                    <a:gd name="connsiteX34" fmla="*/ 2097744 w 3573461"/>
                    <a:gd name="connsiteY34" fmla="*/ 523544 h 634380"/>
                    <a:gd name="connsiteX35" fmla="*/ 2097179 w 3573461"/>
                    <a:gd name="connsiteY35" fmla="*/ 534241 h 634380"/>
                    <a:gd name="connsiteX36" fmla="*/ 2066250 w 3573461"/>
                    <a:gd name="connsiteY36" fmla="*/ 533857 h 634380"/>
                    <a:gd name="connsiteX37" fmla="*/ 2066856 w 3573461"/>
                    <a:gd name="connsiteY37" fmla="*/ 533011 h 634380"/>
                    <a:gd name="connsiteX38" fmla="*/ 2085280 w 3573461"/>
                    <a:gd name="connsiteY38" fmla="*/ 521229 h 634380"/>
                    <a:gd name="connsiteX39" fmla="*/ 7453 w 3573461"/>
                    <a:gd name="connsiteY39" fmla="*/ 521229 h 634380"/>
                    <a:gd name="connsiteX40" fmla="*/ 19918 w 3573461"/>
                    <a:gd name="connsiteY40" fmla="*/ 523544 h 634380"/>
                    <a:gd name="connsiteX41" fmla="*/ 19123 w 3573461"/>
                    <a:gd name="connsiteY41" fmla="*/ 538598 h 634380"/>
                    <a:gd name="connsiteX42" fmla="*/ 14889 w 3573461"/>
                    <a:gd name="connsiteY42" fmla="*/ 544511 h 634380"/>
                    <a:gd name="connsiteX43" fmla="*/ 3087 w 3573461"/>
                    <a:gd name="connsiteY43" fmla="*/ 533344 h 634380"/>
                    <a:gd name="connsiteX44" fmla="*/ 0 w 3573461"/>
                    <a:gd name="connsiteY44" fmla="*/ 525995 h 634380"/>
                    <a:gd name="connsiteX45" fmla="*/ 2657939 w 3573461"/>
                    <a:gd name="connsiteY45" fmla="*/ 468844 h 634380"/>
                    <a:gd name="connsiteX46" fmla="*/ 2677795 w 3573461"/>
                    <a:gd name="connsiteY46" fmla="*/ 476615 h 634380"/>
                    <a:gd name="connsiteX47" fmla="*/ 2696912 w 3573461"/>
                    <a:gd name="connsiteY47" fmla="*/ 507135 h 634380"/>
                    <a:gd name="connsiteX48" fmla="*/ 2665116 w 3573461"/>
                    <a:gd name="connsiteY48" fmla="*/ 504236 h 634380"/>
                    <a:gd name="connsiteX49" fmla="*/ 2646001 w 3573461"/>
                    <a:gd name="connsiteY49" fmla="*/ 473715 h 634380"/>
                    <a:gd name="connsiteX50" fmla="*/ 2657939 w 3573461"/>
                    <a:gd name="connsiteY50" fmla="*/ 468844 h 634380"/>
                    <a:gd name="connsiteX51" fmla="*/ 580113 w 3573461"/>
                    <a:gd name="connsiteY51" fmla="*/ 468844 h 634380"/>
                    <a:gd name="connsiteX52" fmla="*/ 599969 w 3573461"/>
                    <a:gd name="connsiteY52" fmla="*/ 476615 h 634380"/>
                    <a:gd name="connsiteX53" fmla="*/ 619084 w 3573461"/>
                    <a:gd name="connsiteY53" fmla="*/ 507135 h 634380"/>
                    <a:gd name="connsiteX54" fmla="*/ 587290 w 3573461"/>
                    <a:gd name="connsiteY54" fmla="*/ 504236 h 634380"/>
                    <a:gd name="connsiteX55" fmla="*/ 568173 w 3573461"/>
                    <a:gd name="connsiteY55" fmla="*/ 473715 h 634380"/>
                    <a:gd name="connsiteX56" fmla="*/ 580113 w 3573461"/>
                    <a:gd name="connsiteY56" fmla="*/ 468844 h 634380"/>
                    <a:gd name="connsiteX57" fmla="*/ 3017188 w 3573461"/>
                    <a:gd name="connsiteY57" fmla="*/ 428007 h 634380"/>
                    <a:gd name="connsiteX58" fmla="*/ 3027959 w 3573461"/>
                    <a:gd name="connsiteY58" fmla="*/ 435860 h 634380"/>
                    <a:gd name="connsiteX59" fmla="*/ 3003762 w 3573461"/>
                    <a:gd name="connsiteY59" fmla="*/ 460695 h 634380"/>
                    <a:gd name="connsiteX60" fmla="*/ 2972198 w 3573461"/>
                    <a:gd name="connsiteY60" fmla="*/ 455277 h 634380"/>
                    <a:gd name="connsiteX61" fmla="*/ 2996395 w 3573461"/>
                    <a:gd name="connsiteY61" fmla="*/ 430442 h 634380"/>
                    <a:gd name="connsiteX62" fmla="*/ 3017188 w 3573461"/>
                    <a:gd name="connsiteY62" fmla="*/ 428007 h 634380"/>
                    <a:gd name="connsiteX63" fmla="*/ 939362 w 3573461"/>
                    <a:gd name="connsiteY63" fmla="*/ 428007 h 634380"/>
                    <a:gd name="connsiteX64" fmla="*/ 950133 w 3573461"/>
                    <a:gd name="connsiteY64" fmla="*/ 435860 h 634380"/>
                    <a:gd name="connsiteX65" fmla="*/ 925936 w 3573461"/>
                    <a:gd name="connsiteY65" fmla="*/ 460695 h 634380"/>
                    <a:gd name="connsiteX66" fmla="*/ 894372 w 3573461"/>
                    <a:gd name="connsiteY66" fmla="*/ 455277 h 634380"/>
                    <a:gd name="connsiteX67" fmla="*/ 918569 w 3573461"/>
                    <a:gd name="connsiteY67" fmla="*/ 430442 h 634380"/>
                    <a:gd name="connsiteX68" fmla="*/ 939362 w 3573461"/>
                    <a:gd name="connsiteY68" fmla="*/ 428007 h 634380"/>
                    <a:gd name="connsiteX69" fmla="*/ 3376188 w 3573461"/>
                    <a:gd name="connsiteY69" fmla="*/ 423643 h 634380"/>
                    <a:gd name="connsiteX70" fmla="*/ 3388211 w 3573461"/>
                    <a:gd name="connsiteY70" fmla="*/ 428206 h 634380"/>
                    <a:gd name="connsiteX71" fmla="*/ 3369650 w 3573461"/>
                    <a:gd name="connsiteY71" fmla="*/ 459212 h 634380"/>
                    <a:gd name="connsiteX72" fmla="*/ 3337915 w 3573461"/>
                    <a:gd name="connsiteY72" fmla="*/ 462931 h 634380"/>
                    <a:gd name="connsiteX73" fmla="*/ 3356476 w 3573461"/>
                    <a:gd name="connsiteY73" fmla="*/ 431925 h 634380"/>
                    <a:gd name="connsiteX74" fmla="*/ 3376188 w 3573461"/>
                    <a:gd name="connsiteY74" fmla="*/ 423643 h 634380"/>
                    <a:gd name="connsiteX75" fmla="*/ 1298362 w 3573461"/>
                    <a:gd name="connsiteY75" fmla="*/ 423643 h 634380"/>
                    <a:gd name="connsiteX76" fmla="*/ 1310385 w 3573461"/>
                    <a:gd name="connsiteY76" fmla="*/ 428206 h 634380"/>
                    <a:gd name="connsiteX77" fmla="*/ 1291824 w 3573461"/>
                    <a:gd name="connsiteY77" fmla="*/ 459212 h 634380"/>
                    <a:gd name="connsiteX78" fmla="*/ 1260089 w 3573461"/>
                    <a:gd name="connsiteY78" fmla="*/ 462931 h 634380"/>
                    <a:gd name="connsiteX79" fmla="*/ 1278650 w 3573461"/>
                    <a:gd name="connsiteY79" fmla="*/ 431925 h 634380"/>
                    <a:gd name="connsiteX80" fmla="*/ 1298362 w 3573461"/>
                    <a:gd name="connsiteY80" fmla="*/ 423643 h 634380"/>
                    <a:gd name="connsiteX81" fmla="*/ 2288722 w 3573461"/>
                    <a:gd name="connsiteY81" fmla="*/ 373108 h 634380"/>
                    <a:gd name="connsiteX82" fmla="*/ 2315384 w 3573461"/>
                    <a:gd name="connsiteY82" fmla="*/ 394024 h 634380"/>
                    <a:gd name="connsiteX83" fmla="*/ 2284662 w 3573461"/>
                    <a:gd name="connsiteY83" fmla="*/ 404241 h 634380"/>
                    <a:gd name="connsiteX84" fmla="*/ 2258001 w 3573461"/>
                    <a:gd name="connsiteY84" fmla="*/ 383325 h 634380"/>
                    <a:gd name="connsiteX85" fmla="*/ 2288722 w 3573461"/>
                    <a:gd name="connsiteY85" fmla="*/ 373108 h 634380"/>
                    <a:gd name="connsiteX86" fmla="*/ 1925738 w 3573461"/>
                    <a:gd name="connsiteY86" fmla="*/ 373108 h 634380"/>
                    <a:gd name="connsiteX87" fmla="*/ 1952401 w 3573461"/>
                    <a:gd name="connsiteY87" fmla="*/ 394024 h 634380"/>
                    <a:gd name="connsiteX88" fmla="*/ 1921679 w 3573461"/>
                    <a:gd name="connsiteY88" fmla="*/ 404241 h 634380"/>
                    <a:gd name="connsiteX89" fmla="*/ 1895018 w 3573461"/>
                    <a:gd name="connsiteY89" fmla="*/ 383325 h 634380"/>
                    <a:gd name="connsiteX90" fmla="*/ 1925738 w 3573461"/>
                    <a:gd name="connsiteY90" fmla="*/ 373108 h 634380"/>
                    <a:gd name="connsiteX91" fmla="*/ 210896 w 3573461"/>
                    <a:gd name="connsiteY91" fmla="*/ 373108 h 634380"/>
                    <a:gd name="connsiteX92" fmla="*/ 237558 w 3573461"/>
                    <a:gd name="connsiteY92" fmla="*/ 394024 h 634380"/>
                    <a:gd name="connsiteX93" fmla="*/ 206836 w 3573461"/>
                    <a:gd name="connsiteY93" fmla="*/ 404241 h 634380"/>
                    <a:gd name="connsiteX94" fmla="*/ 180174 w 3573461"/>
                    <a:gd name="connsiteY94" fmla="*/ 383325 h 634380"/>
                    <a:gd name="connsiteX95" fmla="*/ 210896 w 3573461"/>
                    <a:gd name="connsiteY95" fmla="*/ 373108 h 634380"/>
                    <a:gd name="connsiteX96" fmla="*/ 2814884 w 3573461"/>
                    <a:gd name="connsiteY96" fmla="*/ 353608 h 634380"/>
                    <a:gd name="connsiteX97" fmla="*/ 2825654 w 3573461"/>
                    <a:gd name="connsiteY97" fmla="*/ 361461 h 634380"/>
                    <a:gd name="connsiteX98" fmla="*/ 2801458 w 3573461"/>
                    <a:gd name="connsiteY98" fmla="*/ 386296 h 634380"/>
                    <a:gd name="connsiteX99" fmla="*/ 2769894 w 3573461"/>
                    <a:gd name="connsiteY99" fmla="*/ 380878 h 634380"/>
                    <a:gd name="connsiteX100" fmla="*/ 2794091 w 3573461"/>
                    <a:gd name="connsiteY100" fmla="*/ 356043 h 634380"/>
                    <a:gd name="connsiteX101" fmla="*/ 2814884 w 3573461"/>
                    <a:gd name="connsiteY101" fmla="*/ 353608 h 634380"/>
                    <a:gd name="connsiteX102" fmla="*/ 737058 w 3573461"/>
                    <a:gd name="connsiteY102" fmla="*/ 353608 h 634380"/>
                    <a:gd name="connsiteX103" fmla="*/ 747828 w 3573461"/>
                    <a:gd name="connsiteY103" fmla="*/ 361461 h 634380"/>
                    <a:gd name="connsiteX104" fmla="*/ 723631 w 3573461"/>
                    <a:gd name="connsiteY104" fmla="*/ 386296 h 634380"/>
                    <a:gd name="connsiteX105" fmla="*/ 692067 w 3573461"/>
                    <a:gd name="connsiteY105" fmla="*/ 380878 h 634380"/>
                    <a:gd name="connsiteX106" fmla="*/ 716264 w 3573461"/>
                    <a:gd name="connsiteY106" fmla="*/ 356043 h 634380"/>
                    <a:gd name="connsiteX107" fmla="*/ 737058 w 3573461"/>
                    <a:gd name="connsiteY107" fmla="*/ 353608 h 634380"/>
                    <a:gd name="connsiteX108" fmla="*/ 1665646 w 3573461"/>
                    <a:gd name="connsiteY108" fmla="*/ 321557 h 634380"/>
                    <a:gd name="connsiteX109" fmla="*/ 1686479 w 3573461"/>
                    <a:gd name="connsiteY109" fmla="*/ 323454 h 634380"/>
                    <a:gd name="connsiteX110" fmla="*/ 1711117 w 3573461"/>
                    <a:gd name="connsiteY110" fmla="*/ 347660 h 634380"/>
                    <a:gd name="connsiteX111" fmla="*/ 1679659 w 3573461"/>
                    <a:gd name="connsiteY111" fmla="*/ 353889 h 634380"/>
                    <a:gd name="connsiteX112" fmla="*/ 1655019 w 3573461"/>
                    <a:gd name="connsiteY112" fmla="*/ 329684 h 634380"/>
                    <a:gd name="connsiteX113" fmla="*/ 1665646 w 3573461"/>
                    <a:gd name="connsiteY113" fmla="*/ 321557 h 634380"/>
                    <a:gd name="connsiteX114" fmla="*/ 3201584 w 3573461"/>
                    <a:gd name="connsiteY114" fmla="*/ 314769 h 634380"/>
                    <a:gd name="connsiteX115" fmla="*/ 3212354 w 3573461"/>
                    <a:gd name="connsiteY115" fmla="*/ 322622 h 634380"/>
                    <a:gd name="connsiteX116" fmla="*/ 3188158 w 3573461"/>
                    <a:gd name="connsiteY116" fmla="*/ 347457 h 634380"/>
                    <a:gd name="connsiteX117" fmla="*/ 3156594 w 3573461"/>
                    <a:gd name="connsiteY117" fmla="*/ 342039 h 634380"/>
                    <a:gd name="connsiteX118" fmla="*/ 3180791 w 3573461"/>
                    <a:gd name="connsiteY118" fmla="*/ 317204 h 634380"/>
                    <a:gd name="connsiteX119" fmla="*/ 3201584 w 3573461"/>
                    <a:gd name="connsiteY119" fmla="*/ 314769 h 634380"/>
                    <a:gd name="connsiteX120" fmla="*/ 1123758 w 3573461"/>
                    <a:gd name="connsiteY120" fmla="*/ 314769 h 634380"/>
                    <a:gd name="connsiteX121" fmla="*/ 1134528 w 3573461"/>
                    <a:gd name="connsiteY121" fmla="*/ 322622 h 634380"/>
                    <a:gd name="connsiteX122" fmla="*/ 1110331 w 3573461"/>
                    <a:gd name="connsiteY122" fmla="*/ 347457 h 634380"/>
                    <a:gd name="connsiteX123" fmla="*/ 1078767 w 3573461"/>
                    <a:gd name="connsiteY123" fmla="*/ 342039 h 634380"/>
                    <a:gd name="connsiteX124" fmla="*/ 1102964 w 3573461"/>
                    <a:gd name="connsiteY124" fmla="*/ 317204 h 634380"/>
                    <a:gd name="connsiteX125" fmla="*/ 1123758 w 3573461"/>
                    <a:gd name="connsiteY125" fmla="*/ 314769 h 634380"/>
                    <a:gd name="connsiteX126" fmla="*/ 3560584 w 3573461"/>
                    <a:gd name="connsiteY126" fmla="*/ 310406 h 634380"/>
                    <a:gd name="connsiteX127" fmla="*/ 3572607 w 3573461"/>
                    <a:gd name="connsiteY127" fmla="*/ 314968 h 634380"/>
                    <a:gd name="connsiteX128" fmla="*/ 3554046 w 3573461"/>
                    <a:gd name="connsiteY128" fmla="*/ 345975 h 634380"/>
                    <a:gd name="connsiteX129" fmla="*/ 3522311 w 3573461"/>
                    <a:gd name="connsiteY129" fmla="*/ 349693 h 634380"/>
                    <a:gd name="connsiteX130" fmla="*/ 3540872 w 3573461"/>
                    <a:gd name="connsiteY130" fmla="*/ 318687 h 634380"/>
                    <a:gd name="connsiteX131" fmla="*/ 3560584 w 3573461"/>
                    <a:gd name="connsiteY131" fmla="*/ 310406 h 634380"/>
                    <a:gd name="connsiteX132" fmla="*/ 1482757 w 3573461"/>
                    <a:gd name="connsiteY132" fmla="*/ 310406 h 634380"/>
                    <a:gd name="connsiteX133" fmla="*/ 1494781 w 3573461"/>
                    <a:gd name="connsiteY133" fmla="*/ 314968 h 634380"/>
                    <a:gd name="connsiteX134" fmla="*/ 1476220 w 3573461"/>
                    <a:gd name="connsiteY134" fmla="*/ 345975 h 634380"/>
                    <a:gd name="connsiteX135" fmla="*/ 1444484 w 3573461"/>
                    <a:gd name="connsiteY135" fmla="*/ 349693 h 634380"/>
                    <a:gd name="connsiteX136" fmla="*/ 1463045 w 3573461"/>
                    <a:gd name="connsiteY136" fmla="*/ 318687 h 634380"/>
                    <a:gd name="connsiteX137" fmla="*/ 1482757 w 3573461"/>
                    <a:gd name="connsiteY137" fmla="*/ 310406 h 634380"/>
                    <a:gd name="connsiteX138" fmla="*/ 2671008 w 3573461"/>
                    <a:gd name="connsiteY138" fmla="*/ 260198 h 634380"/>
                    <a:gd name="connsiteX139" fmla="*/ 2690864 w 3573461"/>
                    <a:gd name="connsiteY139" fmla="*/ 267969 h 634380"/>
                    <a:gd name="connsiteX140" fmla="*/ 2709981 w 3573461"/>
                    <a:gd name="connsiteY140" fmla="*/ 298489 h 634380"/>
                    <a:gd name="connsiteX141" fmla="*/ 2678186 w 3573461"/>
                    <a:gd name="connsiteY141" fmla="*/ 295590 h 634380"/>
                    <a:gd name="connsiteX142" fmla="*/ 2659070 w 3573461"/>
                    <a:gd name="connsiteY142" fmla="*/ 265069 h 634380"/>
                    <a:gd name="connsiteX143" fmla="*/ 2671008 w 3573461"/>
                    <a:gd name="connsiteY143" fmla="*/ 260198 h 634380"/>
                    <a:gd name="connsiteX144" fmla="*/ 593182 w 3573461"/>
                    <a:gd name="connsiteY144" fmla="*/ 260198 h 634380"/>
                    <a:gd name="connsiteX145" fmla="*/ 613038 w 3573461"/>
                    <a:gd name="connsiteY145" fmla="*/ 267969 h 634380"/>
                    <a:gd name="connsiteX146" fmla="*/ 632153 w 3573461"/>
                    <a:gd name="connsiteY146" fmla="*/ 298489 h 634380"/>
                    <a:gd name="connsiteX147" fmla="*/ 600359 w 3573461"/>
                    <a:gd name="connsiteY147" fmla="*/ 295590 h 634380"/>
                    <a:gd name="connsiteX148" fmla="*/ 581243 w 3573461"/>
                    <a:gd name="connsiteY148" fmla="*/ 265069 h 634380"/>
                    <a:gd name="connsiteX149" fmla="*/ 593182 w 3573461"/>
                    <a:gd name="connsiteY149" fmla="*/ 260198 h 634380"/>
                    <a:gd name="connsiteX150" fmla="*/ 2473118 w 3573461"/>
                    <a:gd name="connsiteY150" fmla="*/ 259871 h 634380"/>
                    <a:gd name="connsiteX151" fmla="*/ 2499780 w 3573461"/>
                    <a:gd name="connsiteY151" fmla="*/ 280787 h 634380"/>
                    <a:gd name="connsiteX152" fmla="*/ 2469058 w 3573461"/>
                    <a:gd name="connsiteY152" fmla="*/ 291003 h 634380"/>
                    <a:gd name="connsiteX153" fmla="*/ 2442396 w 3573461"/>
                    <a:gd name="connsiteY153" fmla="*/ 270087 h 634380"/>
                    <a:gd name="connsiteX154" fmla="*/ 2473118 w 3573461"/>
                    <a:gd name="connsiteY154" fmla="*/ 259871 h 634380"/>
                    <a:gd name="connsiteX155" fmla="*/ 2110134 w 3573461"/>
                    <a:gd name="connsiteY155" fmla="*/ 259871 h 634380"/>
                    <a:gd name="connsiteX156" fmla="*/ 2136796 w 3573461"/>
                    <a:gd name="connsiteY156" fmla="*/ 280787 h 634380"/>
                    <a:gd name="connsiteX157" fmla="*/ 2106074 w 3573461"/>
                    <a:gd name="connsiteY157" fmla="*/ 291003 h 634380"/>
                    <a:gd name="connsiteX158" fmla="*/ 2079413 w 3573461"/>
                    <a:gd name="connsiteY158" fmla="*/ 270087 h 634380"/>
                    <a:gd name="connsiteX159" fmla="*/ 2110134 w 3573461"/>
                    <a:gd name="connsiteY159" fmla="*/ 259871 h 634380"/>
                    <a:gd name="connsiteX160" fmla="*/ 395291 w 3573461"/>
                    <a:gd name="connsiteY160" fmla="*/ 259871 h 634380"/>
                    <a:gd name="connsiteX161" fmla="*/ 421953 w 3573461"/>
                    <a:gd name="connsiteY161" fmla="*/ 280787 h 634380"/>
                    <a:gd name="connsiteX162" fmla="*/ 391231 w 3573461"/>
                    <a:gd name="connsiteY162" fmla="*/ 291003 h 634380"/>
                    <a:gd name="connsiteX163" fmla="*/ 364569 w 3573461"/>
                    <a:gd name="connsiteY163" fmla="*/ 270087 h 634380"/>
                    <a:gd name="connsiteX164" fmla="*/ 395291 w 3573461"/>
                    <a:gd name="connsiteY164" fmla="*/ 259871 h 634380"/>
                    <a:gd name="connsiteX165" fmla="*/ 2999281 w 3573461"/>
                    <a:gd name="connsiteY165" fmla="*/ 240370 h 634380"/>
                    <a:gd name="connsiteX166" fmla="*/ 3010051 w 3573461"/>
                    <a:gd name="connsiteY166" fmla="*/ 248223 h 634380"/>
                    <a:gd name="connsiteX167" fmla="*/ 2985854 w 3573461"/>
                    <a:gd name="connsiteY167" fmla="*/ 273058 h 634380"/>
                    <a:gd name="connsiteX168" fmla="*/ 2954290 w 3573461"/>
                    <a:gd name="connsiteY168" fmla="*/ 267640 h 634380"/>
                    <a:gd name="connsiteX169" fmla="*/ 2978487 w 3573461"/>
                    <a:gd name="connsiteY169" fmla="*/ 242806 h 634380"/>
                    <a:gd name="connsiteX170" fmla="*/ 2999281 w 3573461"/>
                    <a:gd name="connsiteY170" fmla="*/ 240370 h 634380"/>
                    <a:gd name="connsiteX171" fmla="*/ 921454 w 3573461"/>
                    <a:gd name="connsiteY171" fmla="*/ 240370 h 634380"/>
                    <a:gd name="connsiteX172" fmla="*/ 932225 w 3573461"/>
                    <a:gd name="connsiteY172" fmla="*/ 248223 h 634380"/>
                    <a:gd name="connsiteX173" fmla="*/ 908028 w 3573461"/>
                    <a:gd name="connsiteY173" fmla="*/ 273058 h 634380"/>
                    <a:gd name="connsiteX174" fmla="*/ 876464 w 3573461"/>
                    <a:gd name="connsiteY174" fmla="*/ 267640 h 634380"/>
                    <a:gd name="connsiteX175" fmla="*/ 900661 w 3573461"/>
                    <a:gd name="connsiteY175" fmla="*/ 242806 h 634380"/>
                    <a:gd name="connsiteX176" fmla="*/ 921454 w 3573461"/>
                    <a:gd name="connsiteY176" fmla="*/ 240370 h 634380"/>
                    <a:gd name="connsiteX177" fmla="*/ 2907325 w 3573461"/>
                    <a:gd name="connsiteY177" fmla="*/ 130962 h 634380"/>
                    <a:gd name="connsiteX178" fmla="*/ 2918095 w 3573461"/>
                    <a:gd name="connsiteY178" fmla="*/ 138815 h 634380"/>
                    <a:gd name="connsiteX179" fmla="*/ 2893898 w 3573461"/>
                    <a:gd name="connsiteY179" fmla="*/ 163649 h 634380"/>
                    <a:gd name="connsiteX180" fmla="*/ 2862334 w 3573461"/>
                    <a:gd name="connsiteY180" fmla="*/ 158231 h 634380"/>
                    <a:gd name="connsiteX181" fmla="*/ 2886531 w 3573461"/>
                    <a:gd name="connsiteY181" fmla="*/ 133397 h 634380"/>
                    <a:gd name="connsiteX182" fmla="*/ 2907325 w 3573461"/>
                    <a:gd name="connsiteY182" fmla="*/ 130962 h 634380"/>
                    <a:gd name="connsiteX183" fmla="*/ 829498 w 3573461"/>
                    <a:gd name="connsiteY183" fmla="*/ 130962 h 634380"/>
                    <a:gd name="connsiteX184" fmla="*/ 840269 w 3573461"/>
                    <a:gd name="connsiteY184" fmla="*/ 138815 h 634380"/>
                    <a:gd name="connsiteX185" fmla="*/ 816072 w 3573461"/>
                    <a:gd name="connsiteY185" fmla="*/ 163649 h 634380"/>
                    <a:gd name="connsiteX186" fmla="*/ 784508 w 3573461"/>
                    <a:gd name="connsiteY186" fmla="*/ 158231 h 634380"/>
                    <a:gd name="connsiteX187" fmla="*/ 808705 w 3573461"/>
                    <a:gd name="connsiteY187" fmla="*/ 133397 h 634380"/>
                    <a:gd name="connsiteX188" fmla="*/ 829498 w 3573461"/>
                    <a:gd name="connsiteY188" fmla="*/ 130962 h 634380"/>
                    <a:gd name="connsiteX189" fmla="*/ 1777930 w 3573461"/>
                    <a:gd name="connsiteY189" fmla="*/ 124623 h 634380"/>
                    <a:gd name="connsiteX190" fmla="*/ 1798763 w 3573461"/>
                    <a:gd name="connsiteY190" fmla="*/ 126521 h 634380"/>
                    <a:gd name="connsiteX191" fmla="*/ 1823401 w 3573461"/>
                    <a:gd name="connsiteY191" fmla="*/ 150726 h 634380"/>
                    <a:gd name="connsiteX192" fmla="*/ 1791943 w 3573461"/>
                    <a:gd name="connsiteY192" fmla="*/ 156956 h 634380"/>
                    <a:gd name="connsiteX193" fmla="*/ 1767303 w 3573461"/>
                    <a:gd name="connsiteY193" fmla="*/ 132750 h 634380"/>
                    <a:gd name="connsiteX194" fmla="*/ 1777930 w 3573461"/>
                    <a:gd name="connsiteY194" fmla="*/ 124623 h 634380"/>
                    <a:gd name="connsiteX195" fmla="*/ 3273900 w 3573461"/>
                    <a:gd name="connsiteY195" fmla="*/ 119895 h 634380"/>
                    <a:gd name="connsiteX196" fmla="*/ 3301341 w 3573461"/>
                    <a:gd name="connsiteY196" fmla="*/ 139320 h 634380"/>
                    <a:gd name="connsiteX197" fmla="*/ 3271046 w 3573461"/>
                    <a:gd name="connsiteY197" fmla="*/ 151220 h 634380"/>
                    <a:gd name="connsiteX198" fmla="*/ 3243606 w 3573461"/>
                    <a:gd name="connsiteY198" fmla="*/ 131795 h 634380"/>
                    <a:gd name="connsiteX199" fmla="*/ 3273900 w 3573461"/>
                    <a:gd name="connsiteY199" fmla="*/ 119895 h 634380"/>
                    <a:gd name="connsiteX200" fmla="*/ 1196074 w 3573461"/>
                    <a:gd name="connsiteY200" fmla="*/ 119895 h 634380"/>
                    <a:gd name="connsiteX201" fmla="*/ 1223515 w 3573461"/>
                    <a:gd name="connsiteY201" fmla="*/ 139320 h 634380"/>
                    <a:gd name="connsiteX202" fmla="*/ 1193220 w 3573461"/>
                    <a:gd name="connsiteY202" fmla="*/ 151220 h 634380"/>
                    <a:gd name="connsiteX203" fmla="*/ 1165779 w 3573461"/>
                    <a:gd name="connsiteY203" fmla="*/ 131795 h 634380"/>
                    <a:gd name="connsiteX204" fmla="*/ 1196074 w 3573461"/>
                    <a:gd name="connsiteY204" fmla="*/ 119895 h 634380"/>
                    <a:gd name="connsiteX205" fmla="*/ 2313276 w 3573461"/>
                    <a:gd name="connsiteY205" fmla="*/ 84542 h 634380"/>
                    <a:gd name="connsiteX206" fmla="*/ 2329871 w 3573461"/>
                    <a:gd name="connsiteY206" fmla="*/ 97530 h 634380"/>
                    <a:gd name="connsiteX207" fmla="*/ 2339382 w 3573461"/>
                    <a:gd name="connsiteY207" fmla="*/ 132541 h 634380"/>
                    <a:gd name="connsiteX208" fmla="*/ 2310131 w 3573461"/>
                    <a:gd name="connsiteY208" fmla="*/ 121067 h 634380"/>
                    <a:gd name="connsiteX209" fmla="*/ 2300620 w 3573461"/>
                    <a:gd name="connsiteY209" fmla="*/ 86056 h 634380"/>
                    <a:gd name="connsiteX210" fmla="*/ 2313276 w 3573461"/>
                    <a:gd name="connsiteY210" fmla="*/ 84542 h 634380"/>
                    <a:gd name="connsiteX211" fmla="*/ 1464540 w 3573461"/>
                    <a:gd name="connsiteY211" fmla="*/ 52929 h 634380"/>
                    <a:gd name="connsiteX212" fmla="*/ 1476564 w 3573461"/>
                    <a:gd name="connsiteY212" fmla="*/ 57491 h 634380"/>
                    <a:gd name="connsiteX213" fmla="*/ 1458003 w 3573461"/>
                    <a:gd name="connsiteY213" fmla="*/ 88498 h 634380"/>
                    <a:gd name="connsiteX214" fmla="*/ 1426268 w 3573461"/>
                    <a:gd name="connsiteY214" fmla="*/ 92216 h 634380"/>
                    <a:gd name="connsiteX215" fmla="*/ 1444829 w 3573461"/>
                    <a:gd name="connsiteY215" fmla="*/ 61210 h 634380"/>
                    <a:gd name="connsiteX216" fmla="*/ 1464540 w 3573461"/>
                    <a:gd name="connsiteY216" fmla="*/ 52929 h 634380"/>
                    <a:gd name="connsiteX217" fmla="*/ 1037664 w 3573461"/>
                    <a:gd name="connsiteY217" fmla="*/ 45785 h 634380"/>
                    <a:gd name="connsiteX218" fmla="*/ 1031570 w 3573461"/>
                    <a:gd name="connsiteY218" fmla="*/ 54294 h 634380"/>
                    <a:gd name="connsiteX219" fmla="*/ 1000682 w 3573461"/>
                    <a:gd name="connsiteY219" fmla="*/ 63763 h 634380"/>
                    <a:gd name="connsiteX220" fmla="*/ 1001408 w 3573461"/>
                    <a:gd name="connsiteY220" fmla="*/ 50031 h 634380"/>
                    <a:gd name="connsiteX221" fmla="*/ 1022581 w 3573461"/>
                    <a:gd name="connsiteY221" fmla="*/ 47143 h 634380"/>
                    <a:gd name="connsiteX222" fmla="*/ 2578800 w 3573461"/>
                    <a:gd name="connsiteY222" fmla="*/ 33030 h 634380"/>
                    <a:gd name="connsiteX223" fmla="*/ 2605462 w 3573461"/>
                    <a:gd name="connsiteY223" fmla="*/ 53946 h 634380"/>
                    <a:gd name="connsiteX224" fmla="*/ 2574740 w 3573461"/>
                    <a:gd name="connsiteY224" fmla="*/ 64162 h 634380"/>
                    <a:gd name="connsiteX225" fmla="*/ 2548080 w 3573461"/>
                    <a:gd name="connsiteY225" fmla="*/ 43246 h 634380"/>
                    <a:gd name="connsiteX226" fmla="*/ 2578800 w 3573461"/>
                    <a:gd name="connsiteY226" fmla="*/ 33030 h 634380"/>
                    <a:gd name="connsiteX227" fmla="*/ 1641801 w 3573461"/>
                    <a:gd name="connsiteY227" fmla="*/ 657 h 634380"/>
                    <a:gd name="connsiteX228" fmla="*/ 1637088 w 3573461"/>
                    <a:gd name="connsiteY228" fmla="*/ 4261 h 634380"/>
                    <a:gd name="connsiteX229" fmla="*/ 1616255 w 3573461"/>
                    <a:gd name="connsiteY229" fmla="*/ 2363 h 634380"/>
                    <a:gd name="connsiteX230" fmla="*/ 1615886 w 3573461"/>
                    <a:gd name="connsiteY230" fmla="*/ 2151 h 634380"/>
                    <a:gd name="connsiteX231" fmla="*/ 2148692 w 3573461"/>
                    <a:gd name="connsiteY231" fmla="*/ 1 h 634380"/>
                    <a:gd name="connsiteX232" fmla="*/ 2177711 w 3573461"/>
                    <a:gd name="connsiteY232" fmla="*/ 15805 h 634380"/>
                    <a:gd name="connsiteX233" fmla="*/ 2148654 w 3573461"/>
                    <a:gd name="connsiteY233" fmla="*/ 31510 h 634380"/>
                    <a:gd name="connsiteX234" fmla="*/ 2119634 w 3573461"/>
                    <a:gd name="connsiteY234" fmla="*/ 15705 h 634380"/>
                    <a:gd name="connsiteX235" fmla="*/ 2148692 w 3573461"/>
                    <a:gd name="connsiteY235" fmla="*/ 1 h 6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</a:cxnLst>
                  <a:rect l="l" t="t" r="r" b="b"/>
                  <a:pathLst>
                    <a:path w="3573461" h="634380">
                      <a:moveTo>
                        <a:pt x="170037" y="623176"/>
                      </a:moveTo>
                      <a:cubicBezTo>
                        <a:pt x="178009" y="624215"/>
                        <a:pt x="185066" y="626908"/>
                        <a:pt x="190032" y="630424"/>
                      </a:cubicBezTo>
                      <a:lnTo>
                        <a:pt x="192451" y="634380"/>
                      </a:lnTo>
                      <a:lnTo>
                        <a:pt x="154275" y="624635"/>
                      </a:lnTo>
                      <a:close/>
                      <a:moveTo>
                        <a:pt x="778082" y="581738"/>
                      </a:moveTo>
                      <a:cubicBezTo>
                        <a:pt x="783825" y="581065"/>
                        <a:pt x="788287" y="582533"/>
                        <a:pt x="790106" y="586301"/>
                      </a:cubicBezTo>
                      <a:cubicBezTo>
                        <a:pt x="793743" y="593835"/>
                        <a:pt x="785433" y="607718"/>
                        <a:pt x="771545" y="617307"/>
                      </a:cubicBezTo>
                      <a:cubicBezTo>
                        <a:pt x="757656" y="626896"/>
                        <a:pt x="743447" y="628561"/>
                        <a:pt x="739809" y="621026"/>
                      </a:cubicBezTo>
                      <a:cubicBezTo>
                        <a:pt x="736171" y="613491"/>
                        <a:pt x="744481" y="599608"/>
                        <a:pt x="758370" y="590019"/>
                      </a:cubicBezTo>
                      <a:cubicBezTo>
                        <a:pt x="765315" y="585225"/>
                        <a:pt x="772339" y="582411"/>
                        <a:pt x="778082" y="581738"/>
                      </a:cubicBezTo>
                      <a:close/>
                      <a:moveTo>
                        <a:pt x="1088319" y="581709"/>
                      </a:moveTo>
                      <a:cubicBezTo>
                        <a:pt x="1094089" y="581635"/>
                        <a:pt x="1098427" y="583560"/>
                        <a:pt x="1099965" y="587502"/>
                      </a:cubicBezTo>
                      <a:cubicBezTo>
                        <a:pt x="1101504" y="591445"/>
                        <a:pt x="1099952" y="596658"/>
                        <a:pt x="1096198" y="601899"/>
                      </a:cubicBezTo>
                      <a:lnTo>
                        <a:pt x="1080422" y="615434"/>
                      </a:lnTo>
                      <a:lnTo>
                        <a:pt x="1052989" y="618689"/>
                      </a:lnTo>
                      <a:lnTo>
                        <a:pt x="1051319" y="618852"/>
                      </a:lnTo>
                      <a:lnTo>
                        <a:pt x="1047337" y="616871"/>
                      </a:lnTo>
                      <a:cubicBezTo>
                        <a:pt x="1044260" y="608987"/>
                        <a:pt x="1053546" y="596021"/>
                        <a:pt x="1068080" y="587911"/>
                      </a:cubicBezTo>
                      <a:cubicBezTo>
                        <a:pt x="1075347" y="583855"/>
                        <a:pt x="1082548" y="581783"/>
                        <a:pt x="1088319" y="581709"/>
                      </a:cubicBezTo>
                      <a:close/>
                      <a:moveTo>
                        <a:pt x="438503" y="556208"/>
                      </a:moveTo>
                      <a:cubicBezTo>
                        <a:pt x="444246" y="555535"/>
                        <a:pt x="448708" y="557003"/>
                        <a:pt x="450527" y="560771"/>
                      </a:cubicBezTo>
                      <a:cubicBezTo>
                        <a:pt x="454164" y="568306"/>
                        <a:pt x="445854" y="582188"/>
                        <a:pt x="431966" y="591777"/>
                      </a:cubicBezTo>
                      <a:cubicBezTo>
                        <a:pt x="418077" y="601367"/>
                        <a:pt x="403868" y="603031"/>
                        <a:pt x="400230" y="595496"/>
                      </a:cubicBezTo>
                      <a:cubicBezTo>
                        <a:pt x="396592" y="587961"/>
                        <a:pt x="404902" y="574079"/>
                        <a:pt x="418791" y="564490"/>
                      </a:cubicBezTo>
                      <a:cubicBezTo>
                        <a:pt x="425736" y="559695"/>
                        <a:pt x="432760" y="556882"/>
                        <a:pt x="438503" y="556208"/>
                      </a:cubicBezTo>
                      <a:close/>
                      <a:moveTo>
                        <a:pt x="1652576" y="530203"/>
                      </a:moveTo>
                      <a:cubicBezTo>
                        <a:pt x="1658269" y="529074"/>
                        <a:pt x="1665664" y="529618"/>
                        <a:pt x="1673409" y="532101"/>
                      </a:cubicBezTo>
                      <a:cubicBezTo>
                        <a:pt x="1681155" y="534582"/>
                        <a:pt x="1687785" y="538532"/>
                        <a:pt x="1692244" y="542913"/>
                      </a:cubicBezTo>
                      <a:lnTo>
                        <a:pt x="1693917" y="546773"/>
                      </a:lnTo>
                      <a:lnTo>
                        <a:pt x="1663057" y="548771"/>
                      </a:lnTo>
                      <a:lnTo>
                        <a:pt x="1647232" y="550517"/>
                      </a:lnTo>
                      <a:lnTo>
                        <a:pt x="1641949" y="538330"/>
                      </a:lnTo>
                      <a:cubicBezTo>
                        <a:pt x="1642892" y="534128"/>
                        <a:pt x="1646883" y="531330"/>
                        <a:pt x="1652576" y="530203"/>
                      </a:cubicBezTo>
                      <a:close/>
                      <a:moveTo>
                        <a:pt x="2085280" y="521229"/>
                      </a:moveTo>
                      <a:cubicBezTo>
                        <a:pt x="2090870" y="519516"/>
                        <a:pt x="2095466" y="520152"/>
                        <a:pt x="2097744" y="523544"/>
                      </a:cubicBezTo>
                      <a:lnTo>
                        <a:pt x="2097179" y="534241"/>
                      </a:lnTo>
                      <a:lnTo>
                        <a:pt x="2066250" y="533857"/>
                      </a:lnTo>
                      <a:lnTo>
                        <a:pt x="2066856" y="533011"/>
                      </a:lnTo>
                      <a:cubicBezTo>
                        <a:pt x="2073107" y="527006"/>
                        <a:pt x="2079690" y="522942"/>
                        <a:pt x="2085280" y="521229"/>
                      </a:cubicBezTo>
                      <a:close/>
                      <a:moveTo>
                        <a:pt x="7453" y="521229"/>
                      </a:moveTo>
                      <a:cubicBezTo>
                        <a:pt x="13043" y="519516"/>
                        <a:pt x="17639" y="520152"/>
                        <a:pt x="19918" y="523544"/>
                      </a:cubicBezTo>
                      <a:cubicBezTo>
                        <a:pt x="22197" y="526935"/>
                        <a:pt x="21726" y="532440"/>
                        <a:pt x="19123" y="538598"/>
                      </a:cubicBezTo>
                      <a:lnTo>
                        <a:pt x="14889" y="544511"/>
                      </a:lnTo>
                      <a:lnTo>
                        <a:pt x="3087" y="533344"/>
                      </a:lnTo>
                      <a:lnTo>
                        <a:pt x="0" y="525995"/>
                      </a:lnTo>
                      <a:close/>
                      <a:moveTo>
                        <a:pt x="2657939" y="468844"/>
                      </a:moveTo>
                      <a:cubicBezTo>
                        <a:pt x="2663693" y="469368"/>
                        <a:pt x="2670766" y="472000"/>
                        <a:pt x="2677795" y="476615"/>
                      </a:cubicBezTo>
                      <a:cubicBezTo>
                        <a:pt x="2691854" y="485844"/>
                        <a:pt x="2700412" y="499508"/>
                        <a:pt x="2696912" y="507135"/>
                      </a:cubicBezTo>
                      <a:cubicBezTo>
                        <a:pt x="2693410" y="514762"/>
                        <a:pt x="2679175" y="513465"/>
                        <a:pt x="2665116" y="504236"/>
                      </a:cubicBezTo>
                      <a:cubicBezTo>
                        <a:pt x="2651058" y="495007"/>
                        <a:pt x="2642500" y="481341"/>
                        <a:pt x="2646001" y="473715"/>
                      </a:cubicBezTo>
                      <a:cubicBezTo>
                        <a:pt x="2647751" y="469902"/>
                        <a:pt x="2652185" y="468319"/>
                        <a:pt x="2657939" y="468844"/>
                      </a:cubicBezTo>
                      <a:close/>
                      <a:moveTo>
                        <a:pt x="580113" y="468844"/>
                      </a:moveTo>
                      <a:cubicBezTo>
                        <a:pt x="585867" y="469368"/>
                        <a:pt x="592940" y="472000"/>
                        <a:pt x="599969" y="476615"/>
                      </a:cubicBezTo>
                      <a:cubicBezTo>
                        <a:pt x="614028" y="485844"/>
                        <a:pt x="622585" y="499508"/>
                        <a:pt x="619084" y="507135"/>
                      </a:cubicBezTo>
                      <a:cubicBezTo>
                        <a:pt x="615583" y="514762"/>
                        <a:pt x="601348" y="513465"/>
                        <a:pt x="587290" y="504236"/>
                      </a:cubicBezTo>
                      <a:cubicBezTo>
                        <a:pt x="573230" y="495007"/>
                        <a:pt x="564672" y="481341"/>
                        <a:pt x="568173" y="473715"/>
                      </a:cubicBezTo>
                      <a:cubicBezTo>
                        <a:pt x="569924" y="469902"/>
                        <a:pt x="574358" y="468319"/>
                        <a:pt x="580113" y="468844"/>
                      </a:cubicBezTo>
                      <a:close/>
                      <a:moveTo>
                        <a:pt x="3017188" y="428007"/>
                      </a:moveTo>
                      <a:cubicBezTo>
                        <a:pt x="3022901" y="428988"/>
                        <a:pt x="3026942" y="431684"/>
                        <a:pt x="3027959" y="435860"/>
                      </a:cubicBezTo>
                      <a:cubicBezTo>
                        <a:pt x="3029993" y="444213"/>
                        <a:pt x="3019160" y="455333"/>
                        <a:pt x="3003762" y="460695"/>
                      </a:cubicBezTo>
                      <a:cubicBezTo>
                        <a:pt x="2988364" y="466057"/>
                        <a:pt x="2974232" y="463631"/>
                        <a:pt x="2972198" y="455277"/>
                      </a:cubicBezTo>
                      <a:cubicBezTo>
                        <a:pt x="2970164" y="446924"/>
                        <a:pt x="2980998" y="435804"/>
                        <a:pt x="2996395" y="430442"/>
                      </a:cubicBezTo>
                      <a:cubicBezTo>
                        <a:pt x="3004094" y="427761"/>
                        <a:pt x="3011478" y="427027"/>
                        <a:pt x="3017188" y="428007"/>
                      </a:cubicBezTo>
                      <a:close/>
                      <a:moveTo>
                        <a:pt x="939362" y="428007"/>
                      </a:moveTo>
                      <a:cubicBezTo>
                        <a:pt x="945074" y="428988"/>
                        <a:pt x="949116" y="431684"/>
                        <a:pt x="950133" y="435860"/>
                      </a:cubicBezTo>
                      <a:cubicBezTo>
                        <a:pt x="952167" y="444213"/>
                        <a:pt x="941334" y="455333"/>
                        <a:pt x="925936" y="460695"/>
                      </a:cubicBezTo>
                      <a:cubicBezTo>
                        <a:pt x="910538" y="466057"/>
                        <a:pt x="896406" y="463631"/>
                        <a:pt x="894372" y="455277"/>
                      </a:cubicBezTo>
                      <a:cubicBezTo>
                        <a:pt x="892338" y="446924"/>
                        <a:pt x="903171" y="435804"/>
                        <a:pt x="918569" y="430442"/>
                      </a:cubicBezTo>
                      <a:cubicBezTo>
                        <a:pt x="926268" y="427761"/>
                        <a:pt x="933650" y="427027"/>
                        <a:pt x="939362" y="428007"/>
                      </a:cubicBezTo>
                      <a:close/>
                      <a:moveTo>
                        <a:pt x="3376188" y="423643"/>
                      </a:moveTo>
                      <a:cubicBezTo>
                        <a:pt x="3381931" y="422971"/>
                        <a:pt x="3386393" y="424438"/>
                        <a:pt x="3388211" y="428206"/>
                      </a:cubicBezTo>
                      <a:cubicBezTo>
                        <a:pt x="3391850" y="435741"/>
                        <a:pt x="3383540" y="449623"/>
                        <a:pt x="3369650" y="459212"/>
                      </a:cubicBezTo>
                      <a:cubicBezTo>
                        <a:pt x="3355762" y="468802"/>
                        <a:pt x="3341554" y="470466"/>
                        <a:pt x="3337915" y="462931"/>
                      </a:cubicBezTo>
                      <a:cubicBezTo>
                        <a:pt x="3334278" y="455396"/>
                        <a:pt x="3342587" y="441514"/>
                        <a:pt x="3356476" y="431925"/>
                      </a:cubicBezTo>
                      <a:cubicBezTo>
                        <a:pt x="3363421" y="427130"/>
                        <a:pt x="3370445" y="424317"/>
                        <a:pt x="3376188" y="423643"/>
                      </a:cubicBezTo>
                      <a:close/>
                      <a:moveTo>
                        <a:pt x="1298362" y="423643"/>
                      </a:moveTo>
                      <a:cubicBezTo>
                        <a:pt x="1304104" y="422971"/>
                        <a:pt x="1308566" y="424438"/>
                        <a:pt x="1310385" y="428206"/>
                      </a:cubicBezTo>
                      <a:cubicBezTo>
                        <a:pt x="1314023" y="435741"/>
                        <a:pt x="1305713" y="449623"/>
                        <a:pt x="1291824" y="459212"/>
                      </a:cubicBezTo>
                      <a:cubicBezTo>
                        <a:pt x="1277935" y="468802"/>
                        <a:pt x="1263727" y="470466"/>
                        <a:pt x="1260089" y="462931"/>
                      </a:cubicBezTo>
                      <a:cubicBezTo>
                        <a:pt x="1256451" y="455396"/>
                        <a:pt x="1264761" y="441514"/>
                        <a:pt x="1278650" y="431925"/>
                      </a:cubicBezTo>
                      <a:cubicBezTo>
                        <a:pt x="1285594" y="427130"/>
                        <a:pt x="1292619" y="424317"/>
                        <a:pt x="1298362" y="423643"/>
                      </a:cubicBezTo>
                      <a:close/>
                      <a:moveTo>
                        <a:pt x="2288722" y="373108"/>
                      </a:moveTo>
                      <a:cubicBezTo>
                        <a:pt x="2304569" y="376063"/>
                        <a:pt x="2316505" y="385428"/>
                        <a:pt x="2315384" y="394024"/>
                      </a:cubicBezTo>
                      <a:cubicBezTo>
                        <a:pt x="2314264" y="402621"/>
                        <a:pt x="2300509" y="407196"/>
                        <a:pt x="2284662" y="404241"/>
                      </a:cubicBezTo>
                      <a:cubicBezTo>
                        <a:pt x="2268816" y="401286"/>
                        <a:pt x="2256879" y="391921"/>
                        <a:pt x="2258001" y="383325"/>
                      </a:cubicBezTo>
                      <a:cubicBezTo>
                        <a:pt x="2259122" y="374728"/>
                        <a:pt x="2272876" y="370153"/>
                        <a:pt x="2288722" y="373108"/>
                      </a:cubicBezTo>
                      <a:close/>
                      <a:moveTo>
                        <a:pt x="1925738" y="373108"/>
                      </a:moveTo>
                      <a:cubicBezTo>
                        <a:pt x="1941585" y="376063"/>
                        <a:pt x="1953521" y="385428"/>
                        <a:pt x="1952401" y="394024"/>
                      </a:cubicBezTo>
                      <a:cubicBezTo>
                        <a:pt x="1951280" y="402621"/>
                        <a:pt x="1937526" y="407196"/>
                        <a:pt x="1921679" y="404241"/>
                      </a:cubicBezTo>
                      <a:cubicBezTo>
                        <a:pt x="1905833" y="401286"/>
                        <a:pt x="1893896" y="391921"/>
                        <a:pt x="1895018" y="383325"/>
                      </a:cubicBezTo>
                      <a:cubicBezTo>
                        <a:pt x="1896138" y="374728"/>
                        <a:pt x="1909893" y="370153"/>
                        <a:pt x="1925738" y="373108"/>
                      </a:cubicBezTo>
                      <a:close/>
                      <a:moveTo>
                        <a:pt x="210896" y="373108"/>
                      </a:moveTo>
                      <a:cubicBezTo>
                        <a:pt x="226741" y="376063"/>
                        <a:pt x="238678" y="385428"/>
                        <a:pt x="237558" y="394024"/>
                      </a:cubicBezTo>
                      <a:cubicBezTo>
                        <a:pt x="236436" y="402621"/>
                        <a:pt x="222682" y="407196"/>
                        <a:pt x="206836" y="404241"/>
                      </a:cubicBezTo>
                      <a:cubicBezTo>
                        <a:pt x="190990" y="401286"/>
                        <a:pt x="179053" y="391921"/>
                        <a:pt x="180174" y="383325"/>
                      </a:cubicBezTo>
                      <a:cubicBezTo>
                        <a:pt x="181295" y="374728"/>
                        <a:pt x="195049" y="370153"/>
                        <a:pt x="210896" y="373108"/>
                      </a:cubicBezTo>
                      <a:close/>
                      <a:moveTo>
                        <a:pt x="2814884" y="353608"/>
                      </a:moveTo>
                      <a:cubicBezTo>
                        <a:pt x="2820596" y="354589"/>
                        <a:pt x="2824638" y="357285"/>
                        <a:pt x="2825654" y="361461"/>
                      </a:cubicBezTo>
                      <a:cubicBezTo>
                        <a:pt x="2827689" y="369814"/>
                        <a:pt x="2816856" y="380934"/>
                        <a:pt x="2801458" y="386296"/>
                      </a:cubicBezTo>
                      <a:cubicBezTo>
                        <a:pt x="2786060" y="391657"/>
                        <a:pt x="2771928" y="389232"/>
                        <a:pt x="2769894" y="380878"/>
                      </a:cubicBezTo>
                      <a:cubicBezTo>
                        <a:pt x="2767860" y="372525"/>
                        <a:pt x="2778693" y="361405"/>
                        <a:pt x="2794091" y="356043"/>
                      </a:cubicBezTo>
                      <a:cubicBezTo>
                        <a:pt x="2801790" y="353362"/>
                        <a:pt x="2809172" y="352629"/>
                        <a:pt x="2814884" y="353608"/>
                      </a:cubicBezTo>
                      <a:close/>
                      <a:moveTo>
                        <a:pt x="737058" y="353608"/>
                      </a:moveTo>
                      <a:cubicBezTo>
                        <a:pt x="742770" y="354589"/>
                        <a:pt x="746811" y="357285"/>
                        <a:pt x="747828" y="361461"/>
                      </a:cubicBezTo>
                      <a:cubicBezTo>
                        <a:pt x="749862" y="369814"/>
                        <a:pt x="739029" y="380934"/>
                        <a:pt x="723631" y="386296"/>
                      </a:cubicBezTo>
                      <a:cubicBezTo>
                        <a:pt x="708233" y="391657"/>
                        <a:pt x="694102" y="389232"/>
                        <a:pt x="692067" y="380878"/>
                      </a:cubicBezTo>
                      <a:cubicBezTo>
                        <a:pt x="690033" y="372525"/>
                        <a:pt x="700866" y="361405"/>
                        <a:pt x="716264" y="356043"/>
                      </a:cubicBezTo>
                      <a:cubicBezTo>
                        <a:pt x="723964" y="353362"/>
                        <a:pt x="731346" y="352629"/>
                        <a:pt x="737058" y="353608"/>
                      </a:cubicBezTo>
                      <a:close/>
                      <a:moveTo>
                        <a:pt x="1665646" y="321557"/>
                      </a:moveTo>
                      <a:cubicBezTo>
                        <a:pt x="1671339" y="320428"/>
                        <a:pt x="1678733" y="320972"/>
                        <a:pt x="1686479" y="323454"/>
                      </a:cubicBezTo>
                      <a:cubicBezTo>
                        <a:pt x="1701969" y="328417"/>
                        <a:pt x="1713000" y="339255"/>
                        <a:pt x="1711117" y="347660"/>
                      </a:cubicBezTo>
                      <a:cubicBezTo>
                        <a:pt x="1709234" y="356064"/>
                        <a:pt x="1695149" y="358853"/>
                        <a:pt x="1679659" y="353889"/>
                      </a:cubicBezTo>
                      <a:cubicBezTo>
                        <a:pt x="1664168" y="348925"/>
                        <a:pt x="1653136" y="338088"/>
                        <a:pt x="1655019" y="329684"/>
                      </a:cubicBezTo>
                      <a:cubicBezTo>
                        <a:pt x="1655960" y="325482"/>
                        <a:pt x="1659953" y="322684"/>
                        <a:pt x="1665646" y="321557"/>
                      </a:cubicBezTo>
                      <a:close/>
                      <a:moveTo>
                        <a:pt x="3201584" y="314769"/>
                      </a:moveTo>
                      <a:cubicBezTo>
                        <a:pt x="3207296" y="315750"/>
                        <a:pt x="3211338" y="318446"/>
                        <a:pt x="3212354" y="322622"/>
                      </a:cubicBezTo>
                      <a:cubicBezTo>
                        <a:pt x="3214389" y="330975"/>
                        <a:pt x="3203556" y="342096"/>
                        <a:pt x="3188158" y="347457"/>
                      </a:cubicBezTo>
                      <a:cubicBezTo>
                        <a:pt x="3172760" y="352818"/>
                        <a:pt x="3158628" y="350393"/>
                        <a:pt x="3156594" y="342039"/>
                      </a:cubicBezTo>
                      <a:cubicBezTo>
                        <a:pt x="3154560" y="333686"/>
                        <a:pt x="3165393" y="322566"/>
                        <a:pt x="3180791" y="317204"/>
                      </a:cubicBezTo>
                      <a:cubicBezTo>
                        <a:pt x="3188490" y="314523"/>
                        <a:pt x="3195872" y="313790"/>
                        <a:pt x="3201584" y="314769"/>
                      </a:cubicBezTo>
                      <a:close/>
                      <a:moveTo>
                        <a:pt x="1123758" y="314769"/>
                      </a:moveTo>
                      <a:cubicBezTo>
                        <a:pt x="1129469" y="315750"/>
                        <a:pt x="1133511" y="318446"/>
                        <a:pt x="1134528" y="322622"/>
                      </a:cubicBezTo>
                      <a:cubicBezTo>
                        <a:pt x="1136562" y="330975"/>
                        <a:pt x="1125729" y="342096"/>
                        <a:pt x="1110331" y="347457"/>
                      </a:cubicBezTo>
                      <a:cubicBezTo>
                        <a:pt x="1094933" y="352818"/>
                        <a:pt x="1080802" y="350393"/>
                        <a:pt x="1078767" y="342039"/>
                      </a:cubicBezTo>
                      <a:cubicBezTo>
                        <a:pt x="1076733" y="333686"/>
                        <a:pt x="1087566" y="322566"/>
                        <a:pt x="1102964" y="317204"/>
                      </a:cubicBezTo>
                      <a:cubicBezTo>
                        <a:pt x="1110664" y="314523"/>
                        <a:pt x="1118046" y="313790"/>
                        <a:pt x="1123758" y="314769"/>
                      </a:cubicBezTo>
                      <a:close/>
                      <a:moveTo>
                        <a:pt x="3560584" y="310406"/>
                      </a:moveTo>
                      <a:cubicBezTo>
                        <a:pt x="3566326" y="309732"/>
                        <a:pt x="3570788" y="311201"/>
                        <a:pt x="3572607" y="314968"/>
                      </a:cubicBezTo>
                      <a:cubicBezTo>
                        <a:pt x="3576245" y="322503"/>
                        <a:pt x="3567936" y="336385"/>
                        <a:pt x="3554046" y="345975"/>
                      </a:cubicBezTo>
                      <a:cubicBezTo>
                        <a:pt x="3540157" y="355564"/>
                        <a:pt x="3525949" y="357228"/>
                        <a:pt x="3522311" y="349693"/>
                      </a:cubicBezTo>
                      <a:cubicBezTo>
                        <a:pt x="3518673" y="342158"/>
                        <a:pt x="3526983" y="328276"/>
                        <a:pt x="3540872" y="318687"/>
                      </a:cubicBezTo>
                      <a:cubicBezTo>
                        <a:pt x="3547816" y="313892"/>
                        <a:pt x="3554841" y="311079"/>
                        <a:pt x="3560584" y="310406"/>
                      </a:cubicBezTo>
                      <a:close/>
                      <a:moveTo>
                        <a:pt x="1482757" y="310406"/>
                      </a:moveTo>
                      <a:cubicBezTo>
                        <a:pt x="1488500" y="309732"/>
                        <a:pt x="1492962" y="311201"/>
                        <a:pt x="1494781" y="314968"/>
                      </a:cubicBezTo>
                      <a:cubicBezTo>
                        <a:pt x="1498418" y="322503"/>
                        <a:pt x="1490108" y="336385"/>
                        <a:pt x="1476220" y="345975"/>
                      </a:cubicBezTo>
                      <a:cubicBezTo>
                        <a:pt x="1462330" y="355564"/>
                        <a:pt x="1448122" y="357228"/>
                        <a:pt x="1444484" y="349693"/>
                      </a:cubicBezTo>
                      <a:cubicBezTo>
                        <a:pt x="1440846" y="342158"/>
                        <a:pt x="1449155" y="328276"/>
                        <a:pt x="1463045" y="318687"/>
                      </a:cubicBezTo>
                      <a:cubicBezTo>
                        <a:pt x="1469990" y="313892"/>
                        <a:pt x="1477014" y="311079"/>
                        <a:pt x="1482757" y="310406"/>
                      </a:cubicBezTo>
                      <a:close/>
                      <a:moveTo>
                        <a:pt x="2671008" y="260198"/>
                      </a:moveTo>
                      <a:cubicBezTo>
                        <a:pt x="2676762" y="260722"/>
                        <a:pt x="2683836" y="263355"/>
                        <a:pt x="2690864" y="267969"/>
                      </a:cubicBezTo>
                      <a:cubicBezTo>
                        <a:pt x="2704924" y="277197"/>
                        <a:pt x="2713482" y="290862"/>
                        <a:pt x="2709981" y="298489"/>
                      </a:cubicBezTo>
                      <a:cubicBezTo>
                        <a:pt x="2706480" y="306116"/>
                        <a:pt x="2692245" y="304819"/>
                        <a:pt x="2678186" y="295590"/>
                      </a:cubicBezTo>
                      <a:cubicBezTo>
                        <a:pt x="2664127" y="286361"/>
                        <a:pt x="2655569" y="272696"/>
                        <a:pt x="2659070" y="265069"/>
                      </a:cubicBezTo>
                      <a:cubicBezTo>
                        <a:pt x="2660820" y="261256"/>
                        <a:pt x="2665254" y="259673"/>
                        <a:pt x="2671008" y="260198"/>
                      </a:cubicBezTo>
                      <a:close/>
                      <a:moveTo>
                        <a:pt x="593182" y="260198"/>
                      </a:moveTo>
                      <a:cubicBezTo>
                        <a:pt x="598935" y="260722"/>
                        <a:pt x="606009" y="263355"/>
                        <a:pt x="613038" y="267969"/>
                      </a:cubicBezTo>
                      <a:cubicBezTo>
                        <a:pt x="627097" y="277197"/>
                        <a:pt x="635655" y="290862"/>
                        <a:pt x="632153" y="298489"/>
                      </a:cubicBezTo>
                      <a:cubicBezTo>
                        <a:pt x="628652" y="306116"/>
                        <a:pt x="614417" y="304819"/>
                        <a:pt x="600359" y="295590"/>
                      </a:cubicBezTo>
                      <a:cubicBezTo>
                        <a:pt x="586300" y="286361"/>
                        <a:pt x="577742" y="272696"/>
                        <a:pt x="581243" y="265069"/>
                      </a:cubicBezTo>
                      <a:cubicBezTo>
                        <a:pt x="582994" y="261256"/>
                        <a:pt x="587428" y="259673"/>
                        <a:pt x="593182" y="260198"/>
                      </a:cubicBezTo>
                      <a:close/>
                      <a:moveTo>
                        <a:pt x="2473118" y="259871"/>
                      </a:moveTo>
                      <a:cubicBezTo>
                        <a:pt x="2488964" y="262825"/>
                        <a:pt x="2500900" y="272190"/>
                        <a:pt x="2499780" y="280787"/>
                      </a:cubicBezTo>
                      <a:cubicBezTo>
                        <a:pt x="2498659" y="289383"/>
                        <a:pt x="2484904" y="293959"/>
                        <a:pt x="2469058" y="291003"/>
                      </a:cubicBezTo>
                      <a:cubicBezTo>
                        <a:pt x="2453212" y="288048"/>
                        <a:pt x="2441275" y="278684"/>
                        <a:pt x="2442396" y="270087"/>
                      </a:cubicBezTo>
                      <a:cubicBezTo>
                        <a:pt x="2443517" y="261490"/>
                        <a:pt x="2457272" y="256915"/>
                        <a:pt x="2473118" y="259871"/>
                      </a:cubicBezTo>
                      <a:close/>
                      <a:moveTo>
                        <a:pt x="2110134" y="259871"/>
                      </a:moveTo>
                      <a:cubicBezTo>
                        <a:pt x="2125981" y="262825"/>
                        <a:pt x="2137917" y="272190"/>
                        <a:pt x="2136796" y="280787"/>
                      </a:cubicBezTo>
                      <a:cubicBezTo>
                        <a:pt x="2135676" y="289383"/>
                        <a:pt x="2121921" y="293959"/>
                        <a:pt x="2106074" y="291003"/>
                      </a:cubicBezTo>
                      <a:cubicBezTo>
                        <a:pt x="2090228" y="288048"/>
                        <a:pt x="2078292" y="278684"/>
                        <a:pt x="2079413" y="270087"/>
                      </a:cubicBezTo>
                      <a:cubicBezTo>
                        <a:pt x="2080534" y="261490"/>
                        <a:pt x="2094288" y="256915"/>
                        <a:pt x="2110134" y="259871"/>
                      </a:cubicBezTo>
                      <a:close/>
                      <a:moveTo>
                        <a:pt x="395291" y="259871"/>
                      </a:moveTo>
                      <a:cubicBezTo>
                        <a:pt x="411137" y="262825"/>
                        <a:pt x="423074" y="272190"/>
                        <a:pt x="421953" y="280787"/>
                      </a:cubicBezTo>
                      <a:cubicBezTo>
                        <a:pt x="420832" y="289383"/>
                        <a:pt x="407077" y="293959"/>
                        <a:pt x="391231" y="291003"/>
                      </a:cubicBezTo>
                      <a:cubicBezTo>
                        <a:pt x="375386" y="288048"/>
                        <a:pt x="363449" y="278684"/>
                        <a:pt x="364569" y="270087"/>
                      </a:cubicBezTo>
                      <a:cubicBezTo>
                        <a:pt x="365691" y="261490"/>
                        <a:pt x="379444" y="256915"/>
                        <a:pt x="395291" y="259871"/>
                      </a:cubicBezTo>
                      <a:close/>
                      <a:moveTo>
                        <a:pt x="2999281" y="240370"/>
                      </a:moveTo>
                      <a:cubicBezTo>
                        <a:pt x="3004993" y="241351"/>
                        <a:pt x="3009035" y="244047"/>
                        <a:pt x="3010051" y="248223"/>
                      </a:cubicBezTo>
                      <a:cubicBezTo>
                        <a:pt x="3012086" y="256576"/>
                        <a:pt x="3001253" y="267697"/>
                        <a:pt x="2985854" y="273058"/>
                      </a:cubicBezTo>
                      <a:cubicBezTo>
                        <a:pt x="2970457" y="278419"/>
                        <a:pt x="2956324" y="275995"/>
                        <a:pt x="2954290" y="267640"/>
                      </a:cubicBezTo>
                      <a:cubicBezTo>
                        <a:pt x="2952256" y="259287"/>
                        <a:pt x="2963090" y="248167"/>
                        <a:pt x="2978487" y="242806"/>
                      </a:cubicBezTo>
                      <a:cubicBezTo>
                        <a:pt x="2986187" y="240124"/>
                        <a:pt x="2993568" y="239391"/>
                        <a:pt x="2999281" y="240370"/>
                      </a:cubicBezTo>
                      <a:close/>
                      <a:moveTo>
                        <a:pt x="921454" y="240370"/>
                      </a:moveTo>
                      <a:cubicBezTo>
                        <a:pt x="927167" y="241351"/>
                        <a:pt x="931207" y="244047"/>
                        <a:pt x="932225" y="248223"/>
                      </a:cubicBezTo>
                      <a:cubicBezTo>
                        <a:pt x="934259" y="256576"/>
                        <a:pt x="923425" y="267697"/>
                        <a:pt x="908028" y="273058"/>
                      </a:cubicBezTo>
                      <a:cubicBezTo>
                        <a:pt x="892629" y="278419"/>
                        <a:pt x="878498" y="275995"/>
                        <a:pt x="876464" y="267640"/>
                      </a:cubicBezTo>
                      <a:cubicBezTo>
                        <a:pt x="874430" y="259287"/>
                        <a:pt x="885262" y="248167"/>
                        <a:pt x="900661" y="242806"/>
                      </a:cubicBezTo>
                      <a:cubicBezTo>
                        <a:pt x="908360" y="240124"/>
                        <a:pt x="915742" y="239391"/>
                        <a:pt x="921454" y="240370"/>
                      </a:cubicBezTo>
                      <a:close/>
                      <a:moveTo>
                        <a:pt x="2907325" y="130962"/>
                      </a:moveTo>
                      <a:cubicBezTo>
                        <a:pt x="2913037" y="131943"/>
                        <a:pt x="2917079" y="134638"/>
                        <a:pt x="2918095" y="138815"/>
                      </a:cubicBezTo>
                      <a:cubicBezTo>
                        <a:pt x="2920130" y="147168"/>
                        <a:pt x="2909297" y="158288"/>
                        <a:pt x="2893898" y="163649"/>
                      </a:cubicBezTo>
                      <a:cubicBezTo>
                        <a:pt x="2878501" y="169011"/>
                        <a:pt x="2864368" y="166586"/>
                        <a:pt x="2862334" y="158231"/>
                      </a:cubicBezTo>
                      <a:cubicBezTo>
                        <a:pt x="2860300" y="149878"/>
                        <a:pt x="2871134" y="138758"/>
                        <a:pt x="2886531" y="133397"/>
                      </a:cubicBezTo>
                      <a:cubicBezTo>
                        <a:pt x="2894231" y="130715"/>
                        <a:pt x="2901614" y="129982"/>
                        <a:pt x="2907325" y="130962"/>
                      </a:cubicBezTo>
                      <a:close/>
                      <a:moveTo>
                        <a:pt x="829498" y="130962"/>
                      </a:moveTo>
                      <a:cubicBezTo>
                        <a:pt x="835211" y="131943"/>
                        <a:pt x="839251" y="134638"/>
                        <a:pt x="840269" y="138815"/>
                      </a:cubicBezTo>
                      <a:cubicBezTo>
                        <a:pt x="842303" y="147168"/>
                        <a:pt x="831469" y="158288"/>
                        <a:pt x="816072" y="163649"/>
                      </a:cubicBezTo>
                      <a:cubicBezTo>
                        <a:pt x="800673" y="169011"/>
                        <a:pt x="786542" y="166586"/>
                        <a:pt x="784508" y="158231"/>
                      </a:cubicBezTo>
                      <a:cubicBezTo>
                        <a:pt x="782474" y="149878"/>
                        <a:pt x="793306" y="138758"/>
                        <a:pt x="808705" y="133397"/>
                      </a:cubicBezTo>
                      <a:cubicBezTo>
                        <a:pt x="816404" y="130715"/>
                        <a:pt x="823786" y="129982"/>
                        <a:pt x="829498" y="130962"/>
                      </a:cubicBezTo>
                      <a:close/>
                      <a:moveTo>
                        <a:pt x="1777930" y="124623"/>
                      </a:moveTo>
                      <a:cubicBezTo>
                        <a:pt x="1783623" y="123495"/>
                        <a:pt x="1791017" y="124038"/>
                        <a:pt x="1798763" y="126521"/>
                      </a:cubicBezTo>
                      <a:cubicBezTo>
                        <a:pt x="1814253" y="131485"/>
                        <a:pt x="1825284" y="142322"/>
                        <a:pt x="1823401" y="150726"/>
                      </a:cubicBezTo>
                      <a:cubicBezTo>
                        <a:pt x="1821518" y="159130"/>
                        <a:pt x="1807434" y="161919"/>
                        <a:pt x="1791943" y="156956"/>
                      </a:cubicBezTo>
                      <a:cubicBezTo>
                        <a:pt x="1776452" y="151992"/>
                        <a:pt x="1765420" y="141155"/>
                        <a:pt x="1767303" y="132750"/>
                      </a:cubicBezTo>
                      <a:cubicBezTo>
                        <a:pt x="1768244" y="128548"/>
                        <a:pt x="1772237" y="125750"/>
                        <a:pt x="1777930" y="124623"/>
                      </a:cubicBezTo>
                      <a:close/>
                      <a:moveTo>
                        <a:pt x="3273900" y="119895"/>
                      </a:moveTo>
                      <a:cubicBezTo>
                        <a:pt x="3289844" y="121973"/>
                        <a:pt x="3302130" y="130671"/>
                        <a:pt x="3301341" y="139320"/>
                      </a:cubicBezTo>
                      <a:cubicBezTo>
                        <a:pt x="3300553" y="147969"/>
                        <a:pt x="3286989" y="153297"/>
                        <a:pt x="3271046" y="151220"/>
                      </a:cubicBezTo>
                      <a:cubicBezTo>
                        <a:pt x="3255103" y="149141"/>
                        <a:pt x="3242818" y="140444"/>
                        <a:pt x="3243606" y="131795"/>
                      </a:cubicBezTo>
                      <a:cubicBezTo>
                        <a:pt x="3244394" y="123146"/>
                        <a:pt x="3257957" y="117818"/>
                        <a:pt x="3273900" y="119895"/>
                      </a:cubicBezTo>
                      <a:close/>
                      <a:moveTo>
                        <a:pt x="1196074" y="119895"/>
                      </a:moveTo>
                      <a:cubicBezTo>
                        <a:pt x="1212018" y="121973"/>
                        <a:pt x="1224303" y="130671"/>
                        <a:pt x="1223515" y="139320"/>
                      </a:cubicBezTo>
                      <a:cubicBezTo>
                        <a:pt x="1222726" y="147969"/>
                        <a:pt x="1209163" y="153297"/>
                        <a:pt x="1193220" y="151220"/>
                      </a:cubicBezTo>
                      <a:cubicBezTo>
                        <a:pt x="1177276" y="149141"/>
                        <a:pt x="1164991" y="140444"/>
                        <a:pt x="1165779" y="131795"/>
                      </a:cubicBezTo>
                      <a:cubicBezTo>
                        <a:pt x="1166567" y="123146"/>
                        <a:pt x="1180131" y="117818"/>
                        <a:pt x="1196074" y="119895"/>
                      </a:cubicBezTo>
                      <a:close/>
                      <a:moveTo>
                        <a:pt x="2313276" y="84542"/>
                      </a:moveTo>
                      <a:cubicBezTo>
                        <a:pt x="2318569" y="86618"/>
                        <a:pt x="2324518" y="91112"/>
                        <a:pt x="2329871" y="97530"/>
                      </a:cubicBezTo>
                      <a:cubicBezTo>
                        <a:pt x="2340575" y="110368"/>
                        <a:pt x="2344834" y="126041"/>
                        <a:pt x="2339382" y="132541"/>
                      </a:cubicBezTo>
                      <a:cubicBezTo>
                        <a:pt x="2333931" y="139042"/>
                        <a:pt x="2320835" y="133905"/>
                        <a:pt x="2310131" y="121067"/>
                      </a:cubicBezTo>
                      <a:cubicBezTo>
                        <a:pt x="2299427" y="108231"/>
                        <a:pt x="2295169" y="92556"/>
                        <a:pt x="2300620" y="86056"/>
                      </a:cubicBezTo>
                      <a:cubicBezTo>
                        <a:pt x="2303346" y="82805"/>
                        <a:pt x="2307982" y="82466"/>
                        <a:pt x="2313276" y="84542"/>
                      </a:cubicBezTo>
                      <a:close/>
                      <a:moveTo>
                        <a:pt x="1464540" y="52929"/>
                      </a:moveTo>
                      <a:cubicBezTo>
                        <a:pt x="1470283" y="52255"/>
                        <a:pt x="1474744" y="53724"/>
                        <a:pt x="1476564" y="57491"/>
                      </a:cubicBezTo>
                      <a:cubicBezTo>
                        <a:pt x="1480201" y="65026"/>
                        <a:pt x="1471892" y="78908"/>
                        <a:pt x="1458003" y="88498"/>
                      </a:cubicBezTo>
                      <a:cubicBezTo>
                        <a:pt x="1444113" y="98087"/>
                        <a:pt x="1429905" y="99751"/>
                        <a:pt x="1426268" y="92216"/>
                      </a:cubicBezTo>
                      <a:cubicBezTo>
                        <a:pt x="1422629" y="84681"/>
                        <a:pt x="1430939" y="70799"/>
                        <a:pt x="1444829" y="61210"/>
                      </a:cubicBezTo>
                      <a:cubicBezTo>
                        <a:pt x="1451773" y="56415"/>
                        <a:pt x="1458798" y="53602"/>
                        <a:pt x="1464540" y="52929"/>
                      </a:cubicBezTo>
                      <a:close/>
                      <a:moveTo>
                        <a:pt x="1037664" y="45785"/>
                      </a:moveTo>
                      <a:lnTo>
                        <a:pt x="1031570" y="54294"/>
                      </a:lnTo>
                      <a:cubicBezTo>
                        <a:pt x="1019068" y="66307"/>
                        <a:pt x="1005238" y="70546"/>
                        <a:pt x="1000682" y="63763"/>
                      </a:cubicBezTo>
                      <a:lnTo>
                        <a:pt x="1001408" y="50031"/>
                      </a:lnTo>
                      <a:lnTo>
                        <a:pt x="1022581" y="47143"/>
                      </a:lnTo>
                      <a:close/>
                      <a:moveTo>
                        <a:pt x="2578800" y="33030"/>
                      </a:moveTo>
                      <a:cubicBezTo>
                        <a:pt x="2594647" y="35984"/>
                        <a:pt x="2606583" y="45349"/>
                        <a:pt x="2605462" y="53946"/>
                      </a:cubicBezTo>
                      <a:cubicBezTo>
                        <a:pt x="2604342" y="62542"/>
                        <a:pt x="2590587" y="67117"/>
                        <a:pt x="2574740" y="64162"/>
                      </a:cubicBezTo>
                      <a:cubicBezTo>
                        <a:pt x="2558895" y="61207"/>
                        <a:pt x="2546958" y="51842"/>
                        <a:pt x="2548080" y="43246"/>
                      </a:cubicBezTo>
                      <a:cubicBezTo>
                        <a:pt x="2549200" y="34649"/>
                        <a:pt x="2562955" y="30074"/>
                        <a:pt x="2578800" y="33030"/>
                      </a:cubicBezTo>
                      <a:close/>
                      <a:moveTo>
                        <a:pt x="1641801" y="657"/>
                      </a:moveTo>
                      <a:lnTo>
                        <a:pt x="1637088" y="4261"/>
                      </a:lnTo>
                      <a:cubicBezTo>
                        <a:pt x="1631395" y="5388"/>
                        <a:pt x="1624001" y="4845"/>
                        <a:pt x="1616255" y="2363"/>
                      </a:cubicBezTo>
                      <a:lnTo>
                        <a:pt x="1615886" y="2151"/>
                      </a:lnTo>
                      <a:close/>
                      <a:moveTo>
                        <a:pt x="2148692" y="1"/>
                      </a:moveTo>
                      <a:cubicBezTo>
                        <a:pt x="2164729" y="28"/>
                        <a:pt x="2177722" y="7105"/>
                        <a:pt x="2177711" y="15805"/>
                      </a:cubicBezTo>
                      <a:cubicBezTo>
                        <a:pt x="2177700" y="24506"/>
                        <a:pt x="2164692" y="31537"/>
                        <a:pt x="2148654" y="31510"/>
                      </a:cubicBezTo>
                      <a:cubicBezTo>
                        <a:pt x="2132616" y="31483"/>
                        <a:pt x="2119624" y="24406"/>
                        <a:pt x="2119634" y="15705"/>
                      </a:cubicBezTo>
                      <a:cubicBezTo>
                        <a:pt x="2119644" y="7005"/>
                        <a:pt x="2132654" y="-26"/>
                        <a:pt x="2148692" y="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solidFill>
                    <a:srgbClr val="00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A07EF899-6BFE-4DC0-B7A8-BA1EF168DAED}"/>
                    </a:ext>
                  </a:extLst>
                </p:cNvPr>
                <p:cNvSpPr/>
                <p:nvPr/>
              </p:nvSpPr>
              <p:spPr>
                <a:xfrm>
                  <a:off x="2299076" y="2709855"/>
                  <a:ext cx="3631198" cy="360178"/>
                </a:xfrm>
                <a:custGeom>
                  <a:avLst/>
                  <a:gdLst>
                    <a:gd name="connsiteX0" fmla="*/ 2994210 w 5313986"/>
                    <a:gd name="connsiteY0" fmla="*/ 20 h 527093"/>
                    <a:gd name="connsiteX1" fmla="*/ 5298500 w 5313986"/>
                    <a:gd name="connsiteY1" fmla="*/ 395266 h 527093"/>
                    <a:gd name="connsiteX2" fmla="*/ 5313986 w 5313986"/>
                    <a:gd name="connsiteY2" fmla="*/ 410848 h 527093"/>
                    <a:gd name="connsiteX3" fmla="*/ 5310019 w 5313986"/>
                    <a:gd name="connsiteY3" fmla="*/ 409196 h 527093"/>
                    <a:gd name="connsiteX4" fmla="*/ 2820935 w 5313986"/>
                    <a:gd name="connsiteY4" fmla="*/ 172895 h 527093"/>
                    <a:gd name="connsiteX5" fmla="*/ 23779 w 5313986"/>
                    <a:gd name="connsiteY5" fmla="*/ 516451 h 527093"/>
                    <a:gd name="connsiteX6" fmla="*/ 0 w 5313986"/>
                    <a:gd name="connsiteY6" fmla="*/ 527093 h 527093"/>
                    <a:gd name="connsiteX7" fmla="*/ 10016 w 5313986"/>
                    <a:gd name="connsiteY7" fmla="*/ 512883 h 527093"/>
                    <a:gd name="connsiteX8" fmla="*/ 2815367 w 5313986"/>
                    <a:gd name="connsiteY8" fmla="*/ 1621 h 527093"/>
                    <a:gd name="connsiteX9" fmla="*/ 2994210 w 5313986"/>
                    <a:gd name="connsiteY9" fmla="*/ 20 h 52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3986" h="527093">
                      <a:moveTo>
                        <a:pt x="2994210" y="20"/>
                      </a:moveTo>
                      <a:cubicBezTo>
                        <a:pt x="3775387" y="1714"/>
                        <a:pt x="4972237" y="109845"/>
                        <a:pt x="5298500" y="395266"/>
                      </a:cubicBezTo>
                      <a:lnTo>
                        <a:pt x="5313986" y="410848"/>
                      </a:lnTo>
                      <a:lnTo>
                        <a:pt x="5310019" y="409196"/>
                      </a:lnTo>
                      <a:cubicBezTo>
                        <a:pt x="4841241" y="231901"/>
                        <a:pt x="3553834" y="154587"/>
                        <a:pt x="2820935" y="172895"/>
                      </a:cubicBezTo>
                      <a:cubicBezTo>
                        <a:pt x="2088037" y="191203"/>
                        <a:pt x="555207" y="301182"/>
                        <a:pt x="23779" y="516451"/>
                      </a:cubicBezTo>
                      <a:lnTo>
                        <a:pt x="0" y="527093"/>
                      </a:lnTo>
                      <a:lnTo>
                        <a:pt x="10016" y="512883"/>
                      </a:lnTo>
                      <a:cubicBezTo>
                        <a:pt x="347142" y="114691"/>
                        <a:pt x="2024157" y="18290"/>
                        <a:pt x="2815367" y="1621"/>
                      </a:cubicBezTo>
                      <a:cubicBezTo>
                        <a:pt x="2871882" y="430"/>
                        <a:pt x="2931716" y="-115"/>
                        <a:pt x="2994210" y="20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0517D554-03A5-435B-A06F-11C29774A585}"/>
                    </a:ext>
                  </a:extLst>
                </p:cNvPr>
                <p:cNvSpPr/>
                <p:nvPr/>
              </p:nvSpPr>
              <p:spPr>
                <a:xfrm>
                  <a:off x="2311261" y="3147031"/>
                  <a:ext cx="3632675" cy="234010"/>
                </a:xfrm>
                <a:custGeom>
                  <a:avLst/>
                  <a:gdLst>
                    <a:gd name="connsiteX0" fmla="*/ 2970573 w 5316148"/>
                    <a:gd name="connsiteY0" fmla="*/ 257 h 342456"/>
                    <a:gd name="connsiteX1" fmla="*/ 5250461 w 5316148"/>
                    <a:gd name="connsiteY1" fmla="*/ 56495 h 342456"/>
                    <a:gd name="connsiteX2" fmla="*/ 5316148 w 5316148"/>
                    <a:gd name="connsiteY2" fmla="*/ 38806 h 342456"/>
                    <a:gd name="connsiteX3" fmla="*/ 5297805 w 5316148"/>
                    <a:gd name="connsiteY3" fmla="*/ 59412 h 342456"/>
                    <a:gd name="connsiteX4" fmla="*/ 2782296 w 5316148"/>
                    <a:gd name="connsiteY4" fmla="*/ 154327 h 342456"/>
                    <a:gd name="connsiteX5" fmla="*/ 9027 w 5316148"/>
                    <a:gd name="connsiteY5" fmla="*/ 194678 h 342456"/>
                    <a:gd name="connsiteX6" fmla="*/ 0 w 5316148"/>
                    <a:gd name="connsiteY6" fmla="*/ 184347 h 342456"/>
                    <a:gd name="connsiteX7" fmla="*/ 107799 w 5316148"/>
                    <a:gd name="connsiteY7" fmla="*/ 207947 h 342456"/>
                    <a:gd name="connsiteX8" fmla="*/ 2787293 w 5316148"/>
                    <a:gd name="connsiteY8" fmla="*/ 1502 h 342456"/>
                    <a:gd name="connsiteX9" fmla="*/ 2970573 w 5316148"/>
                    <a:gd name="connsiteY9" fmla="*/ 257 h 342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6148" h="342456">
                      <a:moveTo>
                        <a:pt x="2970573" y="257"/>
                      </a:moveTo>
                      <a:cubicBezTo>
                        <a:pt x="3731117" y="7043"/>
                        <a:pt x="4795388" y="145089"/>
                        <a:pt x="5250461" y="56495"/>
                      </a:cubicBezTo>
                      <a:lnTo>
                        <a:pt x="5316148" y="38806"/>
                      </a:lnTo>
                      <a:lnTo>
                        <a:pt x="5297805" y="59412"/>
                      </a:lnTo>
                      <a:cubicBezTo>
                        <a:pt x="4977170" y="359698"/>
                        <a:pt x="3601764" y="137063"/>
                        <a:pt x="2782296" y="154327"/>
                      </a:cubicBezTo>
                      <a:cubicBezTo>
                        <a:pt x="1962829" y="171591"/>
                        <a:pt x="376729" y="541402"/>
                        <a:pt x="9027" y="194678"/>
                      </a:cubicBezTo>
                      <a:lnTo>
                        <a:pt x="0" y="184347"/>
                      </a:lnTo>
                      <a:lnTo>
                        <a:pt x="107799" y="207947"/>
                      </a:lnTo>
                      <a:cubicBezTo>
                        <a:pt x="696380" y="294786"/>
                        <a:pt x="2025079" y="20542"/>
                        <a:pt x="2787293" y="1502"/>
                      </a:cubicBezTo>
                      <a:cubicBezTo>
                        <a:pt x="2845925" y="38"/>
                        <a:pt x="2907194" y="-308"/>
                        <a:pt x="2970573" y="257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AADC01C9-04B3-4F17-AAC8-61F74472D654}"/>
                  </a:ext>
                </a:extLst>
              </p:cNvPr>
              <p:cNvGrpSpPr/>
              <p:nvPr/>
            </p:nvGrpSpPr>
            <p:grpSpPr>
              <a:xfrm rot="20863462">
                <a:off x="7168044" y="2057898"/>
                <a:ext cx="1833363" cy="367466"/>
                <a:chOff x="2238248" y="3433937"/>
                <a:chExt cx="3857718" cy="773214"/>
              </a:xfrm>
            </p:grpSpPr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6AA54D17-2350-46DA-8978-CA35B042A052}"/>
                    </a:ext>
                  </a:extLst>
                </p:cNvPr>
                <p:cNvSpPr/>
                <p:nvPr/>
              </p:nvSpPr>
              <p:spPr>
                <a:xfrm rot="21060217">
                  <a:off x="2238248" y="4028325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198">
                  <a:extLst>
                    <a:ext uri="{FF2B5EF4-FFF2-40B4-BE49-F238E27FC236}">
                      <a16:creationId xmlns:a16="http://schemas.microsoft.com/office/drawing/2014/main" id="{9572BC69-ED99-4AF4-AA90-82E5F5C528AC}"/>
                    </a:ext>
                  </a:extLst>
                </p:cNvPr>
                <p:cNvSpPr/>
                <p:nvPr/>
              </p:nvSpPr>
              <p:spPr>
                <a:xfrm>
                  <a:off x="2276421" y="3433937"/>
                  <a:ext cx="3819545" cy="773214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  <a:gd name="connsiteX0" fmla="*/ 1 w 5425441"/>
                    <a:gd name="connsiteY0" fmla="*/ 831037 h 942878"/>
                    <a:gd name="connsiteX1" fmla="*/ 2853691 w 5425441"/>
                    <a:gd name="connsiteY1" fmla="*/ 457 h 942878"/>
                    <a:gd name="connsiteX2" fmla="*/ 5425441 w 5425441"/>
                    <a:gd name="connsiteY2" fmla="*/ 716737 h 942878"/>
                    <a:gd name="connsiteX3" fmla="*/ 2846071 w 5425441"/>
                    <a:gd name="connsiteY3" fmla="*/ 922477 h 942878"/>
                    <a:gd name="connsiteX4" fmla="*/ 1 w 5425441"/>
                    <a:gd name="connsiteY4" fmla="*/ 831037 h 942878"/>
                    <a:gd name="connsiteX0" fmla="*/ 1 w 5425441"/>
                    <a:gd name="connsiteY0" fmla="*/ 831017 h 873123"/>
                    <a:gd name="connsiteX1" fmla="*/ 2853691 w 5425441"/>
                    <a:gd name="connsiteY1" fmla="*/ 437 h 873123"/>
                    <a:gd name="connsiteX2" fmla="*/ 5425441 w 5425441"/>
                    <a:gd name="connsiteY2" fmla="*/ 716717 h 873123"/>
                    <a:gd name="connsiteX3" fmla="*/ 2846071 w 5425441"/>
                    <a:gd name="connsiteY3" fmla="*/ 747197 h 873123"/>
                    <a:gd name="connsiteX4" fmla="*/ 1 w 5425441"/>
                    <a:gd name="connsiteY4" fmla="*/ 831017 h 873123"/>
                    <a:gd name="connsiteX0" fmla="*/ 1 w 5379721"/>
                    <a:gd name="connsiteY0" fmla="*/ 992941 h 1021314"/>
                    <a:gd name="connsiteX1" fmla="*/ 2807971 w 5379721"/>
                    <a:gd name="connsiteY1" fmla="*/ 2341 h 1021314"/>
                    <a:gd name="connsiteX2" fmla="*/ 5379721 w 5379721"/>
                    <a:gd name="connsiteY2" fmla="*/ 718621 h 1021314"/>
                    <a:gd name="connsiteX3" fmla="*/ 2800351 w 5379721"/>
                    <a:gd name="connsiteY3" fmla="*/ 749101 h 1021314"/>
                    <a:gd name="connsiteX4" fmla="*/ 1 w 5379721"/>
                    <a:gd name="connsiteY4" fmla="*/ 992941 h 1021314"/>
                    <a:gd name="connsiteX0" fmla="*/ 22273 w 5401993"/>
                    <a:gd name="connsiteY0" fmla="*/ 992941 h 1132721"/>
                    <a:gd name="connsiteX1" fmla="*/ 2830243 w 5401993"/>
                    <a:gd name="connsiteY1" fmla="*/ 2341 h 1132721"/>
                    <a:gd name="connsiteX2" fmla="*/ 5401993 w 5401993"/>
                    <a:gd name="connsiteY2" fmla="*/ 718621 h 1132721"/>
                    <a:gd name="connsiteX3" fmla="*/ 2822623 w 5401993"/>
                    <a:gd name="connsiteY3" fmla="*/ 749101 h 1132721"/>
                    <a:gd name="connsiteX4" fmla="*/ 22273 w 5401993"/>
                    <a:gd name="connsiteY4" fmla="*/ 992941 h 1132721"/>
                    <a:gd name="connsiteX0" fmla="*/ 22273 w 5414729"/>
                    <a:gd name="connsiteY0" fmla="*/ 994299 h 1134079"/>
                    <a:gd name="connsiteX1" fmla="*/ 2830243 w 5414729"/>
                    <a:gd name="connsiteY1" fmla="*/ 3699 h 1134079"/>
                    <a:gd name="connsiteX2" fmla="*/ 5401993 w 5414729"/>
                    <a:gd name="connsiteY2" fmla="*/ 719979 h 1134079"/>
                    <a:gd name="connsiteX3" fmla="*/ 2822623 w 5414729"/>
                    <a:gd name="connsiteY3" fmla="*/ 750459 h 1134079"/>
                    <a:gd name="connsiteX4" fmla="*/ 22273 w 5414729"/>
                    <a:gd name="connsiteY4" fmla="*/ 994299 h 1134079"/>
                    <a:gd name="connsiteX0" fmla="*/ 22543 w 5589394"/>
                    <a:gd name="connsiteY0" fmla="*/ 994299 h 1134079"/>
                    <a:gd name="connsiteX1" fmla="*/ 2830513 w 5589394"/>
                    <a:gd name="connsiteY1" fmla="*/ 3699 h 1134079"/>
                    <a:gd name="connsiteX2" fmla="*/ 5577523 w 5589394"/>
                    <a:gd name="connsiteY2" fmla="*/ 719979 h 1134079"/>
                    <a:gd name="connsiteX3" fmla="*/ 2822893 w 5589394"/>
                    <a:gd name="connsiteY3" fmla="*/ 750459 h 1134079"/>
                    <a:gd name="connsiteX4" fmla="*/ 22543 w 5589394"/>
                    <a:gd name="connsiteY4" fmla="*/ 994299 h 1134079"/>
                    <a:gd name="connsiteX0" fmla="*/ 22543 w 5585999"/>
                    <a:gd name="connsiteY0" fmla="*/ 994726 h 1134506"/>
                    <a:gd name="connsiteX1" fmla="*/ 2830513 w 5585999"/>
                    <a:gd name="connsiteY1" fmla="*/ 4126 h 1134506"/>
                    <a:gd name="connsiteX2" fmla="*/ 5577523 w 5585999"/>
                    <a:gd name="connsiteY2" fmla="*/ 720406 h 1134506"/>
                    <a:gd name="connsiteX3" fmla="*/ 2822893 w 5585999"/>
                    <a:gd name="connsiteY3" fmla="*/ 750886 h 1134506"/>
                    <a:gd name="connsiteX4" fmla="*/ 22543 w 5585999"/>
                    <a:gd name="connsiteY4" fmla="*/ 994726 h 1134506"/>
                    <a:gd name="connsiteX0" fmla="*/ 25069 w 5589618"/>
                    <a:gd name="connsiteY0" fmla="*/ 991761 h 1131541"/>
                    <a:gd name="connsiteX1" fmla="*/ 2833039 w 5589618"/>
                    <a:gd name="connsiteY1" fmla="*/ 1161 h 1131541"/>
                    <a:gd name="connsiteX2" fmla="*/ 5580049 w 5589618"/>
                    <a:gd name="connsiteY2" fmla="*/ 717441 h 1131541"/>
                    <a:gd name="connsiteX3" fmla="*/ 2825419 w 5589618"/>
                    <a:gd name="connsiteY3" fmla="*/ 747921 h 1131541"/>
                    <a:gd name="connsiteX4" fmla="*/ 25069 w 5589618"/>
                    <a:gd name="connsiteY4" fmla="*/ 991761 h 1131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9618" h="1131541">
                      <a:moveTo>
                        <a:pt x="25069" y="991761"/>
                      </a:moveTo>
                      <a:cubicBezTo>
                        <a:pt x="-240361" y="585361"/>
                        <a:pt x="1663369" y="24021"/>
                        <a:pt x="2833039" y="1161"/>
                      </a:cubicBezTo>
                      <a:cubicBezTo>
                        <a:pt x="4002709" y="-21699"/>
                        <a:pt x="5733719" y="295801"/>
                        <a:pt x="5580049" y="717441"/>
                      </a:cubicBezTo>
                      <a:cubicBezTo>
                        <a:pt x="5426379" y="1139081"/>
                        <a:pt x="3751249" y="702201"/>
                        <a:pt x="2825419" y="747921"/>
                      </a:cubicBezTo>
                      <a:cubicBezTo>
                        <a:pt x="1899589" y="793641"/>
                        <a:pt x="290499" y="1398161"/>
                        <a:pt x="25069" y="9917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3219C21B-201F-4286-9093-FEE442B6B86C}"/>
                    </a:ext>
                  </a:extLst>
                </p:cNvPr>
                <p:cNvSpPr/>
                <p:nvPr/>
              </p:nvSpPr>
              <p:spPr>
                <a:xfrm>
                  <a:off x="2283564" y="3453882"/>
                  <a:ext cx="3786142" cy="668580"/>
                </a:xfrm>
                <a:custGeom>
                  <a:avLst/>
                  <a:gdLst>
                    <a:gd name="connsiteX0" fmla="*/ 171856 w 3786142"/>
                    <a:gd name="connsiteY0" fmla="*/ 636807 h 668580"/>
                    <a:gd name="connsiteX1" fmla="*/ 199297 w 3786142"/>
                    <a:gd name="connsiteY1" fmla="*/ 656232 h 668580"/>
                    <a:gd name="connsiteX2" fmla="*/ 169001 w 3786142"/>
                    <a:gd name="connsiteY2" fmla="*/ 668132 h 668580"/>
                    <a:gd name="connsiteX3" fmla="*/ 141561 w 3786142"/>
                    <a:gd name="connsiteY3" fmla="*/ 648707 h 668580"/>
                    <a:gd name="connsiteX4" fmla="*/ 171856 w 3786142"/>
                    <a:gd name="connsiteY4" fmla="*/ 636807 h 668580"/>
                    <a:gd name="connsiteX5" fmla="*/ 779901 w 3786142"/>
                    <a:gd name="connsiteY5" fmla="*/ 595369 h 668580"/>
                    <a:gd name="connsiteX6" fmla="*/ 791925 w 3786142"/>
                    <a:gd name="connsiteY6" fmla="*/ 599932 h 668580"/>
                    <a:gd name="connsiteX7" fmla="*/ 773364 w 3786142"/>
                    <a:gd name="connsiteY7" fmla="*/ 630938 h 668580"/>
                    <a:gd name="connsiteX8" fmla="*/ 741628 w 3786142"/>
                    <a:gd name="connsiteY8" fmla="*/ 634657 h 668580"/>
                    <a:gd name="connsiteX9" fmla="*/ 760189 w 3786142"/>
                    <a:gd name="connsiteY9" fmla="*/ 603650 h 668580"/>
                    <a:gd name="connsiteX10" fmla="*/ 779901 w 3786142"/>
                    <a:gd name="connsiteY10" fmla="*/ 595369 h 668580"/>
                    <a:gd name="connsiteX11" fmla="*/ 1090138 w 3786142"/>
                    <a:gd name="connsiteY11" fmla="*/ 595340 h 668580"/>
                    <a:gd name="connsiteX12" fmla="*/ 1101784 w 3786142"/>
                    <a:gd name="connsiteY12" fmla="*/ 601133 h 668580"/>
                    <a:gd name="connsiteX13" fmla="*/ 1081041 w 3786142"/>
                    <a:gd name="connsiteY13" fmla="*/ 630094 h 668580"/>
                    <a:gd name="connsiteX14" fmla="*/ 1049156 w 3786142"/>
                    <a:gd name="connsiteY14" fmla="*/ 630502 h 668580"/>
                    <a:gd name="connsiteX15" fmla="*/ 1069899 w 3786142"/>
                    <a:gd name="connsiteY15" fmla="*/ 601542 h 668580"/>
                    <a:gd name="connsiteX16" fmla="*/ 1090138 w 3786142"/>
                    <a:gd name="connsiteY16" fmla="*/ 595340 h 668580"/>
                    <a:gd name="connsiteX17" fmla="*/ 440322 w 3786142"/>
                    <a:gd name="connsiteY17" fmla="*/ 569839 h 668580"/>
                    <a:gd name="connsiteX18" fmla="*/ 452346 w 3786142"/>
                    <a:gd name="connsiteY18" fmla="*/ 574402 h 668580"/>
                    <a:gd name="connsiteX19" fmla="*/ 433785 w 3786142"/>
                    <a:gd name="connsiteY19" fmla="*/ 605408 h 668580"/>
                    <a:gd name="connsiteX20" fmla="*/ 402049 w 3786142"/>
                    <a:gd name="connsiteY20" fmla="*/ 609127 h 668580"/>
                    <a:gd name="connsiteX21" fmla="*/ 420610 w 3786142"/>
                    <a:gd name="connsiteY21" fmla="*/ 578121 h 668580"/>
                    <a:gd name="connsiteX22" fmla="*/ 440322 w 3786142"/>
                    <a:gd name="connsiteY22" fmla="*/ 569839 h 668580"/>
                    <a:gd name="connsiteX23" fmla="*/ 3732223 w 3786142"/>
                    <a:gd name="connsiteY23" fmla="*/ 543834 h 668580"/>
                    <a:gd name="connsiteX24" fmla="*/ 3733915 w 3786142"/>
                    <a:gd name="connsiteY24" fmla="*/ 543988 h 668580"/>
                    <a:gd name="connsiteX25" fmla="*/ 3721618 w 3786142"/>
                    <a:gd name="connsiteY25" fmla="*/ 552012 h 668580"/>
                    <a:gd name="connsiteX26" fmla="*/ 3721596 w 3786142"/>
                    <a:gd name="connsiteY26" fmla="*/ 551961 h 668580"/>
                    <a:gd name="connsiteX27" fmla="*/ 3732223 w 3786142"/>
                    <a:gd name="connsiteY27" fmla="*/ 543834 h 668580"/>
                    <a:gd name="connsiteX28" fmla="*/ 17477 w 3786142"/>
                    <a:gd name="connsiteY28" fmla="*/ 536384 h 668580"/>
                    <a:gd name="connsiteX29" fmla="*/ 21737 w 3786142"/>
                    <a:gd name="connsiteY29" fmla="*/ 537175 h 668580"/>
                    <a:gd name="connsiteX30" fmla="*/ 7352 w 3786142"/>
                    <a:gd name="connsiteY30" fmla="*/ 571205 h 668580"/>
                    <a:gd name="connsiteX31" fmla="*/ 0 w 3786142"/>
                    <a:gd name="connsiteY31" fmla="*/ 575907 h 668580"/>
                    <a:gd name="connsiteX32" fmla="*/ 6959 w 3786142"/>
                    <a:gd name="connsiteY32" fmla="*/ 549900 h 668580"/>
                    <a:gd name="connsiteX33" fmla="*/ 2659758 w 3786142"/>
                    <a:gd name="connsiteY33" fmla="*/ 482475 h 668580"/>
                    <a:gd name="connsiteX34" fmla="*/ 2679614 w 3786142"/>
                    <a:gd name="connsiteY34" fmla="*/ 490246 h 668580"/>
                    <a:gd name="connsiteX35" fmla="*/ 2698731 w 3786142"/>
                    <a:gd name="connsiteY35" fmla="*/ 520766 h 668580"/>
                    <a:gd name="connsiteX36" fmla="*/ 2666935 w 3786142"/>
                    <a:gd name="connsiteY36" fmla="*/ 517867 h 668580"/>
                    <a:gd name="connsiteX37" fmla="*/ 2647820 w 3786142"/>
                    <a:gd name="connsiteY37" fmla="*/ 487346 h 668580"/>
                    <a:gd name="connsiteX38" fmla="*/ 2659758 w 3786142"/>
                    <a:gd name="connsiteY38" fmla="*/ 482475 h 668580"/>
                    <a:gd name="connsiteX39" fmla="*/ 581932 w 3786142"/>
                    <a:gd name="connsiteY39" fmla="*/ 482475 h 668580"/>
                    <a:gd name="connsiteX40" fmla="*/ 601788 w 3786142"/>
                    <a:gd name="connsiteY40" fmla="*/ 490246 h 668580"/>
                    <a:gd name="connsiteX41" fmla="*/ 620903 w 3786142"/>
                    <a:gd name="connsiteY41" fmla="*/ 520766 h 668580"/>
                    <a:gd name="connsiteX42" fmla="*/ 589109 w 3786142"/>
                    <a:gd name="connsiteY42" fmla="*/ 517867 h 668580"/>
                    <a:gd name="connsiteX43" fmla="*/ 569992 w 3786142"/>
                    <a:gd name="connsiteY43" fmla="*/ 487346 h 668580"/>
                    <a:gd name="connsiteX44" fmla="*/ 581932 w 3786142"/>
                    <a:gd name="connsiteY44" fmla="*/ 482475 h 668580"/>
                    <a:gd name="connsiteX45" fmla="*/ 3019007 w 3786142"/>
                    <a:gd name="connsiteY45" fmla="*/ 441638 h 668580"/>
                    <a:gd name="connsiteX46" fmla="*/ 3029778 w 3786142"/>
                    <a:gd name="connsiteY46" fmla="*/ 449491 h 668580"/>
                    <a:gd name="connsiteX47" fmla="*/ 3005581 w 3786142"/>
                    <a:gd name="connsiteY47" fmla="*/ 474326 h 668580"/>
                    <a:gd name="connsiteX48" fmla="*/ 2974017 w 3786142"/>
                    <a:gd name="connsiteY48" fmla="*/ 468908 h 668580"/>
                    <a:gd name="connsiteX49" fmla="*/ 2998214 w 3786142"/>
                    <a:gd name="connsiteY49" fmla="*/ 444073 h 668580"/>
                    <a:gd name="connsiteX50" fmla="*/ 3019007 w 3786142"/>
                    <a:gd name="connsiteY50" fmla="*/ 441638 h 668580"/>
                    <a:gd name="connsiteX51" fmla="*/ 941181 w 3786142"/>
                    <a:gd name="connsiteY51" fmla="*/ 441638 h 668580"/>
                    <a:gd name="connsiteX52" fmla="*/ 951952 w 3786142"/>
                    <a:gd name="connsiteY52" fmla="*/ 449491 h 668580"/>
                    <a:gd name="connsiteX53" fmla="*/ 927755 w 3786142"/>
                    <a:gd name="connsiteY53" fmla="*/ 474326 h 668580"/>
                    <a:gd name="connsiteX54" fmla="*/ 896191 w 3786142"/>
                    <a:gd name="connsiteY54" fmla="*/ 468908 h 668580"/>
                    <a:gd name="connsiteX55" fmla="*/ 920388 w 3786142"/>
                    <a:gd name="connsiteY55" fmla="*/ 444073 h 668580"/>
                    <a:gd name="connsiteX56" fmla="*/ 941181 w 3786142"/>
                    <a:gd name="connsiteY56" fmla="*/ 441638 h 668580"/>
                    <a:gd name="connsiteX57" fmla="*/ 3378007 w 3786142"/>
                    <a:gd name="connsiteY57" fmla="*/ 437274 h 668580"/>
                    <a:gd name="connsiteX58" fmla="*/ 3390030 w 3786142"/>
                    <a:gd name="connsiteY58" fmla="*/ 441837 h 668580"/>
                    <a:gd name="connsiteX59" fmla="*/ 3371469 w 3786142"/>
                    <a:gd name="connsiteY59" fmla="*/ 472843 h 668580"/>
                    <a:gd name="connsiteX60" fmla="*/ 3339734 w 3786142"/>
                    <a:gd name="connsiteY60" fmla="*/ 476562 h 668580"/>
                    <a:gd name="connsiteX61" fmla="*/ 3358295 w 3786142"/>
                    <a:gd name="connsiteY61" fmla="*/ 445556 h 668580"/>
                    <a:gd name="connsiteX62" fmla="*/ 3378007 w 3786142"/>
                    <a:gd name="connsiteY62" fmla="*/ 437274 h 668580"/>
                    <a:gd name="connsiteX63" fmla="*/ 1300181 w 3786142"/>
                    <a:gd name="connsiteY63" fmla="*/ 437274 h 668580"/>
                    <a:gd name="connsiteX64" fmla="*/ 1312204 w 3786142"/>
                    <a:gd name="connsiteY64" fmla="*/ 441837 h 668580"/>
                    <a:gd name="connsiteX65" fmla="*/ 1293643 w 3786142"/>
                    <a:gd name="connsiteY65" fmla="*/ 472843 h 668580"/>
                    <a:gd name="connsiteX66" fmla="*/ 1261908 w 3786142"/>
                    <a:gd name="connsiteY66" fmla="*/ 476562 h 668580"/>
                    <a:gd name="connsiteX67" fmla="*/ 1280469 w 3786142"/>
                    <a:gd name="connsiteY67" fmla="*/ 445556 h 668580"/>
                    <a:gd name="connsiteX68" fmla="*/ 1300181 w 3786142"/>
                    <a:gd name="connsiteY68" fmla="*/ 437274 h 668580"/>
                    <a:gd name="connsiteX69" fmla="*/ 213306 w 3786142"/>
                    <a:gd name="connsiteY69" fmla="*/ 386990 h 668580"/>
                    <a:gd name="connsiteX70" fmla="*/ 232408 w 3786142"/>
                    <a:gd name="connsiteY70" fmla="*/ 395082 h 668580"/>
                    <a:gd name="connsiteX71" fmla="*/ 239377 w 3786142"/>
                    <a:gd name="connsiteY71" fmla="*/ 407655 h 668580"/>
                    <a:gd name="connsiteX72" fmla="*/ 208655 w 3786142"/>
                    <a:gd name="connsiteY72" fmla="*/ 417872 h 668580"/>
                    <a:gd name="connsiteX73" fmla="*/ 188962 w 3786142"/>
                    <a:gd name="connsiteY73" fmla="*/ 409529 h 668580"/>
                    <a:gd name="connsiteX74" fmla="*/ 184970 w 3786142"/>
                    <a:gd name="connsiteY74" fmla="*/ 402327 h 668580"/>
                    <a:gd name="connsiteX75" fmla="*/ 2290541 w 3786142"/>
                    <a:gd name="connsiteY75" fmla="*/ 386739 h 668580"/>
                    <a:gd name="connsiteX76" fmla="*/ 2317203 w 3786142"/>
                    <a:gd name="connsiteY76" fmla="*/ 407655 h 668580"/>
                    <a:gd name="connsiteX77" fmla="*/ 2286481 w 3786142"/>
                    <a:gd name="connsiteY77" fmla="*/ 417872 h 668580"/>
                    <a:gd name="connsiteX78" fmla="*/ 2259820 w 3786142"/>
                    <a:gd name="connsiteY78" fmla="*/ 396956 h 668580"/>
                    <a:gd name="connsiteX79" fmla="*/ 2290541 w 3786142"/>
                    <a:gd name="connsiteY79" fmla="*/ 386739 h 668580"/>
                    <a:gd name="connsiteX80" fmla="*/ 1927557 w 3786142"/>
                    <a:gd name="connsiteY80" fmla="*/ 386739 h 668580"/>
                    <a:gd name="connsiteX81" fmla="*/ 1954220 w 3786142"/>
                    <a:gd name="connsiteY81" fmla="*/ 407655 h 668580"/>
                    <a:gd name="connsiteX82" fmla="*/ 1923498 w 3786142"/>
                    <a:gd name="connsiteY82" fmla="*/ 417872 h 668580"/>
                    <a:gd name="connsiteX83" fmla="*/ 1896837 w 3786142"/>
                    <a:gd name="connsiteY83" fmla="*/ 396956 h 668580"/>
                    <a:gd name="connsiteX84" fmla="*/ 1927557 w 3786142"/>
                    <a:gd name="connsiteY84" fmla="*/ 386739 h 668580"/>
                    <a:gd name="connsiteX85" fmla="*/ 2816703 w 3786142"/>
                    <a:gd name="connsiteY85" fmla="*/ 367239 h 668580"/>
                    <a:gd name="connsiteX86" fmla="*/ 2827473 w 3786142"/>
                    <a:gd name="connsiteY86" fmla="*/ 375092 h 668580"/>
                    <a:gd name="connsiteX87" fmla="*/ 2803277 w 3786142"/>
                    <a:gd name="connsiteY87" fmla="*/ 399927 h 668580"/>
                    <a:gd name="connsiteX88" fmla="*/ 2771713 w 3786142"/>
                    <a:gd name="connsiteY88" fmla="*/ 394509 h 668580"/>
                    <a:gd name="connsiteX89" fmla="*/ 2795910 w 3786142"/>
                    <a:gd name="connsiteY89" fmla="*/ 369674 h 668580"/>
                    <a:gd name="connsiteX90" fmla="*/ 2816703 w 3786142"/>
                    <a:gd name="connsiteY90" fmla="*/ 367239 h 668580"/>
                    <a:gd name="connsiteX91" fmla="*/ 738877 w 3786142"/>
                    <a:gd name="connsiteY91" fmla="*/ 367239 h 668580"/>
                    <a:gd name="connsiteX92" fmla="*/ 749647 w 3786142"/>
                    <a:gd name="connsiteY92" fmla="*/ 375092 h 668580"/>
                    <a:gd name="connsiteX93" fmla="*/ 725450 w 3786142"/>
                    <a:gd name="connsiteY93" fmla="*/ 399927 h 668580"/>
                    <a:gd name="connsiteX94" fmla="*/ 693886 w 3786142"/>
                    <a:gd name="connsiteY94" fmla="*/ 394509 h 668580"/>
                    <a:gd name="connsiteX95" fmla="*/ 718083 w 3786142"/>
                    <a:gd name="connsiteY95" fmla="*/ 369674 h 668580"/>
                    <a:gd name="connsiteX96" fmla="*/ 738877 w 3786142"/>
                    <a:gd name="connsiteY96" fmla="*/ 367239 h 668580"/>
                    <a:gd name="connsiteX97" fmla="*/ 3745292 w 3786142"/>
                    <a:gd name="connsiteY97" fmla="*/ 335188 h 668580"/>
                    <a:gd name="connsiteX98" fmla="*/ 3758320 w 3786142"/>
                    <a:gd name="connsiteY98" fmla="*/ 336374 h 668580"/>
                    <a:gd name="connsiteX99" fmla="*/ 3786142 w 3786142"/>
                    <a:gd name="connsiteY99" fmla="*/ 364825 h 668580"/>
                    <a:gd name="connsiteX100" fmla="*/ 3780137 w 3786142"/>
                    <a:gd name="connsiteY100" fmla="*/ 369418 h 668580"/>
                    <a:gd name="connsiteX101" fmla="*/ 3759304 w 3786142"/>
                    <a:gd name="connsiteY101" fmla="*/ 367520 h 668580"/>
                    <a:gd name="connsiteX102" fmla="*/ 3734665 w 3786142"/>
                    <a:gd name="connsiteY102" fmla="*/ 343315 h 668580"/>
                    <a:gd name="connsiteX103" fmla="*/ 3745292 w 3786142"/>
                    <a:gd name="connsiteY103" fmla="*/ 335188 h 668580"/>
                    <a:gd name="connsiteX104" fmla="*/ 1667465 w 3786142"/>
                    <a:gd name="connsiteY104" fmla="*/ 335188 h 668580"/>
                    <a:gd name="connsiteX105" fmla="*/ 1688298 w 3786142"/>
                    <a:gd name="connsiteY105" fmla="*/ 337085 h 668580"/>
                    <a:gd name="connsiteX106" fmla="*/ 1712936 w 3786142"/>
                    <a:gd name="connsiteY106" fmla="*/ 361291 h 668580"/>
                    <a:gd name="connsiteX107" fmla="*/ 1681478 w 3786142"/>
                    <a:gd name="connsiteY107" fmla="*/ 367520 h 668580"/>
                    <a:gd name="connsiteX108" fmla="*/ 1656838 w 3786142"/>
                    <a:gd name="connsiteY108" fmla="*/ 343315 h 668580"/>
                    <a:gd name="connsiteX109" fmla="*/ 1667465 w 3786142"/>
                    <a:gd name="connsiteY109" fmla="*/ 335188 h 668580"/>
                    <a:gd name="connsiteX110" fmla="*/ 3203403 w 3786142"/>
                    <a:gd name="connsiteY110" fmla="*/ 328400 h 668580"/>
                    <a:gd name="connsiteX111" fmla="*/ 3214173 w 3786142"/>
                    <a:gd name="connsiteY111" fmla="*/ 336253 h 668580"/>
                    <a:gd name="connsiteX112" fmla="*/ 3189977 w 3786142"/>
                    <a:gd name="connsiteY112" fmla="*/ 361088 h 668580"/>
                    <a:gd name="connsiteX113" fmla="*/ 3158413 w 3786142"/>
                    <a:gd name="connsiteY113" fmla="*/ 355670 h 668580"/>
                    <a:gd name="connsiteX114" fmla="*/ 3182610 w 3786142"/>
                    <a:gd name="connsiteY114" fmla="*/ 330835 h 668580"/>
                    <a:gd name="connsiteX115" fmla="*/ 3203403 w 3786142"/>
                    <a:gd name="connsiteY115" fmla="*/ 328400 h 668580"/>
                    <a:gd name="connsiteX116" fmla="*/ 1125577 w 3786142"/>
                    <a:gd name="connsiteY116" fmla="*/ 328400 h 668580"/>
                    <a:gd name="connsiteX117" fmla="*/ 1136347 w 3786142"/>
                    <a:gd name="connsiteY117" fmla="*/ 336253 h 668580"/>
                    <a:gd name="connsiteX118" fmla="*/ 1112150 w 3786142"/>
                    <a:gd name="connsiteY118" fmla="*/ 361088 h 668580"/>
                    <a:gd name="connsiteX119" fmla="*/ 1080586 w 3786142"/>
                    <a:gd name="connsiteY119" fmla="*/ 355670 h 668580"/>
                    <a:gd name="connsiteX120" fmla="*/ 1104783 w 3786142"/>
                    <a:gd name="connsiteY120" fmla="*/ 330835 h 668580"/>
                    <a:gd name="connsiteX121" fmla="*/ 1125577 w 3786142"/>
                    <a:gd name="connsiteY121" fmla="*/ 328400 h 668580"/>
                    <a:gd name="connsiteX122" fmla="*/ 3562403 w 3786142"/>
                    <a:gd name="connsiteY122" fmla="*/ 324037 h 668580"/>
                    <a:gd name="connsiteX123" fmla="*/ 3574426 w 3786142"/>
                    <a:gd name="connsiteY123" fmla="*/ 328599 h 668580"/>
                    <a:gd name="connsiteX124" fmla="*/ 3555865 w 3786142"/>
                    <a:gd name="connsiteY124" fmla="*/ 359606 h 668580"/>
                    <a:gd name="connsiteX125" fmla="*/ 3524130 w 3786142"/>
                    <a:gd name="connsiteY125" fmla="*/ 363324 h 668580"/>
                    <a:gd name="connsiteX126" fmla="*/ 3542691 w 3786142"/>
                    <a:gd name="connsiteY126" fmla="*/ 332318 h 668580"/>
                    <a:gd name="connsiteX127" fmla="*/ 3562403 w 3786142"/>
                    <a:gd name="connsiteY127" fmla="*/ 324037 h 668580"/>
                    <a:gd name="connsiteX128" fmla="*/ 1484576 w 3786142"/>
                    <a:gd name="connsiteY128" fmla="*/ 324037 h 668580"/>
                    <a:gd name="connsiteX129" fmla="*/ 1496600 w 3786142"/>
                    <a:gd name="connsiteY129" fmla="*/ 328599 h 668580"/>
                    <a:gd name="connsiteX130" fmla="*/ 1478039 w 3786142"/>
                    <a:gd name="connsiteY130" fmla="*/ 359606 h 668580"/>
                    <a:gd name="connsiteX131" fmla="*/ 1446303 w 3786142"/>
                    <a:gd name="connsiteY131" fmla="*/ 363324 h 668580"/>
                    <a:gd name="connsiteX132" fmla="*/ 1464864 w 3786142"/>
                    <a:gd name="connsiteY132" fmla="*/ 332318 h 668580"/>
                    <a:gd name="connsiteX133" fmla="*/ 1484576 w 3786142"/>
                    <a:gd name="connsiteY133" fmla="*/ 324037 h 668580"/>
                    <a:gd name="connsiteX134" fmla="*/ 421195 w 3786142"/>
                    <a:gd name="connsiteY134" fmla="*/ 289767 h 668580"/>
                    <a:gd name="connsiteX135" fmla="*/ 423772 w 3786142"/>
                    <a:gd name="connsiteY135" fmla="*/ 294418 h 668580"/>
                    <a:gd name="connsiteX136" fmla="*/ 393050 w 3786142"/>
                    <a:gd name="connsiteY136" fmla="*/ 304634 h 668580"/>
                    <a:gd name="connsiteX137" fmla="*/ 387880 w 3786142"/>
                    <a:gd name="connsiteY137" fmla="*/ 302444 h 668580"/>
                    <a:gd name="connsiteX138" fmla="*/ 2672827 w 3786142"/>
                    <a:gd name="connsiteY138" fmla="*/ 273829 h 668580"/>
                    <a:gd name="connsiteX139" fmla="*/ 2692683 w 3786142"/>
                    <a:gd name="connsiteY139" fmla="*/ 281600 h 668580"/>
                    <a:gd name="connsiteX140" fmla="*/ 2711800 w 3786142"/>
                    <a:gd name="connsiteY140" fmla="*/ 312120 h 668580"/>
                    <a:gd name="connsiteX141" fmla="*/ 2680005 w 3786142"/>
                    <a:gd name="connsiteY141" fmla="*/ 309221 h 668580"/>
                    <a:gd name="connsiteX142" fmla="*/ 2660889 w 3786142"/>
                    <a:gd name="connsiteY142" fmla="*/ 278700 h 668580"/>
                    <a:gd name="connsiteX143" fmla="*/ 2672827 w 3786142"/>
                    <a:gd name="connsiteY143" fmla="*/ 273829 h 668580"/>
                    <a:gd name="connsiteX144" fmla="*/ 595001 w 3786142"/>
                    <a:gd name="connsiteY144" fmla="*/ 273829 h 668580"/>
                    <a:gd name="connsiteX145" fmla="*/ 614857 w 3786142"/>
                    <a:gd name="connsiteY145" fmla="*/ 281600 h 668580"/>
                    <a:gd name="connsiteX146" fmla="*/ 633972 w 3786142"/>
                    <a:gd name="connsiteY146" fmla="*/ 312120 h 668580"/>
                    <a:gd name="connsiteX147" fmla="*/ 602178 w 3786142"/>
                    <a:gd name="connsiteY147" fmla="*/ 309221 h 668580"/>
                    <a:gd name="connsiteX148" fmla="*/ 583062 w 3786142"/>
                    <a:gd name="connsiteY148" fmla="*/ 278700 h 668580"/>
                    <a:gd name="connsiteX149" fmla="*/ 595001 w 3786142"/>
                    <a:gd name="connsiteY149" fmla="*/ 273829 h 668580"/>
                    <a:gd name="connsiteX150" fmla="*/ 2474937 w 3786142"/>
                    <a:gd name="connsiteY150" fmla="*/ 273502 h 668580"/>
                    <a:gd name="connsiteX151" fmla="*/ 2501599 w 3786142"/>
                    <a:gd name="connsiteY151" fmla="*/ 294418 h 668580"/>
                    <a:gd name="connsiteX152" fmla="*/ 2470877 w 3786142"/>
                    <a:gd name="connsiteY152" fmla="*/ 304634 h 668580"/>
                    <a:gd name="connsiteX153" fmla="*/ 2444215 w 3786142"/>
                    <a:gd name="connsiteY153" fmla="*/ 283718 h 668580"/>
                    <a:gd name="connsiteX154" fmla="*/ 2474937 w 3786142"/>
                    <a:gd name="connsiteY154" fmla="*/ 273502 h 668580"/>
                    <a:gd name="connsiteX155" fmla="*/ 2111953 w 3786142"/>
                    <a:gd name="connsiteY155" fmla="*/ 273502 h 668580"/>
                    <a:gd name="connsiteX156" fmla="*/ 2138615 w 3786142"/>
                    <a:gd name="connsiteY156" fmla="*/ 294418 h 668580"/>
                    <a:gd name="connsiteX157" fmla="*/ 2107893 w 3786142"/>
                    <a:gd name="connsiteY157" fmla="*/ 304634 h 668580"/>
                    <a:gd name="connsiteX158" fmla="*/ 2081232 w 3786142"/>
                    <a:gd name="connsiteY158" fmla="*/ 283718 h 668580"/>
                    <a:gd name="connsiteX159" fmla="*/ 2111953 w 3786142"/>
                    <a:gd name="connsiteY159" fmla="*/ 273502 h 668580"/>
                    <a:gd name="connsiteX160" fmla="*/ 3001100 w 3786142"/>
                    <a:gd name="connsiteY160" fmla="*/ 254001 h 668580"/>
                    <a:gd name="connsiteX161" fmla="*/ 3011870 w 3786142"/>
                    <a:gd name="connsiteY161" fmla="*/ 261854 h 668580"/>
                    <a:gd name="connsiteX162" fmla="*/ 2987673 w 3786142"/>
                    <a:gd name="connsiteY162" fmla="*/ 286689 h 668580"/>
                    <a:gd name="connsiteX163" fmla="*/ 2956109 w 3786142"/>
                    <a:gd name="connsiteY163" fmla="*/ 281271 h 668580"/>
                    <a:gd name="connsiteX164" fmla="*/ 2980306 w 3786142"/>
                    <a:gd name="connsiteY164" fmla="*/ 256437 h 668580"/>
                    <a:gd name="connsiteX165" fmla="*/ 3001100 w 3786142"/>
                    <a:gd name="connsiteY165" fmla="*/ 254001 h 668580"/>
                    <a:gd name="connsiteX166" fmla="*/ 923273 w 3786142"/>
                    <a:gd name="connsiteY166" fmla="*/ 254001 h 668580"/>
                    <a:gd name="connsiteX167" fmla="*/ 934044 w 3786142"/>
                    <a:gd name="connsiteY167" fmla="*/ 261854 h 668580"/>
                    <a:gd name="connsiteX168" fmla="*/ 909847 w 3786142"/>
                    <a:gd name="connsiteY168" fmla="*/ 286689 h 668580"/>
                    <a:gd name="connsiteX169" fmla="*/ 878283 w 3786142"/>
                    <a:gd name="connsiteY169" fmla="*/ 281271 h 668580"/>
                    <a:gd name="connsiteX170" fmla="*/ 902480 w 3786142"/>
                    <a:gd name="connsiteY170" fmla="*/ 256437 h 668580"/>
                    <a:gd name="connsiteX171" fmla="*/ 923273 w 3786142"/>
                    <a:gd name="connsiteY171" fmla="*/ 254001 h 668580"/>
                    <a:gd name="connsiteX172" fmla="*/ 841623 w 3786142"/>
                    <a:gd name="connsiteY172" fmla="*/ 152107 h 668580"/>
                    <a:gd name="connsiteX173" fmla="*/ 842088 w 3786142"/>
                    <a:gd name="connsiteY173" fmla="*/ 152446 h 668580"/>
                    <a:gd name="connsiteX174" fmla="*/ 817891 w 3786142"/>
                    <a:gd name="connsiteY174" fmla="*/ 177280 h 668580"/>
                    <a:gd name="connsiteX175" fmla="*/ 786327 w 3786142"/>
                    <a:gd name="connsiteY175" fmla="*/ 171862 h 668580"/>
                    <a:gd name="connsiteX176" fmla="*/ 788118 w 3786142"/>
                    <a:gd name="connsiteY176" fmla="*/ 167503 h 668580"/>
                    <a:gd name="connsiteX177" fmla="*/ 2909144 w 3786142"/>
                    <a:gd name="connsiteY177" fmla="*/ 144593 h 668580"/>
                    <a:gd name="connsiteX178" fmla="*/ 2919914 w 3786142"/>
                    <a:gd name="connsiteY178" fmla="*/ 152446 h 668580"/>
                    <a:gd name="connsiteX179" fmla="*/ 2895717 w 3786142"/>
                    <a:gd name="connsiteY179" fmla="*/ 177280 h 668580"/>
                    <a:gd name="connsiteX180" fmla="*/ 2864153 w 3786142"/>
                    <a:gd name="connsiteY180" fmla="*/ 171862 h 668580"/>
                    <a:gd name="connsiteX181" fmla="*/ 2888350 w 3786142"/>
                    <a:gd name="connsiteY181" fmla="*/ 147028 h 668580"/>
                    <a:gd name="connsiteX182" fmla="*/ 2909144 w 3786142"/>
                    <a:gd name="connsiteY182" fmla="*/ 144593 h 668580"/>
                    <a:gd name="connsiteX183" fmla="*/ 1779749 w 3786142"/>
                    <a:gd name="connsiteY183" fmla="*/ 138254 h 668580"/>
                    <a:gd name="connsiteX184" fmla="*/ 1800582 w 3786142"/>
                    <a:gd name="connsiteY184" fmla="*/ 140152 h 668580"/>
                    <a:gd name="connsiteX185" fmla="*/ 1825220 w 3786142"/>
                    <a:gd name="connsiteY185" fmla="*/ 164357 h 668580"/>
                    <a:gd name="connsiteX186" fmla="*/ 1793762 w 3786142"/>
                    <a:gd name="connsiteY186" fmla="*/ 170587 h 668580"/>
                    <a:gd name="connsiteX187" fmla="*/ 1769122 w 3786142"/>
                    <a:gd name="connsiteY187" fmla="*/ 146381 h 668580"/>
                    <a:gd name="connsiteX188" fmla="*/ 1779749 w 3786142"/>
                    <a:gd name="connsiteY188" fmla="*/ 138254 h 668580"/>
                    <a:gd name="connsiteX189" fmla="*/ 3275719 w 3786142"/>
                    <a:gd name="connsiteY189" fmla="*/ 133526 h 668580"/>
                    <a:gd name="connsiteX190" fmla="*/ 3303160 w 3786142"/>
                    <a:gd name="connsiteY190" fmla="*/ 152951 h 668580"/>
                    <a:gd name="connsiteX191" fmla="*/ 3272865 w 3786142"/>
                    <a:gd name="connsiteY191" fmla="*/ 164851 h 668580"/>
                    <a:gd name="connsiteX192" fmla="*/ 3245425 w 3786142"/>
                    <a:gd name="connsiteY192" fmla="*/ 145426 h 668580"/>
                    <a:gd name="connsiteX193" fmla="*/ 3275719 w 3786142"/>
                    <a:gd name="connsiteY193" fmla="*/ 133526 h 668580"/>
                    <a:gd name="connsiteX194" fmla="*/ 1197893 w 3786142"/>
                    <a:gd name="connsiteY194" fmla="*/ 133526 h 668580"/>
                    <a:gd name="connsiteX195" fmla="*/ 1225334 w 3786142"/>
                    <a:gd name="connsiteY195" fmla="*/ 152951 h 668580"/>
                    <a:gd name="connsiteX196" fmla="*/ 1195039 w 3786142"/>
                    <a:gd name="connsiteY196" fmla="*/ 164851 h 668580"/>
                    <a:gd name="connsiteX197" fmla="*/ 1167598 w 3786142"/>
                    <a:gd name="connsiteY197" fmla="*/ 145426 h 668580"/>
                    <a:gd name="connsiteX198" fmla="*/ 1197893 w 3786142"/>
                    <a:gd name="connsiteY198" fmla="*/ 133526 h 668580"/>
                    <a:gd name="connsiteX199" fmla="*/ 2315095 w 3786142"/>
                    <a:gd name="connsiteY199" fmla="*/ 98173 h 668580"/>
                    <a:gd name="connsiteX200" fmla="*/ 2331690 w 3786142"/>
                    <a:gd name="connsiteY200" fmla="*/ 111161 h 668580"/>
                    <a:gd name="connsiteX201" fmla="*/ 2341201 w 3786142"/>
                    <a:gd name="connsiteY201" fmla="*/ 146172 h 668580"/>
                    <a:gd name="connsiteX202" fmla="*/ 2311950 w 3786142"/>
                    <a:gd name="connsiteY202" fmla="*/ 134698 h 668580"/>
                    <a:gd name="connsiteX203" fmla="*/ 2302439 w 3786142"/>
                    <a:gd name="connsiteY203" fmla="*/ 99687 h 668580"/>
                    <a:gd name="connsiteX204" fmla="*/ 2315095 w 3786142"/>
                    <a:gd name="connsiteY204" fmla="*/ 98173 h 668580"/>
                    <a:gd name="connsiteX205" fmla="*/ 1466359 w 3786142"/>
                    <a:gd name="connsiteY205" fmla="*/ 66560 h 668580"/>
                    <a:gd name="connsiteX206" fmla="*/ 1478383 w 3786142"/>
                    <a:gd name="connsiteY206" fmla="*/ 71122 h 668580"/>
                    <a:gd name="connsiteX207" fmla="*/ 1459822 w 3786142"/>
                    <a:gd name="connsiteY207" fmla="*/ 102129 h 668580"/>
                    <a:gd name="connsiteX208" fmla="*/ 1428087 w 3786142"/>
                    <a:gd name="connsiteY208" fmla="*/ 105847 h 668580"/>
                    <a:gd name="connsiteX209" fmla="*/ 1446648 w 3786142"/>
                    <a:gd name="connsiteY209" fmla="*/ 74841 h 668580"/>
                    <a:gd name="connsiteX210" fmla="*/ 1466359 w 3786142"/>
                    <a:gd name="connsiteY210" fmla="*/ 66560 h 668580"/>
                    <a:gd name="connsiteX211" fmla="*/ 2580619 w 3786142"/>
                    <a:gd name="connsiteY211" fmla="*/ 46661 h 668580"/>
                    <a:gd name="connsiteX212" fmla="*/ 2607281 w 3786142"/>
                    <a:gd name="connsiteY212" fmla="*/ 67577 h 668580"/>
                    <a:gd name="connsiteX213" fmla="*/ 2576559 w 3786142"/>
                    <a:gd name="connsiteY213" fmla="*/ 77793 h 668580"/>
                    <a:gd name="connsiteX214" fmla="*/ 2549899 w 3786142"/>
                    <a:gd name="connsiteY214" fmla="*/ 56877 h 668580"/>
                    <a:gd name="connsiteX215" fmla="*/ 2580619 w 3786142"/>
                    <a:gd name="connsiteY215" fmla="*/ 46661 h 668580"/>
                    <a:gd name="connsiteX216" fmla="*/ 2150511 w 3786142"/>
                    <a:gd name="connsiteY216" fmla="*/ 13632 h 668580"/>
                    <a:gd name="connsiteX217" fmla="*/ 2179530 w 3786142"/>
                    <a:gd name="connsiteY217" fmla="*/ 29436 h 668580"/>
                    <a:gd name="connsiteX218" fmla="*/ 2150473 w 3786142"/>
                    <a:gd name="connsiteY218" fmla="*/ 45141 h 668580"/>
                    <a:gd name="connsiteX219" fmla="*/ 2121453 w 3786142"/>
                    <a:gd name="connsiteY219" fmla="*/ 29336 h 668580"/>
                    <a:gd name="connsiteX220" fmla="*/ 2150511 w 3786142"/>
                    <a:gd name="connsiteY220" fmla="*/ 13632 h 668580"/>
                    <a:gd name="connsiteX221" fmla="*/ 1645302 w 3786142"/>
                    <a:gd name="connsiteY221" fmla="*/ 0 h 668580"/>
                    <a:gd name="connsiteX222" fmla="*/ 1649533 w 3786142"/>
                    <a:gd name="connsiteY222" fmla="*/ 9764 h 668580"/>
                    <a:gd name="connsiteX223" fmla="*/ 1618074 w 3786142"/>
                    <a:gd name="connsiteY223" fmla="*/ 15994 h 668580"/>
                    <a:gd name="connsiteX224" fmla="*/ 1599240 w 3786142"/>
                    <a:gd name="connsiteY224" fmla="*/ 5182 h 668580"/>
                    <a:gd name="connsiteX225" fmla="*/ 1599073 w 3786142"/>
                    <a:gd name="connsiteY225" fmla="*/ 4797 h 668580"/>
                    <a:gd name="connsiteX226" fmla="*/ 1608771 w 3786142"/>
                    <a:gd name="connsiteY226" fmla="*/ 3352 h 668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</a:cxnLst>
                  <a:rect l="l" t="t" r="r" b="b"/>
                  <a:pathLst>
                    <a:path w="3786142" h="668580">
                      <a:moveTo>
                        <a:pt x="171856" y="636807"/>
                      </a:moveTo>
                      <a:cubicBezTo>
                        <a:pt x="187799" y="638885"/>
                        <a:pt x="200085" y="647581"/>
                        <a:pt x="199297" y="656232"/>
                      </a:cubicBezTo>
                      <a:cubicBezTo>
                        <a:pt x="198507" y="664881"/>
                        <a:pt x="184945" y="670209"/>
                        <a:pt x="169001" y="668132"/>
                      </a:cubicBezTo>
                      <a:cubicBezTo>
                        <a:pt x="153058" y="666053"/>
                        <a:pt x="140772" y="657356"/>
                        <a:pt x="141561" y="648707"/>
                      </a:cubicBezTo>
                      <a:cubicBezTo>
                        <a:pt x="142349" y="640058"/>
                        <a:pt x="155913" y="634730"/>
                        <a:pt x="171856" y="636807"/>
                      </a:cubicBezTo>
                      <a:close/>
                      <a:moveTo>
                        <a:pt x="779901" y="595369"/>
                      </a:moveTo>
                      <a:cubicBezTo>
                        <a:pt x="785644" y="594696"/>
                        <a:pt x="790106" y="596164"/>
                        <a:pt x="791925" y="599932"/>
                      </a:cubicBezTo>
                      <a:cubicBezTo>
                        <a:pt x="795562" y="607466"/>
                        <a:pt x="787252" y="621349"/>
                        <a:pt x="773364" y="630938"/>
                      </a:cubicBezTo>
                      <a:cubicBezTo>
                        <a:pt x="759475" y="640527"/>
                        <a:pt x="745266" y="642192"/>
                        <a:pt x="741628" y="634657"/>
                      </a:cubicBezTo>
                      <a:cubicBezTo>
                        <a:pt x="737990" y="627122"/>
                        <a:pt x="746300" y="613239"/>
                        <a:pt x="760189" y="603650"/>
                      </a:cubicBezTo>
                      <a:cubicBezTo>
                        <a:pt x="767134" y="598856"/>
                        <a:pt x="774158" y="596042"/>
                        <a:pt x="779901" y="595369"/>
                      </a:cubicBezTo>
                      <a:close/>
                      <a:moveTo>
                        <a:pt x="1090138" y="595340"/>
                      </a:moveTo>
                      <a:cubicBezTo>
                        <a:pt x="1095908" y="595266"/>
                        <a:pt x="1100246" y="597191"/>
                        <a:pt x="1101784" y="601133"/>
                      </a:cubicBezTo>
                      <a:cubicBezTo>
                        <a:pt x="1104862" y="609018"/>
                        <a:pt x="1095574" y="621985"/>
                        <a:pt x="1081041" y="630094"/>
                      </a:cubicBezTo>
                      <a:cubicBezTo>
                        <a:pt x="1066508" y="638205"/>
                        <a:pt x="1052233" y="638387"/>
                        <a:pt x="1049156" y="630502"/>
                      </a:cubicBezTo>
                      <a:cubicBezTo>
                        <a:pt x="1046079" y="622618"/>
                        <a:pt x="1055365" y="609652"/>
                        <a:pt x="1069899" y="601542"/>
                      </a:cubicBezTo>
                      <a:cubicBezTo>
                        <a:pt x="1077166" y="597486"/>
                        <a:pt x="1084367" y="595414"/>
                        <a:pt x="1090138" y="595340"/>
                      </a:cubicBezTo>
                      <a:close/>
                      <a:moveTo>
                        <a:pt x="440322" y="569839"/>
                      </a:moveTo>
                      <a:cubicBezTo>
                        <a:pt x="446065" y="569166"/>
                        <a:pt x="450527" y="570634"/>
                        <a:pt x="452346" y="574402"/>
                      </a:cubicBezTo>
                      <a:cubicBezTo>
                        <a:pt x="455983" y="581937"/>
                        <a:pt x="447673" y="595819"/>
                        <a:pt x="433785" y="605408"/>
                      </a:cubicBezTo>
                      <a:cubicBezTo>
                        <a:pt x="419896" y="614998"/>
                        <a:pt x="405687" y="616662"/>
                        <a:pt x="402049" y="609127"/>
                      </a:cubicBezTo>
                      <a:cubicBezTo>
                        <a:pt x="398411" y="601592"/>
                        <a:pt x="406721" y="587710"/>
                        <a:pt x="420610" y="578121"/>
                      </a:cubicBezTo>
                      <a:cubicBezTo>
                        <a:pt x="427555" y="573326"/>
                        <a:pt x="434579" y="570513"/>
                        <a:pt x="440322" y="569839"/>
                      </a:cubicBezTo>
                      <a:close/>
                      <a:moveTo>
                        <a:pt x="3732223" y="543834"/>
                      </a:moveTo>
                      <a:lnTo>
                        <a:pt x="3733915" y="543988"/>
                      </a:lnTo>
                      <a:lnTo>
                        <a:pt x="3721618" y="552012"/>
                      </a:lnTo>
                      <a:lnTo>
                        <a:pt x="3721596" y="551961"/>
                      </a:lnTo>
                      <a:cubicBezTo>
                        <a:pt x="3722537" y="547759"/>
                        <a:pt x="3726529" y="544961"/>
                        <a:pt x="3732223" y="543834"/>
                      </a:cubicBezTo>
                      <a:close/>
                      <a:moveTo>
                        <a:pt x="17477" y="536384"/>
                      </a:moveTo>
                      <a:lnTo>
                        <a:pt x="21737" y="537175"/>
                      </a:lnTo>
                      <a:cubicBezTo>
                        <a:pt x="26295" y="543957"/>
                        <a:pt x="19854" y="559194"/>
                        <a:pt x="7352" y="571205"/>
                      </a:cubicBezTo>
                      <a:lnTo>
                        <a:pt x="0" y="575907"/>
                      </a:lnTo>
                      <a:lnTo>
                        <a:pt x="6959" y="549900"/>
                      </a:lnTo>
                      <a:close/>
                      <a:moveTo>
                        <a:pt x="2659758" y="482475"/>
                      </a:moveTo>
                      <a:cubicBezTo>
                        <a:pt x="2665512" y="482999"/>
                        <a:pt x="2672585" y="485631"/>
                        <a:pt x="2679614" y="490246"/>
                      </a:cubicBezTo>
                      <a:cubicBezTo>
                        <a:pt x="2693673" y="499475"/>
                        <a:pt x="2702231" y="513139"/>
                        <a:pt x="2698731" y="520766"/>
                      </a:cubicBezTo>
                      <a:cubicBezTo>
                        <a:pt x="2695229" y="528393"/>
                        <a:pt x="2680994" y="527096"/>
                        <a:pt x="2666935" y="517867"/>
                      </a:cubicBezTo>
                      <a:cubicBezTo>
                        <a:pt x="2652877" y="508638"/>
                        <a:pt x="2644319" y="494972"/>
                        <a:pt x="2647820" y="487346"/>
                      </a:cubicBezTo>
                      <a:cubicBezTo>
                        <a:pt x="2649570" y="483533"/>
                        <a:pt x="2654004" y="481950"/>
                        <a:pt x="2659758" y="482475"/>
                      </a:cubicBezTo>
                      <a:close/>
                      <a:moveTo>
                        <a:pt x="581932" y="482475"/>
                      </a:moveTo>
                      <a:cubicBezTo>
                        <a:pt x="587686" y="482999"/>
                        <a:pt x="594759" y="485631"/>
                        <a:pt x="601788" y="490246"/>
                      </a:cubicBezTo>
                      <a:cubicBezTo>
                        <a:pt x="615847" y="499475"/>
                        <a:pt x="624404" y="513139"/>
                        <a:pt x="620903" y="520766"/>
                      </a:cubicBezTo>
                      <a:cubicBezTo>
                        <a:pt x="617402" y="528393"/>
                        <a:pt x="603167" y="527096"/>
                        <a:pt x="589109" y="517867"/>
                      </a:cubicBezTo>
                      <a:cubicBezTo>
                        <a:pt x="575049" y="508638"/>
                        <a:pt x="566491" y="494972"/>
                        <a:pt x="569992" y="487346"/>
                      </a:cubicBezTo>
                      <a:cubicBezTo>
                        <a:pt x="571743" y="483533"/>
                        <a:pt x="576177" y="481950"/>
                        <a:pt x="581932" y="482475"/>
                      </a:cubicBezTo>
                      <a:close/>
                      <a:moveTo>
                        <a:pt x="3019007" y="441638"/>
                      </a:moveTo>
                      <a:cubicBezTo>
                        <a:pt x="3024720" y="442619"/>
                        <a:pt x="3028761" y="445315"/>
                        <a:pt x="3029778" y="449491"/>
                      </a:cubicBezTo>
                      <a:cubicBezTo>
                        <a:pt x="3031812" y="457844"/>
                        <a:pt x="3020979" y="468964"/>
                        <a:pt x="3005581" y="474326"/>
                      </a:cubicBezTo>
                      <a:cubicBezTo>
                        <a:pt x="2990183" y="479688"/>
                        <a:pt x="2976051" y="477262"/>
                        <a:pt x="2974017" y="468908"/>
                      </a:cubicBezTo>
                      <a:cubicBezTo>
                        <a:pt x="2971983" y="460555"/>
                        <a:pt x="2982817" y="449435"/>
                        <a:pt x="2998214" y="444073"/>
                      </a:cubicBezTo>
                      <a:cubicBezTo>
                        <a:pt x="3005913" y="441392"/>
                        <a:pt x="3013297" y="440658"/>
                        <a:pt x="3019007" y="441638"/>
                      </a:cubicBezTo>
                      <a:close/>
                      <a:moveTo>
                        <a:pt x="941181" y="441638"/>
                      </a:moveTo>
                      <a:cubicBezTo>
                        <a:pt x="946893" y="442619"/>
                        <a:pt x="950935" y="445315"/>
                        <a:pt x="951952" y="449491"/>
                      </a:cubicBezTo>
                      <a:cubicBezTo>
                        <a:pt x="953986" y="457844"/>
                        <a:pt x="943153" y="468964"/>
                        <a:pt x="927755" y="474326"/>
                      </a:cubicBezTo>
                      <a:cubicBezTo>
                        <a:pt x="912357" y="479688"/>
                        <a:pt x="898225" y="477262"/>
                        <a:pt x="896191" y="468908"/>
                      </a:cubicBezTo>
                      <a:cubicBezTo>
                        <a:pt x="894157" y="460555"/>
                        <a:pt x="904990" y="449435"/>
                        <a:pt x="920388" y="444073"/>
                      </a:cubicBezTo>
                      <a:cubicBezTo>
                        <a:pt x="928087" y="441392"/>
                        <a:pt x="935469" y="440658"/>
                        <a:pt x="941181" y="441638"/>
                      </a:cubicBezTo>
                      <a:close/>
                      <a:moveTo>
                        <a:pt x="3378007" y="437274"/>
                      </a:moveTo>
                      <a:cubicBezTo>
                        <a:pt x="3383750" y="436602"/>
                        <a:pt x="3388212" y="438069"/>
                        <a:pt x="3390030" y="441837"/>
                      </a:cubicBezTo>
                      <a:cubicBezTo>
                        <a:pt x="3393669" y="449372"/>
                        <a:pt x="3385359" y="463254"/>
                        <a:pt x="3371469" y="472843"/>
                      </a:cubicBezTo>
                      <a:cubicBezTo>
                        <a:pt x="3357581" y="482433"/>
                        <a:pt x="3343373" y="484097"/>
                        <a:pt x="3339734" y="476562"/>
                      </a:cubicBezTo>
                      <a:cubicBezTo>
                        <a:pt x="3336097" y="469027"/>
                        <a:pt x="3344406" y="455145"/>
                        <a:pt x="3358295" y="445556"/>
                      </a:cubicBezTo>
                      <a:cubicBezTo>
                        <a:pt x="3365240" y="440761"/>
                        <a:pt x="3372264" y="437948"/>
                        <a:pt x="3378007" y="437274"/>
                      </a:cubicBezTo>
                      <a:close/>
                      <a:moveTo>
                        <a:pt x="1300181" y="437274"/>
                      </a:moveTo>
                      <a:cubicBezTo>
                        <a:pt x="1305923" y="436602"/>
                        <a:pt x="1310385" y="438069"/>
                        <a:pt x="1312204" y="441837"/>
                      </a:cubicBezTo>
                      <a:cubicBezTo>
                        <a:pt x="1315842" y="449372"/>
                        <a:pt x="1307532" y="463254"/>
                        <a:pt x="1293643" y="472843"/>
                      </a:cubicBezTo>
                      <a:cubicBezTo>
                        <a:pt x="1279754" y="482433"/>
                        <a:pt x="1265546" y="484097"/>
                        <a:pt x="1261908" y="476562"/>
                      </a:cubicBezTo>
                      <a:cubicBezTo>
                        <a:pt x="1258270" y="469027"/>
                        <a:pt x="1266580" y="455145"/>
                        <a:pt x="1280469" y="445556"/>
                      </a:cubicBezTo>
                      <a:cubicBezTo>
                        <a:pt x="1287413" y="440761"/>
                        <a:pt x="1294438" y="437948"/>
                        <a:pt x="1300181" y="437274"/>
                      </a:cubicBezTo>
                      <a:close/>
                      <a:moveTo>
                        <a:pt x="213306" y="386990"/>
                      </a:moveTo>
                      <a:lnTo>
                        <a:pt x="232408" y="395082"/>
                      </a:lnTo>
                      <a:cubicBezTo>
                        <a:pt x="237233" y="398867"/>
                        <a:pt x="239937" y="403357"/>
                        <a:pt x="239377" y="407655"/>
                      </a:cubicBezTo>
                      <a:cubicBezTo>
                        <a:pt x="238255" y="416252"/>
                        <a:pt x="224501" y="420827"/>
                        <a:pt x="208655" y="417872"/>
                      </a:cubicBezTo>
                      <a:cubicBezTo>
                        <a:pt x="200732" y="416394"/>
                        <a:pt x="193786" y="413315"/>
                        <a:pt x="188962" y="409529"/>
                      </a:cubicBezTo>
                      <a:lnTo>
                        <a:pt x="184970" y="402327"/>
                      </a:lnTo>
                      <a:close/>
                      <a:moveTo>
                        <a:pt x="2290541" y="386739"/>
                      </a:moveTo>
                      <a:cubicBezTo>
                        <a:pt x="2306388" y="389694"/>
                        <a:pt x="2318324" y="399059"/>
                        <a:pt x="2317203" y="407655"/>
                      </a:cubicBezTo>
                      <a:cubicBezTo>
                        <a:pt x="2316083" y="416252"/>
                        <a:pt x="2302328" y="420827"/>
                        <a:pt x="2286481" y="417872"/>
                      </a:cubicBezTo>
                      <a:cubicBezTo>
                        <a:pt x="2270635" y="414917"/>
                        <a:pt x="2258698" y="405552"/>
                        <a:pt x="2259820" y="396956"/>
                      </a:cubicBezTo>
                      <a:cubicBezTo>
                        <a:pt x="2260941" y="388359"/>
                        <a:pt x="2274695" y="383784"/>
                        <a:pt x="2290541" y="386739"/>
                      </a:cubicBezTo>
                      <a:close/>
                      <a:moveTo>
                        <a:pt x="1927557" y="386739"/>
                      </a:moveTo>
                      <a:cubicBezTo>
                        <a:pt x="1943404" y="389694"/>
                        <a:pt x="1955340" y="399059"/>
                        <a:pt x="1954220" y="407655"/>
                      </a:cubicBezTo>
                      <a:cubicBezTo>
                        <a:pt x="1953099" y="416252"/>
                        <a:pt x="1939345" y="420827"/>
                        <a:pt x="1923498" y="417872"/>
                      </a:cubicBezTo>
                      <a:cubicBezTo>
                        <a:pt x="1907652" y="414917"/>
                        <a:pt x="1895715" y="405552"/>
                        <a:pt x="1896837" y="396956"/>
                      </a:cubicBezTo>
                      <a:cubicBezTo>
                        <a:pt x="1897957" y="388359"/>
                        <a:pt x="1911712" y="383784"/>
                        <a:pt x="1927557" y="386739"/>
                      </a:cubicBezTo>
                      <a:close/>
                      <a:moveTo>
                        <a:pt x="2816703" y="367239"/>
                      </a:moveTo>
                      <a:cubicBezTo>
                        <a:pt x="2822415" y="368220"/>
                        <a:pt x="2826457" y="370916"/>
                        <a:pt x="2827473" y="375092"/>
                      </a:cubicBezTo>
                      <a:cubicBezTo>
                        <a:pt x="2829508" y="383445"/>
                        <a:pt x="2818675" y="394565"/>
                        <a:pt x="2803277" y="399927"/>
                      </a:cubicBezTo>
                      <a:cubicBezTo>
                        <a:pt x="2787879" y="405288"/>
                        <a:pt x="2773747" y="402863"/>
                        <a:pt x="2771713" y="394509"/>
                      </a:cubicBezTo>
                      <a:cubicBezTo>
                        <a:pt x="2769679" y="386156"/>
                        <a:pt x="2780512" y="375036"/>
                        <a:pt x="2795910" y="369674"/>
                      </a:cubicBezTo>
                      <a:cubicBezTo>
                        <a:pt x="2803609" y="366993"/>
                        <a:pt x="2810991" y="366260"/>
                        <a:pt x="2816703" y="367239"/>
                      </a:cubicBezTo>
                      <a:close/>
                      <a:moveTo>
                        <a:pt x="738877" y="367239"/>
                      </a:moveTo>
                      <a:cubicBezTo>
                        <a:pt x="744589" y="368220"/>
                        <a:pt x="748630" y="370916"/>
                        <a:pt x="749647" y="375092"/>
                      </a:cubicBezTo>
                      <a:cubicBezTo>
                        <a:pt x="751681" y="383445"/>
                        <a:pt x="740848" y="394565"/>
                        <a:pt x="725450" y="399927"/>
                      </a:cubicBezTo>
                      <a:cubicBezTo>
                        <a:pt x="710052" y="405288"/>
                        <a:pt x="695921" y="402863"/>
                        <a:pt x="693886" y="394509"/>
                      </a:cubicBezTo>
                      <a:cubicBezTo>
                        <a:pt x="691852" y="386156"/>
                        <a:pt x="702685" y="375036"/>
                        <a:pt x="718083" y="369674"/>
                      </a:cubicBezTo>
                      <a:cubicBezTo>
                        <a:pt x="725783" y="366993"/>
                        <a:pt x="733165" y="366260"/>
                        <a:pt x="738877" y="367239"/>
                      </a:cubicBezTo>
                      <a:close/>
                      <a:moveTo>
                        <a:pt x="3745292" y="335188"/>
                      </a:moveTo>
                      <a:lnTo>
                        <a:pt x="3758320" y="336374"/>
                      </a:lnTo>
                      <a:lnTo>
                        <a:pt x="3786142" y="364825"/>
                      </a:lnTo>
                      <a:lnTo>
                        <a:pt x="3780137" y="369418"/>
                      </a:lnTo>
                      <a:cubicBezTo>
                        <a:pt x="3774444" y="370546"/>
                        <a:pt x="3767050" y="370002"/>
                        <a:pt x="3759304" y="367520"/>
                      </a:cubicBezTo>
                      <a:cubicBezTo>
                        <a:pt x="3743813" y="362556"/>
                        <a:pt x="3732782" y="351719"/>
                        <a:pt x="3734665" y="343315"/>
                      </a:cubicBezTo>
                      <a:cubicBezTo>
                        <a:pt x="3735607" y="339113"/>
                        <a:pt x="3739599" y="336315"/>
                        <a:pt x="3745292" y="335188"/>
                      </a:cubicBezTo>
                      <a:close/>
                      <a:moveTo>
                        <a:pt x="1667465" y="335188"/>
                      </a:moveTo>
                      <a:cubicBezTo>
                        <a:pt x="1673158" y="334059"/>
                        <a:pt x="1680552" y="334603"/>
                        <a:pt x="1688298" y="337085"/>
                      </a:cubicBezTo>
                      <a:cubicBezTo>
                        <a:pt x="1703788" y="342048"/>
                        <a:pt x="1714819" y="352886"/>
                        <a:pt x="1712936" y="361291"/>
                      </a:cubicBezTo>
                      <a:cubicBezTo>
                        <a:pt x="1711053" y="369695"/>
                        <a:pt x="1696968" y="372484"/>
                        <a:pt x="1681478" y="367520"/>
                      </a:cubicBezTo>
                      <a:cubicBezTo>
                        <a:pt x="1665987" y="362556"/>
                        <a:pt x="1654955" y="351719"/>
                        <a:pt x="1656838" y="343315"/>
                      </a:cubicBezTo>
                      <a:cubicBezTo>
                        <a:pt x="1657779" y="339113"/>
                        <a:pt x="1661772" y="336315"/>
                        <a:pt x="1667465" y="335188"/>
                      </a:cubicBezTo>
                      <a:close/>
                      <a:moveTo>
                        <a:pt x="3203403" y="328400"/>
                      </a:moveTo>
                      <a:cubicBezTo>
                        <a:pt x="3209115" y="329381"/>
                        <a:pt x="3213157" y="332077"/>
                        <a:pt x="3214173" y="336253"/>
                      </a:cubicBezTo>
                      <a:cubicBezTo>
                        <a:pt x="3216208" y="344606"/>
                        <a:pt x="3205375" y="355727"/>
                        <a:pt x="3189977" y="361088"/>
                      </a:cubicBezTo>
                      <a:cubicBezTo>
                        <a:pt x="3174579" y="366449"/>
                        <a:pt x="3160447" y="364024"/>
                        <a:pt x="3158413" y="355670"/>
                      </a:cubicBezTo>
                      <a:cubicBezTo>
                        <a:pt x="3156379" y="347317"/>
                        <a:pt x="3167212" y="336197"/>
                        <a:pt x="3182610" y="330835"/>
                      </a:cubicBezTo>
                      <a:cubicBezTo>
                        <a:pt x="3190309" y="328154"/>
                        <a:pt x="3197691" y="327421"/>
                        <a:pt x="3203403" y="328400"/>
                      </a:cubicBezTo>
                      <a:close/>
                      <a:moveTo>
                        <a:pt x="1125577" y="328400"/>
                      </a:moveTo>
                      <a:cubicBezTo>
                        <a:pt x="1131288" y="329381"/>
                        <a:pt x="1135330" y="332077"/>
                        <a:pt x="1136347" y="336253"/>
                      </a:cubicBezTo>
                      <a:cubicBezTo>
                        <a:pt x="1138381" y="344606"/>
                        <a:pt x="1127548" y="355727"/>
                        <a:pt x="1112150" y="361088"/>
                      </a:cubicBezTo>
                      <a:cubicBezTo>
                        <a:pt x="1096752" y="366449"/>
                        <a:pt x="1082621" y="364024"/>
                        <a:pt x="1080586" y="355670"/>
                      </a:cubicBezTo>
                      <a:cubicBezTo>
                        <a:pt x="1078552" y="347317"/>
                        <a:pt x="1089385" y="336197"/>
                        <a:pt x="1104783" y="330835"/>
                      </a:cubicBezTo>
                      <a:cubicBezTo>
                        <a:pt x="1112483" y="328154"/>
                        <a:pt x="1119865" y="327421"/>
                        <a:pt x="1125577" y="328400"/>
                      </a:cubicBezTo>
                      <a:close/>
                      <a:moveTo>
                        <a:pt x="3562403" y="324037"/>
                      </a:moveTo>
                      <a:cubicBezTo>
                        <a:pt x="3568145" y="323363"/>
                        <a:pt x="3572607" y="324832"/>
                        <a:pt x="3574426" y="328599"/>
                      </a:cubicBezTo>
                      <a:cubicBezTo>
                        <a:pt x="3578064" y="336134"/>
                        <a:pt x="3569755" y="350016"/>
                        <a:pt x="3555865" y="359606"/>
                      </a:cubicBezTo>
                      <a:cubicBezTo>
                        <a:pt x="3541976" y="369195"/>
                        <a:pt x="3527768" y="370859"/>
                        <a:pt x="3524130" y="363324"/>
                      </a:cubicBezTo>
                      <a:cubicBezTo>
                        <a:pt x="3520492" y="355789"/>
                        <a:pt x="3528802" y="341907"/>
                        <a:pt x="3542691" y="332318"/>
                      </a:cubicBezTo>
                      <a:cubicBezTo>
                        <a:pt x="3549635" y="327523"/>
                        <a:pt x="3556660" y="324710"/>
                        <a:pt x="3562403" y="324037"/>
                      </a:cubicBezTo>
                      <a:close/>
                      <a:moveTo>
                        <a:pt x="1484576" y="324037"/>
                      </a:moveTo>
                      <a:cubicBezTo>
                        <a:pt x="1490319" y="323363"/>
                        <a:pt x="1494781" y="324832"/>
                        <a:pt x="1496600" y="328599"/>
                      </a:cubicBezTo>
                      <a:cubicBezTo>
                        <a:pt x="1500237" y="336134"/>
                        <a:pt x="1491927" y="350016"/>
                        <a:pt x="1478039" y="359606"/>
                      </a:cubicBezTo>
                      <a:cubicBezTo>
                        <a:pt x="1464149" y="369195"/>
                        <a:pt x="1449941" y="370859"/>
                        <a:pt x="1446303" y="363324"/>
                      </a:cubicBezTo>
                      <a:cubicBezTo>
                        <a:pt x="1442665" y="355789"/>
                        <a:pt x="1450974" y="341907"/>
                        <a:pt x="1464864" y="332318"/>
                      </a:cubicBezTo>
                      <a:cubicBezTo>
                        <a:pt x="1471809" y="327523"/>
                        <a:pt x="1478833" y="324710"/>
                        <a:pt x="1484576" y="324037"/>
                      </a:cubicBezTo>
                      <a:close/>
                      <a:moveTo>
                        <a:pt x="421195" y="289767"/>
                      </a:moveTo>
                      <a:lnTo>
                        <a:pt x="423772" y="294418"/>
                      </a:lnTo>
                      <a:cubicBezTo>
                        <a:pt x="422651" y="303014"/>
                        <a:pt x="408896" y="307590"/>
                        <a:pt x="393050" y="304634"/>
                      </a:cubicBezTo>
                      <a:lnTo>
                        <a:pt x="387880" y="302444"/>
                      </a:lnTo>
                      <a:close/>
                      <a:moveTo>
                        <a:pt x="2672827" y="273829"/>
                      </a:moveTo>
                      <a:cubicBezTo>
                        <a:pt x="2678581" y="274353"/>
                        <a:pt x="2685655" y="276986"/>
                        <a:pt x="2692683" y="281600"/>
                      </a:cubicBezTo>
                      <a:cubicBezTo>
                        <a:pt x="2706743" y="290828"/>
                        <a:pt x="2715301" y="304493"/>
                        <a:pt x="2711800" y="312120"/>
                      </a:cubicBezTo>
                      <a:cubicBezTo>
                        <a:pt x="2708299" y="319747"/>
                        <a:pt x="2694064" y="318450"/>
                        <a:pt x="2680005" y="309221"/>
                      </a:cubicBezTo>
                      <a:cubicBezTo>
                        <a:pt x="2665946" y="299992"/>
                        <a:pt x="2657388" y="286327"/>
                        <a:pt x="2660889" y="278700"/>
                      </a:cubicBezTo>
                      <a:cubicBezTo>
                        <a:pt x="2662639" y="274887"/>
                        <a:pt x="2667073" y="273304"/>
                        <a:pt x="2672827" y="273829"/>
                      </a:cubicBezTo>
                      <a:close/>
                      <a:moveTo>
                        <a:pt x="595001" y="273829"/>
                      </a:moveTo>
                      <a:cubicBezTo>
                        <a:pt x="600754" y="274353"/>
                        <a:pt x="607828" y="276986"/>
                        <a:pt x="614857" y="281600"/>
                      </a:cubicBezTo>
                      <a:cubicBezTo>
                        <a:pt x="628916" y="290828"/>
                        <a:pt x="637474" y="304493"/>
                        <a:pt x="633972" y="312120"/>
                      </a:cubicBezTo>
                      <a:cubicBezTo>
                        <a:pt x="630471" y="319747"/>
                        <a:pt x="616236" y="318450"/>
                        <a:pt x="602178" y="309221"/>
                      </a:cubicBezTo>
                      <a:cubicBezTo>
                        <a:pt x="588119" y="299992"/>
                        <a:pt x="579561" y="286327"/>
                        <a:pt x="583062" y="278700"/>
                      </a:cubicBezTo>
                      <a:cubicBezTo>
                        <a:pt x="584813" y="274887"/>
                        <a:pt x="589247" y="273304"/>
                        <a:pt x="595001" y="273829"/>
                      </a:cubicBezTo>
                      <a:close/>
                      <a:moveTo>
                        <a:pt x="2474937" y="273502"/>
                      </a:moveTo>
                      <a:cubicBezTo>
                        <a:pt x="2490783" y="276456"/>
                        <a:pt x="2502719" y="285821"/>
                        <a:pt x="2501599" y="294418"/>
                      </a:cubicBezTo>
                      <a:cubicBezTo>
                        <a:pt x="2500478" y="303014"/>
                        <a:pt x="2486723" y="307590"/>
                        <a:pt x="2470877" y="304634"/>
                      </a:cubicBezTo>
                      <a:cubicBezTo>
                        <a:pt x="2455031" y="301679"/>
                        <a:pt x="2443094" y="292315"/>
                        <a:pt x="2444215" y="283718"/>
                      </a:cubicBezTo>
                      <a:cubicBezTo>
                        <a:pt x="2445336" y="275121"/>
                        <a:pt x="2459091" y="270546"/>
                        <a:pt x="2474937" y="273502"/>
                      </a:cubicBezTo>
                      <a:close/>
                      <a:moveTo>
                        <a:pt x="2111953" y="273502"/>
                      </a:moveTo>
                      <a:cubicBezTo>
                        <a:pt x="2127800" y="276456"/>
                        <a:pt x="2139736" y="285821"/>
                        <a:pt x="2138615" y="294418"/>
                      </a:cubicBezTo>
                      <a:cubicBezTo>
                        <a:pt x="2137495" y="303014"/>
                        <a:pt x="2123740" y="307590"/>
                        <a:pt x="2107893" y="304634"/>
                      </a:cubicBezTo>
                      <a:cubicBezTo>
                        <a:pt x="2092047" y="301679"/>
                        <a:pt x="2080111" y="292315"/>
                        <a:pt x="2081232" y="283718"/>
                      </a:cubicBezTo>
                      <a:cubicBezTo>
                        <a:pt x="2082353" y="275121"/>
                        <a:pt x="2096107" y="270546"/>
                        <a:pt x="2111953" y="273502"/>
                      </a:cubicBezTo>
                      <a:close/>
                      <a:moveTo>
                        <a:pt x="3001100" y="254001"/>
                      </a:moveTo>
                      <a:cubicBezTo>
                        <a:pt x="3006812" y="254982"/>
                        <a:pt x="3010854" y="257678"/>
                        <a:pt x="3011870" y="261854"/>
                      </a:cubicBezTo>
                      <a:cubicBezTo>
                        <a:pt x="3013905" y="270207"/>
                        <a:pt x="3003072" y="281328"/>
                        <a:pt x="2987673" y="286689"/>
                      </a:cubicBezTo>
                      <a:cubicBezTo>
                        <a:pt x="2972276" y="292050"/>
                        <a:pt x="2958143" y="289626"/>
                        <a:pt x="2956109" y="281271"/>
                      </a:cubicBezTo>
                      <a:cubicBezTo>
                        <a:pt x="2954075" y="272918"/>
                        <a:pt x="2964909" y="261798"/>
                        <a:pt x="2980306" y="256437"/>
                      </a:cubicBezTo>
                      <a:cubicBezTo>
                        <a:pt x="2988006" y="253755"/>
                        <a:pt x="2995387" y="253022"/>
                        <a:pt x="3001100" y="254001"/>
                      </a:cubicBezTo>
                      <a:close/>
                      <a:moveTo>
                        <a:pt x="923273" y="254001"/>
                      </a:moveTo>
                      <a:cubicBezTo>
                        <a:pt x="928986" y="254982"/>
                        <a:pt x="933026" y="257678"/>
                        <a:pt x="934044" y="261854"/>
                      </a:cubicBezTo>
                      <a:cubicBezTo>
                        <a:pt x="936078" y="270207"/>
                        <a:pt x="925244" y="281328"/>
                        <a:pt x="909847" y="286689"/>
                      </a:cubicBezTo>
                      <a:cubicBezTo>
                        <a:pt x="894448" y="292050"/>
                        <a:pt x="880317" y="289626"/>
                        <a:pt x="878283" y="281271"/>
                      </a:cubicBezTo>
                      <a:cubicBezTo>
                        <a:pt x="876249" y="272918"/>
                        <a:pt x="887081" y="261798"/>
                        <a:pt x="902480" y="256437"/>
                      </a:cubicBezTo>
                      <a:cubicBezTo>
                        <a:pt x="910179" y="253755"/>
                        <a:pt x="917561" y="253022"/>
                        <a:pt x="923273" y="254001"/>
                      </a:cubicBezTo>
                      <a:close/>
                      <a:moveTo>
                        <a:pt x="841623" y="152107"/>
                      </a:moveTo>
                      <a:lnTo>
                        <a:pt x="842088" y="152446"/>
                      </a:lnTo>
                      <a:cubicBezTo>
                        <a:pt x="844122" y="160799"/>
                        <a:pt x="833288" y="171919"/>
                        <a:pt x="817891" y="177280"/>
                      </a:cubicBezTo>
                      <a:cubicBezTo>
                        <a:pt x="802492" y="182642"/>
                        <a:pt x="788361" y="180217"/>
                        <a:pt x="786327" y="171862"/>
                      </a:cubicBezTo>
                      <a:lnTo>
                        <a:pt x="788118" y="167503"/>
                      </a:lnTo>
                      <a:close/>
                      <a:moveTo>
                        <a:pt x="2909144" y="144593"/>
                      </a:moveTo>
                      <a:cubicBezTo>
                        <a:pt x="2914856" y="145574"/>
                        <a:pt x="2918898" y="148269"/>
                        <a:pt x="2919914" y="152446"/>
                      </a:cubicBezTo>
                      <a:cubicBezTo>
                        <a:pt x="2921949" y="160799"/>
                        <a:pt x="2911116" y="171919"/>
                        <a:pt x="2895717" y="177280"/>
                      </a:cubicBezTo>
                      <a:cubicBezTo>
                        <a:pt x="2880320" y="182642"/>
                        <a:pt x="2866187" y="180217"/>
                        <a:pt x="2864153" y="171862"/>
                      </a:cubicBezTo>
                      <a:cubicBezTo>
                        <a:pt x="2862119" y="163509"/>
                        <a:pt x="2872953" y="152389"/>
                        <a:pt x="2888350" y="147028"/>
                      </a:cubicBezTo>
                      <a:cubicBezTo>
                        <a:pt x="2896050" y="144346"/>
                        <a:pt x="2903433" y="143613"/>
                        <a:pt x="2909144" y="144593"/>
                      </a:cubicBezTo>
                      <a:close/>
                      <a:moveTo>
                        <a:pt x="1779749" y="138254"/>
                      </a:moveTo>
                      <a:cubicBezTo>
                        <a:pt x="1785442" y="137126"/>
                        <a:pt x="1792836" y="137669"/>
                        <a:pt x="1800582" y="140152"/>
                      </a:cubicBezTo>
                      <a:cubicBezTo>
                        <a:pt x="1816072" y="145116"/>
                        <a:pt x="1827103" y="155953"/>
                        <a:pt x="1825220" y="164357"/>
                      </a:cubicBezTo>
                      <a:cubicBezTo>
                        <a:pt x="1823337" y="172761"/>
                        <a:pt x="1809253" y="175550"/>
                        <a:pt x="1793762" y="170587"/>
                      </a:cubicBezTo>
                      <a:cubicBezTo>
                        <a:pt x="1778271" y="165623"/>
                        <a:pt x="1767239" y="154786"/>
                        <a:pt x="1769122" y="146381"/>
                      </a:cubicBezTo>
                      <a:cubicBezTo>
                        <a:pt x="1770063" y="142179"/>
                        <a:pt x="1774056" y="139381"/>
                        <a:pt x="1779749" y="138254"/>
                      </a:cubicBezTo>
                      <a:close/>
                      <a:moveTo>
                        <a:pt x="3275719" y="133526"/>
                      </a:moveTo>
                      <a:cubicBezTo>
                        <a:pt x="3291663" y="135604"/>
                        <a:pt x="3303949" y="144302"/>
                        <a:pt x="3303160" y="152951"/>
                      </a:cubicBezTo>
                      <a:cubicBezTo>
                        <a:pt x="3302372" y="161600"/>
                        <a:pt x="3288808" y="166928"/>
                        <a:pt x="3272865" y="164851"/>
                      </a:cubicBezTo>
                      <a:cubicBezTo>
                        <a:pt x="3256922" y="162772"/>
                        <a:pt x="3244637" y="154075"/>
                        <a:pt x="3245425" y="145426"/>
                      </a:cubicBezTo>
                      <a:cubicBezTo>
                        <a:pt x="3246213" y="136777"/>
                        <a:pt x="3259776" y="131449"/>
                        <a:pt x="3275719" y="133526"/>
                      </a:cubicBezTo>
                      <a:close/>
                      <a:moveTo>
                        <a:pt x="1197893" y="133526"/>
                      </a:moveTo>
                      <a:cubicBezTo>
                        <a:pt x="1213837" y="135604"/>
                        <a:pt x="1226122" y="144302"/>
                        <a:pt x="1225334" y="152951"/>
                      </a:cubicBezTo>
                      <a:cubicBezTo>
                        <a:pt x="1224545" y="161600"/>
                        <a:pt x="1210982" y="166928"/>
                        <a:pt x="1195039" y="164851"/>
                      </a:cubicBezTo>
                      <a:cubicBezTo>
                        <a:pt x="1179095" y="162772"/>
                        <a:pt x="1166810" y="154075"/>
                        <a:pt x="1167598" y="145426"/>
                      </a:cubicBezTo>
                      <a:cubicBezTo>
                        <a:pt x="1168386" y="136777"/>
                        <a:pt x="1181950" y="131449"/>
                        <a:pt x="1197893" y="133526"/>
                      </a:cubicBezTo>
                      <a:close/>
                      <a:moveTo>
                        <a:pt x="2315095" y="98173"/>
                      </a:moveTo>
                      <a:cubicBezTo>
                        <a:pt x="2320388" y="100249"/>
                        <a:pt x="2326337" y="104743"/>
                        <a:pt x="2331690" y="111161"/>
                      </a:cubicBezTo>
                      <a:cubicBezTo>
                        <a:pt x="2342394" y="123999"/>
                        <a:pt x="2346653" y="139672"/>
                        <a:pt x="2341201" y="146172"/>
                      </a:cubicBezTo>
                      <a:cubicBezTo>
                        <a:pt x="2335750" y="152673"/>
                        <a:pt x="2322654" y="147536"/>
                        <a:pt x="2311950" y="134698"/>
                      </a:cubicBezTo>
                      <a:cubicBezTo>
                        <a:pt x="2301246" y="121862"/>
                        <a:pt x="2296988" y="106187"/>
                        <a:pt x="2302439" y="99687"/>
                      </a:cubicBezTo>
                      <a:cubicBezTo>
                        <a:pt x="2305165" y="96436"/>
                        <a:pt x="2309801" y="96097"/>
                        <a:pt x="2315095" y="98173"/>
                      </a:cubicBezTo>
                      <a:close/>
                      <a:moveTo>
                        <a:pt x="1466359" y="66560"/>
                      </a:moveTo>
                      <a:cubicBezTo>
                        <a:pt x="1472102" y="65886"/>
                        <a:pt x="1476563" y="67355"/>
                        <a:pt x="1478383" y="71122"/>
                      </a:cubicBezTo>
                      <a:cubicBezTo>
                        <a:pt x="1482020" y="78657"/>
                        <a:pt x="1473711" y="92539"/>
                        <a:pt x="1459822" y="102129"/>
                      </a:cubicBezTo>
                      <a:cubicBezTo>
                        <a:pt x="1445932" y="111718"/>
                        <a:pt x="1431724" y="113382"/>
                        <a:pt x="1428087" y="105847"/>
                      </a:cubicBezTo>
                      <a:cubicBezTo>
                        <a:pt x="1424448" y="98312"/>
                        <a:pt x="1432758" y="84430"/>
                        <a:pt x="1446648" y="74841"/>
                      </a:cubicBezTo>
                      <a:cubicBezTo>
                        <a:pt x="1453592" y="70046"/>
                        <a:pt x="1460617" y="67233"/>
                        <a:pt x="1466359" y="66560"/>
                      </a:cubicBezTo>
                      <a:close/>
                      <a:moveTo>
                        <a:pt x="2580619" y="46661"/>
                      </a:moveTo>
                      <a:cubicBezTo>
                        <a:pt x="2596466" y="49615"/>
                        <a:pt x="2608402" y="58980"/>
                        <a:pt x="2607281" y="67577"/>
                      </a:cubicBezTo>
                      <a:cubicBezTo>
                        <a:pt x="2606161" y="76173"/>
                        <a:pt x="2592406" y="80748"/>
                        <a:pt x="2576559" y="77793"/>
                      </a:cubicBezTo>
                      <a:cubicBezTo>
                        <a:pt x="2560714" y="74838"/>
                        <a:pt x="2548777" y="65473"/>
                        <a:pt x="2549899" y="56877"/>
                      </a:cubicBezTo>
                      <a:cubicBezTo>
                        <a:pt x="2551019" y="48280"/>
                        <a:pt x="2564774" y="43705"/>
                        <a:pt x="2580619" y="46661"/>
                      </a:cubicBezTo>
                      <a:close/>
                      <a:moveTo>
                        <a:pt x="2150511" y="13632"/>
                      </a:moveTo>
                      <a:cubicBezTo>
                        <a:pt x="2166548" y="13659"/>
                        <a:pt x="2179541" y="20736"/>
                        <a:pt x="2179530" y="29436"/>
                      </a:cubicBezTo>
                      <a:cubicBezTo>
                        <a:pt x="2179519" y="38137"/>
                        <a:pt x="2166511" y="45168"/>
                        <a:pt x="2150473" y="45141"/>
                      </a:cubicBezTo>
                      <a:cubicBezTo>
                        <a:pt x="2134435" y="45114"/>
                        <a:pt x="2121443" y="38037"/>
                        <a:pt x="2121453" y="29336"/>
                      </a:cubicBezTo>
                      <a:cubicBezTo>
                        <a:pt x="2121463" y="20636"/>
                        <a:pt x="2134473" y="13605"/>
                        <a:pt x="2150511" y="13632"/>
                      </a:cubicBezTo>
                      <a:close/>
                      <a:moveTo>
                        <a:pt x="1645302" y="0"/>
                      </a:moveTo>
                      <a:lnTo>
                        <a:pt x="1649533" y="9764"/>
                      </a:lnTo>
                      <a:cubicBezTo>
                        <a:pt x="1647650" y="18169"/>
                        <a:pt x="1633565" y="20958"/>
                        <a:pt x="1618074" y="15994"/>
                      </a:cubicBezTo>
                      <a:cubicBezTo>
                        <a:pt x="1610329" y="13512"/>
                        <a:pt x="1603698" y="9562"/>
                        <a:pt x="1599240" y="5182"/>
                      </a:cubicBezTo>
                      <a:lnTo>
                        <a:pt x="1599073" y="4797"/>
                      </a:lnTo>
                      <a:lnTo>
                        <a:pt x="1608771" y="3352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solidFill>
                    <a:srgbClr val="00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07E3A329-CD68-493B-9FDD-FDF4BB17F622}"/>
                    </a:ext>
                  </a:extLst>
                </p:cNvPr>
                <p:cNvSpPr/>
                <p:nvPr/>
              </p:nvSpPr>
              <p:spPr>
                <a:xfrm>
                  <a:off x="2308111" y="3433937"/>
                  <a:ext cx="3756288" cy="551897"/>
                </a:xfrm>
                <a:custGeom>
                  <a:avLst/>
                  <a:gdLst>
                    <a:gd name="connsiteX0" fmla="*/ 3019821 w 5497045"/>
                    <a:gd name="connsiteY0" fmla="*/ 806 h 807660"/>
                    <a:gd name="connsiteX1" fmla="*/ 5484863 w 5497045"/>
                    <a:gd name="connsiteY1" fmla="*/ 528326 h 807660"/>
                    <a:gd name="connsiteX2" fmla="*/ 5497045 w 5497045"/>
                    <a:gd name="connsiteY2" fmla="*/ 542731 h 807660"/>
                    <a:gd name="connsiteX3" fmla="*/ 5481631 w 5497045"/>
                    <a:gd name="connsiteY3" fmla="*/ 535334 h 807660"/>
                    <a:gd name="connsiteX4" fmla="*/ 2742176 w 5497045"/>
                    <a:gd name="connsiteY4" fmla="*/ 126366 h 807660"/>
                    <a:gd name="connsiteX5" fmla="*/ 41334 w 5497045"/>
                    <a:gd name="connsiteY5" fmla="*/ 783280 h 807660"/>
                    <a:gd name="connsiteX6" fmla="*/ 0 w 5497045"/>
                    <a:gd name="connsiteY6" fmla="*/ 807660 h 807660"/>
                    <a:gd name="connsiteX7" fmla="*/ 9936 w 5497045"/>
                    <a:gd name="connsiteY7" fmla="*/ 792558 h 807660"/>
                    <a:gd name="connsiteX8" fmla="*/ 2794527 w 5497045"/>
                    <a:gd name="connsiteY8" fmla="*/ 1161 h 807660"/>
                    <a:gd name="connsiteX9" fmla="*/ 3019821 w 5497045"/>
                    <a:gd name="connsiteY9" fmla="*/ 806 h 807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97045" h="807660">
                      <a:moveTo>
                        <a:pt x="3019821" y="806"/>
                      </a:moveTo>
                      <a:cubicBezTo>
                        <a:pt x="3980980" y="15464"/>
                        <a:pt x="5191445" y="228850"/>
                        <a:pt x="5484863" y="528326"/>
                      </a:cubicBezTo>
                      <a:lnTo>
                        <a:pt x="5497045" y="542731"/>
                      </a:lnTo>
                      <a:lnTo>
                        <a:pt x="5481631" y="535334"/>
                      </a:lnTo>
                      <a:cubicBezTo>
                        <a:pt x="4955469" y="301991"/>
                        <a:pt x="3496542" y="92547"/>
                        <a:pt x="2742176" y="126366"/>
                      </a:cubicBezTo>
                      <a:cubicBezTo>
                        <a:pt x="1987810" y="160185"/>
                        <a:pt x="545088" y="505890"/>
                        <a:pt x="41334" y="783280"/>
                      </a:cubicBezTo>
                      <a:lnTo>
                        <a:pt x="0" y="807660"/>
                      </a:lnTo>
                      <a:lnTo>
                        <a:pt x="9936" y="792558"/>
                      </a:lnTo>
                      <a:cubicBezTo>
                        <a:pt x="298121" y="423089"/>
                        <a:pt x="1807618" y="20449"/>
                        <a:pt x="2794527" y="1161"/>
                      </a:cubicBezTo>
                      <a:cubicBezTo>
                        <a:pt x="2867631" y="-268"/>
                        <a:pt x="2942929" y="-367"/>
                        <a:pt x="3019821" y="806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7B1713F9-4EF6-4ECA-8E69-8DBACC41BD4F}"/>
                    </a:ext>
                  </a:extLst>
                </p:cNvPr>
                <p:cNvSpPr/>
                <p:nvPr/>
              </p:nvSpPr>
              <p:spPr>
                <a:xfrm>
                  <a:off x="2346411" y="3873699"/>
                  <a:ext cx="3676012" cy="333452"/>
                </a:xfrm>
                <a:custGeom>
                  <a:avLst/>
                  <a:gdLst>
                    <a:gd name="connsiteX0" fmla="*/ 2868544 w 5379568"/>
                    <a:gd name="connsiteY0" fmla="*/ 202 h 487982"/>
                    <a:gd name="connsiteX1" fmla="*/ 5365008 w 5379568"/>
                    <a:gd name="connsiteY1" fmla="*/ 186094 h 487982"/>
                    <a:gd name="connsiteX2" fmla="*/ 5379568 w 5379568"/>
                    <a:gd name="connsiteY2" fmla="*/ 184252 h 487982"/>
                    <a:gd name="connsiteX3" fmla="*/ 5360978 w 5379568"/>
                    <a:gd name="connsiteY3" fmla="*/ 194373 h 487982"/>
                    <a:gd name="connsiteX4" fmla="*/ 2730858 w 5379568"/>
                    <a:gd name="connsiteY4" fmla="*/ 104362 h 487982"/>
                    <a:gd name="connsiteX5" fmla="*/ 89069 w 5379568"/>
                    <a:gd name="connsiteY5" fmla="*/ 456281 h 487982"/>
                    <a:gd name="connsiteX6" fmla="*/ 0 w 5379568"/>
                    <a:gd name="connsiteY6" fmla="*/ 415012 h 487982"/>
                    <a:gd name="connsiteX7" fmla="*/ 70978 w 5379568"/>
                    <a:gd name="connsiteY7" fmla="*/ 419668 h 487982"/>
                    <a:gd name="connsiteX8" fmla="*/ 2678221 w 5379568"/>
                    <a:gd name="connsiteY8" fmla="*/ 3148 h 487982"/>
                    <a:gd name="connsiteX9" fmla="*/ 2868544 w 5379568"/>
                    <a:gd name="connsiteY9" fmla="*/ 202 h 487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79568" h="487982">
                      <a:moveTo>
                        <a:pt x="2868544" y="202"/>
                      </a:moveTo>
                      <a:cubicBezTo>
                        <a:pt x="3664501" y="7943"/>
                        <a:pt x="4847230" y="236146"/>
                        <a:pt x="5365008" y="186094"/>
                      </a:cubicBezTo>
                      <a:lnTo>
                        <a:pt x="5379568" y="184252"/>
                      </a:lnTo>
                      <a:lnTo>
                        <a:pt x="5360978" y="194373"/>
                      </a:lnTo>
                      <a:cubicBezTo>
                        <a:pt x="4924743" y="393843"/>
                        <a:pt x="3540959" y="64357"/>
                        <a:pt x="2730858" y="104362"/>
                      </a:cubicBezTo>
                      <a:cubicBezTo>
                        <a:pt x="1920757" y="144367"/>
                        <a:pt x="587535" y="612203"/>
                        <a:pt x="89069" y="456281"/>
                      </a:cubicBezTo>
                      <a:lnTo>
                        <a:pt x="0" y="415012"/>
                      </a:lnTo>
                      <a:lnTo>
                        <a:pt x="70978" y="419668"/>
                      </a:lnTo>
                      <a:cubicBezTo>
                        <a:pt x="622743" y="421084"/>
                        <a:pt x="1893681" y="38320"/>
                        <a:pt x="2678221" y="3148"/>
                      </a:cubicBezTo>
                      <a:cubicBezTo>
                        <a:pt x="2738570" y="443"/>
                        <a:pt x="2802214" y="-443"/>
                        <a:pt x="2868544" y="202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9DC44B9B-9F6F-45C4-B5B6-1547383A3CCC}"/>
                  </a:ext>
                </a:extLst>
              </p:cNvPr>
              <p:cNvGrpSpPr/>
              <p:nvPr/>
            </p:nvGrpSpPr>
            <p:grpSpPr>
              <a:xfrm rot="20863462">
                <a:off x="7185297" y="2325317"/>
                <a:ext cx="1833363" cy="367466"/>
                <a:chOff x="2238248" y="3433937"/>
                <a:chExt cx="3857718" cy="773214"/>
              </a:xfrm>
            </p:grpSpPr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7F3FA275-F17D-47E9-BAC1-A6EBEDD106D6}"/>
                    </a:ext>
                  </a:extLst>
                </p:cNvPr>
                <p:cNvSpPr/>
                <p:nvPr/>
              </p:nvSpPr>
              <p:spPr>
                <a:xfrm rot="21060217">
                  <a:off x="2238248" y="4028325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198">
                  <a:extLst>
                    <a:ext uri="{FF2B5EF4-FFF2-40B4-BE49-F238E27FC236}">
                      <a16:creationId xmlns:a16="http://schemas.microsoft.com/office/drawing/2014/main" id="{72FBB907-1B81-4240-9B15-90BD1271DE0B}"/>
                    </a:ext>
                  </a:extLst>
                </p:cNvPr>
                <p:cNvSpPr/>
                <p:nvPr/>
              </p:nvSpPr>
              <p:spPr>
                <a:xfrm>
                  <a:off x="2276421" y="3433937"/>
                  <a:ext cx="3819545" cy="773214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  <a:gd name="connsiteX0" fmla="*/ 1 w 5425441"/>
                    <a:gd name="connsiteY0" fmla="*/ 831037 h 942878"/>
                    <a:gd name="connsiteX1" fmla="*/ 2853691 w 5425441"/>
                    <a:gd name="connsiteY1" fmla="*/ 457 h 942878"/>
                    <a:gd name="connsiteX2" fmla="*/ 5425441 w 5425441"/>
                    <a:gd name="connsiteY2" fmla="*/ 716737 h 942878"/>
                    <a:gd name="connsiteX3" fmla="*/ 2846071 w 5425441"/>
                    <a:gd name="connsiteY3" fmla="*/ 922477 h 942878"/>
                    <a:gd name="connsiteX4" fmla="*/ 1 w 5425441"/>
                    <a:gd name="connsiteY4" fmla="*/ 831037 h 942878"/>
                    <a:gd name="connsiteX0" fmla="*/ 1 w 5425441"/>
                    <a:gd name="connsiteY0" fmla="*/ 831017 h 873123"/>
                    <a:gd name="connsiteX1" fmla="*/ 2853691 w 5425441"/>
                    <a:gd name="connsiteY1" fmla="*/ 437 h 873123"/>
                    <a:gd name="connsiteX2" fmla="*/ 5425441 w 5425441"/>
                    <a:gd name="connsiteY2" fmla="*/ 716717 h 873123"/>
                    <a:gd name="connsiteX3" fmla="*/ 2846071 w 5425441"/>
                    <a:gd name="connsiteY3" fmla="*/ 747197 h 873123"/>
                    <a:gd name="connsiteX4" fmla="*/ 1 w 5425441"/>
                    <a:gd name="connsiteY4" fmla="*/ 831017 h 873123"/>
                    <a:gd name="connsiteX0" fmla="*/ 1 w 5379721"/>
                    <a:gd name="connsiteY0" fmla="*/ 992941 h 1021314"/>
                    <a:gd name="connsiteX1" fmla="*/ 2807971 w 5379721"/>
                    <a:gd name="connsiteY1" fmla="*/ 2341 h 1021314"/>
                    <a:gd name="connsiteX2" fmla="*/ 5379721 w 5379721"/>
                    <a:gd name="connsiteY2" fmla="*/ 718621 h 1021314"/>
                    <a:gd name="connsiteX3" fmla="*/ 2800351 w 5379721"/>
                    <a:gd name="connsiteY3" fmla="*/ 749101 h 1021314"/>
                    <a:gd name="connsiteX4" fmla="*/ 1 w 5379721"/>
                    <a:gd name="connsiteY4" fmla="*/ 992941 h 1021314"/>
                    <a:gd name="connsiteX0" fmla="*/ 22273 w 5401993"/>
                    <a:gd name="connsiteY0" fmla="*/ 992941 h 1132721"/>
                    <a:gd name="connsiteX1" fmla="*/ 2830243 w 5401993"/>
                    <a:gd name="connsiteY1" fmla="*/ 2341 h 1132721"/>
                    <a:gd name="connsiteX2" fmla="*/ 5401993 w 5401993"/>
                    <a:gd name="connsiteY2" fmla="*/ 718621 h 1132721"/>
                    <a:gd name="connsiteX3" fmla="*/ 2822623 w 5401993"/>
                    <a:gd name="connsiteY3" fmla="*/ 749101 h 1132721"/>
                    <a:gd name="connsiteX4" fmla="*/ 22273 w 5401993"/>
                    <a:gd name="connsiteY4" fmla="*/ 992941 h 1132721"/>
                    <a:gd name="connsiteX0" fmla="*/ 22273 w 5414729"/>
                    <a:gd name="connsiteY0" fmla="*/ 994299 h 1134079"/>
                    <a:gd name="connsiteX1" fmla="*/ 2830243 w 5414729"/>
                    <a:gd name="connsiteY1" fmla="*/ 3699 h 1134079"/>
                    <a:gd name="connsiteX2" fmla="*/ 5401993 w 5414729"/>
                    <a:gd name="connsiteY2" fmla="*/ 719979 h 1134079"/>
                    <a:gd name="connsiteX3" fmla="*/ 2822623 w 5414729"/>
                    <a:gd name="connsiteY3" fmla="*/ 750459 h 1134079"/>
                    <a:gd name="connsiteX4" fmla="*/ 22273 w 5414729"/>
                    <a:gd name="connsiteY4" fmla="*/ 994299 h 1134079"/>
                    <a:gd name="connsiteX0" fmla="*/ 22543 w 5589394"/>
                    <a:gd name="connsiteY0" fmla="*/ 994299 h 1134079"/>
                    <a:gd name="connsiteX1" fmla="*/ 2830513 w 5589394"/>
                    <a:gd name="connsiteY1" fmla="*/ 3699 h 1134079"/>
                    <a:gd name="connsiteX2" fmla="*/ 5577523 w 5589394"/>
                    <a:gd name="connsiteY2" fmla="*/ 719979 h 1134079"/>
                    <a:gd name="connsiteX3" fmla="*/ 2822893 w 5589394"/>
                    <a:gd name="connsiteY3" fmla="*/ 750459 h 1134079"/>
                    <a:gd name="connsiteX4" fmla="*/ 22543 w 5589394"/>
                    <a:gd name="connsiteY4" fmla="*/ 994299 h 1134079"/>
                    <a:gd name="connsiteX0" fmla="*/ 22543 w 5585999"/>
                    <a:gd name="connsiteY0" fmla="*/ 994726 h 1134506"/>
                    <a:gd name="connsiteX1" fmla="*/ 2830513 w 5585999"/>
                    <a:gd name="connsiteY1" fmla="*/ 4126 h 1134506"/>
                    <a:gd name="connsiteX2" fmla="*/ 5577523 w 5585999"/>
                    <a:gd name="connsiteY2" fmla="*/ 720406 h 1134506"/>
                    <a:gd name="connsiteX3" fmla="*/ 2822893 w 5585999"/>
                    <a:gd name="connsiteY3" fmla="*/ 750886 h 1134506"/>
                    <a:gd name="connsiteX4" fmla="*/ 22543 w 5585999"/>
                    <a:gd name="connsiteY4" fmla="*/ 994726 h 1134506"/>
                    <a:gd name="connsiteX0" fmla="*/ 25069 w 5589618"/>
                    <a:gd name="connsiteY0" fmla="*/ 991761 h 1131541"/>
                    <a:gd name="connsiteX1" fmla="*/ 2833039 w 5589618"/>
                    <a:gd name="connsiteY1" fmla="*/ 1161 h 1131541"/>
                    <a:gd name="connsiteX2" fmla="*/ 5580049 w 5589618"/>
                    <a:gd name="connsiteY2" fmla="*/ 717441 h 1131541"/>
                    <a:gd name="connsiteX3" fmla="*/ 2825419 w 5589618"/>
                    <a:gd name="connsiteY3" fmla="*/ 747921 h 1131541"/>
                    <a:gd name="connsiteX4" fmla="*/ 25069 w 5589618"/>
                    <a:gd name="connsiteY4" fmla="*/ 991761 h 1131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9618" h="1131541">
                      <a:moveTo>
                        <a:pt x="25069" y="991761"/>
                      </a:moveTo>
                      <a:cubicBezTo>
                        <a:pt x="-240361" y="585361"/>
                        <a:pt x="1663369" y="24021"/>
                        <a:pt x="2833039" y="1161"/>
                      </a:cubicBezTo>
                      <a:cubicBezTo>
                        <a:pt x="4002709" y="-21699"/>
                        <a:pt x="5733719" y="295801"/>
                        <a:pt x="5580049" y="717441"/>
                      </a:cubicBezTo>
                      <a:cubicBezTo>
                        <a:pt x="5426379" y="1139081"/>
                        <a:pt x="3751249" y="702201"/>
                        <a:pt x="2825419" y="747921"/>
                      </a:cubicBezTo>
                      <a:cubicBezTo>
                        <a:pt x="1899589" y="793641"/>
                        <a:pt x="290499" y="1398161"/>
                        <a:pt x="25069" y="9917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7C304692-EF92-4C4A-8473-2AB2528ED970}"/>
                    </a:ext>
                  </a:extLst>
                </p:cNvPr>
                <p:cNvSpPr/>
                <p:nvPr/>
              </p:nvSpPr>
              <p:spPr>
                <a:xfrm>
                  <a:off x="2283564" y="3453882"/>
                  <a:ext cx="3786142" cy="668580"/>
                </a:xfrm>
                <a:custGeom>
                  <a:avLst/>
                  <a:gdLst>
                    <a:gd name="connsiteX0" fmla="*/ 171856 w 3786142"/>
                    <a:gd name="connsiteY0" fmla="*/ 636807 h 668580"/>
                    <a:gd name="connsiteX1" fmla="*/ 199297 w 3786142"/>
                    <a:gd name="connsiteY1" fmla="*/ 656232 h 668580"/>
                    <a:gd name="connsiteX2" fmla="*/ 169001 w 3786142"/>
                    <a:gd name="connsiteY2" fmla="*/ 668132 h 668580"/>
                    <a:gd name="connsiteX3" fmla="*/ 141561 w 3786142"/>
                    <a:gd name="connsiteY3" fmla="*/ 648707 h 668580"/>
                    <a:gd name="connsiteX4" fmla="*/ 171856 w 3786142"/>
                    <a:gd name="connsiteY4" fmla="*/ 636807 h 668580"/>
                    <a:gd name="connsiteX5" fmla="*/ 779901 w 3786142"/>
                    <a:gd name="connsiteY5" fmla="*/ 595369 h 668580"/>
                    <a:gd name="connsiteX6" fmla="*/ 791925 w 3786142"/>
                    <a:gd name="connsiteY6" fmla="*/ 599932 h 668580"/>
                    <a:gd name="connsiteX7" fmla="*/ 773364 w 3786142"/>
                    <a:gd name="connsiteY7" fmla="*/ 630938 h 668580"/>
                    <a:gd name="connsiteX8" fmla="*/ 741628 w 3786142"/>
                    <a:gd name="connsiteY8" fmla="*/ 634657 h 668580"/>
                    <a:gd name="connsiteX9" fmla="*/ 760189 w 3786142"/>
                    <a:gd name="connsiteY9" fmla="*/ 603650 h 668580"/>
                    <a:gd name="connsiteX10" fmla="*/ 779901 w 3786142"/>
                    <a:gd name="connsiteY10" fmla="*/ 595369 h 668580"/>
                    <a:gd name="connsiteX11" fmla="*/ 1090138 w 3786142"/>
                    <a:gd name="connsiteY11" fmla="*/ 595340 h 668580"/>
                    <a:gd name="connsiteX12" fmla="*/ 1101784 w 3786142"/>
                    <a:gd name="connsiteY12" fmla="*/ 601133 h 668580"/>
                    <a:gd name="connsiteX13" fmla="*/ 1081041 w 3786142"/>
                    <a:gd name="connsiteY13" fmla="*/ 630094 h 668580"/>
                    <a:gd name="connsiteX14" fmla="*/ 1049156 w 3786142"/>
                    <a:gd name="connsiteY14" fmla="*/ 630502 h 668580"/>
                    <a:gd name="connsiteX15" fmla="*/ 1069899 w 3786142"/>
                    <a:gd name="connsiteY15" fmla="*/ 601542 h 668580"/>
                    <a:gd name="connsiteX16" fmla="*/ 1090138 w 3786142"/>
                    <a:gd name="connsiteY16" fmla="*/ 595340 h 668580"/>
                    <a:gd name="connsiteX17" fmla="*/ 440322 w 3786142"/>
                    <a:gd name="connsiteY17" fmla="*/ 569839 h 668580"/>
                    <a:gd name="connsiteX18" fmla="*/ 452346 w 3786142"/>
                    <a:gd name="connsiteY18" fmla="*/ 574402 h 668580"/>
                    <a:gd name="connsiteX19" fmla="*/ 433785 w 3786142"/>
                    <a:gd name="connsiteY19" fmla="*/ 605408 h 668580"/>
                    <a:gd name="connsiteX20" fmla="*/ 402049 w 3786142"/>
                    <a:gd name="connsiteY20" fmla="*/ 609127 h 668580"/>
                    <a:gd name="connsiteX21" fmla="*/ 420610 w 3786142"/>
                    <a:gd name="connsiteY21" fmla="*/ 578121 h 668580"/>
                    <a:gd name="connsiteX22" fmla="*/ 440322 w 3786142"/>
                    <a:gd name="connsiteY22" fmla="*/ 569839 h 668580"/>
                    <a:gd name="connsiteX23" fmla="*/ 3732223 w 3786142"/>
                    <a:gd name="connsiteY23" fmla="*/ 543834 h 668580"/>
                    <a:gd name="connsiteX24" fmla="*/ 3733915 w 3786142"/>
                    <a:gd name="connsiteY24" fmla="*/ 543988 h 668580"/>
                    <a:gd name="connsiteX25" fmla="*/ 3721618 w 3786142"/>
                    <a:gd name="connsiteY25" fmla="*/ 552012 h 668580"/>
                    <a:gd name="connsiteX26" fmla="*/ 3721596 w 3786142"/>
                    <a:gd name="connsiteY26" fmla="*/ 551961 h 668580"/>
                    <a:gd name="connsiteX27" fmla="*/ 3732223 w 3786142"/>
                    <a:gd name="connsiteY27" fmla="*/ 543834 h 668580"/>
                    <a:gd name="connsiteX28" fmla="*/ 17477 w 3786142"/>
                    <a:gd name="connsiteY28" fmla="*/ 536384 h 668580"/>
                    <a:gd name="connsiteX29" fmla="*/ 21737 w 3786142"/>
                    <a:gd name="connsiteY29" fmla="*/ 537175 h 668580"/>
                    <a:gd name="connsiteX30" fmla="*/ 7352 w 3786142"/>
                    <a:gd name="connsiteY30" fmla="*/ 571205 h 668580"/>
                    <a:gd name="connsiteX31" fmla="*/ 0 w 3786142"/>
                    <a:gd name="connsiteY31" fmla="*/ 575907 h 668580"/>
                    <a:gd name="connsiteX32" fmla="*/ 6959 w 3786142"/>
                    <a:gd name="connsiteY32" fmla="*/ 549900 h 668580"/>
                    <a:gd name="connsiteX33" fmla="*/ 2659758 w 3786142"/>
                    <a:gd name="connsiteY33" fmla="*/ 482475 h 668580"/>
                    <a:gd name="connsiteX34" fmla="*/ 2679614 w 3786142"/>
                    <a:gd name="connsiteY34" fmla="*/ 490246 h 668580"/>
                    <a:gd name="connsiteX35" fmla="*/ 2698731 w 3786142"/>
                    <a:gd name="connsiteY35" fmla="*/ 520766 h 668580"/>
                    <a:gd name="connsiteX36" fmla="*/ 2666935 w 3786142"/>
                    <a:gd name="connsiteY36" fmla="*/ 517867 h 668580"/>
                    <a:gd name="connsiteX37" fmla="*/ 2647820 w 3786142"/>
                    <a:gd name="connsiteY37" fmla="*/ 487346 h 668580"/>
                    <a:gd name="connsiteX38" fmla="*/ 2659758 w 3786142"/>
                    <a:gd name="connsiteY38" fmla="*/ 482475 h 668580"/>
                    <a:gd name="connsiteX39" fmla="*/ 581932 w 3786142"/>
                    <a:gd name="connsiteY39" fmla="*/ 482475 h 668580"/>
                    <a:gd name="connsiteX40" fmla="*/ 601788 w 3786142"/>
                    <a:gd name="connsiteY40" fmla="*/ 490246 h 668580"/>
                    <a:gd name="connsiteX41" fmla="*/ 620903 w 3786142"/>
                    <a:gd name="connsiteY41" fmla="*/ 520766 h 668580"/>
                    <a:gd name="connsiteX42" fmla="*/ 589109 w 3786142"/>
                    <a:gd name="connsiteY42" fmla="*/ 517867 h 668580"/>
                    <a:gd name="connsiteX43" fmla="*/ 569992 w 3786142"/>
                    <a:gd name="connsiteY43" fmla="*/ 487346 h 668580"/>
                    <a:gd name="connsiteX44" fmla="*/ 581932 w 3786142"/>
                    <a:gd name="connsiteY44" fmla="*/ 482475 h 668580"/>
                    <a:gd name="connsiteX45" fmla="*/ 3019007 w 3786142"/>
                    <a:gd name="connsiteY45" fmla="*/ 441638 h 668580"/>
                    <a:gd name="connsiteX46" fmla="*/ 3029778 w 3786142"/>
                    <a:gd name="connsiteY46" fmla="*/ 449491 h 668580"/>
                    <a:gd name="connsiteX47" fmla="*/ 3005581 w 3786142"/>
                    <a:gd name="connsiteY47" fmla="*/ 474326 h 668580"/>
                    <a:gd name="connsiteX48" fmla="*/ 2974017 w 3786142"/>
                    <a:gd name="connsiteY48" fmla="*/ 468908 h 668580"/>
                    <a:gd name="connsiteX49" fmla="*/ 2998214 w 3786142"/>
                    <a:gd name="connsiteY49" fmla="*/ 444073 h 668580"/>
                    <a:gd name="connsiteX50" fmla="*/ 3019007 w 3786142"/>
                    <a:gd name="connsiteY50" fmla="*/ 441638 h 668580"/>
                    <a:gd name="connsiteX51" fmla="*/ 941181 w 3786142"/>
                    <a:gd name="connsiteY51" fmla="*/ 441638 h 668580"/>
                    <a:gd name="connsiteX52" fmla="*/ 951952 w 3786142"/>
                    <a:gd name="connsiteY52" fmla="*/ 449491 h 668580"/>
                    <a:gd name="connsiteX53" fmla="*/ 927755 w 3786142"/>
                    <a:gd name="connsiteY53" fmla="*/ 474326 h 668580"/>
                    <a:gd name="connsiteX54" fmla="*/ 896191 w 3786142"/>
                    <a:gd name="connsiteY54" fmla="*/ 468908 h 668580"/>
                    <a:gd name="connsiteX55" fmla="*/ 920388 w 3786142"/>
                    <a:gd name="connsiteY55" fmla="*/ 444073 h 668580"/>
                    <a:gd name="connsiteX56" fmla="*/ 941181 w 3786142"/>
                    <a:gd name="connsiteY56" fmla="*/ 441638 h 668580"/>
                    <a:gd name="connsiteX57" fmla="*/ 3378007 w 3786142"/>
                    <a:gd name="connsiteY57" fmla="*/ 437274 h 668580"/>
                    <a:gd name="connsiteX58" fmla="*/ 3390030 w 3786142"/>
                    <a:gd name="connsiteY58" fmla="*/ 441837 h 668580"/>
                    <a:gd name="connsiteX59" fmla="*/ 3371469 w 3786142"/>
                    <a:gd name="connsiteY59" fmla="*/ 472843 h 668580"/>
                    <a:gd name="connsiteX60" fmla="*/ 3339734 w 3786142"/>
                    <a:gd name="connsiteY60" fmla="*/ 476562 h 668580"/>
                    <a:gd name="connsiteX61" fmla="*/ 3358295 w 3786142"/>
                    <a:gd name="connsiteY61" fmla="*/ 445556 h 668580"/>
                    <a:gd name="connsiteX62" fmla="*/ 3378007 w 3786142"/>
                    <a:gd name="connsiteY62" fmla="*/ 437274 h 668580"/>
                    <a:gd name="connsiteX63" fmla="*/ 1300181 w 3786142"/>
                    <a:gd name="connsiteY63" fmla="*/ 437274 h 668580"/>
                    <a:gd name="connsiteX64" fmla="*/ 1312204 w 3786142"/>
                    <a:gd name="connsiteY64" fmla="*/ 441837 h 668580"/>
                    <a:gd name="connsiteX65" fmla="*/ 1293643 w 3786142"/>
                    <a:gd name="connsiteY65" fmla="*/ 472843 h 668580"/>
                    <a:gd name="connsiteX66" fmla="*/ 1261908 w 3786142"/>
                    <a:gd name="connsiteY66" fmla="*/ 476562 h 668580"/>
                    <a:gd name="connsiteX67" fmla="*/ 1280469 w 3786142"/>
                    <a:gd name="connsiteY67" fmla="*/ 445556 h 668580"/>
                    <a:gd name="connsiteX68" fmla="*/ 1300181 w 3786142"/>
                    <a:gd name="connsiteY68" fmla="*/ 437274 h 668580"/>
                    <a:gd name="connsiteX69" fmla="*/ 213306 w 3786142"/>
                    <a:gd name="connsiteY69" fmla="*/ 386990 h 668580"/>
                    <a:gd name="connsiteX70" fmla="*/ 232408 w 3786142"/>
                    <a:gd name="connsiteY70" fmla="*/ 395082 h 668580"/>
                    <a:gd name="connsiteX71" fmla="*/ 239377 w 3786142"/>
                    <a:gd name="connsiteY71" fmla="*/ 407655 h 668580"/>
                    <a:gd name="connsiteX72" fmla="*/ 208655 w 3786142"/>
                    <a:gd name="connsiteY72" fmla="*/ 417872 h 668580"/>
                    <a:gd name="connsiteX73" fmla="*/ 188962 w 3786142"/>
                    <a:gd name="connsiteY73" fmla="*/ 409529 h 668580"/>
                    <a:gd name="connsiteX74" fmla="*/ 184970 w 3786142"/>
                    <a:gd name="connsiteY74" fmla="*/ 402327 h 668580"/>
                    <a:gd name="connsiteX75" fmla="*/ 2290541 w 3786142"/>
                    <a:gd name="connsiteY75" fmla="*/ 386739 h 668580"/>
                    <a:gd name="connsiteX76" fmla="*/ 2317203 w 3786142"/>
                    <a:gd name="connsiteY76" fmla="*/ 407655 h 668580"/>
                    <a:gd name="connsiteX77" fmla="*/ 2286481 w 3786142"/>
                    <a:gd name="connsiteY77" fmla="*/ 417872 h 668580"/>
                    <a:gd name="connsiteX78" fmla="*/ 2259820 w 3786142"/>
                    <a:gd name="connsiteY78" fmla="*/ 396956 h 668580"/>
                    <a:gd name="connsiteX79" fmla="*/ 2290541 w 3786142"/>
                    <a:gd name="connsiteY79" fmla="*/ 386739 h 668580"/>
                    <a:gd name="connsiteX80" fmla="*/ 1927557 w 3786142"/>
                    <a:gd name="connsiteY80" fmla="*/ 386739 h 668580"/>
                    <a:gd name="connsiteX81" fmla="*/ 1954220 w 3786142"/>
                    <a:gd name="connsiteY81" fmla="*/ 407655 h 668580"/>
                    <a:gd name="connsiteX82" fmla="*/ 1923498 w 3786142"/>
                    <a:gd name="connsiteY82" fmla="*/ 417872 h 668580"/>
                    <a:gd name="connsiteX83" fmla="*/ 1896837 w 3786142"/>
                    <a:gd name="connsiteY83" fmla="*/ 396956 h 668580"/>
                    <a:gd name="connsiteX84" fmla="*/ 1927557 w 3786142"/>
                    <a:gd name="connsiteY84" fmla="*/ 386739 h 668580"/>
                    <a:gd name="connsiteX85" fmla="*/ 2816703 w 3786142"/>
                    <a:gd name="connsiteY85" fmla="*/ 367239 h 668580"/>
                    <a:gd name="connsiteX86" fmla="*/ 2827473 w 3786142"/>
                    <a:gd name="connsiteY86" fmla="*/ 375092 h 668580"/>
                    <a:gd name="connsiteX87" fmla="*/ 2803277 w 3786142"/>
                    <a:gd name="connsiteY87" fmla="*/ 399927 h 668580"/>
                    <a:gd name="connsiteX88" fmla="*/ 2771713 w 3786142"/>
                    <a:gd name="connsiteY88" fmla="*/ 394509 h 668580"/>
                    <a:gd name="connsiteX89" fmla="*/ 2795910 w 3786142"/>
                    <a:gd name="connsiteY89" fmla="*/ 369674 h 668580"/>
                    <a:gd name="connsiteX90" fmla="*/ 2816703 w 3786142"/>
                    <a:gd name="connsiteY90" fmla="*/ 367239 h 668580"/>
                    <a:gd name="connsiteX91" fmla="*/ 738877 w 3786142"/>
                    <a:gd name="connsiteY91" fmla="*/ 367239 h 668580"/>
                    <a:gd name="connsiteX92" fmla="*/ 749647 w 3786142"/>
                    <a:gd name="connsiteY92" fmla="*/ 375092 h 668580"/>
                    <a:gd name="connsiteX93" fmla="*/ 725450 w 3786142"/>
                    <a:gd name="connsiteY93" fmla="*/ 399927 h 668580"/>
                    <a:gd name="connsiteX94" fmla="*/ 693886 w 3786142"/>
                    <a:gd name="connsiteY94" fmla="*/ 394509 h 668580"/>
                    <a:gd name="connsiteX95" fmla="*/ 718083 w 3786142"/>
                    <a:gd name="connsiteY95" fmla="*/ 369674 h 668580"/>
                    <a:gd name="connsiteX96" fmla="*/ 738877 w 3786142"/>
                    <a:gd name="connsiteY96" fmla="*/ 367239 h 668580"/>
                    <a:gd name="connsiteX97" fmla="*/ 3745292 w 3786142"/>
                    <a:gd name="connsiteY97" fmla="*/ 335188 h 668580"/>
                    <a:gd name="connsiteX98" fmla="*/ 3758320 w 3786142"/>
                    <a:gd name="connsiteY98" fmla="*/ 336374 h 668580"/>
                    <a:gd name="connsiteX99" fmla="*/ 3786142 w 3786142"/>
                    <a:gd name="connsiteY99" fmla="*/ 364825 h 668580"/>
                    <a:gd name="connsiteX100" fmla="*/ 3780137 w 3786142"/>
                    <a:gd name="connsiteY100" fmla="*/ 369418 h 668580"/>
                    <a:gd name="connsiteX101" fmla="*/ 3759304 w 3786142"/>
                    <a:gd name="connsiteY101" fmla="*/ 367520 h 668580"/>
                    <a:gd name="connsiteX102" fmla="*/ 3734665 w 3786142"/>
                    <a:gd name="connsiteY102" fmla="*/ 343315 h 668580"/>
                    <a:gd name="connsiteX103" fmla="*/ 3745292 w 3786142"/>
                    <a:gd name="connsiteY103" fmla="*/ 335188 h 668580"/>
                    <a:gd name="connsiteX104" fmla="*/ 1667465 w 3786142"/>
                    <a:gd name="connsiteY104" fmla="*/ 335188 h 668580"/>
                    <a:gd name="connsiteX105" fmla="*/ 1688298 w 3786142"/>
                    <a:gd name="connsiteY105" fmla="*/ 337085 h 668580"/>
                    <a:gd name="connsiteX106" fmla="*/ 1712936 w 3786142"/>
                    <a:gd name="connsiteY106" fmla="*/ 361291 h 668580"/>
                    <a:gd name="connsiteX107" fmla="*/ 1681478 w 3786142"/>
                    <a:gd name="connsiteY107" fmla="*/ 367520 h 668580"/>
                    <a:gd name="connsiteX108" fmla="*/ 1656838 w 3786142"/>
                    <a:gd name="connsiteY108" fmla="*/ 343315 h 668580"/>
                    <a:gd name="connsiteX109" fmla="*/ 1667465 w 3786142"/>
                    <a:gd name="connsiteY109" fmla="*/ 335188 h 668580"/>
                    <a:gd name="connsiteX110" fmla="*/ 3203403 w 3786142"/>
                    <a:gd name="connsiteY110" fmla="*/ 328400 h 668580"/>
                    <a:gd name="connsiteX111" fmla="*/ 3214173 w 3786142"/>
                    <a:gd name="connsiteY111" fmla="*/ 336253 h 668580"/>
                    <a:gd name="connsiteX112" fmla="*/ 3189977 w 3786142"/>
                    <a:gd name="connsiteY112" fmla="*/ 361088 h 668580"/>
                    <a:gd name="connsiteX113" fmla="*/ 3158413 w 3786142"/>
                    <a:gd name="connsiteY113" fmla="*/ 355670 h 668580"/>
                    <a:gd name="connsiteX114" fmla="*/ 3182610 w 3786142"/>
                    <a:gd name="connsiteY114" fmla="*/ 330835 h 668580"/>
                    <a:gd name="connsiteX115" fmla="*/ 3203403 w 3786142"/>
                    <a:gd name="connsiteY115" fmla="*/ 328400 h 668580"/>
                    <a:gd name="connsiteX116" fmla="*/ 1125577 w 3786142"/>
                    <a:gd name="connsiteY116" fmla="*/ 328400 h 668580"/>
                    <a:gd name="connsiteX117" fmla="*/ 1136347 w 3786142"/>
                    <a:gd name="connsiteY117" fmla="*/ 336253 h 668580"/>
                    <a:gd name="connsiteX118" fmla="*/ 1112150 w 3786142"/>
                    <a:gd name="connsiteY118" fmla="*/ 361088 h 668580"/>
                    <a:gd name="connsiteX119" fmla="*/ 1080586 w 3786142"/>
                    <a:gd name="connsiteY119" fmla="*/ 355670 h 668580"/>
                    <a:gd name="connsiteX120" fmla="*/ 1104783 w 3786142"/>
                    <a:gd name="connsiteY120" fmla="*/ 330835 h 668580"/>
                    <a:gd name="connsiteX121" fmla="*/ 1125577 w 3786142"/>
                    <a:gd name="connsiteY121" fmla="*/ 328400 h 668580"/>
                    <a:gd name="connsiteX122" fmla="*/ 3562403 w 3786142"/>
                    <a:gd name="connsiteY122" fmla="*/ 324037 h 668580"/>
                    <a:gd name="connsiteX123" fmla="*/ 3574426 w 3786142"/>
                    <a:gd name="connsiteY123" fmla="*/ 328599 h 668580"/>
                    <a:gd name="connsiteX124" fmla="*/ 3555865 w 3786142"/>
                    <a:gd name="connsiteY124" fmla="*/ 359606 h 668580"/>
                    <a:gd name="connsiteX125" fmla="*/ 3524130 w 3786142"/>
                    <a:gd name="connsiteY125" fmla="*/ 363324 h 668580"/>
                    <a:gd name="connsiteX126" fmla="*/ 3542691 w 3786142"/>
                    <a:gd name="connsiteY126" fmla="*/ 332318 h 668580"/>
                    <a:gd name="connsiteX127" fmla="*/ 3562403 w 3786142"/>
                    <a:gd name="connsiteY127" fmla="*/ 324037 h 668580"/>
                    <a:gd name="connsiteX128" fmla="*/ 1484576 w 3786142"/>
                    <a:gd name="connsiteY128" fmla="*/ 324037 h 668580"/>
                    <a:gd name="connsiteX129" fmla="*/ 1496600 w 3786142"/>
                    <a:gd name="connsiteY129" fmla="*/ 328599 h 668580"/>
                    <a:gd name="connsiteX130" fmla="*/ 1478039 w 3786142"/>
                    <a:gd name="connsiteY130" fmla="*/ 359606 h 668580"/>
                    <a:gd name="connsiteX131" fmla="*/ 1446303 w 3786142"/>
                    <a:gd name="connsiteY131" fmla="*/ 363324 h 668580"/>
                    <a:gd name="connsiteX132" fmla="*/ 1464864 w 3786142"/>
                    <a:gd name="connsiteY132" fmla="*/ 332318 h 668580"/>
                    <a:gd name="connsiteX133" fmla="*/ 1484576 w 3786142"/>
                    <a:gd name="connsiteY133" fmla="*/ 324037 h 668580"/>
                    <a:gd name="connsiteX134" fmla="*/ 421195 w 3786142"/>
                    <a:gd name="connsiteY134" fmla="*/ 289767 h 668580"/>
                    <a:gd name="connsiteX135" fmla="*/ 423772 w 3786142"/>
                    <a:gd name="connsiteY135" fmla="*/ 294418 h 668580"/>
                    <a:gd name="connsiteX136" fmla="*/ 393050 w 3786142"/>
                    <a:gd name="connsiteY136" fmla="*/ 304634 h 668580"/>
                    <a:gd name="connsiteX137" fmla="*/ 387880 w 3786142"/>
                    <a:gd name="connsiteY137" fmla="*/ 302444 h 668580"/>
                    <a:gd name="connsiteX138" fmla="*/ 2672827 w 3786142"/>
                    <a:gd name="connsiteY138" fmla="*/ 273829 h 668580"/>
                    <a:gd name="connsiteX139" fmla="*/ 2692683 w 3786142"/>
                    <a:gd name="connsiteY139" fmla="*/ 281600 h 668580"/>
                    <a:gd name="connsiteX140" fmla="*/ 2711800 w 3786142"/>
                    <a:gd name="connsiteY140" fmla="*/ 312120 h 668580"/>
                    <a:gd name="connsiteX141" fmla="*/ 2680005 w 3786142"/>
                    <a:gd name="connsiteY141" fmla="*/ 309221 h 668580"/>
                    <a:gd name="connsiteX142" fmla="*/ 2660889 w 3786142"/>
                    <a:gd name="connsiteY142" fmla="*/ 278700 h 668580"/>
                    <a:gd name="connsiteX143" fmla="*/ 2672827 w 3786142"/>
                    <a:gd name="connsiteY143" fmla="*/ 273829 h 668580"/>
                    <a:gd name="connsiteX144" fmla="*/ 595001 w 3786142"/>
                    <a:gd name="connsiteY144" fmla="*/ 273829 h 668580"/>
                    <a:gd name="connsiteX145" fmla="*/ 614857 w 3786142"/>
                    <a:gd name="connsiteY145" fmla="*/ 281600 h 668580"/>
                    <a:gd name="connsiteX146" fmla="*/ 633972 w 3786142"/>
                    <a:gd name="connsiteY146" fmla="*/ 312120 h 668580"/>
                    <a:gd name="connsiteX147" fmla="*/ 602178 w 3786142"/>
                    <a:gd name="connsiteY147" fmla="*/ 309221 h 668580"/>
                    <a:gd name="connsiteX148" fmla="*/ 583062 w 3786142"/>
                    <a:gd name="connsiteY148" fmla="*/ 278700 h 668580"/>
                    <a:gd name="connsiteX149" fmla="*/ 595001 w 3786142"/>
                    <a:gd name="connsiteY149" fmla="*/ 273829 h 668580"/>
                    <a:gd name="connsiteX150" fmla="*/ 2474937 w 3786142"/>
                    <a:gd name="connsiteY150" fmla="*/ 273502 h 668580"/>
                    <a:gd name="connsiteX151" fmla="*/ 2501599 w 3786142"/>
                    <a:gd name="connsiteY151" fmla="*/ 294418 h 668580"/>
                    <a:gd name="connsiteX152" fmla="*/ 2470877 w 3786142"/>
                    <a:gd name="connsiteY152" fmla="*/ 304634 h 668580"/>
                    <a:gd name="connsiteX153" fmla="*/ 2444215 w 3786142"/>
                    <a:gd name="connsiteY153" fmla="*/ 283718 h 668580"/>
                    <a:gd name="connsiteX154" fmla="*/ 2474937 w 3786142"/>
                    <a:gd name="connsiteY154" fmla="*/ 273502 h 668580"/>
                    <a:gd name="connsiteX155" fmla="*/ 2111953 w 3786142"/>
                    <a:gd name="connsiteY155" fmla="*/ 273502 h 668580"/>
                    <a:gd name="connsiteX156" fmla="*/ 2138615 w 3786142"/>
                    <a:gd name="connsiteY156" fmla="*/ 294418 h 668580"/>
                    <a:gd name="connsiteX157" fmla="*/ 2107893 w 3786142"/>
                    <a:gd name="connsiteY157" fmla="*/ 304634 h 668580"/>
                    <a:gd name="connsiteX158" fmla="*/ 2081232 w 3786142"/>
                    <a:gd name="connsiteY158" fmla="*/ 283718 h 668580"/>
                    <a:gd name="connsiteX159" fmla="*/ 2111953 w 3786142"/>
                    <a:gd name="connsiteY159" fmla="*/ 273502 h 668580"/>
                    <a:gd name="connsiteX160" fmla="*/ 3001100 w 3786142"/>
                    <a:gd name="connsiteY160" fmla="*/ 254001 h 668580"/>
                    <a:gd name="connsiteX161" fmla="*/ 3011870 w 3786142"/>
                    <a:gd name="connsiteY161" fmla="*/ 261854 h 668580"/>
                    <a:gd name="connsiteX162" fmla="*/ 2987673 w 3786142"/>
                    <a:gd name="connsiteY162" fmla="*/ 286689 h 668580"/>
                    <a:gd name="connsiteX163" fmla="*/ 2956109 w 3786142"/>
                    <a:gd name="connsiteY163" fmla="*/ 281271 h 668580"/>
                    <a:gd name="connsiteX164" fmla="*/ 2980306 w 3786142"/>
                    <a:gd name="connsiteY164" fmla="*/ 256437 h 668580"/>
                    <a:gd name="connsiteX165" fmla="*/ 3001100 w 3786142"/>
                    <a:gd name="connsiteY165" fmla="*/ 254001 h 668580"/>
                    <a:gd name="connsiteX166" fmla="*/ 923273 w 3786142"/>
                    <a:gd name="connsiteY166" fmla="*/ 254001 h 668580"/>
                    <a:gd name="connsiteX167" fmla="*/ 934044 w 3786142"/>
                    <a:gd name="connsiteY167" fmla="*/ 261854 h 668580"/>
                    <a:gd name="connsiteX168" fmla="*/ 909847 w 3786142"/>
                    <a:gd name="connsiteY168" fmla="*/ 286689 h 668580"/>
                    <a:gd name="connsiteX169" fmla="*/ 878283 w 3786142"/>
                    <a:gd name="connsiteY169" fmla="*/ 281271 h 668580"/>
                    <a:gd name="connsiteX170" fmla="*/ 902480 w 3786142"/>
                    <a:gd name="connsiteY170" fmla="*/ 256437 h 668580"/>
                    <a:gd name="connsiteX171" fmla="*/ 923273 w 3786142"/>
                    <a:gd name="connsiteY171" fmla="*/ 254001 h 668580"/>
                    <a:gd name="connsiteX172" fmla="*/ 841623 w 3786142"/>
                    <a:gd name="connsiteY172" fmla="*/ 152107 h 668580"/>
                    <a:gd name="connsiteX173" fmla="*/ 842088 w 3786142"/>
                    <a:gd name="connsiteY173" fmla="*/ 152446 h 668580"/>
                    <a:gd name="connsiteX174" fmla="*/ 817891 w 3786142"/>
                    <a:gd name="connsiteY174" fmla="*/ 177280 h 668580"/>
                    <a:gd name="connsiteX175" fmla="*/ 786327 w 3786142"/>
                    <a:gd name="connsiteY175" fmla="*/ 171862 h 668580"/>
                    <a:gd name="connsiteX176" fmla="*/ 788118 w 3786142"/>
                    <a:gd name="connsiteY176" fmla="*/ 167503 h 668580"/>
                    <a:gd name="connsiteX177" fmla="*/ 2909144 w 3786142"/>
                    <a:gd name="connsiteY177" fmla="*/ 144593 h 668580"/>
                    <a:gd name="connsiteX178" fmla="*/ 2919914 w 3786142"/>
                    <a:gd name="connsiteY178" fmla="*/ 152446 h 668580"/>
                    <a:gd name="connsiteX179" fmla="*/ 2895717 w 3786142"/>
                    <a:gd name="connsiteY179" fmla="*/ 177280 h 668580"/>
                    <a:gd name="connsiteX180" fmla="*/ 2864153 w 3786142"/>
                    <a:gd name="connsiteY180" fmla="*/ 171862 h 668580"/>
                    <a:gd name="connsiteX181" fmla="*/ 2888350 w 3786142"/>
                    <a:gd name="connsiteY181" fmla="*/ 147028 h 668580"/>
                    <a:gd name="connsiteX182" fmla="*/ 2909144 w 3786142"/>
                    <a:gd name="connsiteY182" fmla="*/ 144593 h 668580"/>
                    <a:gd name="connsiteX183" fmla="*/ 1779749 w 3786142"/>
                    <a:gd name="connsiteY183" fmla="*/ 138254 h 668580"/>
                    <a:gd name="connsiteX184" fmla="*/ 1800582 w 3786142"/>
                    <a:gd name="connsiteY184" fmla="*/ 140152 h 668580"/>
                    <a:gd name="connsiteX185" fmla="*/ 1825220 w 3786142"/>
                    <a:gd name="connsiteY185" fmla="*/ 164357 h 668580"/>
                    <a:gd name="connsiteX186" fmla="*/ 1793762 w 3786142"/>
                    <a:gd name="connsiteY186" fmla="*/ 170587 h 668580"/>
                    <a:gd name="connsiteX187" fmla="*/ 1769122 w 3786142"/>
                    <a:gd name="connsiteY187" fmla="*/ 146381 h 668580"/>
                    <a:gd name="connsiteX188" fmla="*/ 1779749 w 3786142"/>
                    <a:gd name="connsiteY188" fmla="*/ 138254 h 668580"/>
                    <a:gd name="connsiteX189" fmla="*/ 3275719 w 3786142"/>
                    <a:gd name="connsiteY189" fmla="*/ 133526 h 668580"/>
                    <a:gd name="connsiteX190" fmla="*/ 3303160 w 3786142"/>
                    <a:gd name="connsiteY190" fmla="*/ 152951 h 668580"/>
                    <a:gd name="connsiteX191" fmla="*/ 3272865 w 3786142"/>
                    <a:gd name="connsiteY191" fmla="*/ 164851 h 668580"/>
                    <a:gd name="connsiteX192" fmla="*/ 3245425 w 3786142"/>
                    <a:gd name="connsiteY192" fmla="*/ 145426 h 668580"/>
                    <a:gd name="connsiteX193" fmla="*/ 3275719 w 3786142"/>
                    <a:gd name="connsiteY193" fmla="*/ 133526 h 668580"/>
                    <a:gd name="connsiteX194" fmla="*/ 1197893 w 3786142"/>
                    <a:gd name="connsiteY194" fmla="*/ 133526 h 668580"/>
                    <a:gd name="connsiteX195" fmla="*/ 1225334 w 3786142"/>
                    <a:gd name="connsiteY195" fmla="*/ 152951 h 668580"/>
                    <a:gd name="connsiteX196" fmla="*/ 1195039 w 3786142"/>
                    <a:gd name="connsiteY196" fmla="*/ 164851 h 668580"/>
                    <a:gd name="connsiteX197" fmla="*/ 1167598 w 3786142"/>
                    <a:gd name="connsiteY197" fmla="*/ 145426 h 668580"/>
                    <a:gd name="connsiteX198" fmla="*/ 1197893 w 3786142"/>
                    <a:gd name="connsiteY198" fmla="*/ 133526 h 668580"/>
                    <a:gd name="connsiteX199" fmla="*/ 2315095 w 3786142"/>
                    <a:gd name="connsiteY199" fmla="*/ 98173 h 668580"/>
                    <a:gd name="connsiteX200" fmla="*/ 2331690 w 3786142"/>
                    <a:gd name="connsiteY200" fmla="*/ 111161 h 668580"/>
                    <a:gd name="connsiteX201" fmla="*/ 2341201 w 3786142"/>
                    <a:gd name="connsiteY201" fmla="*/ 146172 h 668580"/>
                    <a:gd name="connsiteX202" fmla="*/ 2311950 w 3786142"/>
                    <a:gd name="connsiteY202" fmla="*/ 134698 h 668580"/>
                    <a:gd name="connsiteX203" fmla="*/ 2302439 w 3786142"/>
                    <a:gd name="connsiteY203" fmla="*/ 99687 h 668580"/>
                    <a:gd name="connsiteX204" fmla="*/ 2315095 w 3786142"/>
                    <a:gd name="connsiteY204" fmla="*/ 98173 h 668580"/>
                    <a:gd name="connsiteX205" fmla="*/ 1466359 w 3786142"/>
                    <a:gd name="connsiteY205" fmla="*/ 66560 h 668580"/>
                    <a:gd name="connsiteX206" fmla="*/ 1478383 w 3786142"/>
                    <a:gd name="connsiteY206" fmla="*/ 71122 h 668580"/>
                    <a:gd name="connsiteX207" fmla="*/ 1459822 w 3786142"/>
                    <a:gd name="connsiteY207" fmla="*/ 102129 h 668580"/>
                    <a:gd name="connsiteX208" fmla="*/ 1428087 w 3786142"/>
                    <a:gd name="connsiteY208" fmla="*/ 105847 h 668580"/>
                    <a:gd name="connsiteX209" fmla="*/ 1446648 w 3786142"/>
                    <a:gd name="connsiteY209" fmla="*/ 74841 h 668580"/>
                    <a:gd name="connsiteX210" fmla="*/ 1466359 w 3786142"/>
                    <a:gd name="connsiteY210" fmla="*/ 66560 h 668580"/>
                    <a:gd name="connsiteX211" fmla="*/ 2580619 w 3786142"/>
                    <a:gd name="connsiteY211" fmla="*/ 46661 h 668580"/>
                    <a:gd name="connsiteX212" fmla="*/ 2607281 w 3786142"/>
                    <a:gd name="connsiteY212" fmla="*/ 67577 h 668580"/>
                    <a:gd name="connsiteX213" fmla="*/ 2576559 w 3786142"/>
                    <a:gd name="connsiteY213" fmla="*/ 77793 h 668580"/>
                    <a:gd name="connsiteX214" fmla="*/ 2549899 w 3786142"/>
                    <a:gd name="connsiteY214" fmla="*/ 56877 h 668580"/>
                    <a:gd name="connsiteX215" fmla="*/ 2580619 w 3786142"/>
                    <a:gd name="connsiteY215" fmla="*/ 46661 h 668580"/>
                    <a:gd name="connsiteX216" fmla="*/ 2150511 w 3786142"/>
                    <a:gd name="connsiteY216" fmla="*/ 13632 h 668580"/>
                    <a:gd name="connsiteX217" fmla="*/ 2179530 w 3786142"/>
                    <a:gd name="connsiteY217" fmla="*/ 29436 h 668580"/>
                    <a:gd name="connsiteX218" fmla="*/ 2150473 w 3786142"/>
                    <a:gd name="connsiteY218" fmla="*/ 45141 h 668580"/>
                    <a:gd name="connsiteX219" fmla="*/ 2121453 w 3786142"/>
                    <a:gd name="connsiteY219" fmla="*/ 29336 h 668580"/>
                    <a:gd name="connsiteX220" fmla="*/ 2150511 w 3786142"/>
                    <a:gd name="connsiteY220" fmla="*/ 13632 h 668580"/>
                    <a:gd name="connsiteX221" fmla="*/ 1645302 w 3786142"/>
                    <a:gd name="connsiteY221" fmla="*/ 0 h 668580"/>
                    <a:gd name="connsiteX222" fmla="*/ 1649533 w 3786142"/>
                    <a:gd name="connsiteY222" fmla="*/ 9764 h 668580"/>
                    <a:gd name="connsiteX223" fmla="*/ 1618074 w 3786142"/>
                    <a:gd name="connsiteY223" fmla="*/ 15994 h 668580"/>
                    <a:gd name="connsiteX224" fmla="*/ 1599240 w 3786142"/>
                    <a:gd name="connsiteY224" fmla="*/ 5182 h 668580"/>
                    <a:gd name="connsiteX225" fmla="*/ 1599073 w 3786142"/>
                    <a:gd name="connsiteY225" fmla="*/ 4797 h 668580"/>
                    <a:gd name="connsiteX226" fmla="*/ 1608771 w 3786142"/>
                    <a:gd name="connsiteY226" fmla="*/ 3352 h 668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</a:cxnLst>
                  <a:rect l="l" t="t" r="r" b="b"/>
                  <a:pathLst>
                    <a:path w="3786142" h="668580">
                      <a:moveTo>
                        <a:pt x="171856" y="636807"/>
                      </a:moveTo>
                      <a:cubicBezTo>
                        <a:pt x="187799" y="638885"/>
                        <a:pt x="200085" y="647581"/>
                        <a:pt x="199297" y="656232"/>
                      </a:cubicBezTo>
                      <a:cubicBezTo>
                        <a:pt x="198507" y="664881"/>
                        <a:pt x="184945" y="670209"/>
                        <a:pt x="169001" y="668132"/>
                      </a:cubicBezTo>
                      <a:cubicBezTo>
                        <a:pt x="153058" y="666053"/>
                        <a:pt x="140772" y="657356"/>
                        <a:pt x="141561" y="648707"/>
                      </a:cubicBezTo>
                      <a:cubicBezTo>
                        <a:pt x="142349" y="640058"/>
                        <a:pt x="155913" y="634730"/>
                        <a:pt x="171856" y="636807"/>
                      </a:cubicBezTo>
                      <a:close/>
                      <a:moveTo>
                        <a:pt x="779901" y="595369"/>
                      </a:moveTo>
                      <a:cubicBezTo>
                        <a:pt x="785644" y="594696"/>
                        <a:pt x="790106" y="596164"/>
                        <a:pt x="791925" y="599932"/>
                      </a:cubicBezTo>
                      <a:cubicBezTo>
                        <a:pt x="795562" y="607466"/>
                        <a:pt x="787252" y="621349"/>
                        <a:pt x="773364" y="630938"/>
                      </a:cubicBezTo>
                      <a:cubicBezTo>
                        <a:pt x="759475" y="640527"/>
                        <a:pt x="745266" y="642192"/>
                        <a:pt x="741628" y="634657"/>
                      </a:cubicBezTo>
                      <a:cubicBezTo>
                        <a:pt x="737990" y="627122"/>
                        <a:pt x="746300" y="613239"/>
                        <a:pt x="760189" y="603650"/>
                      </a:cubicBezTo>
                      <a:cubicBezTo>
                        <a:pt x="767134" y="598856"/>
                        <a:pt x="774158" y="596042"/>
                        <a:pt x="779901" y="595369"/>
                      </a:cubicBezTo>
                      <a:close/>
                      <a:moveTo>
                        <a:pt x="1090138" y="595340"/>
                      </a:moveTo>
                      <a:cubicBezTo>
                        <a:pt x="1095908" y="595266"/>
                        <a:pt x="1100246" y="597191"/>
                        <a:pt x="1101784" y="601133"/>
                      </a:cubicBezTo>
                      <a:cubicBezTo>
                        <a:pt x="1104862" y="609018"/>
                        <a:pt x="1095574" y="621985"/>
                        <a:pt x="1081041" y="630094"/>
                      </a:cubicBezTo>
                      <a:cubicBezTo>
                        <a:pt x="1066508" y="638205"/>
                        <a:pt x="1052233" y="638387"/>
                        <a:pt x="1049156" y="630502"/>
                      </a:cubicBezTo>
                      <a:cubicBezTo>
                        <a:pt x="1046079" y="622618"/>
                        <a:pt x="1055365" y="609652"/>
                        <a:pt x="1069899" y="601542"/>
                      </a:cubicBezTo>
                      <a:cubicBezTo>
                        <a:pt x="1077166" y="597486"/>
                        <a:pt x="1084367" y="595414"/>
                        <a:pt x="1090138" y="595340"/>
                      </a:cubicBezTo>
                      <a:close/>
                      <a:moveTo>
                        <a:pt x="440322" y="569839"/>
                      </a:moveTo>
                      <a:cubicBezTo>
                        <a:pt x="446065" y="569166"/>
                        <a:pt x="450527" y="570634"/>
                        <a:pt x="452346" y="574402"/>
                      </a:cubicBezTo>
                      <a:cubicBezTo>
                        <a:pt x="455983" y="581937"/>
                        <a:pt x="447673" y="595819"/>
                        <a:pt x="433785" y="605408"/>
                      </a:cubicBezTo>
                      <a:cubicBezTo>
                        <a:pt x="419896" y="614998"/>
                        <a:pt x="405687" y="616662"/>
                        <a:pt x="402049" y="609127"/>
                      </a:cubicBezTo>
                      <a:cubicBezTo>
                        <a:pt x="398411" y="601592"/>
                        <a:pt x="406721" y="587710"/>
                        <a:pt x="420610" y="578121"/>
                      </a:cubicBezTo>
                      <a:cubicBezTo>
                        <a:pt x="427555" y="573326"/>
                        <a:pt x="434579" y="570513"/>
                        <a:pt x="440322" y="569839"/>
                      </a:cubicBezTo>
                      <a:close/>
                      <a:moveTo>
                        <a:pt x="3732223" y="543834"/>
                      </a:moveTo>
                      <a:lnTo>
                        <a:pt x="3733915" y="543988"/>
                      </a:lnTo>
                      <a:lnTo>
                        <a:pt x="3721618" y="552012"/>
                      </a:lnTo>
                      <a:lnTo>
                        <a:pt x="3721596" y="551961"/>
                      </a:lnTo>
                      <a:cubicBezTo>
                        <a:pt x="3722537" y="547759"/>
                        <a:pt x="3726529" y="544961"/>
                        <a:pt x="3732223" y="543834"/>
                      </a:cubicBezTo>
                      <a:close/>
                      <a:moveTo>
                        <a:pt x="17477" y="536384"/>
                      </a:moveTo>
                      <a:lnTo>
                        <a:pt x="21737" y="537175"/>
                      </a:lnTo>
                      <a:cubicBezTo>
                        <a:pt x="26295" y="543957"/>
                        <a:pt x="19854" y="559194"/>
                        <a:pt x="7352" y="571205"/>
                      </a:cubicBezTo>
                      <a:lnTo>
                        <a:pt x="0" y="575907"/>
                      </a:lnTo>
                      <a:lnTo>
                        <a:pt x="6959" y="549900"/>
                      </a:lnTo>
                      <a:close/>
                      <a:moveTo>
                        <a:pt x="2659758" y="482475"/>
                      </a:moveTo>
                      <a:cubicBezTo>
                        <a:pt x="2665512" y="482999"/>
                        <a:pt x="2672585" y="485631"/>
                        <a:pt x="2679614" y="490246"/>
                      </a:cubicBezTo>
                      <a:cubicBezTo>
                        <a:pt x="2693673" y="499475"/>
                        <a:pt x="2702231" y="513139"/>
                        <a:pt x="2698731" y="520766"/>
                      </a:cubicBezTo>
                      <a:cubicBezTo>
                        <a:pt x="2695229" y="528393"/>
                        <a:pt x="2680994" y="527096"/>
                        <a:pt x="2666935" y="517867"/>
                      </a:cubicBezTo>
                      <a:cubicBezTo>
                        <a:pt x="2652877" y="508638"/>
                        <a:pt x="2644319" y="494972"/>
                        <a:pt x="2647820" y="487346"/>
                      </a:cubicBezTo>
                      <a:cubicBezTo>
                        <a:pt x="2649570" y="483533"/>
                        <a:pt x="2654004" y="481950"/>
                        <a:pt x="2659758" y="482475"/>
                      </a:cubicBezTo>
                      <a:close/>
                      <a:moveTo>
                        <a:pt x="581932" y="482475"/>
                      </a:moveTo>
                      <a:cubicBezTo>
                        <a:pt x="587686" y="482999"/>
                        <a:pt x="594759" y="485631"/>
                        <a:pt x="601788" y="490246"/>
                      </a:cubicBezTo>
                      <a:cubicBezTo>
                        <a:pt x="615847" y="499475"/>
                        <a:pt x="624404" y="513139"/>
                        <a:pt x="620903" y="520766"/>
                      </a:cubicBezTo>
                      <a:cubicBezTo>
                        <a:pt x="617402" y="528393"/>
                        <a:pt x="603167" y="527096"/>
                        <a:pt x="589109" y="517867"/>
                      </a:cubicBezTo>
                      <a:cubicBezTo>
                        <a:pt x="575049" y="508638"/>
                        <a:pt x="566491" y="494972"/>
                        <a:pt x="569992" y="487346"/>
                      </a:cubicBezTo>
                      <a:cubicBezTo>
                        <a:pt x="571743" y="483533"/>
                        <a:pt x="576177" y="481950"/>
                        <a:pt x="581932" y="482475"/>
                      </a:cubicBezTo>
                      <a:close/>
                      <a:moveTo>
                        <a:pt x="3019007" y="441638"/>
                      </a:moveTo>
                      <a:cubicBezTo>
                        <a:pt x="3024720" y="442619"/>
                        <a:pt x="3028761" y="445315"/>
                        <a:pt x="3029778" y="449491"/>
                      </a:cubicBezTo>
                      <a:cubicBezTo>
                        <a:pt x="3031812" y="457844"/>
                        <a:pt x="3020979" y="468964"/>
                        <a:pt x="3005581" y="474326"/>
                      </a:cubicBezTo>
                      <a:cubicBezTo>
                        <a:pt x="2990183" y="479688"/>
                        <a:pt x="2976051" y="477262"/>
                        <a:pt x="2974017" y="468908"/>
                      </a:cubicBezTo>
                      <a:cubicBezTo>
                        <a:pt x="2971983" y="460555"/>
                        <a:pt x="2982817" y="449435"/>
                        <a:pt x="2998214" y="444073"/>
                      </a:cubicBezTo>
                      <a:cubicBezTo>
                        <a:pt x="3005913" y="441392"/>
                        <a:pt x="3013297" y="440658"/>
                        <a:pt x="3019007" y="441638"/>
                      </a:cubicBezTo>
                      <a:close/>
                      <a:moveTo>
                        <a:pt x="941181" y="441638"/>
                      </a:moveTo>
                      <a:cubicBezTo>
                        <a:pt x="946893" y="442619"/>
                        <a:pt x="950935" y="445315"/>
                        <a:pt x="951952" y="449491"/>
                      </a:cubicBezTo>
                      <a:cubicBezTo>
                        <a:pt x="953986" y="457844"/>
                        <a:pt x="943153" y="468964"/>
                        <a:pt x="927755" y="474326"/>
                      </a:cubicBezTo>
                      <a:cubicBezTo>
                        <a:pt x="912357" y="479688"/>
                        <a:pt x="898225" y="477262"/>
                        <a:pt x="896191" y="468908"/>
                      </a:cubicBezTo>
                      <a:cubicBezTo>
                        <a:pt x="894157" y="460555"/>
                        <a:pt x="904990" y="449435"/>
                        <a:pt x="920388" y="444073"/>
                      </a:cubicBezTo>
                      <a:cubicBezTo>
                        <a:pt x="928087" y="441392"/>
                        <a:pt x="935469" y="440658"/>
                        <a:pt x="941181" y="441638"/>
                      </a:cubicBezTo>
                      <a:close/>
                      <a:moveTo>
                        <a:pt x="3378007" y="437274"/>
                      </a:moveTo>
                      <a:cubicBezTo>
                        <a:pt x="3383750" y="436602"/>
                        <a:pt x="3388212" y="438069"/>
                        <a:pt x="3390030" y="441837"/>
                      </a:cubicBezTo>
                      <a:cubicBezTo>
                        <a:pt x="3393669" y="449372"/>
                        <a:pt x="3385359" y="463254"/>
                        <a:pt x="3371469" y="472843"/>
                      </a:cubicBezTo>
                      <a:cubicBezTo>
                        <a:pt x="3357581" y="482433"/>
                        <a:pt x="3343373" y="484097"/>
                        <a:pt x="3339734" y="476562"/>
                      </a:cubicBezTo>
                      <a:cubicBezTo>
                        <a:pt x="3336097" y="469027"/>
                        <a:pt x="3344406" y="455145"/>
                        <a:pt x="3358295" y="445556"/>
                      </a:cubicBezTo>
                      <a:cubicBezTo>
                        <a:pt x="3365240" y="440761"/>
                        <a:pt x="3372264" y="437948"/>
                        <a:pt x="3378007" y="437274"/>
                      </a:cubicBezTo>
                      <a:close/>
                      <a:moveTo>
                        <a:pt x="1300181" y="437274"/>
                      </a:moveTo>
                      <a:cubicBezTo>
                        <a:pt x="1305923" y="436602"/>
                        <a:pt x="1310385" y="438069"/>
                        <a:pt x="1312204" y="441837"/>
                      </a:cubicBezTo>
                      <a:cubicBezTo>
                        <a:pt x="1315842" y="449372"/>
                        <a:pt x="1307532" y="463254"/>
                        <a:pt x="1293643" y="472843"/>
                      </a:cubicBezTo>
                      <a:cubicBezTo>
                        <a:pt x="1279754" y="482433"/>
                        <a:pt x="1265546" y="484097"/>
                        <a:pt x="1261908" y="476562"/>
                      </a:cubicBezTo>
                      <a:cubicBezTo>
                        <a:pt x="1258270" y="469027"/>
                        <a:pt x="1266580" y="455145"/>
                        <a:pt x="1280469" y="445556"/>
                      </a:cubicBezTo>
                      <a:cubicBezTo>
                        <a:pt x="1287413" y="440761"/>
                        <a:pt x="1294438" y="437948"/>
                        <a:pt x="1300181" y="437274"/>
                      </a:cubicBezTo>
                      <a:close/>
                      <a:moveTo>
                        <a:pt x="213306" y="386990"/>
                      </a:moveTo>
                      <a:lnTo>
                        <a:pt x="232408" y="395082"/>
                      </a:lnTo>
                      <a:cubicBezTo>
                        <a:pt x="237233" y="398867"/>
                        <a:pt x="239937" y="403357"/>
                        <a:pt x="239377" y="407655"/>
                      </a:cubicBezTo>
                      <a:cubicBezTo>
                        <a:pt x="238255" y="416252"/>
                        <a:pt x="224501" y="420827"/>
                        <a:pt x="208655" y="417872"/>
                      </a:cubicBezTo>
                      <a:cubicBezTo>
                        <a:pt x="200732" y="416394"/>
                        <a:pt x="193786" y="413315"/>
                        <a:pt x="188962" y="409529"/>
                      </a:cubicBezTo>
                      <a:lnTo>
                        <a:pt x="184970" y="402327"/>
                      </a:lnTo>
                      <a:close/>
                      <a:moveTo>
                        <a:pt x="2290541" y="386739"/>
                      </a:moveTo>
                      <a:cubicBezTo>
                        <a:pt x="2306388" y="389694"/>
                        <a:pt x="2318324" y="399059"/>
                        <a:pt x="2317203" y="407655"/>
                      </a:cubicBezTo>
                      <a:cubicBezTo>
                        <a:pt x="2316083" y="416252"/>
                        <a:pt x="2302328" y="420827"/>
                        <a:pt x="2286481" y="417872"/>
                      </a:cubicBezTo>
                      <a:cubicBezTo>
                        <a:pt x="2270635" y="414917"/>
                        <a:pt x="2258698" y="405552"/>
                        <a:pt x="2259820" y="396956"/>
                      </a:cubicBezTo>
                      <a:cubicBezTo>
                        <a:pt x="2260941" y="388359"/>
                        <a:pt x="2274695" y="383784"/>
                        <a:pt x="2290541" y="386739"/>
                      </a:cubicBezTo>
                      <a:close/>
                      <a:moveTo>
                        <a:pt x="1927557" y="386739"/>
                      </a:moveTo>
                      <a:cubicBezTo>
                        <a:pt x="1943404" y="389694"/>
                        <a:pt x="1955340" y="399059"/>
                        <a:pt x="1954220" y="407655"/>
                      </a:cubicBezTo>
                      <a:cubicBezTo>
                        <a:pt x="1953099" y="416252"/>
                        <a:pt x="1939345" y="420827"/>
                        <a:pt x="1923498" y="417872"/>
                      </a:cubicBezTo>
                      <a:cubicBezTo>
                        <a:pt x="1907652" y="414917"/>
                        <a:pt x="1895715" y="405552"/>
                        <a:pt x="1896837" y="396956"/>
                      </a:cubicBezTo>
                      <a:cubicBezTo>
                        <a:pt x="1897957" y="388359"/>
                        <a:pt x="1911712" y="383784"/>
                        <a:pt x="1927557" y="386739"/>
                      </a:cubicBezTo>
                      <a:close/>
                      <a:moveTo>
                        <a:pt x="2816703" y="367239"/>
                      </a:moveTo>
                      <a:cubicBezTo>
                        <a:pt x="2822415" y="368220"/>
                        <a:pt x="2826457" y="370916"/>
                        <a:pt x="2827473" y="375092"/>
                      </a:cubicBezTo>
                      <a:cubicBezTo>
                        <a:pt x="2829508" y="383445"/>
                        <a:pt x="2818675" y="394565"/>
                        <a:pt x="2803277" y="399927"/>
                      </a:cubicBezTo>
                      <a:cubicBezTo>
                        <a:pt x="2787879" y="405288"/>
                        <a:pt x="2773747" y="402863"/>
                        <a:pt x="2771713" y="394509"/>
                      </a:cubicBezTo>
                      <a:cubicBezTo>
                        <a:pt x="2769679" y="386156"/>
                        <a:pt x="2780512" y="375036"/>
                        <a:pt x="2795910" y="369674"/>
                      </a:cubicBezTo>
                      <a:cubicBezTo>
                        <a:pt x="2803609" y="366993"/>
                        <a:pt x="2810991" y="366260"/>
                        <a:pt x="2816703" y="367239"/>
                      </a:cubicBezTo>
                      <a:close/>
                      <a:moveTo>
                        <a:pt x="738877" y="367239"/>
                      </a:moveTo>
                      <a:cubicBezTo>
                        <a:pt x="744589" y="368220"/>
                        <a:pt x="748630" y="370916"/>
                        <a:pt x="749647" y="375092"/>
                      </a:cubicBezTo>
                      <a:cubicBezTo>
                        <a:pt x="751681" y="383445"/>
                        <a:pt x="740848" y="394565"/>
                        <a:pt x="725450" y="399927"/>
                      </a:cubicBezTo>
                      <a:cubicBezTo>
                        <a:pt x="710052" y="405288"/>
                        <a:pt x="695921" y="402863"/>
                        <a:pt x="693886" y="394509"/>
                      </a:cubicBezTo>
                      <a:cubicBezTo>
                        <a:pt x="691852" y="386156"/>
                        <a:pt x="702685" y="375036"/>
                        <a:pt x="718083" y="369674"/>
                      </a:cubicBezTo>
                      <a:cubicBezTo>
                        <a:pt x="725783" y="366993"/>
                        <a:pt x="733165" y="366260"/>
                        <a:pt x="738877" y="367239"/>
                      </a:cubicBezTo>
                      <a:close/>
                      <a:moveTo>
                        <a:pt x="3745292" y="335188"/>
                      </a:moveTo>
                      <a:lnTo>
                        <a:pt x="3758320" y="336374"/>
                      </a:lnTo>
                      <a:lnTo>
                        <a:pt x="3786142" y="364825"/>
                      </a:lnTo>
                      <a:lnTo>
                        <a:pt x="3780137" y="369418"/>
                      </a:lnTo>
                      <a:cubicBezTo>
                        <a:pt x="3774444" y="370546"/>
                        <a:pt x="3767050" y="370002"/>
                        <a:pt x="3759304" y="367520"/>
                      </a:cubicBezTo>
                      <a:cubicBezTo>
                        <a:pt x="3743813" y="362556"/>
                        <a:pt x="3732782" y="351719"/>
                        <a:pt x="3734665" y="343315"/>
                      </a:cubicBezTo>
                      <a:cubicBezTo>
                        <a:pt x="3735607" y="339113"/>
                        <a:pt x="3739599" y="336315"/>
                        <a:pt x="3745292" y="335188"/>
                      </a:cubicBezTo>
                      <a:close/>
                      <a:moveTo>
                        <a:pt x="1667465" y="335188"/>
                      </a:moveTo>
                      <a:cubicBezTo>
                        <a:pt x="1673158" y="334059"/>
                        <a:pt x="1680552" y="334603"/>
                        <a:pt x="1688298" y="337085"/>
                      </a:cubicBezTo>
                      <a:cubicBezTo>
                        <a:pt x="1703788" y="342048"/>
                        <a:pt x="1714819" y="352886"/>
                        <a:pt x="1712936" y="361291"/>
                      </a:cubicBezTo>
                      <a:cubicBezTo>
                        <a:pt x="1711053" y="369695"/>
                        <a:pt x="1696968" y="372484"/>
                        <a:pt x="1681478" y="367520"/>
                      </a:cubicBezTo>
                      <a:cubicBezTo>
                        <a:pt x="1665987" y="362556"/>
                        <a:pt x="1654955" y="351719"/>
                        <a:pt x="1656838" y="343315"/>
                      </a:cubicBezTo>
                      <a:cubicBezTo>
                        <a:pt x="1657779" y="339113"/>
                        <a:pt x="1661772" y="336315"/>
                        <a:pt x="1667465" y="335188"/>
                      </a:cubicBezTo>
                      <a:close/>
                      <a:moveTo>
                        <a:pt x="3203403" y="328400"/>
                      </a:moveTo>
                      <a:cubicBezTo>
                        <a:pt x="3209115" y="329381"/>
                        <a:pt x="3213157" y="332077"/>
                        <a:pt x="3214173" y="336253"/>
                      </a:cubicBezTo>
                      <a:cubicBezTo>
                        <a:pt x="3216208" y="344606"/>
                        <a:pt x="3205375" y="355727"/>
                        <a:pt x="3189977" y="361088"/>
                      </a:cubicBezTo>
                      <a:cubicBezTo>
                        <a:pt x="3174579" y="366449"/>
                        <a:pt x="3160447" y="364024"/>
                        <a:pt x="3158413" y="355670"/>
                      </a:cubicBezTo>
                      <a:cubicBezTo>
                        <a:pt x="3156379" y="347317"/>
                        <a:pt x="3167212" y="336197"/>
                        <a:pt x="3182610" y="330835"/>
                      </a:cubicBezTo>
                      <a:cubicBezTo>
                        <a:pt x="3190309" y="328154"/>
                        <a:pt x="3197691" y="327421"/>
                        <a:pt x="3203403" y="328400"/>
                      </a:cubicBezTo>
                      <a:close/>
                      <a:moveTo>
                        <a:pt x="1125577" y="328400"/>
                      </a:moveTo>
                      <a:cubicBezTo>
                        <a:pt x="1131288" y="329381"/>
                        <a:pt x="1135330" y="332077"/>
                        <a:pt x="1136347" y="336253"/>
                      </a:cubicBezTo>
                      <a:cubicBezTo>
                        <a:pt x="1138381" y="344606"/>
                        <a:pt x="1127548" y="355727"/>
                        <a:pt x="1112150" y="361088"/>
                      </a:cubicBezTo>
                      <a:cubicBezTo>
                        <a:pt x="1096752" y="366449"/>
                        <a:pt x="1082621" y="364024"/>
                        <a:pt x="1080586" y="355670"/>
                      </a:cubicBezTo>
                      <a:cubicBezTo>
                        <a:pt x="1078552" y="347317"/>
                        <a:pt x="1089385" y="336197"/>
                        <a:pt x="1104783" y="330835"/>
                      </a:cubicBezTo>
                      <a:cubicBezTo>
                        <a:pt x="1112483" y="328154"/>
                        <a:pt x="1119865" y="327421"/>
                        <a:pt x="1125577" y="328400"/>
                      </a:cubicBezTo>
                      <a:close/>
                      <a:moveTo>
                        <a:pt x="3562403" y="324037"/>
                      </a:moveTo>
                      <a:cubicBezTo>
                        <a:pt x="3568145" y="323363"/>
                        <a:pt x="3572607" y="324832"/>
                        <a:pt x="3574426" y="328599"/>
                      </a:cubicBezTo>
                      <a:cubicBezTo>
                        <a:pt x="3578064" y="336134"/>
                        <a:pt x="3569755" y="350016"/>
                        <a:pt x="3555865" y="359606"/>
                      </a:cubicBezTo>
                      <a:cubicBezTo>
                        <a:pt x="3541976" y="369195"/>
                        <a:pt x="3527768" y="370859"/>
                        <a:pt x="3524130" y="363324"/>
                      </a:cubicBezTo>
                      <a:cubicBezTo>
                        <a:pt x="3520492" y="355789"/>
                        <a:pt x="3528802" y="341907"/>
                        <a:pt x="3542691" y="332318"/>
                      </a:cubicBezTo>
                      <a:cubicBezTo>
                        <a:pt x="3549635" y="327523"/>
                        <a:pt x="3556660" y="324710"/>
                        <a:pt x="3562403" y="324037"/>
                      </a:cubicBezTo>
                      <a:close/>
                      <a:moveTo>
                        <a:pt x="1484576" y="324037"/>
                      </a:moveTo>
                      <a:cubicBezTo>
                        <a:pt x="1490319" y="323363"/>
                        <a:pt x="1494781" y="324832"/>
                        <a:pt x="1496600" y="328599"/>
                      </a:cubicBezTo>
                      <a:cubicBezTo>
                        <a:pt x="1500237" y="336134"/>
                        <a:pt x="1491927" y="350016"/>
                        <a:pt x="1478039" y="359606"/>
                      </a:cubicBezTo>
                      <a:cubicBezTo>
                        <a:pt x="1464149" y="369195"/>
                        <a:pt x="1449941" y="370859"/>
                        <a:pt x="1446303" y="363324"/>
                      </a:cubicBezTo>
                      <a:cubicBezTo>
                        <a:pt x="1442665" y="355789"/>
                        <a:pt x="1450974" y="341907"/>
                        <a:pt x="1464864" y="332318"/>
                      </a:cubicBezTo>
                      <a:cubicBezTo>
                        <a:pt x="1471809" y="327523"/>
                        <a:pt x="1478833" y="324710"/>
                        <a:pt x="1484576" y="324037"/>
                      </a:cubicBezTo>
                      <a:close/>
                      <a:moveTo>
                        <a:pt x="421195" y="289767"/>
                      </a:moveTo>
                      <a:lnTo>
                        <a:pt x="423772" y="294418"/>
                      </a:lnTo>
                      <a:cubicBezTo>
                        <a:pt x="422651" y="303014"/>
                        <a:pt x="408896" y="307590"/>
                        <a:pt x="393050" y="304634"/>
                      </a:cubicBezTo>
                      <a:lnTo>
                        <a:pt x="387880" y="302444"/>
                      </a:lnTo>
                      <a:close/>
                      <a:moveTo>
                        <a:pt x="2672827" y="273829"/>
                      </a:moveTo>
                      <a:cubicBezTo>
                        <a:pt x="2678581" y="274353"/>
                        <a:pt x="2685655" y="276986"/>
                        <a:pt x="2692683" y="281600"/>
                      </a:cubicBezTo>
                      <a:cubicBezTo>
                        <a:pt x="2706743" y="290828"/>
                        <a:pt x="2715301" y="304493"/>
                        <a:pt x="2711800" y="312120"/>
                      </a:cubicBezTo>
                      <a:cubicBezTo>
                        <a:pt x="2708299" y="319747"/>
                        <a:pt x="2694064" y="318450"/>
                        <a:pt x="2680005" y="309221"/>
                      </a:cubicBezTo>
                      <a:cubicBezTo>
                        <a:pt x="2665946" y="299992"/>
                        <a:pt x="2657388" y="286327"/>
                        <a:pt x="2660889" y="278700"/>
                      </a:cubicBezTo>
                      <a:cubicBezTo>
                        <a:pt x="2662639" y="274887"/>
                        <a:pt x="2667073" y="273304"/>
                        <a:pt x="2672827" y="273829"/>
                      </a:cubicBezTo>
                      <a:close/>
                      <a:moveTo>
                        <a:pt x="595001" y="273829"/>
                      </a:moveTo>
                      <a:cubicBezTo>
                        <a:pt x="600754" y="274353"/>
                        <a:pt x="607828" y="276986"/>
                        <a:pt x="614857" y="281600"/>
                      </a:cubicBezTo>
                      <a:cubicBezTo>
                        <a:pt x="628916" y="290828"/>
                        <a:pt x="637474" y="304493"/>
                        <a:pt x="633972" y="312120"/>
                      </a:cubicBezTo>
                      <a:cubicBezTo>
                        <a:pt x="630471" y="319747"/>
                        <a:pt x="616236" y="318450"/>
                        <a:pt x="602178" y="309221"/>
                      </a:cubicBezTo>
                      <a:cubicBezTo>
                        <a:pt x="588119" y="299992"/>
                        <a:pt x="579561" y="286327"/>
                        <a:pt x="583062" y="278700"/>
                      </a:cubicBezTo>
                      <a:cubicBezTo>
                        <a:pt x="584813" y="274887"/>
                        <a:pt x="589247" y="273304"/>
                        <a:pt x="595001" y="273829"/>
                      </a:cubicBezTo>
                      <a:close/>
                      <a:moveTo>
                        <a:pt x="2474937" y="273502"/>
                      </a:moveTo>
                      <a:cubicBezTo>
                        <a:pt x="2490783" y="276456"/>
                        <a:pt x="2502719" y="285821"/>
                        <a:pt x="2501599" y="294418"/>
                      </a:cubicBezTo>
                      <a:cubicBezTo>
                        <a:pt x="2500478" y="303014"/>
                        <a:pt x="2486723" y="307590"/>
                        <a:pt x="2470877" y="304634"/>
                      </a:cubicBezTo>
                      <a:cubicBezTo>
                        <a:pt x="2455031" y="301679"/>
                        <a:pt x="2443094" y="292315"/>
                        <a:pt x="2444215" y="283718"/>
                      </a:cubicBezTo>
                      <a:cubicBezTo>
                        <a:pt x="2445336" y="275121"/>
                        <a:pt x="2459091" y="270546"/>
                        <a:pt x="2474937" y="273502"/>
                      </a:cubicBezTo>
                      <a:close/>
                      <a:moveTo>
                        <a:pt x="2111953" y="273502"/>
                      </a:moveTo>
                      <a:cubicBezTo>
                        <a:pt x="2127800" y="276456"/>
                        <a:pt x="2139736" y="285821"/>
                        <a:pt x="2138615" y="294418"/>
                      </a:cubicBezTo>
                      <a:cubicBezTo>
                        <a:pt x="2137495" y="303014"/>
                        <a:pt x="2123740" y="307590"/>
                        <a:pt x="2107893" y="304634"/>
                      </a:cubicBezTo>
                      <a:cubicBezTo>
                        <a:pt x="2092047" y="301679"/>
                        <a:pt x="2080111" y="292315"/>
                        <a:pt x="2081232" y="283718"/>
                      </a:cubicBezTo>
                      <a:cubicBezTo>
                        <a:pt x="2082353" y="275121"/>
                        <a:pt x="2096107" y="270546"/>
                        <a:pt x="2111953" y="273502"/>
                      </a:cubicBezTo>
                      <a:close/>
                      <a:moveTo>
                        <a:pt x="3001100" y="254001"/>
                      </a:moveTo>
                      <a:cubicBezTo>
                        <a:pt x="3006812" y="254982"/>
                        <a:pt x="3010854" y="257678"/>
                        <a:pt x="3011870" y="261854"/>
                      </a:cubicBezTo>
                      <a:cubicBezTo>
                        <a:pt x="3013905" y="270207"/>
                        <a:pt x="3003072" y="281328"/>
                        <a:pt x="2987673" y="286689"/>
                      </a:cubicBezTo>
                      <a:cubicBezTo>
                        <a:pt x="2972276" y="292050"/>
                        <a:pt x="2958143" y="289626"/>
                        <a:pt x="2956109" y="281271"/>
                      </a:cubicBezTo>
                      <a:cubicBezTo>
                        <a:pt x="2954075" y="272918"/>
                        <a:pt x="2964909" y="261798"/>
                        <a:pt x="2980306" y="256437"/>
                      </a:cubicBezTo>
                      <a:cubicBezTo>
                        <a:pt x="2988006" y="253755"/>
                        <a:pt x="2995387" y="253022"/>
                        <a:pt x="3001100" y="254001"/>
                      </a:cubicBezTo>
                      <a:close/>
                      <a:moveTo>
                        <a:pt x="923273" y="254001"/>
                      </a:moveTo>
                      <a:cubicBezTo>
                        <a:pt x="928986" y="254982"/>
                        <a:pt x="933026" y="257678"/>
                        <a:pt x="934044" y="261854"/>
                      </a:cubicBezTo>
                      <a:cubicBezTo>
                        <a:pt x="936078" y="270207"/>
                        <a:pt x="925244" y="281328"/>
                        <a:pt x="909847" y="286689"/>
                      </a:cubicBezTo>
                      <a:cubicBezTo>
                        <a:pt x="894448" y="292050"/>
                        <a:pt x="880317" y="289626"/>
                        <a:pt x="878283" y="281271"/>
                      </a:cubicBezTo>
                      <a:cubicBezTo>
                        <a:pt x="876249" y="272918"/>
                        <a:pt x="887081" y="261798"/>
                        <a:pt x="902480" y="256437"/>
                      </a:cubicBezTo>
                      <a:cubicBezTo>
                        <a:pt x="910179" y="253755"/>
                        <a:pt x="917561" y="253022"/>
                        <a:pt x="923273" y="254001"/>
                      </a:cubicBezTo>
                      <a:close/>
                      <a:moveTo>
                        <a:pt x="841623" y="152107"/>
                      </a:moveTo>
                      <a:lnTo>
                        <a:pt x="842088" y="152446"/>
                      </a:lnTo>
                      <a:cubicBezTo>
                        <a:pt x="844122" y="160799"/>
                        <a:pt x="833288" y="171919"/>
                        <a:pt x="817891" y="177280"/>
                      </a:cubicBezTo>
                      <a:cubicBezTo>
                        <a:pt x="802492" y="182642"/>
                        <a:pt x="788361" y="180217"/>
                        <a:pt x="786327" y="171862"/>
                      </a:cubicBezTo>
                      <a:lnTo>
                        <a:pt x="788118" y="167503"/>
                      </a:lnTo>
                      <a:close/>
                      <a:moveTo>
                        <a:pt x="2909144" y="144593"/>
                      </a:moveTo>
                      <a:cubicBezTo>
                        <a:pt x="2914856" y="145574"/>
                        <a:pt x="2918898" y="148269"/>
                        <a:pt x="2919914" y="152446"/>
                      </a:cubicBezTo>
                      <a:cubicBezTo>
                        <a:pt x="2921949" y="160799"/>
                        <a:pt x="2911116" y="171919"/>
                        <a:pt x="2895717" y="177280"/>
                      </a:cubicBezTo>
                      <a:cubicBezTo>
                        <a:pt x="2880320" y="182642"/>
                        <a:pt x="2866187" y="180217"/>
                        <a:pt x="2864153" y="171862"/>
                      </a:cubicBezTo>
                      <a:cubicBezTo>
                        <a:pt x="2862119" y="163509"/>
                        <a:pt x="2872953" y="152389"/>
                        <a:pt x="2888350" y="147028"/>
                      </a:cubicBezTo>
                      <a:cubicBezTo>
                        <a:pt x="2896050" y="144346"/>
                        <a:pt x="2903433" y="143613"/>
                        <a:pt x="2909144" y="144593"/>
                      </a:cubicBezTo>
                      <a:close/>
                      <a:moveTo>
                        <a:pt x="1779749" y="138254"/>
                      </a:moveTo>
                      <a:cubicBezTo>
                        <a:pt x="1785442" y="137126"/>
                        <a:pt x="1792836" y="137669"/>
                        <a:pt x="1800582" y="140152"/>
                      </a:cubicBezTo>
                      <a:cubicBezTo>
                        <a:pt x="1816072" y="145116"/>
                        <a:pt x="1827103" y="155953"/>
                        <a:pt x="1825220" y="164357"/>
                      </a:cubicBezTo>
                      <a:cubicBezTo>
                        <a:pt x="1823337" y="172761"/>
                        <a:pt x="1809253" y="175550"/>
                        <a:pt x="1793762" y="170587"/>
                      </a:cubicBezTo>
                      <a:cubicBezTo>
                        <a:pt x="1778271" y="165623"/>
                        <a:pt x="1767239" y="154786"/>
                        <a:pt x="1769122" y="146381"/>
                      </a:cubicBezTo>
                      <a:cubicBezTo>
                        <a:pt x="1770063" y="142179"/>
                        <a:pt x="1774056" y="139381"/>
                        <a:pt x="1779749" y="138254"/>
                      </a:cubicBezTo>
                      <a:close/>
                      <a:moveTo>
                        <a:pt x="3275719" y="133526"/>
                      </a:moveTo>
                      <a:cubicBezTo>
                        <a:pt x="3291663" y="135604"/>
                        <a:pt x="3303949" y="144302"/>
                        <a:pt x="3303160" y="152951"/>
                      </a:cubicBezTo>
                      <a:cubicBezTo>
                        <a:pt x="3302372" y="161600"/>
                        <a:pt x="3288808" y="166928"/>
                        <a:pt x="3272865" y="164851"/>
                      </a:cubicBezTo>
                      <a:cubicBezTo>
                        <a:pt x="3256922" y="162772"/>
                        <a:pt x="3244637" y="154075"/>
                        <a:pt x="3245425" y="145426"/>
                      </a:cubicBezTo>
                      <a:cubicBezTo>
                        <a:pt x="3246213" y="136777"/>
                        <a:pt x="3259776" y="131449"/>
                        <a:pt x="3275719" y="133526"/>
                      </a:cubicBezTo>
                      <a:close/>
                      <a:moveTo>
                        <a:pt x="1197893" y="133526"/>
                      </a:moveTo>
                      <a:cubicBezTo>
                        <a:pt x="1213837" y="135604"/>
                        <a:pt x="1226122" y="144302"/>
                        <a:pt x="1225334" y="152951"/>
                      </a:cubicBezTo>
                      <a:cubicBezTo>
                        <a:pt x="1224545" y="161600"/>
                        <a:pt x="1210982" y="166928"/>
                        <a:pt x="1195039" y="164851"/>
                      </a:cubicBezTo>
                      <a:cubicBezTo>
                        <a:pt x="1179095" y="162772"/>
                        <a:pt x="1166810" y="154075"/>
                        <a:pt x="1167598" y="145426"/>
                      </a:cubicBezTo>
                      <a:cubicBezTo>
                        <a:pt x="1168386" y="136777"/>
                        <a:pt x="1181950" y="131449"/>
                        <a:pt x="1197893" y="133526"/>
                      </a:cubicBezTo>
                      <a:close/>
                      <a:moveTo>
                        <a:pt x="2315095" y="98173"/>
                      </a:moveTo>
                      <a:cubicBezTo>
                        <a:pt x="2320388" y="100249"/>
                        <a:pt x="2326337" y="104743"/>
                        <a:pt x="2331690" y="111161"/>
                      </a:cubicBezTo>
                      <a:cubicBezTo>
                        <a:pt x="2342394" y="123999"/>
                        <a:pt x="2346653" y="139672"/>
                        <a:pt x="2341201" y="146172"/>
                      </a:cubicBezTo>
                      <a:cubicBezTo>
                        <a:pt x="2335750" y="152673"/>
                        <a:pt x="2322654" y="147536"/>
                        <a:pt x="2311950" y="134698"/>
                      </a:cubicBezTo>
                      <a:cubicBezTo>
                        <a:pt x="2301246" y="121862"/>
                        <a:pt x="2296988" y="106187"/>
                        <a:pt x="2302439" y="99687"/>
                      </a:cubicBezTo>
                      <a:cubicBezTo>
                        <a:pt x="2305165" y="96436"/>
                        <a:pt x="2309801" y="96097"/>
                        <a:pt x="2315095" y="98173"/>
                      </a:cubicBezTo>
                      <a:close/>
                      <a:moveTo>
                        <a:pt x="1466359" y="66560"/>
                      </a:moveTo>
                      <a:cubicBezTo>
                        <a:pt x="1472102" y="65886"/>
                        <a:pt x="1476563" y="67355"/>
                        <a:pt x="1478383" y="71122"/>
                      </a:cubicBezTo>
                      <a:cubicBezTo>
                        <a:pt x="1482020" y="78657"/>
                        <a:pt x="1473711" y="92539"/>
                        <a:pt x="1459822" y="102129"/>
                      </a:cubicBezTo>
                      <a:cubicBezTo>
                        <a:pt x="1445932" y="111718"/>
                        <a:pt x="1431724" y="113382"/>
                        <a:pt x="1428087" y="105847"/>
                      </a:cubicBezTo>
                      <a:cubicBezTo>
                        <a:pt x="1424448" y="98312"/>
                        <a:pt x="1432758" y="84430"/>
                        <a:pt x="1446648" y="74841"/>
                      </a:cubicBezTo>
                      <a:cubicBezTo>
                        <a:pt x="1453592" y="70046"/>
                        <a:pt x="1460617" y="67233"/>
                        <a:pt x="1466359" y="66560"/>
                      </a:cubicBezTo>
                      <a:close/>
                      <a:moveTo>
                        <a:pt x="2580619" y="46661"/>
                      </a:moveTo>
                      <a:cubicBezTo>
                        <a:pt x="2596466" y="49615"/>
                        <a:pt x="2608402" y="58980"/>
                        <a:pt x="2607281" y="67577"/>
                      </a:cubicBezTo>
                      <a:cubicBezTo>
                        <a:pt x="2606161" y="76173"/>
                        <a:pt x="2592406" y="80748"/>
                        <a:pt x="2576559" y="77793"/>
                      </a:cubicBezTo>
                      <a:cubicBezTo>
                        <a:pt x="2560714" y="74838"/>
                        <a:pt x="2548777" y="65473"/>
                        <a:pt x="2549899" y="56877"/>
                      </a:cubicBezTo>
                      <a:cubicBezTo>
                        <a:pt x="2551019" y="48280"/>
                        <a:pt x="2564774" y="43705"/>
                        <a:pt x="2580619" y="46661"/>
                      </a:cubicBezTo>
                      <a:close/>
                      <a:moveTo>
                        <a:pt x="2150511" y="13632"/>
                      </a:moveTo>
                      <a:cubicBezTo>
                        <a:pt x="2166548" y="13659"/>
                        <a:pt x="2179541" y="20736"/>
                        <a:pt x="2179530" y="29436"/>
                      </a:cubicBezTo>
                      <a:cubicBezTo>
                        <a:pt x="2179519" y="38137"/>
                        <a:pt x="2166511" y="45168"/>
                        <a:pt x="2150473" y="45141"/>
                      </a:cubicBezTo>
                      <a:cubicBezTo>
                        <a:pt x="2134435" y="45114"/>
                        <a:pt x="2121443" y="38037"/>
                        <a:pt x="2121453" y="29336"/>
                      </a:cubicBezTo>
                      <a:cubicBezTo>
                        <a:pt x="2121463" y="20636"/>
                        <a:pt x="2134473" y="13605"/>
                        <a:pt x="2150511" y="13632"/>
                      </a:cubicBezTo>
                      <a:close/>
                      <a:moveTo>
                        <a:pt x="1645302" y="0"/>
                      </a:moveTo>
                      <a:lnTo>
                        <a:pt x="1649533" y="9764"/>
                      </a:lnTo>
                      <a:cubicBezTo>
                        <a:pt x="1647650" y="18169"/>
                        <a:pt x="1633565" y="20958"/>
                        <a:pt x="1618074" y="15994"/>
                      </a:cubicBezTo>
                      <a:cubicBezTo>
                        <a:pt x="1610329" y="13512"/>
                        <a:pt x="1603698" y="9562"/>
                        <a:pt x="1599240" y="5182"/>
                      </a:cubicBezTo>
                      <a:lnTo>
                        <a:pt x="1599073" y="4797"/>
                      </a:lnTo>
                      <a:lnTo>
                        <a:pt x="1608771" y="3352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solidFill>
                    <a:srgbClr val="00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BA70880E-1ACC-4EB2-A5DB-06EF65F6A999}"/>
                    </a:ext>
                  </a:extLst>
                </p:cNvPr>
                <p:cNvSpPr/>
                <p:nvPr/>
              </p:nvSpPr>
              <p:spPr>
                <a:xfrm>
                  <a:off x="2308111" y="3433937"/>
                  <a:ext cx="3756288" cy="551897"/>
                </a:xfrm>
                <a:custGeom>
                  <a:avLst/>
                  <a:gdLst>
                    <a:gd name="connsiteX0" fmla="*/ 3019821 w 5497045"/>
                    <a:gd name="connsiteY0" fmla="*/ 806 h 807660"/>
                    <a:gd name="connsiteX1" fmla="*/ 5484863 w 5497045"/>
                    <a:gd name="connsiteY1" fmla="*/ 528326 h 807660"/>
                    <a:gd name="connsiteX2" fmla="*/ 5497045 w 5497045"/>
                    <a:gd name="connsiteY2" fmla="*/ 542731 h 807660"/>
                    <a:gd name="connsiteX3" fmla="*/ 5481631 w 5497045"/>
                    <a:gd name="connsiteY3" fmla="*/ 535334 h 807660"/>
                    <a:gd name="connsiteX4" fmla="*/ 2742176 w 5497045"/>
                    <a:gd name="connsiteY4" fmla="*/ 126366 h 807660"/>
                    <a:gd name="connsiteX5" fmla="*/ 41334 w 5497045"/>
                    <a:gd name="connsiteY5" fmla="*/ 783280 h 807660"/>
                    <a:gd name="connsiteX6" fmla="*/ 0 w 5497045"/>
                    <a:gd name="connsiteY6" fmla="*/ 807660 h 807660"/>
                    <a:gd name="connsiteX7" fmla="*/ 9936 w 5497045"/>
                    <a:gd name="connsiteY7" fmla="*/ 792558 h 807660"/>
                    <a:gd name="connsiteX8" fmla="*/ 2794527 w 5497045"/>
                    <a:gd name="connsiteY8" fmla="*/ 1161 h 807660"/>
                    <a:gd name="connsiteX9" fmla="*/ 3019821 w 5497045"/>
                    <a:gd name="connsiteY9" fmla="*/ 806 h 807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97045" h="807660">
                      <a:moveTo>
                        <a:pt x="3019821" y="806"/>
                      </a:moveTo>
                      <a:cubicBezTo>
                        <a:pt x="3980980" y="15464"/>
                        <a:pt x="5191445" y="228850"/>
                        <a:pt x="5484863" y="528326"/>
                      </a:cubicBezTo>
                      <a:lnTo>
                        <a:pt x="5497045" y="542731"/>
                      </a:lnTo>
                      <a:lnTo>
                        <a:pt x="5481631" y="535334"/>
                      </a:lnTo>
                      <a:cubicBezTo>
                        <a:pt x="4955469" y="301991"/>
                        <a:pt x="3496542" y="92547"/>
                        <a:pt x="2742176" y="126366"/>
                      </a:cubicBezTo>
                      <a:cubicBezTo>
                        <a:pt x="1987810" y="160185"/>
                        <a:pt x="545088" y="505890"/>
                        <a:pt x="41334" y="783280"/>
                      </a:cubicBezTo>
                      <a:lnTo>
                        <a:pt x="0" y="807660"/>
                      </a:lnTo>
                      <a:lnTo>
                        <a:pt x="9936" y="792558"/>
                      </a:lnTo>
                      <a:cubicBezTo>
                        <a:pt x="298121" y="423089"/>
                        <a:pt x="1807618" y="20449"/>
                        <a:pt x="2794527" y="1161"/>
                      </a:cubicBezTo>
                      <a:cubicBezTo>
                        <a:pt x="2867631" y="-268"/>
                        <a:pt x="2942929" y="-367"/>
                        <a:pt x="3019821" y="806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8BBAF9FB-5A32-410D-81D2-A6C7CBFB3F17}"/>
                    </a:ext>
                  </a:extLst>
                </p:cNvPr>
                <p:cNvSpPr/>
                <p:nvPr/>
              </p:nvSpPr>
              <p:spPr>
                <a:xfrm>
                  <a:off x="2346411" y="3873699"/>
                  <a:ext cx="3676012" cy="333452"/>
                </a:xfrm>
                <a:custGeom>
                  <a:avLst/>
                  <a:gdLst>
                    <a:gd name="connsiteX0" fmla="*/ 2868544 w 5379568"/>
                    <a:gd name="connsiteY0" fmla="*/ 202 h 487982"/>
                    <a:gd name="connsiteX1" fmla="*/ 5365008 w 5379568"/>
                    <a:gd name="connsiteY1" fmla="*/ 186094 h 487982"/>
                    <a:gd name="connsiteX2" fmla="*/ 5379568 w 5379568"/>
                    <a:gd name="connsiteY2" fmla="*/ 184252 h 487982"/>
                    <a:gd name="connsiteX3" fmla="*/ 5360978 w 5379568"/>
                    <a:gd name="connsiteY3" fmla="*/ 194373 h 487982"/>
                    <a:gd name="connsiteX4" fmla="*/ 2730858 w 5379568"/>
                    <a:gd name="connsiteY4" fmla="*/ 104362 h 487982"/>
                    <a:gd name="connsiteX5" fmla="*/ 89069 w 5379568"/>
                    <a:gd name="connsiteY5" fmla="*/ 456281 h 487982"/>
                    <a:gd name="connsiteX6" fmla="*/ 0 w 5379568"/>
                    <a:gd name="connsiteY6" fmla="*/ 415012 h 487982"/>
                    <a:gd name="connsiteX7" fmla="*/ 70978 w 5379568"/>
                    <a:gd name="connsiteY7" fmla="*/ 419668 h 487982"/>
                    <a:gd name="connsiteX8" fmla="*/ 2678221 w 5379568"/>
                    <a:gd name="connsiteY8" fmla="*/ 3148 h 487982"/>
                    <a:gd name="connsiteX9" fmla="*/ 2868544 w 5379568"/>
                    <a:gd name="connsiteY9" fmla="*/ 202 h 487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79568" h="487982">
                      <a:moveTo>
                        <a:pt x="2868544" y="202"/>
                      </a:moveTo>
                      <a:cubicBezTo>
                        <a:pt x="3664501" y="7943"/>
                        <a:pt x="4847230" y="236146"/>
                        <a:pt x="5365008" y="186094"/>
                      </a:cubicBezTo>
                      <a:lnTo>
                        <a:pt x="5379568" y="184252"/>
                      </a:lnTo>
                      <a:lnTo>
                        <a:pt x="5360978" y="194373"/>
                      </a:lnTo>
                      <a:cubicBezTo>
                        <a:pt x="4924743" y="393843"/>
                        <a:pt x="3540959" y="64357"/>
                        <a:pt x="2730858" y="104362"/>
                      </a:cubicBezTo>
                      <a:cubicBezTo>
                        <a:pt x="1920757" y="144367"/>
                        <a:pt x="587535" y="612203"/>
                        <a:pt x="89069" y="456281"/>
                      </a:cubicBezTo>
                      <a:lnTo>
                        <a:pt x="0" y="415012"/>
                      </a:lnTo>
                      <a:lnTo>
                        <a:pt x="70978" y="419668"/>
                      </a:lnTo>
                      <a:cubicBezTo>
                        <a:pt x="622743" y="421084"/>
                        <a:pt x="1893681" y="38320"/>
                        <a:pt x="2678221" y="3148"/>
                      </a:cubicBezTo>
                      <a:cubicBezTo>
                        <a:pt x="2738570" y="443"/>
                        <a:pt x="2802214" y="-443"/>
                        <a:pt x="2868544" y="202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C541233C-06D2-49BA-A661-7131B30AE3B7}"/>
                  </a:ext>
                </a:extLst>
              </p:cNvPr>
              <p:cNvGrpSpPr/>
              <p:nvPr/>
            </p:nvGrpSpPr>
            <p:grpSpPr>
              <a:xfrm rot="20863462">
                <a:off x="6733179" y="1802076"/>
                <a:ext cx="1784417" cy="318978"/>
                <a:chOff x="2217420" y="2709855"/>
                <a:chExt cx="3754727" cy="671186"/>
              </a:xfrm>
            </p:grpSpPr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CCA3AB2A-23E2-4F49-BC43-DB9B82BA4A74}"/>
                    </a:ext>
                  </a:extLst>
                </p:cNvPr>
                <p:cNvSpPr/>
                <p:nvPr/>
              </p:nvSpPr>
              <p:spPr>
                <a:xfrm rot="21077948">
                  <a:off x="2217420" y="3127520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198">
                  <a:extLst>
                    <a:ext uri="{FF2B5EF4-FFF2-40B4-BE49-F238E27FC236}">
                      <a16:creationId xmlns:a16="http://schemas.microsoft.com/office/drawing/2014/main" id="{CB6AAE0D-F4B3-401D-B280-229FCC8F745B}"/>
                    </a:ext>
                  </a:extLst>
                </p:cNvPr>
                <p:cNvSpPr/>
                <p:nvPr/>
              </p:nvSpPr>
              <p:spPr>
                <a:xfrm>
                  <a:off x="2259709" y="2709855"/>
                  <a:ext cx="3712438" cy="671186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32874" h="982230">
                      <a:moveTo>
                        <a:pt x="3804" y="702661"/>
                      </a:moveTo>
                      <a:cubicBezTo>
                        <a:pt x="-100336" y="143861"/>
                        <a:pt x="1960874" y="20671"/>
                        <a:pt x="2865114" y="1621"/>
                      </a:cubicBezTo>
                      <a:cubicBezTo>
                        <a:pt x="3769354" y="-17429"/>
                        <a:pt x="5523224" y="128621"/>
                        <a:pt x="5429244" y="588361"/>
                      </a:cubicBezTo>
                      <a:cubicBezTo>
                        <a:pt x="5335264" y="1048101"/>
                        <a:pt x="3754114" y="775051"/>
                        <a:pt x="2849874" y="794101"/>
                      </a:cubicBezTo>
                      <a:cubicBezTo>
                        <a:pt x="1945634" y="813151"/>
                        <a:pt x="107944" y="1261461"/>
                        <a:pt x="3804" y="7026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DEDE3EF4-670E-4D48-9940-58F34F073881}"/>
                    </a:ext>
                  </a:extLst>
                </p:cNvPr>
                <p:cNvSpPr/>
                <p:nvPr/>
              </p:nvSpPr>
              <p:spPr>
                <a:xfrm>
                  <a:off x="2285384" y="2717578"/>
                  <a:ext cx="3573461" cy="634380"/>
                </a:xfrm>
                <a:custGeom>
                  <a:avLst/>
                  <a:gdLst>
                    <a:gd name="connsiteX0" fmla="*/ 170037 w 3573461"/>
                    <a:gd name="connsiteY0" fmla="*/ 623176 h 634380"/>
                    <a:gd name="connsiteX1" fmla="*/ 190032 w 3573461"/>
                    <a:gd name="connsiteY1" fmla="*/ 630424 h 634380"/>
                    <a:gd name="connsiteX2" fmla="*/ 192451 w 3573461"/>
                    <a:gd name="connsiteY2" fmla="*/ 634380 h 634380"/>
                    <a:gd name="connsiteX3" fmla="*/ 154275 w 3573461"/>
                    <a:gd name="connsiteY3" fmla="*/ 624635 h 634380"/>
                    <a:gd name="connsiteX4" fmla="*/ 778082 w 3573461"/>
                    <a:gd name="connsiteY4" fmla="*/ 581738 h 634380"/>
                    <a:gd name="connsiteX5" fmla="*/ 790106 w 3573461"/>
                    <a:gd name="connsiteY5" fmla="*/ 586301 h 634380"/>
                    <a:gd name="connsiteX6" fmla="*/ 771545 w 3573461"/>
                    <a:gd name="connsiteY6" fmla="*/ 617307 h 634380"/>
                    <a:gd name="connsiteX7" fmla="*/ 739809 w 3573461"/>
                    <a:gd name="connsiteY7" fmla="*/ 621026 h 634380"/>
                    <a:gd name="connsiteX8" fmla="*/ 758370 w 3573461"/>
                    <a:gd name="connsiteY8" fmla="*/ 590019 h 634380"/>
                    <a:gd name="connsiteX9" fmla="*/ 778082 w 3573461"/>
                    <a:gd name="connsiteY9" fmla="*/ 581738 h 634380"/>
                    <a:gd name="connsiteX10" fmla="*/ 1088319 w 3573461"/>
                    <a:gd name="connsiteY10" fmla="*/ 581709 h 634380"/>
                    <a:gd name="connsiteX11" fmla="*/ 1099965 w 3573461"/>
                    <a:gd name="connsiteY11" fmla="*/ 587502 h 634380"/>
                    <a:gd name="connsiteX12" fmla="*/ 1096198 w 3573461"/>
                    <a:gd name="connsiteY12" fmla="*/ 601899 h 634380"/>
                    <a:gd name="connsiteX13" fmla="*/ 1080422 w 3573461"/>
                    <a:gd name="connsiteY13" fmla="*/ 615434 h 634380"/>
                    <a:gd name="connsiteX14" fmla="*/ 1052989 w 3573461"/>
                    <a:gd name="connsiteY14" fmla="*/ 618689 h 634380"/>
                    <a:gd name="connsiteX15" fmla="*/ 1051319 w 3573461"/>
                    <a:gd name="connsiteY15" fmla="*/ 618852 h 634380"/>
                    <a:gd name="connsiteX16" fmla="*/ 1047337 w 3573461"/>
                    <a:gd name="connsiteY16" fmla="*/ 616871 h 634380"/>
                    <a:gd name="connsiteX17" fmla="*/ 1068080 w 3573461"/>
                    <a:gd name="connsiteY17" fmla="*/ 587911 h 634380"/>
                    <a:gd name="connsiteX18" fmla="*/ 1088319 w 3573461"/>
                    <a:gd name="connsiteY18" fmla="*/ 581709 h 634380"/>
                    <a:gd name="connsiteX19" fmla="*/ 438503 w 3573461"/>
                    <a:gd name="connsiteY19" fmla="*/ 556208 h 634380"/>
                    <a:gd name="connsiteX20" fmla="*/ 450527 w 3573461"/>
                    <a:gd name="connsiteY20" fmla="*/ 560771 h 634380"/>
                    <a:gd name="connsiteX21" fmla="*/ 431966 w 3573461"/>
                    <a:gd name="connsiteY21" fmla="*/ 591777 h 634380"/>
                    <a:gd name="connsiteX22" fmla="*/ 400230 w 3573461"/>
                    <a:gd name="connsiteY22" fmla="*/ 595496 h 634380"/>
                    <a:gd name="connsiteX23" fmla="*/ 418791 w 3573461"/>
                    <a:gd name="connsiteY23" fmla="*/ 564490 h 634380"/>
                    <a:gd name="connsiteX24" fmla="*/ 438503 w 3573461"/>
                    <a:gd name="connsiteY24" fmla="*/ 556208 h 634380"/>
                    <a:gd name="connsiteX25" fmla="*/ 1652576 w 3573461"/>
                    <a:gd name="connsiteY25" fmla="*/ 530203 h 634380"/>
                    <a:gd name="connsiteX26" fmla="*/ 1673409 w 3573461"/>
                    <a:gd name="connsiteY26" fmla="*/ 532101 h 634380"/>
                    <a:gd name="connsiteX27" fmla="*/ 1692244 w 3573461"/>
                    <a:gd name="connsiteY27" fmla="*/ 542913 h 634380"/>
                    <a:gd name="connsiteX28" fmla="*/ 1693917 w 3573461"/>
                    <a:gd name="connsiteY28" fmla="*/ 546773 h 634380"/>
                    <a:gd name="connsiteX29" fmla="*/ 1663057 w 3573461"/>
                    <a:gd name="connsiteY29" fmla="*/ 548771 h 634380"/>
                    <a:gd name="connsiteX30" fmla="*/ 1647232 w 3573461"/>
                    <a:gd name="connsiteY30" fmla="*/ 550517 h 634380"/>
                    <a:gd name="connsiteX31" fmla="*/ 1641949 w 3573461"/>
                    <a:gd name="connsiteY31" fmla="*/ 538330 h 634380"/>
                    <a:gd name="connsiteX32" fmla="*/ 1652576 w 3573461"/>
                    <a:gd name="connsiteY32" fmla="*/ 530203 h 634380"/>
                    <a:gd name="connsiteX33" fmla="*/ 2085280 w 3573461"/>
                    <a:gd name="connsiteY33" fmla="*/ 521229 h 634380"/>
                    <a:gd name="connsiteX34" fmla="*/ 2097744 w 3573461"/>
                    <a:gd name="connsiteY34" fmla="*/ 523544 h 634380"/>
                    <a:gd name="connsiteX35" fmla="*/ 2097179 w 3573461"/>
                    <a:gd name="connsiteY35" fmla="*/ 534241 h 634380"/>
                    <a:gd name="connsiteX36" fmla="*/ 2066250 w 3573461"/>
                    <a:gd name="connsiteY36" fmla="*/ 533857 h 634380"/>
                    <a:gd name="connsiteX37" fmla="*/ 2066856 w 3573461"/>
                    <a:gd name="connsiteY37" fmla="*/ 533011 h 634380"/>
                    <a:gd name="connsiteX38" fmla="*/ 2085280 w 3573461"/>
                    <a:gd name="connsiteY38" fmla="*/ 521229 h 634380"/>
                    <a:gd name="connsiteX39" fmla="*/ 7453 w 3573461"/>
                    <a:gd name="connsiteY39" fmla="*/ 521229 h 634380"/>
                    <a:gd name="connsiteX40" fmla="*/ 19918 w 3573461"/>
                    <a:gd name="connsiteY40" fmla="*/ 523544 h 634380"/>
                    <a:gd name="connsiteX41" fmla="*/ 19123 w 3573461"/>
                    <a:gd name="connsiteY41" fmla="*/ 538598 h 634380"/>
                    <a:gd name="connsiteX42" fmla="*/ 14889 w 3573461"/>
                    <a:gd name="connsiteY42" fmla="*/ 544511 h 634380"/>
                    <a:gd name="connsiteX43" fmla="*/ 3087 w 3573461"/>
                    <a:gd name="connsiteY43" fmla="*/ 533344 h 634380"/>
                    <a:gd name="connsiteX44" fmla="*/ 0 w 3573461"/>
                    <a:gd name="connsiteY44" fmla="*/ 525995 h 634380"/>
                    <a:gd name="connsiteX45" fmla="*/ 2657939 w 3573461"/>
                    <a:gd name="connsiteY45" fmla="*/ 468844 h 634380"/>
                    <a:gd name="connsiteX46" fmla="*/ 2677795 w 3573461"/>
                    <a:gd name="connsiteY46" fmla="*/ 476615 h 634380"/>
                    <a:gd name="connsiteX47" fmla="*/ 2696912 w 3573461"/>
                    <a:gd name="connsiteY47" fmla="*/ 507135 h 634380"/>
                    <a:gd name="connsiteX48" fmla="*/ 2665116 w 3573461"/>
                    <a:gd name="connsiteY48" fmla="*/ 504236 h 634380"/>
                    <a:gd name="connsiteX49" fmla="*/ 2646001 w 3573461"/>
                    <a:gd name="connsiteY49" fmla="*/ 473715 h 634380"/>
                    <a:gd name="connsiteX50" fmla="*/ 2657939 w 3573461"/>
                    <a:gd name="connsiteY50" fmla="*/ 468844 h 634380"/>
                    <a:gd name="connsiteX51" fmla="*/ 580113 w 3573461"/>
                    <a:gd name="connsiteY51" fmla="*/ 468844 h 634380"/>
                    <a:gd name="connsiteX52" fmla="*/ 599969 w 3573461"/>
                    <a:gd name="connsiteY52" fmla="*/ 476615 h 634380"/>
                    <a:gd name="connsiteX53" fmla="*/ 619084 w 3573461"/>
                    <a:gd name="connsiteY53" fmla="*/ 507135 h 634380"/>
                    <a:gd name="connsiteX54" fmla="*/ 587290 w 3573461"/>
                    <a:gd name="connsiteY54" fmla="*/ 504236 h 634380"/>
                    <a:gd name="connsiteX55" fmla="*/ 568173 w 3573461"/>
                    <a:gd name="connsiteY55" fmla="*/ 473715 h 634380"/>
                    <a:gd name="connsiteX56" fmla="*/ 580113 w 3573461"/>
                    <a:gd name="connsiteY56" fmla="*/ 468844 h 634380"/>
                    <a:gd name="connsiteX57" fmla="*/ 3017188 w 3573461"/>
                    <a:gd name="connsiteY57" fmla="*/ 428007 h 634380"/>
                    <a:gd name="connsiteX58" fmla="*/ 3027959 w 3573461"/>
                    <a:gd name="connsiteY58" fmla="*/ 435860 h 634380"/>
                    <a:gd name="connsiteX59" fmla="*/ 3003762 w 3573461"/>
                    <a:gd name="connsiteY59" fmla="*/ 460695 h 634380"/>
                    <a:gd name="connsiteX60" fmla="*/ 2972198 w 3573461"/>
                    <a:gd name="connsiteY60" fmla="*/ 455277 h 634380"/>
                    <a:gd name="connsiteX61" fmla="*/ 2996395 w 3573461"/>
                    <a:gd name="connsiteY61" fmla="*/ 430442 h 634380"/>
                    <a:gd name="connsiteX62" fmla="*/ 3017188 w 3573461"/>
                    <a:gd name="connsiteY62" fmla="*/ 428007 h 634380"/>
                    <a:gd name="connsiteX63" fmla="*/ 939362 w 3573461"/>
                    <a:gd name="connsiteY63" fmla="*/ 428007 h 634380"/>
                    <a:gd name="connsiteX64" fmla="*/ 950133 w 3573461"/>
                    <a:gd name="connsiteY64" fmla="*/ 435860 h 634380"/>
                    <a:gd name="connsiteX65" fmla="*/ 925936 w 3573461"/>
                    <a:gd name="connsiteY65" fmla="*/ 460695 h 634380"/>
                    <a:gd name="connsiteX66" fmla="*/ 894372 w 3573461"/>
                    <a:gd name="connsiteY66" fmla="*/ 455277 h 634380"/>
                    <a:gd name="connsiteX67" fmla="*/ 918569 w 3573461"/>
                    <a:gd name="connsiteY67" fmla="*/ 430442 h 634380"/>
                    <a:gd name="connsiteX68" fmla="*/ 939362 w 3573461"/>
                    <a:gd name="connsiteY68" fmla="*/ 428007 h 634380"/>
                    <a:gd name="connsiteX69" fmla="*/ 3376188 w 3573461"/>
                    <a:gd name="connsiteY69" fmla="*/ 423643 h 634380"/>
                    <a:gd name="connsiteX70" fmla="*/ 3388211 w 3573461"/>
                    <a:gd name="connsiteY70" fmla="*/ 428206 h 634380"/>
                    <a:gd name="connsiteX71" fmla="*/ 3369650 w 3573461"/>
                    <a:gd name="connsiteY71" fmla="*/ 459212 h 634380"/>
                    <a:gd name="connsiteX72" fmla="*/ 3337915 w 3573461"/>
                    <a:gd name="connsiteY72" fmla="*/ 462931 h 634380"/>
                    <a:gd name="connsiteX73" fmla="*/ 3356476 w 3573461"/>
                    <a:gd name="connsiteY73" fmla="*/ 431925 h 634380"/>
                    <a:gd name="connsiteX74" fmla="*/ 3376188 w 3573461"/>
                    <a:gd name="connsiteY74" fmla="*/ 423643 h 634380"/>
                    <a:gd name="connsiteX75" fmla="*/ 1298362 w 3573461"/>
                    <a:gd name="connsiteY75" fmla="*/ 423643 h 634380"/>
                    <a:gd name="connsiteX76" fmla="*/ 1310385 w 3573461"/>
                    <a:gd name="connsiteY76" fmla="*/ 428206 h 634380"/>
                    <a:gd name="connsiteX77" fmla="*/ 1291824 w 3573461"/>
                    <a:gd name="connsiteY77" fmla="*/ 459212 h 634380"/>
                    <a:gd name="connsiteX78" fmla="*/ 1260089 w 3573461"/>
                    <a:gd name="connsiteY78" fmla="*/ 462931 h 634380"/>
                    <a:gd name="connsiteX79" fmla="*/ 1278650 w 3573461"/>
                    <a:gd name="connsiteY79" fmla="*/ 431925 h 634380"/>
                    <a:gd name="connsiteX80" fmla="*/ 1298362 w 3573461"/>
                    <a:gd name="connsiteY80" fmla="*/ 423643 h 634380"/>
                    <a:gd name="connsiteX81" fmla="*/ 2288722 w 3573461"/>
                    <a:gd name="connsiteY81" fmla="*/ 373108 h 634380"/>
                    <a:gd name="connsiteX82" fmla="*/ 2315384 w 3573461"/>
                    <a:gd name="connsiteY82" fmla="*/ 394024 h 634380"/>
                    <a:gd name="connsiteX83" fmla="*/ 2284662 w 3573461"/>
                    <a:gd name="connsiteY83" fmla="*/ 404241 h 634380"/>
                    <a:gd name="connsiteX84" fmla="*/ 2258001 w 3573461"/>
                    <a:gd name="connsiteY84" fmla="*/ 383325 h 634380"/>
                    <a:gd name="connsiteX85" fmla="*/ 2288722 w 3573461"/>
                    <a:gd name="connsiteY85" fmla="*/ 373108 h 634380"/>
                    <a:gd name="connsiteX86" fmla="*/ 1925738 w 3573461"/>
                    <a:gd name="connsiteY86" fmla="*/ 373108 h 634380"/>
                    <a:gd name="connsiteX87" fmla="*/ 1952401 w 3573461"/>
                    <a:gd name="connsiteY87" fmla="*/ 394024 h 634380"/>
                    <a:gd name="connsiteX88" fmla="*/ 1921679 w 3573461"/>
                    <a:gd name="connsiteY88" fmla="*/ 404241 h 634380"/>
                    <a:gd name="connsiteX89" fmla="*/ 1895018 w 3573461"/>
                    <a:gd name="connsiteY89" fmla="*/ 383325 h 634380"/>
                    <a:gd name="connsiteX90" fmla="*/ 1925738 w 3573461"/>
                    <a:gd name="connsiteY90" fmla="*/ 373108 h 634380"/>
                    <a:gd name="connsiteX91" fmla="*/ 210896 w 3573461"/>
                    <a:gd name="connsiteY91" fmla="*/ 373108 h 634380"/>
                    <a:gd name="connsiteX92" fmla="*/ 237558 w 3573461"/>
                    <a:gd name="connsiteY92" fmla="*/ 394024 h 634380"/>
                    <a:gd name="connsiteX93" fmla="*/ 206836 w 3573461"/>
                    <a:gd name="connsiteY93" fmla="*/ 404241 h 634380"/>
                    <a:gd name="connsiteX94" fmla="*/ 180174 w 3573461"/>
                    <a:gd name="connsiteY94" fmla="*/ 383325 h 634380"/>
                    <a:gd name="connsiteX95" fmla="*/ 210896 w 3573461"/>
                    <a:gd name="connsiteY95" fmla="*/ 373108 h 634380"/>
                    <a:gd name="connsiteX96" fmla="*/ 2814884 w 3573461"/>
                    <a:gd name="connsiteY96" fmla="*/ 353608 h 634380"/>
                    <a:gd name="connsiteX97" fmla="*/ 2825654 w 3573461"/>
                    <a:gd name="connsiteY97" fmla="*/ 361461 h 634380"/>
                    <a:gd name="connsiteX98" fmla="*/ 2801458 w 3573461"/>
                    <a:gd name="connsiteY98" fmla="*/ 386296 h 634380"/>
                    <a:gd name="connsiteX99" fmla="*/ 2769894 w 3573461"/>
                    <a:gd name="connsiteY99" fmla="*/ 380878 h 634380"/>
                    <a:gd name="connsiteX100" fmla="*/ 2794091 w 3573461"/>
                    <a:gd name="connsiteY100" fmla="*/ 356043 h 634380"/>
                    <a:gd name="connsiteX101" fmla="*/ 2814884 w 3573461"/>
                    <a:gd name="connsiteY101" fmla="*/ 353608 h 634380"/>
                    <a:gd name="connsiteX102" fmla="*/ 737058 w 3573461"/>
                    <a:gd name="connsiteY102" fmla="*/ 353608 h 634380"/>
                    <a:gd name="connsiteX103" fmla="*/ 747828 w 3573461"/>
                    <a:gd name="connsiteY103" fmla="*/ 361461 h 634380"/>
                    <a:gd name="connsiteX104" fmla="*/ 723631 w 3573461"/>
                    <a:gd name="connsiteY104" fmla="*/ 386296 h 634380"/>
                    <a:gd name="connsiteX105" fmla="*/ 692067 w 3573461"/>
                    <a:gd name="connsiteY105" fmla="*/ 380878 h 634380"/>
                    <a:gd name="connsiteX106" fmla="*/ 716264 w 3573461"/>
                    <a:gd name="connsiteY106" fmla="*/ 356043 h 634380"/>
                    <a:gd name="connsiteX107" fmla="*/ 737058 w 3573461"/>
                    <a:gd name="connsiteY107" fmla="*/ 353608 h 634380"/>
                    <a:gd name="connsiteX108" fmla="*/ 1665646 w 3573461"/>
                    <a:gd name="connsiteY108" fmla="*/ 321557 h 634380"/>
                    <a:gd name="connsiteX109" fmla="*/ 1686479 w 3573461"/>
                    <a:gd name="connsiteY109" fmla="*/ 323454 h 634380"/>
                    <a:gd name="connsiteX110" fmla="*/ 1711117 w 3573461"/>
                    <a:gd name="connsiteY110" fmla="*/ 347660 h 634380"/>
                    <a:gd name="connsiteX111" fmla="*/ 1679659 w 3573461"/>
                    <a:gd name="connsiteY111" fmla="*/ 353889 h 634380"/>
                    <a:gd name="connsiteX112" fmla="*/ 1655019 w 3573461"/>
                    <a:gd name="connsiteY112" fmla="*/ 329684 h 634380"/>
                    <a:gd name="connsiteX113" fmla="*/ 1665646 w 3573461"/>
                    <a:gd name="connsiteY113" fmla="*/ 321557 h 634380"/>
                    <a:gd name="connsiteX114" fmla="*/ 3201584 w 3573461"/>
                    <a:gd name="connsiteY114" fmla="*/ 314769 h 634380"/>
                    <a:gd name="connsiteX115" fmla="*/ 3212354 w 3573461"/>
                    <a:gd name="connsiteY115" fmla="*/ 322622 h 634380"/>
                    <a:gd name="connsiteX116" fmla="*/ 3188158 w 3573461"/>
                    <a:gd name="connsiteY116" fmla="*/ 347457 h 634380"/>
                    <a:gd name="connsiteX117" fmla="*/ 3156594 w 3573461"/>
                    <a:gd name="connsiteY117" fmla="*/ 342039 h 634380"/>
                    <a:gd name="connsiteX118" fmla="*/ 3180791 w 3573461"/>
                    <a:gd name="connsiteY118" fmla="*/ 317204 h 634380"/>
                    <a:gd name="connsiteX119" fmla="*/ 3201584 w 3573461"/>
                    <a:gd name="connsiteY119" fmla="*/ 314769 h 634380"/>
                    <a:gd name="connsiteX120" fmla="*/ 1123758 w 3573461"/>
                    <a:gd name="connsiteY120" fmla="*/ 314769 h 634380"/>
                    <a:gd name="connsiteX121" fmla="*/ 1134528 w 3573461"/>
                    <a:gd name="connsiteY121" fmla="*/ 322622 h 634380"/>
                    <a:gd name="connsiteX122" fmla="*/ 1110331 w 3573461"/>
                    <a:gd name="connsiteY122" fmla="*/ 347457 h 634380"/>
                    <a:gd name="connsiteX123" fmla="*/ 1078767 w 3573461"/>
                    <a:gd name="connsiteY123" fmla="*/ 342039 h 634380"/>
                    <a:gd name="connsiteX124" fmla="*/ 1102964 w 3573461"/>
                    <a:gd name="connsiteY124" fmla="*/ 317204 h 634380"/>
                    <a:gd name="connsiteX125" fmla="*/ 1123758 w 3573461"/>
                    <a:gd name="connsiteY125" fmla="*/ 314769 h 634380"/>
                    <a:gd name="connsiteX126" fmla="*/ 3560584 w 3573461"/>
                    <a:gd name="connsiteY126" fmla="*/ 310406 h 634380"/>
                    <a:gd name="connsiteX127" fmla="*/ 3572607 w 3573461"/>
                    <a:gd name="connsiteY127" fmla="*/ 314968 h 634380"/>
                    <a:gd name="connsiteX128" fmla="*/ 3554046 w 3573461"/>
                    <a:gd name="connsiteY128" fmla="*/ 345975 h 634380"/>
                    <a:gd name="connsiteX129" fmla="*/ 3522311 w 3573461"/>
                    <a:gd name="connsiteY129" fmla="*/ 349693 h 634380"/>
                    <a:gd name="connsiteX130" fmla="*/ 3540872 w 3573461"/>
                    <a:gd name="connsiteY130" fmla="*/ 318687 h 634380"/>
                    <a:gd name="connsiteX131" fmla="*/ 3560584 w 3573461"/>
                    <a:gd name="connsiteY131" fmla="*/ 310406 h 634380"/>
                    <a:gd name="connsiteX132" fmla="*/ 1482757 w 3573461"/>
                    <a:gd name="connsiteY132" fmla="*/ 310406 h 634380"/>
                    <a:gd name="connsiteX133" fmla="*/ 1494781 w 3573461"/>
                    <a:gd name="connsiteY133" fmla="*/ 314968 h 634380"/>
                    <a:gd name="connsiteX134" fmla="*/ 1476220 w 3573461"/>
                    <a:gd name="connsiteY134" fmla="*/ 345975 h 634380"/>
                    <a:gd name="connsiteX135" fmla="*/ 1444484 w 3573461"/>
                    <a:gd name="connsiteY135" fmla="*/ 349693 h 634380"/>
                    <a:gd name="connsiteX136" fmla="*/ 1463045 w 3573461"/>
                    <a:gd name="connsiteY136" fmla="*/ 318687 h 634380"/>
                    <a:gd name="connsiteX137" fmla="*/ 1482757 w 3573461"/>
                    <a:gd name="connsiteY137" fmla="*/ 310406 h 634380"/>
                    <a:gd name="connsiteX138" fmla="*/ 2671008 w 3573461"/>
                    <a:gd name="connsiteY138" fmla="*/ 260198 h 634380"/>
                    <a:gd name="connsiteX139" fmla="*/ 2690864 w 3573461"/>
                    <a:gd name="connsiteY139" fmla="*/ 267969 h 634380"/>
                    <a:gd name="connsiteX140" fmla="*/ 2709981 w 3573461"/>
                    <a:gd name="connsiteY140" fmla="*/ 298489 h 634380"/>
                    <a:gd name="connsiteX141" fmla="*/ 2678186 w 3573461"/>
                    <a:gd name="connsiteY141" fmla="*/ 295590 h 634380"/>
                    <a:gd name="connsiteX142" fmla="*/ 2659070 w 3573461"/>
                    <a:gd name="connsiteY142" fmla="*/ 265069 h 634380"/>
                    <a:gd name="connsiteX143" fmla="*/ 2671008 w 3573461"/>
                    <a:gd name="connsiteY143" fmla="*/ 260198 h 634380"/>
                    <a:gd name="connsiteX144" fmla="*/ 593182 w 3573461"/>
                    <a:gd name="connsiteY144" fmla="*/ 260198 h 634380"/>
                    <a:gd name="connsiteX145" fmla="*/ 613038 w 3573461"/>
                    <a:gd name="connsiteY145" fmla="*/ 267969 h 634380"/>
                    <a:gd name="connsiteX146" fmla="*/ 632153 w 3573461"/>
                    <a:gd name="connsiteY146" fmla="*/ 298489 h 634380"/>
                    <a:gd name="connsiteX147" fmla="*/ 600359 w 3573461"/>
                    <a:gd name="connsiteY147" fmla="*/ 295590 h 634380"/>
                    <a:gd name="connsiteX148" fmla="*/ 581243 w 3573461"/>
                    <a:gd name="connsiteY148" fmla="*/ 265069 h 634380"/>
                    <a:gd name="connsiteX149" fmla="*/ 593182 w 3573461"/>
                    <a:gd name="connsiteY149" fmla="*/ 260198 h 634380"/>
                    <a:gd name="connsiteX150" fmla="*/ 2473118 w 3573461"/>
                    <a:gd name="connsiteY150" fmla="*/ 259871 h 634380"/>
                    <a:gd name="connsiteX151" fmla="*/ 2499780 w 3573461"/>
                    <a:gd name="connsiteY151" fmla="*/ 280787 h 634380"/>
                    <a:gd name="connsiteX152" fmla="*/ 2469058 w 3573461"/>
                    <a:gd name="connsiteY152" fmla="*/ 291003 h 634380"/>
                    <a:gd name="connsiteX153" fmla="*/ 2442396 w 3573461"/>
                    <a:gd name="connsiteY153" fmla="*/ 270087 h 634380"/>
                    <a:gd name="connsiteX154" fmla="*/ 2473118 w 3573461"/>
                    <a:gd name="connsiteY154" fmla="*/ 259871 h 634380"/>
                    <a:gd name="connsiteX155" fmla="*/ 2110134 w 3573461"/>
                    <a:gd name="connsiteY155" fmla="*/ 259871 h 634380"/>
                    <a:gd name="connsiteX156" fmla="*/ 2136796 w 3573461"/>
                    <a:gd name="connsiteY156" fmla="*/ 280787 h 634380"/>
                    <a:gd name="connsiteX157" fmla="*/ 2106074 w 3573461"/>
                    <a:gd name="connsiteY157" fmla="*/ 291003 h 634380"/>
                    <a:gd name="connsiteX158" fmla="*/ 2079413 w 3573461"/>
                    <a:gd name="connsiteY158" fmla="*/ 270087 h 634380"/>
                    <a:gd name="connsiteX159" fmla="*/ 2110134 w 3573461"/>
                    <a:gd name="connsiteY159" fmla="*/ 259871 h 634380"/>
                    <a:gd name="connsiteX160" fmla="*/ 395291 w 3573461"/>
                    <a:gd name="connsiteY160" fmla="*/ 259871 h 634380"/>
                    <a:gd name="connsiteX161" fmla="*/ 421953 w 3573461"/>
                    <a:gd name="connsiteY161" fmla="*/ 280787 h 634380"/>
                    <a:gd name="connsiteX162" fmla="*/ 391231 w 3573461"/>
                    <a:gd name="connsiteY162" fmla="*/ 291003 h 634380"/>
                    <a:gd name="connsiteX163" fmla="*/ 364569 w 3573461"/>
                    <a:gd name="connsiteY163" fmla="*/ 270087 h 634380"/>
                    <a:gd name="connsiteX164" fmla="*/ 395291 w 3573461"/>
                    <a:gd name="connsiteY164" fmla="*/ 259871 h 634380"/>
                    <a:gd name="connsiteX165" fmla="*/ 2999281 w 3573461"/>
                    <a:gd name="connsiteY165" fmla="*/ 240370 h 634380"/>
                    <a:gd name="connsiteX166" fmla="*/ 3010051 w 3573461"/>
                    <a:gd name="connsiteY166" fmla="*/ 248223 h 634380"/>
                    <a:gd name="connsiteX167" fmla="*/ 2985854 w 3573461"/>
                    <a:gd name="connsiteY167" fmla="*/ 273058 h 634380"/>
                    <a:gd name="connsiteX168" fmla="*/ 2954290 w 3573461"/>
                    <a:gd name="connsiteY168" fmla="*/ 267640 h 634380"/>
                    <a:gd name="connsiteX169" fmla="*/ 2978487 w 3573461"/>
                    <a:gd name="connsiteY169" fmla="*/ 242806 h 634380"/>
                    <a:gd name="connsiteX170" fmla="*/ 2999281 w 3573461"/>
                    <a:gd name="connsiteY170" fmla="*/ 240370 h 634380"/>
                    <a:gd name="connsiteX171" fmla="*/ 921454 w 3573461"/>
                    <a:gd name="connsiteY171" fmla="*/ 240370 h 634380"/>
                    <a:gd name="connsiteX172" fmla="*/ 932225 w 3573461"/>
                    <a:gd name="connsiteY172" fmla="*/ 248223 h 634380"/>
                    <a:gd name="connsiteX173" fmla="*/ 908028 w 3573461"/>
                    <a:gd name="connsiteY173" fmla="*/ 273058 h 634380"/>
                    <a:gd name="connsiteX174" fmla="*/ 876464 w 3573461"/>
                    <a:gd name="connsiteY174" fmla="*/ 267640 h 634380"/>
                    <a:gd name="connsiteX175" fmla="*/ 900661 w 3573461"/>
                    <a:gd name="connsiteY175" fmla="*/ 242806 h 634380"/>
                    <a:gd name="connsiteX176" fmla="*/ 921454 w 3573461"/>
                    <a:gd name="connsiteY176" fmla="*/ 240370 h 634380"/>
                    <a:gd name="connsiteX177" fmla="*/ 2907325 w 3573461"/>
                    <a:gd name="connsiteY177" fmla="*/ 130962 h 634380"/>
                    <a:gd name="connsiteX178" fmla="*/ 2918095 w 3573461"/>
                    <a:gd name="connsiteY178" fmla="*/ 138815 h 634380"/>
                    <a:gd name="connsiteX179" fmla="*/ 2893898 w 3573461"/>
                    <a:gd name="connsiteY179" fmla="*/ 163649 h 634380"/>
                    <a:gd name="connsiteX180" fmla="*/ 2862334 w 3573461"/>
                    <a:gd name="connsiteY180" fmla="*/ 158231 h 634380"/>
                    <a:gd name="connsiteX181" fmla="*/ 2886531 w 3573461"/>
                    <a:gd name="connsiteY181" fmla="*/ 133397 h 634380"/>
                    <a:gd name="connsiteX182" fmla="*/ 2907325 w 3573461"/>
                    <a:gd name="connsiteY182" fmla="*/ 130962 h 634380"/>
                    <a:gd name="connsiteX183" fmla="*/ 829498 w 3573461"/>
                    <a:gd name="connsiteY183" fmla="*/ 130962 h 634380"/>
                    <a:gd name="connsiteX184" fmla="*/ 840269 w 3573461"/>
                    <a:gd name="connsiteY184" fmla="*/ 138815 h 634380"/>
                    <a:gd name="connsiteX185" fmla="*/ 816072 w 3573461"/>
                    <a:gd name="connsiteY185" fmla="*/ 163649 h 634380"/>
                    <a:gd name="connsiteX186" fmla="*/ 784508 w 3573461"/>
                    <a:gd name="connsiteY186" fmla="*/ 158231 h 634380"/>
                    <a:gd name="connsiteX187" fmla="*/ 808705 w 3573461"/>
                    <a:gd name="connsiteY187" fmla="*/ 133397 h 634380"/>
                    <a:gd name="connsiteX188" fmla="*/ 829498 w 3573461"/>
                    <a:gd name="connsiteY188" fmla="*/ 130962 h 634380"/>
                    <a:gd name="connsiteX189" fmla="*/ 1777930 w 3573461"/>
                    <a:gd name="connsiteY189" fmla="*/ 124623 h 634380"/>
                    <a:gd name="connsiteX190" fmla="*/ 1798763 w 3573461"/>
                    <a:gd name="connsiteY190" fmla="*/ 126521 h 634380"/>
                    <a:gd name="connsiteX191" fmla="*/ 1823401 w 3573461"/>
                    <a:gd name="connsiteY191" fmla="*/ 150726 h 634380"/>
                    <a:gd name="connsiteX192" fmla="*/ 1791943 w 3573461"/>
                    <a:gd name="connsiteY192" fmla="*/ 156956 h 634380"/>
                    <a:gd name="connsiteX193" fmla="*/ 1767303 w 3573461"/>
                    <a:gd name="connsiteY193" fmla="*/ 132750 h 634380"/>
                    <a:gd name="connsiteX194" fmla="*/ 1777930 w 3573461"/>
                    <a:gd name="connsiteY194" fmla="*/ 124623 h 634380"/>
                    <a:gd name="connsiteX195" fmla="*/ 3273900 w 3573461"/>
                    <a:gd name="connsiteY195" fmla="*/ 119895 h 634380"/>
                    <a:gd name="connsiteX196" fmla="*/ 3301341 w 3573461"/>
                    <a:gd name="connsiteY196" fmla="*/ 139320 h 634380"/>
                    <a:gd name="connsiteX197" fmla="*/ 3271046 w 3573461"/>
                    <a:gd name="connsiteY197" fmla="*/ 151220 h 634380"/>
                    <a:gd name="connsiteX198" fmla="*/ 3243606 w 3573461"/>
                    <a:gd name="connsiteY198" fmla="*/ 131795 h 634380"/>
                    <a:gd name="connsiteX199" fmla="*/ 3273900 w 3573461"/>
                    <a:gd name="connsiteY199" fmla="*/ 119895 h 634380"/>
                    <a:gd name="connsiteX200" fmla="*/ 1196074 w 3573461"/>
                    <a:gd name="connsiteY200" fmla="*/ 119895 h 634380"/>
                    <a:gd name="connsiteX201" fmla="*/ 1223515 w 3573461"/>
                    <a:gd name="connsiteY201" fmla="*/ 139320 h 634380"/>
                    <a:gd name="connsiteX202" fmla="*/ 1193220 w 3573461"/>
                    <a:gd name="connsiteY202" fmla="*/ 151220 h 634380"/>
                    <a:gd name="connsiteX203" fmla="*/ 1165779 w 3573461"/>
                    <a:gd name="connsiteY203" fmla="*/ 131795 h 634380"/>
                    <a:gd name="connsiteX204" fmla="*/ 1196074 w 3573461"/>
                    <a:gd name="connsiteY204" fmla="*/ 119895 h 634380"/>
                    <a:gd name="connsiteX205" fmla="*/ 2313276 w 3573461"/>
                    <a:gd name="connsiteY205" fmla="*/ 84542 h 634380"/>
                    <a:gd name="connsiteX206" fmla="*/ 2329871 w 3573461"/>
                    <a:gd name="connsiteY206" fmla="*/ 97530 h 634380"/>
                    <a:gd name="connsiteX207" fmla="*/ 2339382 w 3573461"/>
                    <a:gd name="connsiteY207" fmla="*/ 132541 h 634380"/>
                    <a:gd name="connsiteX208" fmla="*/ 2310131 w 3573461"/>
                    <a:gd name="connsiteY208" fmla="*/ 121067 h 634380"/>
                    <a:gd name="connsiteX209" fmla="*/ 2300620 w 3573461"/>
                    <a:gd name="connsiteY209" fmla="*/ 86056 h 634380"/>
                    <a:gd name="connsiteX210" fmla="*/ 2313276 w 3573461"/>
                    <a:gd name="connsiteY210" fmla="*/ 84542 h 634380"/>
                    <a:gd name="connsiteX211" fmla="*/ 1464540 w 3573461"/>
                    <a:gd name="connsiteY211" fmla="*/ 52929 h 634380"/>
                    <a:gd name="connsiteX212" fmla="*/ 1476564 w 3573461"/>
                    <a:gd name="connsiteY212" fmla="*/ 57491 h 634380"/>
                    <a:gd name="connsiteX213" fmla="*/ 1458003 w 3573461"/>
                    <a:gd name="connsiteY213" fmla="*/ 88498 h 634380"/>
                    <a:gd name="connsiteX214" fmla="*/ 1426268 w 3573461"/>
                    <a:gd name="connsiteY214" fmla="*/ 92216 h 634380"/>
                    <a:gd name="connsiteX215" fmla="*/ 1444829 w 3573461"/>
                    <a:gd name="connsiteY215" fmla="*/ 61210 h 634380"/>
                    <a:gd name="connsiteX216" fmla="*/ 1464540 w 3573461"/>
                    <a:gd name="connsiteY216" fmla="*/ 52929 h 634380"/>
                    <a:gd name="connsiteX217" fmla="*/ 1037664 w 3573461"/>
                    <a:gd name="connsiteY217" fmla="*/ 45785 h 634380"/>
                    <a:gd name="connsiteX218" fmla="*/ 1031570 w 3573461"/>
                    <a:gd name="connsiteY218" fmla="*/ 54294 h 634380"/>
                    <a:gd name="connsiteX219" fmla="*/ 1000682 w 3573461"/>
                    <a:gd name="connsiteY219" fmla="*/ 63763 h 634380"/>
                    <a:gd name="connsiteX220" fmla="*/ 1001408 w 3573461"/>
                    <a:gd name="connsiteY220" fmla="*/ 50031 h 634380"/>
                    <a:gd name="connsiteX221" fmla="*/ 1022581 w 3573461"/>
                    <a:gd name="connsiteY221" fmla="*/ 47143 h 634380"/>
                    <a:gd name="connsiteX222" fmla="*/ 2578800 w 3573461"/>
                    <a:gd name="connsiteY222" fmla="*/ 33030 h 634380"/>
                    <a:gd name="connsiteX223" fmla="*/ 2605462 w 3573461"/>
                    <a:gd name="connsiteY223" fmla="*/ 53946 h 634380"/>
                    <a:gd name="connsiteX224" fmla="*/ 2574740 w 3573461"/>
                    <a:gd name="connsiteY224" fmla="*/ 64162 h 634380"/>
                    <a:gd name="connsiteX225" fmla="*/ 2548080 w 3573461"/>
                    <a:gd name="connsiteY225" fmla="*/ 43246 h 634380"/>
                    <a:gd name="connsiteX226" fmla="*/ 2578800 w 3573461"/>
                    <a:gd name="connsiteY226" fmla="*/ 33030 h 634380"/>
                    <a:gd name="connsiteX227" fmla="*/ 1641801 w 3573461"/>
                    <a:gd name="connsiteY227" fmla="*/ 657 h 634380"/>
                    <a:gd name="connsiteX228" fmla="*/ 1637088 w 3573461"/>
                    <a:gd name="connsiteY228" fmla="*/ 4261 h 634380"/>
                    <a:gd name="connsiteX229" fmla="*/ 1616255 w 3573461"/>
                    <a:gd name="connsiteY229" fmla="*/ 2363 h 634380"/>
                    <a:gd name="connsiteX230" fmla="*/ 1615886 w 3573461"/>
                    <a:gd name="connsiteY230" fmla="*/ 2151 h 634380"/>
                    <a:gd name="connsiteX231" fmla="*/ 2148692 w 3573461"/>
                    <a:gd name="connsiteY231" fmla="*/ 1 h 634380"/>
                    <a:gd name="connsiteX232" fmla="*/ 2177711 w 3573461"/>
                    <a:gd name="connsiteY232" fmla="*/ 15805 h 634380"/>
                    <a:gd name="connsiteX233" fmla="*/ 2148654 w 3573461"/>
                    <a:gd name="connsiteY233" fmla="*/ 31510 h 634380"/>
                    <a:gd name="connsiteX234" fmla="*/ 2119634 w 3573461"/>
                    <a:gd name="connsiteY234" fmla="*/ 15705 h 634380"/>
                    <a:gd name="connsiteX235" fmla="*/ 2148692 w 3573461"/>
                    <a:gd name="connsiteY235" fmla="*/ 1 h 6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</a:cxnLst>
                  <a:rect l="l" t="t" r="r" b="b"/>
                  <a:pathLst>
                    <a:path w="3573461" h="634380">
                      <a:moveTo>
                        <a:pt x="170037" y="623176"/>
                      </a:moveTo>
                      <a:cubicBezTo>
                        <a:pt x="178009" y="624215"/>
                        <a:pt x="185066" y="626908"/>
                        <a:pt x="190032" y="630424"/>
                      </a:cubicBezTo>
                      <a:lnTo>
                        <a:pt x="192451" y="634380"/>
                      </a:lnTo>
                      <a:lnTo>
                        <a:pt x="154275" y="624635"/>
                      </a:lnTo>
                      <a:close/>
                      <a:moveTo>
                        <a:pt x="778082" y="581738"/>
                      </a:moveTo>
                      <a:cubicBezTo>
                        <a:pt x="783825" y="581065"/>
                        <a:pt x="788287" y="582533"/>
                        <a:pt x="790106" y="586301"/>
                      </a:cubicBezTo>
                      <a:cubicBezTo>
                        <a:pt x="793743" y="593835"/>
                        <a:pt x="785433" y="607718"/>
                        <a:pt x="771545" y="617307"/>
                      </a:cubicBezTo>
                      <a:cubicBezTo>
                        <a:pt x="757656" y="626896"/>
                        <a:pt x="743447" y="628561"/>
                        <a:pt x="739809" y="621026"/>
                      </a:cubicBezTo>
                      <a:cubicBezTo>
                        <a:pt x="736171" y="613491"/>
                        <a:pt x="744481" y="599608"/>
                        <a:pt x="758370" y="590019"/>
                      </a:cubicBezTo>
                      <a:cubicBezTo>
                        <a:pt x="765315" y="585225"/>
                        <a:pt x="772339" y="582411"/>
                        <a:pt x="778082" y="581738"/>
                      </a:cubicBezTo>
                      <a:close/>
                      <a:moveTo>
                        <a:pt x="1088319" y="581709"/>
                      </a:moveTo>
                      <a:cubicBezTo>
                        <a:pt x="1094089" y="581635"/>
                        <a:pt x="1098427" y="583560"/>
                        <a:pt x="1099965" y="587502"/>
                      </a:cubicBezTo>
                      <a:cubicBezTo>
                        <a:pt x="1101504" y="591445"/>
                        <a:pt x="1099952" y="596658"/>
                        <a:pt x="1096198" y="601899"/>
                      </a:cubicBezTo>
                      <a:lnTo>
                        <a:pt x="1080422" y="615434"/>
                      </a:lnTo>
                      <a:lnTo>
                        <a:pt x="1052989" y="618689"/>
                      </a:lnTo>
                      <a:lnTo>
                        <a:pt x="1051319" y="618852"/>
                      </a:lnTo>
                      <a:lnTo>
                        <a:pt x="1047337" y="616871"/>
                      </a:lnTo>
                      <a:cubicBezTo>
                        <a:pt x="1044260" y="608987"/>
                        <a:pt x="1053546" y="596021"/>
                        <a:pt x="1068080" y="587911"/>
                      </a:cubicBezTo>
                      <a:cubicBezTo>
                        <a:pt x="1075347" y="583855"/>
                        <a:pt x="1082548" y="581783"/>
                        <a:pt x="1088319" y="581709"/>
                      </a:cubicBezTo>
                      <a:close/>
                      <a:moveTo>
                        <a:pt x="438503" y="556208"/>
                      </a:moveTo>
                      <a:cubicBezTo>
                        <a:pt x="444246" y="555535"/>
                        <a:pt x="448708" y="557003"/>
                        <a:pt x="450527" y="560771"/>
                      </a:cubicBezTo>
                      <a:cubicBezTo>
                        <a:pt x="454164" y="568306"/>
                        <a:pt x="445854" y="582188"/>
                        <a:pt x="431966" y="591777"/>
                      </a:cubicBezTo>
                      <a:cubicBezTo>
                        <a:pt x="418077" y="601367"/>
                        <a:pt x="403868" y="603031"/>
                        <a:pt x="400230" y="595496"/>
                      </a:cubicBezTo>
                      <a:cubicBezTo>
                        <a:pt x="396592" y="587961"/>
                        <a:pt x="404902" y="574079"/>
                        <a:pt x="418791" y="564490"/>
                      </a:cubicBezTo>
                      <a:cubicBezTo>
                        <a:pt x="425736" y="559695"/>
                        <a:pt x="432760" y="556882"/>
                        <a:pt x="438503" y="556208"/>
                      </a:cubicBezTo>
                      <a:close/>
                      <a:moveTo>
                        <a:pt x="1652576" y="530203"/>
                      </a:moveTo>
                      <a:cubicBezTo>
                        <a:pt x="1658269" y="529074"/>
                        <a:pt x="1665664" y="529618"/>
                        <a:pt x="1673409" y="532101"/>
                      </a:cubicBezTo>
                      <a:cubicBezTo>
                        <a:pt x="1681155" y="534582"/>
                        <a:pt x="1687785" y="538532"/>
                        <a:pt x="1692244" y="542913"/>
                      </a:cubicBezTo>
                      <a:lnTo>
                        <a:pt x="1693917" y="546773"/>
                      </a:lnTo>
                      <a:lnTo>
                        <a:pt x="1663057" y="548771"/>
                      </a:lnTo>
                      <a:lnTo>
                        <a:pt x="1647232" y="550517"/>
                      </a:lnTo>
                      <a:lnTo>
                        <a:pt x="1641949" y="538330"/>
                      </a:lnTo>
                      <a:cubicBezTo>
                        <a:pt x="1642892" y="534128"/>
                        <a:pt x="1646883" y="531330"/>
                        <a:pt x="1652576" y="530203"/>
                      </a:cubicBezTo>
                      <a:close/>
                      <a:moveTo>
                        <a:pt x="2085280" y="521229"/>
                      </a:moveTo>
                      <a:cubicBezTo>
                        <a:pt x="2090870" y="519516"/>
                        <a:pt x="2095466" y="520152"/>
                        <a:pt x="2097744" y="523544"/>
                      </a:cubicBezTo>
                      <a:lnTo>
                        <a:pt x="2097179" y="534241"/>
                      </a:lnTo>
                      <a:lnTo>
                        <a:pt x="2066250" y="533857"/>
                      </a:lnTo>
                      <a:lnTo>
                        <a:pt x="2066856" y="533011"/>
                      </a:lnTo>
                      <a:cubicBezTo>
                        <a:pt x="2073107" y="527006"/>
                        <a:pt x="2079690" y="522942"/>
                        <a:pt x="2085280" y="521229"/>
                      </a:cubicBezTo>
                      <a:close/>
                      <a:moveTo>
                        <a:pt x="7453" y="521229"/>
                      </a:moveTo>
                      <a:cubicBezTo>
                        <a:pt x="13043" y="519516"/>
                        <a:pt x="17639" y="520152"/>
                        <a:pt x="19918" y="523544"/>
                      </a:cubicBezTo>
                      <a:cubicBezTo>
                        <a:pt x="22197" y="526935"/>
                        <a:pt x="21726" y="532440"/>
                        <a:pt x="19123" y="538598"/>
                      </a:cubicBezTo>
                      <a:lnTo>
                        <a:pt x="14889" y="544511"/>
                      </a:lnTo>
                      <a:lnTo>
                        <a:pt x="3087" y="533344"/>
                      </a:lnTo>
                      <a:lnTo>
                        <a:pt x="0" y="525995"/>
                      </a:lnTo>
                      <a:close/>
                      <a:moveTo>
                        <a:pt x="2657939" y="468844"/>
                      </a:moveTo>
                      <a:cubicBezTo>
                        <a:pt x="2663693" y="469368"/>
                        <a:pt x="2670766" y="472000"/>
                        <a:pt x="2677795" y="476615"/>
                      </a:cubicBezTo>
                      <a:cubicBezTo>
                        <a:pt x="2691854" y="485844"/>
                        <a:pt x="2700412" y="499508"/>
                        <a:pt x="2696912" y="507135"/>
                      </a:cubicBezTo>
                      <a:cubicBezTo>
                        <a:pt x="2693410" y="514762"/>
                        <a:pt x="2679175" y="513465"/>
                        <a:pt x="2665116" y="504236"/>
                      </a:cubicBezTo>
                      <a:cubicBezTo>
                        <a:pt x="2651058" y="495007"/>
                        <a:pt x="2642500" y="481341"/>
                        <a:pt x="2646001" y="473715"/>
                      </a:cubicBezTo>
                      <a:cubicBezTo>
                        <a:pt x="2647751" y="469902"/>
                        <a:pt x="2652185" y="468319"/>
                        <a:pt x="2657939" y="468844"/>
                      </a:cubicBezTo>
                      <a:close/>
                      <a:moveTo>
                        <a:pt x="580113" y="468844"/>
                      </a:moveTo>
                      <a:cubicBezTo>
                        <a:pt x="585867" y="469368"/>
                        <a:pt x="592940" y="472000"/>
                        <a:pt x="599969" y="476615"/>
                      </a:cubicBezTo>
                      <a:cubicBezTo>
                        <a:pt x="614028" y="485844"/>
                        <a:pt x="622585" y="499508"/>
                        <a:pt x="619084" y="507135"/>
                      </a:cubicBezTo>
                      <a:cubicBezTo>
                        <a:pt x="615583" y="514762"/>
                        <a:pt x="601348" y="513465"/>
                        <a:pt x="587290" y="504236"/>
                      </a:cubicBezTo>
                      <a:cubicBezTo>
                        <a:pt x="573230" y="495007"/>
                        <a:pt x="564672" y="481341"/>
                        <a:pt x="568173" y="473715"/>
                      </a:cubicBezTo>
                      <a:cubicBezTo>
                        <a:pt x="569924" y="469902"/>
                        <a:pt x="574358" y="468319"/>
                        <a:pt x="580113" y="468844"/>
                      </a:cubicBezTo>
                      <a:close/>
                      <a:moveTo>
                        <a:pt x="3017188" y="428007"/>
                      </a:moveTo>
                      <a:cubicBezTo>
                        <a:pt x="3022901" y="428988"/>
                        <a:pt x="3026942" y="431684"/>
                        <a:pt x="3027959" y="435860"/>
                      </a:cubicBezTo>
                      <a:cubicBezTo>
                        <a:pt x="3029993" y="444213"/>
                        <a:pt x="3019160" y="455333"/>
                        <a:pt x="3003762" y="460695"/>
                      </a:cubicBezTo>
                      <a:cubicBezTo>
                        <a:pt x="2988364" y="466057"/>
                        <a:pt x="2974232" y="463631"/>
                        <a:pt x="2972198" y="455277"/>
                      </a:cubicBezTo>
                      <a:cubicBezTo>
                        <a:pt x="2970164" y="446924"/>
                        <a:pt x="2980998" y="435804"/>
                        <a:pt x="2996395" y="430442"/>
                      </a:cubicBezTo>
                      <a:cubicBezTo>
                        <a:pt x="3004094" y="427761"/>
                        <a:pt x="3011478" y="427027"/>
                        <a:pt x="3017188" y="428007"/>
                      </a:cubicBezTo>
                      <a:close/>
                      <a:moveTo>
                        <a:pt x="939362" y="428007"/>
                      </a:moveTo>
                      <a:cubicBezTo>
                        <a:pt x="945074" y="428988"/>
                        <a:pt x="949116" y="431684"/>
                        <a:pt x="950133" y="435860"/>
                      </a:cubicBezTo>
                      <a:cubicBezTo>
                        <a:pt x="952167" y="444213"/>
                        <a:pt x="941334" y="455333"/>
                        <a:pt x="925936" y="460695"/>
                      </a:cubicBezTo>
                      <a:cubicBezTo>
                        <a:pt x="910538" y="466057"/>
                        <a:pt x="896406" y="463631"/>
                        <a:pt x="894372" y="455277"/>
                      </a:cubicBezTo>
                      <a:cubicBezTo>
                        <a:pt x="892338" y="446924"/>
                        <a:pt x="903171" y="435804"/>
                        <a:pt x="918569" y="430442"/>
                      </a:cubicBezTo>
                      <a:cubicBezTo>
                        <a:pt x="926268" y="427761"/>
                        <a:pt x="933650" y="427027"/>
                        <a:pt x="939362" y="428007"/>
                      </a:cubicBezTo>
                      <a:close/>
                      <a:moveTo>
                        <a:pt x="3376188" y="423643"/>
                      </a:moveTo>
                      <a:cubicBezTo>
                        <a:pt x="3381931" y="422971"/>
                        <a:pt x="3386393" y="424438"/>
                        <a:pt x="3388211" y="428206"/>
                      </a:cubicBezTo>
                      <a:cubicBezTo>
                        <a:pt x="3391850" y="435741"/>
                        <a:pt x="3383540" y="449623"/>
                        <a:pt x="3369650" y="459212"/>
                      </a:cubicBezTo>
                      <a:cubicBezTo>
                        <a:pt x="3355762" y="468802"/>
                        <a:pt x="3341554" y="470466"/>
                        <a:pt x="3337915" y="462931"/>
                      </a:cubicBezTo>
                      <a:cubicBezTo>
                        <a:pt x="3334278" y="455396"/>
                        <a:pt x="3342587" y="441514"/>
                        <a:pt x="3356476" y="431925"/>
                      </a:cubicBezTo>
                      <a:cubicBezTo>
                        <a:pt x="3363421" y="427130"/>
                        <a:pt x="3370445" y="424317"/>
                        <a:pt x="3376188" y="423643"/>
                      </a:cubicBezTo>
                      <a:close/>
                      <a:moveTo>
                        <a:pt x="1298362" y="423643"/>
                      </a:moveTo>
                      <a:cubicBezTo>
                        <a:pt x="1304104" y="422971"/>
                        <a:pt x="1308566" y="424438"/>
                        <a:pt x="1310385" y="428206"/>
                      </a:cubicBezTo>
                      <a:cubicBezTo>
                        <a:pt x="1314023" y="435741"/>
                        <a:pt x="1305713" y="449623"/>
                        <a:pt x="1291824" y="459212"/>
                      </a:cubicBezTo>
                      <a:cubicBezTo>
                        <a:pt x="1277935" y="468802"/>
                        <a:pt x="1263727" y="470466"/>
                        <a:pt x="1260089" y="462931"/>
                      </a:cubicBezTo>
                      <a:cubicBezTo>
                        <a:pt x="1256451" y="455396"/>
                        <a:pt x="1264761" y="441514"/>
                        <a:pt x="1278650" y="431925"/>
                      </a:cubicBezTo>
                      <a:cubicBezTo>
                        <a:pt x="1285594" y="427130"/>
                        <a:pt x="1292619" y="424317"/>
                        <a:pt x="1298362" y="423643"/>
                      </a:cubicBezTo>
                      <a:close/>
                      <a:moveTo>
                        <a:pt x="2288722" y="373108"/>
                      </a:moveTo>
                      <a:cubicBezTo>
                        <a:pt x="2304569" y="376063"/>
                        <a:pt x="2316505" y="385428"/>
                        <a:pt x="2315384" y="394024"/>
                      </a:cubicBezTo>
                      <a:cubicBezTo>
                        <a:pt x="2314264" y="402621"/>
                        <a:pt x="2300509" y="407196"/>
                        <a:pt x="2284662" y="404241"/>
                      </a:cubicBezTo>
                      <a:cubicBezTo>
                        <a:pt x="2268816" y="401286"/>
                        <a:pt x="2256879" y="391921"/>
                        <a:pt x="2258001" y="383325"/>
                      </a:cubicBezTo>
                      <a:cubicBezTo>
                        <a:pt x="2259122" y="374728"/>
                        <a:pt x="2272876" y="370153"/>
                        <a:pt x="2288722" y="373108"/>
                      </a:cubicBezTo>
                      <a:close/>
                      <a:moveTo>
                        <a:pt x="1925738" y="373108"/>
                      </a:moveTo>
                      <a:cubicBezTo>
                        <a:pt x="1941585" y="376063"/>
                        <a:pt x="1953521" y="385428"/>
                        <a:pt x="1952401" y="394024"/>
                      </a:cubicBezTo>
                      <a:cubicBezTo>
                        <a:pt x="1951280" y="402621"/>
                        <a:pt x="1937526" y="407196"/>
                        <a:pt x="1921679" y="404241"/>
                      </a:cubicBezTo>
                      <a:cubicBezTo>
                        <a:pt x="1905833" y="401286"/>
                        <a:pt x="1893896" y="391921"/>
                        <a:pt x="1895018" y="383325"/>
                      </a:cubicBezTo>
                      <a:cubicBezTo>
                        <a:pt x="1896138" y="374728"/>
                        <a:pt x="1909893" y="370153"/>
                        <a:pt x="1925738" y="373108"/>
                      </a:cubicBezTo>
                      <a:close/>
                      <a:moveTo>
                        <a:pt x="210896" y="373108"/>
                      </a:moveTo>
                      <a:cubicBezTo>
                        <a:pt x="226741" y="376063"/>
                        <a:pt x="238678" y="385428"/>
                        <a:pt x="237558" y="394024"/>
                      </a:cubicBezTo>
                      <a:cubicBezTo>
                        <a:pt x="236436" y="402621"/>
                        <a:pt x="222682" y="407196"/>
                        <a:pt x="206836" y="404241"/>
                      </a:cubicBezTo>
                      <a:cubicBezTo>
                        <a:pt x="190990" y="401286"/>
                        <a:pt x="179053" y="391921"/>
                        <a:pt x="180174" y="383325"/>
                      </a:cubicBezTo>
                      <a:cubicBezTo>
                        <a:pt x="181295" y="374728"/>
                        <a:pt x="195049" y="370153"/>
                        <a:pt x="210896" y="373108"/>
                      </a:cubicBezTo>
                      <a:close/>
                      <a:moveTo>
                        <a:pt x="2814884" y="353608"/>
                      </a:moveTo>
                      <a:cubicBezTo>
                        <a:pt x="2820596" y="354589"/>
                        <a:pt x="2824638" y="357285"/>
                        <a:pt x="2825654" y="361461"/>
                      </a:cubicBezTo>
                      <a:cubicBezTo>
                        <a:pt x="2827689" y="369814"/>
                        <a:pt x="2816856" y="380934"/>
                        <a:pt x="2801458" y="386296"/>
                      </a:cubicBezTo>
                      <a:cubicBezTo>
                        <a:pt x="2786060" y="391657"/>
                        <a:pt x="2771928" y="389232"/>
                        <a:pt x="2769894" y="380878"/>
                      </a:cubicBezTo>
                      <a:cubicBezTo>
                        <a:pt x="2767860" y="372525"/>
                        <a:pt x="2778693" y="361405"/>
                        <a:pt x="2794091" y="356043"/>
                      </a:cubicBezTo>
                      <a:cubicBezTo>
                        <a:pt x="2801790" y="353362"/>
                        <a:pt x="2809172" y="352629"/>
                        <a:pt x="2814884" y="353608"/>
                      </a:cubicBezTo>
                      <a:close/>
                      <a:moveTo>
                        <a:pt x="737058" y="353608"/>
                      </a:moveTo>
                      <a:cubicBezTo>
                        <a:pt x="742770" y="354589"/>
                        <a:pt x="746811" y="357285"/>
                        <a:pt x="747828" y="361461"/>
                      </a:cubicBezTo>
                      <a:cubicBezTo>
                        <a:pt x="749862" y="369814"/>
                        <a:pt x="739029" y="380934"/>
                        <a:pt x="723631" y="386296"/>
                      </a:cubicBezTo>
                      <a:cubicBezTo>
                        <a:pt x="708233" y="391657"/>
                        <a:pt x="694102" y="389232"/>
                        <a:pt x="692067" y="380878"/>
                      </a:cubicBezTo>
                      <a:cubicBezTo>
                        <a:pt x="690033" y="372525"/>
                        <a:pt x="700866" y="361405"/>
                        <a:pt x="716264" y="356043"/>
                      </a:cubicBezTo>
                      <a:cubicBezTo>
                        <a:pt x="723964" y="353362"/>
                        <a:pt x="731346" y="352629"/>
                        <a:pt x="737058" y="353608"/>
                      </a:cubicBezTo>
                      <a:close/>
                      <a:moveTo>
                        <a:pt x="1665646" y="321557"/>
                      </a:moveTo>
                      <a:cubicBezTo>
                        <a:pt x="1671339" y="320428"/>
                        <a:pt x="1678733" y="320972"/>
                        <a:pt x="1686479" y="323454"/>
                      </a:cubicBezTo>
                      <a:cubicBezTo>
                        <a:pt x="1701969" y="328417"/>
                        <a:pt x="1713000" y="339255"/>
                        <a:pt x="1711117" y="347660"/>
                      </a:cubicBezTo>
                      <a:cubicBezTo>
                        <a:pt x="1709234" y="356064"/>
                        <a:pt x="1695149" y="358853"/>
                        <a:pt x="1679659" y="353889"/>
                      </a:cubicBezTo>
                      <a:cubicBezTo>
                        <a:pt x="1664168" y="348925"/>
                        <a:pt x="1653136" y="338088"/>
                        <a:pt x="1655019" y="329684"/>
                      </a:cubicBezTo>
                      <a:cubicBezTo>
                        <a:pt x="1655960" y="325482"/>
                        <a:pt x="1659953" y="322684"/>
                        <a:pt x="1665646" y="321557"/>
                      </a:cubicBezTo>
                      <a:close/>
                      <a:moveTo>
                        <a:pt x="3201584" y="314769"/>
                      </a:moveTo>
                      <a:cubicBezTo>
                        <a:pt x="3207296" y="315750"/>
                        <a:pt x="3211338" y="318446"/>
                        <a:pt x="3212354" y="322622"/>
                      </a:cubicBezTo>
                      <a:cubicBezTo>
                        <a:pt x="3214389" y="330975"/>
                        <a:pt x="3203556" y="342096"/>
                        <a:pt x="3188158" y="347457"/>
                      </a:cubicBezTo>
                      <a:cubicBezTo>
                        <a:pt x="3172760" y="352818"/>
                        <a:pt x="3158628" y="350393"/>
                        <a:pt x="3156594" y="342039"/>
                      </a:cubicBezTo>
                      <a:cubicBezTo>
                        <a:pt x="3154560" y="333686"/>
                        <a:pt x="3165393" y="322566"/>
                        <a:pt x="3180791" y="317204"/>
                      </a:cubicBezTo>
                      <a:cubicBezTo>
                        <a:pt x="3188490" y="314523"/>
                        <a:pt x="3195872" y="313790"/>
                        <a:pt x="3201584" y="314769"/>
                      </a:cubicBezTo>
                      <a:close/>
                      <a:moveTo>
                        <a:pt x="1123758" y="314769"/>
                      </a:moveTo>
                      <a:cubicBezTo>
                        <a:pt x="1129469" y="315750"/>
                        <a:pt x="1133511" y="318446"/>
                        <a:pt x="1134528" y="322622"/>
                      </a:cubicBezTo>
                      <a:cubicBezTo>
                        <a:pt x="1136562" y="330975"/>
                        <a:pt x="1125729" y="342096"/>
                        <a:pt x="1110331" y="347457"/>
                      </a:cubicBezTo>
                      <a:cubicBezTo>
                        <a:pt x="1094933" y="352818"/>
                        <a:pt x="1080802" y="350393"/>
                        <a:pt x="1078767" y="342039"/>
                      </a:cubicBezTo>
                      <a:cubicBezTo>
                        <a:pt x="1076733" y="333686"/>
                        <a:pt x="1087566" y="322566"/>
                        <a:pt x="1102964" y="317204"/>
                      </a:cubicBezTo>
                      <a:cubicBezTo>
                        <a:pt x="1110664" y="314523"/>
                        <a:pt x="1118046" y="313790"/>
                        <a:pt x="1123758" y="314769"/>
                      </a:cubicBezTo>
                      <a:close/>
                      <a:moveTo>
                        <a:pt x="3560584" y="310406"/>
                      </a:moveTo>
                      <a:cubicBezTo>
                        <a:pt x="3566326" y="309732"/>
                        <a:pt x="3570788" y="311201"/>
                        <a:pt x="3572607" y="314968"/>
                      </a:cubicBezTo>
                      <a:cubicBezTo>
                        <a:pt x="3576245" y="322503"/>
                        <a:pt x="3567936" y="336385"/>
                        <a:pt x="3554046" y="345975"/>
                      </a:cubicBezTo>
                      <a:cubicBezTo>
                        <a:pt x="3540157" y="355564"/>
                        <a:pt x="3525949" y="357228"/>
                        <a:pt x="3522311" y="349693"/>
                      </a:cubicBezTo>
                      <a:cubicBezTo>
                        <a:pt x="3518673" y="342158"/>
                        <a:pt x="3526983" y="328276"/>
                        <a:pt x="3540872" y="318687"/>
                      </a:cubicBezTo>
                      <a:cubicBezTo>
                        <a:pt x="3547816" y="313892"/>
                        <a:pt x="3554841" y="311079"/>
                        <a:pt x="3560584" y="310406"/>
                      </a:cubicBezTo>
                      <a:close/>
                      <a:moveTo>
                        <a:pt x="1482757" y="310406"/>
                      </a:moveTo>
                      <a:cubicBezTo>
                        <a:pt x="1488500" y="309732"/>
                        <a:pt x="1492962" y="311201"/>
                        <a:pt x="1494781" y="314968"/>
                      </a:cubicBezTo>
                      <a:cubicBezTo>
                        <a:pt x="1498418" y="322503"/>
                        <a:pt x="1490108" y="336385"/>
                        <a:pt x="1476220" y="345975"/>
                      </a:cubicBezTo>
                      <a:cubicBezTo>
                        <a:pt x="1462330" y="355564"/>
                        <a:pt x="1448122" y="357228"/>
                        <a:pt x="1444484" y="349693"/>
                      </a:cubicBezTo>
                      <a:cubicBezTo>
                        <a:pt x="1440846" y="342158"/>
                        <a:pt x="1449155" y="328276"/>
                        <a:pt x="1463045" y="318687"/>
                      </a:cubicBezTo>
                      <a:cubicBezTo>
                        <a:pt x="1469990" y="313892"/>
                        <a:pt x="1477014" y="311079"/>
                        <a:pt x="1482757" y="310406"/>
                      </a:cubicBezTo>
                      <a:close/>
                      <a:moveTo>
                        <a:pt x="2671008" y="260198"/>
                      </a:moveTo>
                      <a:cubicBezTo>
                        <a:pt x="2676762" y="260722"/>
                        <a:pt x="2683836" y="263355"/>
                        <a:pt x="2690864" y="267969"/>
                      </a:cubicBezTo>
                      <a:cubicBezTo>
                        <a:pt x="2704924" y="277197"/>
                        <a:pt x="2713482" y="290862"/>
                        <a:pt x="2709981" y="298489"/>
                      </a:cubicBezTo>
                      <a:cubicBezTo>
                        <a:pt x="2706480" y="306116"/>
                        <a:pt x="2692245" y="304819"/>
                        <a:pt x="2678186" y="295590"/>
                      </a:cubicBezTo>
                      <a:cubicBezTo>
                        <a:pt x="2664127" y="286361"/>
                        <a:pt x="2655569" y="272696"/>
                        <a:pt x="2659070" y="265069"/>
                      </a:cubicBezTo>
                      <a:cubicBezTo>
                        <a:pt x="2660820" y="261256"/>
                        <a:pt x="2665254" y="259673"/>
                        <a:pt x="2671008" y="260198"/>
                      </a:cubicBezTo>
                      <a:close/>
                      <a:moveTo>
                        <a:pt x="593182" y="260198"/>
                      </a:moveTo>
                      <a:cubicBezTo>
                        <a:pt x="598935" y="260722"/>
                        <a:pt x="606009" y="263355"/>
                        <a:pt x="613038" y="267969"/>
                      </a:cubicBezTo>
                      <a:cubicBezTo>
                        <a:pt x="627097" y="277197"/>
                        <a:pt x="635655" y="290862"/>
                        <a:pt x="632153" y="298489"/>
                      </a:cubicBezTo>
                      <a:cubicBezTo>
                        <a:pt x="628652" y="306116"/>
                        <a:pt x="614417" y="304819"/>
                        <a:pt x="600359" y="295590"/>
                      </a:cubicBezTo>
                      <a:cubicBezTo>
                        <a:pt x="586300" y="286361"/>
                        <a:pt x="577742" y="272696"/>
                        <a:pt x="581243" y="265069"/>
                      </a:cubicBezTo>
                      <a:cubicBezTo>
                        <a:pt x="582994" y="261256"/>
                        <a:pt x="587428" y="259673"/>
                        <a:pt x="593182" y="260198"/>
                      </a:cubicBezTo>
                      <a:close/>
                      <a:moveTo>
                        <a:pt x="2473118" y="259871"/>
                      </a:moveTo>
                      <a:cubicBezTo>
                        <a:pt x="2488964" y="262825"/>
                        <a:pt x="2500900" y="272190"/>
                        <a:pt x="2499780" y="280787"/>
                      </a:cubicBezTo>
                      <a:cubicBezTo>
                        <a:pt x="2498659" y="289383"/>
                        <a:pt x="2484904" y="293959"/>
                        <a:pt x="2469058" y="291003"/>
                      </a:cubicBezTo>
                      <a:cubicBezTo>
                        <a:pt x="2453212" y="288048"/>
                        <a:pt x="2441275" y="278684"/>
                        <a:pt x="2442396" y="270087"/>
                      </a:cubicBezTo>
                      <a:cubicBezTo>
                        <a:pt x="2443517" y="261490"/>
                        <a:pt x="2457272" y="256915"/>
                        <a:pt x="2473118" y="259871"/>
                      </a:cubicBezTo>
                      <a:close/>
                      <a:moveTo>
                        <a:pt x="2110134" y="259871"/>
                      </a:moveTo>
                      <a:cubicBezTo>
                        <a:pt x="2125981" y="262825"/>
                        <a:pt x="2137917" y="272190"/>
                        <a:pt x="2136796" y="280787"/>
                      </a:cubicBezTo>
                      <a:cubicBezTo>
                        <a:pt x="2135676" y="289383"/>
                        <a:pt x="2121921" y="293959"/>
                        <a:pt x="2106074" y="291003"/>
                      </a:cubicBezTo>
                      <a:cubicBezTo>
                        <a:pt x="2090228" y="288048"/>
                        <a:pt x="2078292" y="278684"/>
                        <a:pt x="2079413" y="270087"/>
                      </a:cubicBezTo>
                      <a:cubicBezTo>
                        <a:pt x="2080534" y="261490"/>
                        <a:pt x="2094288" y="256915"/>
                        <a:pt x="2110134" y="259871"/>
                      </a:cubicBezTo>
                      <a:close/>
                      <a:moveTo>
                        <a:pt x="395291" y="259871"/>
                      </a:moveTo>
                      <a:cubicBezTo>
                        <a:pt x="411137" y="262825"/>
                        <a:pt x="423074" y="272190"/>
                        <a:pt x="421953" y="280787"/>
                      </a:cubicBezTo>
                      <a:cubicBezTo>
                        <a:pt x="420832" y="289383"/>
                        <a:pt x="407077" y="293959"/>
                        <a:pt x="391231" y="291003"/>
                      </a:cubicBezTo>
                      <a:cubicBezTo>
                        <a:pt x="375386" y="288048"/>
                        <a:pt x="363449" y="278684"/>
                        <a:pt x="364569" y="270087"/>
                      </a:cubicBezTo>
                      <a:cubicBezTo>
                        <a:pt x="365691" y="261490"/>
                        <a:pt x="379444" y="256915"/>
                        <a:pt x="395291" y="259871"/>
                      </a:cubicBezTo>
                      <a:close/>
                      <a:moveTo>
                        <a:pt x="2999281" y="240370"/>
                      </a:moveTo>
                      <a:cubicBezTo>
                        <a:pt x="3004993" y="241351"/>
                        <a:pt x="3009035" y="244047"/>
                        <a:pt x="3010051" y="248223"/>
                      </a:cubicBezTo>
                      <a:cubicBezTo>
                        <a:pt x="3012086" y="256576"/>
                        <a:pt x="3001253" y="267697"/>
                        <a:pt x="2985854" y="273058"/>
                      </a:cubicBezTo>
                      <a:cubicBezTo>
                        <a:pt x="2970457" y="278419"/>
                        <a:pt x="2956324" y="275995"/>
                        <a:pt x="2954290" y="267640"/>
                      </a:cubicBezTo>
                      <a:cubicBezTo>
                        <a:pt x="2952256" y="259287"/>
                        <a:pt x="2963090" y="248167"/>
                        <a:pt x="2978487" y="242806"/>
                      </a:cubicBezTo>
                      <a:cubicBezTo>
                        <a:pt x="2986187" y="240124"/>
                        <a:pt x="2993568" y="239391"/>
                        <a:pt x="2999281" y="240370"/>
                      </a:cubicBezTo>
                      <a:close/>
                      <a:moveTo>
                        <a:pt x="921454" y="240370"/>
                      </a:moveTo>
                      <a:cubicBezTo>
                        <a:pt x="927167" y="241351"/>
                        <a:pt x="931207" y="244047"/>
                        <a:pt x="932225" y="248223"/>
                      </a:cubicBezTo>
                      <a:cubicBezTo>
                        <a:pt x="934259" y="256576"/>
                        <a:pt x="923425" y="267697"/>
                        <a:pt x="908028" y="273058"/>
                      </a:cubicBezTo>
                      <a:cubicBezTo>
                        <a:pt x="892629" y="278419"/>
                        <a:pt x="878498" y="275995"/>
                        <a:pt x="876464" y="267640"/>
                      </a:cubicBezTo>
                      <a:cubicBezTo>
                        <a:pt x="874430" y="259287"/>
                        <a:pt x="885262" y="248167"/>
                        <a:pt x="900661" y="242806"/>
                      </a:cubicBezTo>
                      <a:cubicBezTo>
                        <a:pt x="908360" y="240124"/>
                        <a:pt x="915742" y="239391"/>
                        <a:pt x="921454" y="240370"/>
                      </a:cubicBezTo>
                      <a:close/>
                      <a:moveTo>
                        <a:pt x="2907325" y="130962"/>
                      </a:moveTo>
                      <a:cubicBezTo>
                        <a:pt x="2913037" y="131943"/>
                        <a:pt x="2917079" y="134638"/>
                        <a:pt x="2918095" y="138815"/>
                      </a:cubicBezTo>
                      <a:cubicBezTo>
                        <a:pt x="2920130" y="147168"/>
                        <a:pt x="2909297" y="158288"/>
                        <a:pt x="2893898" y="163649"/>
                      </a:cubicBezTo>
                      <a:cubicBezTo>
                        <a:pt x="2878501" y="169011"/>
                        <a:pt x="2864368" y="166586"/>
                        <a:pt x="2862334" y="158231"/>
                      </a:cubicBezTo>
                      <a:cubicBezTo>
                        <a:pt x="2860300" y="149878"/>
                        <a:pt x="2871134" y="138758"/>
                        <a:pt x="2886531" y="133397"/>
                      </a:cubicBezTo>
                      <a:cubicBezTo>
                        <a:pt x="2894231" y="130715"/>
                        <a:pt x="2901614" y="129982"/>
                        <a:pt x="2907325" y="130962"/>
                      </a:cubicBezTo>
                      <a:close/>
                      <a:moveTo>
                        <a:pt x="829498" y="130962"/>
                      </a:moveTo>
                      <a:cubicBezTo>
                        <a:pt x="835211" y="131943"/>
                        <a:pt x="839251" y="134638"/>
                        <a:pt x="840269" y="138815"/>
                      </a:cubicBezTo>
                      <a:cubicBezTo>
                        <a:pt x="842303" y="147168"/>
                        <a:pt x="831469" y="158288"/>
                        <a:pt x="816072" y="163649"/>
                      </a:cubicBezTo>
                      <a:cubicBezTo>
                        <a:pt x="800673" y="169011"/>
                        <a:pt x="786542" y="166586"/>
                        <a:pt x="784508" y="158231"/>
                      </a:cubicBezTo>
                      <a:cubicBezTo>
                        <a:pt x="782474" y="149878"/>
                        <a:pt x="793306" y="138758"/>
                        <a:pt x="808705" y="133397"/>
                      </a:cubicBezTo>
                      <a:cubicBezTo>
                        <a:pt x="816404" y="130715"/>
                        <a:pt x="823786" y="129982"/>
                        <a:pt x="829498" y="130962"/>
                      </a:cubicBezTo>
                      <a:close/>
                      <a:moveTo>
                        <a:pt x="1777930" y="124623"/>
                      </a:moveTo>
                      <a:cubicBezTo>
                        <a:pt x="1783623" y="123495"/>
                        <a:pt x="1791017" y="124038"/>
                        <a:pt x="1798763" y="126521"/>
                      </a:cubicBezTo>
                      <a:cubicBezTo>
                        <a:pt x="1814253" y="131485"/>
                        <a:pt x="1825284" y="142322"/>
                        <a:pt x="1823401" y="150726"/>
                      </a:cubicBezTo>
                      <a:cubicBezTo>
                        <a:pt x="1821518" y="159130"/>
                        <a:pt x="1807434" y="161919"/>
                        <a:pt x="1791943" y="156956"/>
                      </a:cubicBezTo>
                      <a:cubicBezTo>
                        <a:pt x="1776452" y="151992"/>
                        <a:pt x="1765420" y="141155"/>
                        <a:pt x="1767303" y="132750"/>
                      </a:cubicBezTo>
                      <a:cubicBezTo>
                        <a:pt x="1768244" y="128548"/>
                        <a:pt x="1772237" y="125750"/>
                        <a:pt x="1777930" y="124623"/>
                      </a:cubicBezTo>
                      <a:close/>
                      <a:moveTo>
                        <a:pt x="3273900" y="119895"/>
                      </a:moveTo>
                      <a:cubicBezTo>
                        <a:pt x="3289844" y="121973"/>
                        <a:pt x="3302130" y="130671"/>
                        <a:pt x="3301341" y="139320"/>
                      </a:cubicBezTo>
                      <a:cubicBezTo>
                        <a:pt x="3300553" y="147969"/>
                        <a:pt x="3286989" y="153297"/>
                        <a:pt x="3271046" y="151220"/>
                      </a:cubicBezTo>
                      <a:cubicBezTo>
                        <a:pt x="3255103" y="149141"/>
                        <a:pt x="3242818" y="140444"/>
                        <a:pt x="3243606" y="131795"/>
                      </a:cubicBezTo>
                      <a:cubicBezTo>
                        <a:pt x="3244394" y="123146"/>
                        <a:pt x="3257957" y="117818"/>
                        <a:pt x="3273900" y="119895"/>
                      </a:cubicBezTo>
                      <a:close/>
                      <a:moveTo>
                        <a:pt x="1196074" y="119895"/>
                      </a:moveTo>
                      <a:cubicBezTo>
                        <a:pt x="1212018" y="121973"/>
                        <a:pt x="1224303" y="130671"/>
                        <a:pt x="1223515" y="139320"/>
                      </a:cubicBezTo>
                      <a:cubicBezTo>
                        <a:pt x="1222726" y="147969"/>
                        <a:pt x="1209163" y="153297"/>
                        <a:pt x="1193220" y="151220"/>
                      </a:cubicBezTo>
                      <a:cubicBezTo>
                        <a:pt x="1177276" y="149141"/>
                        <a:pt x="1164991" y="140444"/>
                        <a:pt x="1165779" y="131795"/>
                      </a:cubicBezTo>
                      <a:cubicBezTo>
                        <a:pt x="1166567" y="123146"/>
                        <a:pt x="1180131" y="117818"/>
                        <a:pt x="1196074" y="119895"/>
                      </a:cubicBezTo>
                      <a:close/>
                      <a:moveTo>
                        <a:pt x="2313276" y="84542"/>
                      </a:moveTo>
                      <a:cubicBezTo>
                        <a:pt x="2318569" y="86618"/>
                        <a:pt x="2324518" y="91112"/>
                        <a:pt x="2329871" y="97530"/>
                      </a:cubicBezTo>
                      <a:cubicBezTo>
                        <a:pt x="2340575" y="110368"/>
                        <a:pt x="2344834" y="126041"/>
                        <a:pt x="2339382" y="132541"/>
                      </a:cubicBezTo>
                      <a:cubicBezTo>
                        <a:pt x="2333931" y="139042"/>
                        <a:pt x="2320835" y="133905"/>
                        <a:pt x="2310131" y="121067"/>
                      </a:cubicBezTo>
                      <a:cubicBezTo>
                        <a:pt x="2299427" y="108231"/>
                        <a:pt x="2295169" y="92556"/>
                        <a:pt x="2300620" y="86056"/>
                      </a:cubicBezTo>
                      <a:cubicBezTo>
                        <a:pt x="2303346" y="82805"/>
                        <a:pt x="2307982" y="82466"/>
                        <a:pt x="2313276" y="84542"/>
                      </a:cubicBezTo>
                      <a:close/>
                      <a:moveTo>
                        <a:pt x="1464540" y="52929"/>
                      </a:moveTo>
                      <a:cubicBezTo>
                        <a:pt x="1470283" y="52255"/>
                        <a:pt x="1474744" y="53724"/>
                        <a:pt x="1476564" y="57491"/>
                      </a:cubicBezTo>
                      <a:cubicBezTo>
                        <a:pt x="1480201" y="65026"/>
                        <a:pt x="1471892" y="78908"/>
                        <a:pt x="1458003" y="88498"/>
                      </a:cubicBezTo>
                      <a:cubicBezTo>
                        <a:pt x="1444113" y="98087"/>
                        <a:pt x="1429905" y="99751"/>
                        <a:pt x="1426268" y="92216"/>
                      </a:cubicBezTo>
                      <a:cubicBezTo>
                        <a:pt x="1422629" y="84681"/>
                        <a:pt x="1430939" y="70799"/>
                        <a:pt x="1444829" y="61210"/>
                      </a:cubicBezTo>
                      <a:cubicBezTo>
                        <a:pt x="1451773" y="56415"/>
                        <a:pt x="1458798" y="53602"/>
                        <a:pt x="1464540" y="52929"/>
                      </a:cubicBezTo>
                      <a:close/>
                      <a:moveTo>
                        <a:pt x="1037664" y="45785"/>
                      </a:moveTo>
                      <a:lnTo>
                        <a:pt x="1031570" y="54294"/>
                      </a:lnTo>
                      <a:cubicBezTo>
                        <a:pt x="1019068" y="66307"/>
                        <a:pt x="1005238" y="70546"/>
                        <a:pt x="1000682" y="63763"/>
                      </a:cubicBezTo>
                      <a:lnTo>
                        <a:pt x="1001408" y="50031"/>
                      </a:lnTo>
                      <a:lnTo>
                        <a:pt x="1022581" y="47143"/>
                      </a:lnTo>
                      <a:close/>
                      <a:moveTo>
                        <a:pt x="2578800" y="33030"/>
                      </a:moveTo>
                      <a:cubicBezTo>
                        <a:pt x="2594647" y="35984"/>
                        <a:pt x="2606583" y="45349"/>
                        <a:pt x="2605462" y="53946"/>
                      </a:cubicBezTo>
                      <a:cubicBezTo>
                        <a:pt x="2604342" y="62542"/>
                        <a:pt x="2590587" y="67117"/>
                        <a:pt x="2574740" y="64162"/>
                      </a:cubicBezTo>
                      <a:cubicBezTo>
                        <a:pt x="2558895" y="61207"/>
                        <a:pt x="2546958" y="51842"/>
                        <a:pt x="2548080" y="43246"/>
                      </a:cubicBezTo>
                      <a:cubicBezTo>
                        <a:pt x="2549200" y="34649"/>
                        <a:pt x="2562955" y="30074"/>
                        <a:pt x="2578800" y="33030"/>
                      </a:cubicBezTo>
                      <a:close/>
                      <a:moveTo>
                        <a:pt x="1641801" y="657"/>
                      </a:moveTo>
                      <a:lnTo>
                        <a:pt x="1637088" y="4261"/>
                      </a:lnTo>
                      <a:cubicBezTo>
                        <a:pt x="1631395" y="5388"/>
                        <a:pt x="1624001" y="4845"/>
                        <a:pt x="1616255" y="2363"/>
                      </a:cubicBezTo>
                      <a:lnTo>
                        <a:pt x="1615886" y="2151"/>
                      </a:lnTo>
                      <a:close/>
                      <a:moveTo>
                        <a:pt x="2148692" y="1"/>
                      </a:moveTo>
                      <a:cubicBezTo>
                        <a:pt x="2164729" y="28"/>
                        <a:pt x="2177722" y="7105"/>
                        <a:pt x="2177711" y="15805"/>
                      </a:cubicBezTo>
                      <a:cubicBezTo>
                        <a:pt x="2177700" y="24506"/>
                        <a:pt x="2164692" y="31537"/>
                        <a:pt x="2148654" y="31510"/>
                      </a:cubicBezTo>
                      <a:cubicBezTo>
                        <a:pt x="2132616" y="31483"/>
                        <a:pt x="2119624" y="24406"/>
                        <a:pt x="2119634" y="15705"/>
                      </a:cubicBezTo>
                      <a:cubicBezTo>
                        <a:pt x="2119644" y="7005"/>
                        <a:pt x="2132654" y="-26"/>
                        <a:pt x="2148692" y="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solidFill>
                    <a:srgbClr val="00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DE351259-3550-4ED3-928B-CA4CF95EAFF3}"/>
                    </a:ext>
                  </a:extLst>
                </p:cNvPr>
                <p:cNvSpPr/>
                <p:nvPr/>
              </p:nvSpPr>
              <p:spPr>
                <a:xfrm>
                  <a:off x="2299076" y="2709855"/>
                  <a:ext cx="3631198" cy="360178"/>
                </a:xfrm>
                <a:custGeom>
                  <a:avLst/>
                  <a:gdLst>
                    <a:gd name="connsiteX0" fmla="*/ 2994210 w 5313986"/>
                    <a:gd name="connsiteY0" fmla="*/ 20 h 527093"/>
                    <a:gd name="connsiteX1" fmla="*/ 5298500 w 5313986"/>
                    <a:gd name="connsiteY1" fmla="*/ 395266 h 527093"/>
                    <a:gd name="connsiteX2" fmla="*/ 5313986 w 5313986"/>
                    <a:gd name="connsiteY2" fmla="*/ 410848 h 527093"/>
                    <a:gd name="connsiteX3" fmla="*/ 5310019 w 5313986"/>
                    <a:gd name="connsiteY3" fmla="*/ 409196 h 527093"/>
                    <a:gd name="connsiteX4" fmla="*/ 2820935 w 5313986"/>
                    <a:gd name="connsiteY4" fmla="*/ 172895 h 527093"/>
                    <a:gd name="connsiteX5" fmla="*/ 23779 w 5313986"/>
                    <a:gd name="connsiteY5" fmla="*/ 516451 h 527093"/>
                    <a:gd name="connsiteX6" fmla="*/ 0 w 5313986"/>
                    <a:gd name="connsiteY6" fmla="*/ 527093 h 527093"/>
                    <a:gd name="connsiteX7" fmla="*/ 10016 w 5313986"/>
                    <a:gd name="connsiteY7" fmla="*/ 512883 h 527093"/>
                    <a:gd name="connsiteX8" fmla="*/ 2815367 w 5313986"/>
                    <a:gd name="connsiteY8" fmla="*/ 1621 h 527093"/>
                    <a:gd name="connsiteX9" fmla="*/ 2994210 w 5313986"/>
                    <a:gd name="connsiteY9" fmla="*/ 20 h 52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3986" h="527093">
                      <a:moveTo>
                        <a:pt x="2994210" y="20"/>
                      </a:moveTo>
                      <a:cubicBezTo>
                        <a:pt x="3775387" y="1714"/>
                        <a:pt x="4972237" y="109845"/>
                        <a:pt x="5298500" y="395266"/>
                      </a:cubicBezTo>
                      <a:lnTo>
                        <a:pt x="5313986" y="410848"/>
                      </a:lnTo>
                      <a:lnTo>
                        <a:pt x="5310019" y="409196"/>
                      </a:lnTo>
                      <a:cubicBezTo>
                        <a:pt x="4841241" y="231901"/>
                        <a:pt x="3553834" y="154587"/>
                        <a:pt x="2820935" y="172895"/>
                      </a:cubicBezTo>
                      <a:cubicBezTo>
                        <a:pt x="2088037" y="191203"/>
                        <a:pt x="555207" y="301182"/>
                        <a:pt x="23779" y="516451"/>
                      </a:cubicBezTo>
                      <a:lnTo>
                        <a:pt x="0" y="527093"/>
                      </a:lnTo>
                      <a:lnTo>
                        <a:pt x="10016" y="512883"/>
                      </a:lnTo>
                      <a:cubicBezTo>
                        <a:pt x="347142" y="114691"/>
                        <a:pt x="2024157" y="18290"/>
                        <a:pt x="2815367" y="1621"/>
                      </a:cubicBezTo>
                      <a:cubicBezTo>
                        <a:pt x="2871882" y="430"/>
                        <a:pt x="2931716" y="-115"/>
                        <a:pt x="2994210" y="20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E087F58F-619F-4309-9CCE-F72D3038670E}"/>
                    </a:ext>
                  </a:extLst>
                </p:cNvPr>
                <p:cNvSpPr/>
                <p:nvPr/>
              </p:nvSpPr>
              <p:spPr>
                <a:xfrm>
                  <a:off x="2311261" y="3147031"/>
                  <a:ext cx="3632675" cy="234010"/>
                </a:xfrm>
                <a:custGeom>
                  <a:avLst/>
                  <a:gdLst>
                    <a:gd name="connsiteX0" fmla="*/ 2970573 w 5316148"/>
                    <a:gd name="connsiteY0" fmla="*/ 257 h 342456"/>
                    <a:gd name="connsiteX1" fmla="*/ 5250461 w 5316148"/>
                    <a:gd name="connsiteY1" fmla="*/ 56495 h 342456"/>
                    <a:gd name="connsiteX2" fmla="*/ 5316148 w 5316148"/>
                    <a:gd name="connsiteY2" fmla="*/ 38806 h 342456"/>
                    <a:gd name="connsiteX3" fmla="*/ 5297805 w 5316148"/>
                    <a:gd name="connsiteY3" fmla="*/ 59412 h 342456"/>
                    <a:gd name="connsiteX4" fmla="*/ 2782296 w 5316148"/>
                    <a:gd name="connsiteY4" fmla="*/ 154327 h 342456"/>
                    <a:gd name="connsiteX5" fmla="*/ 9027 w 5316148"/>
                    <a:gd name="connsiteY5" fmla="*/ 194678 h 342456"/>
                    <a:gd name="connsiteX6" fmla="*/ 0 w 5316148"/>
                    <a:gd name="connsiteY6" fmla="*/ 184347 h 342456"/>
                    <a:gd name="connsiteX7" fmla="*/ 107799 w 5316148"/>
                    <a:gd name="connsiteY7" fmla="*/ 207947 h 342456"/>
                    <a:gd name="connsiteX8" fmla="*/ 2787293 w 5316148"/>
                    <a:gd name="connsiteY8" fmla="*/ 1502 h 342456"/>
                    <a:gd name="connsiteX9" fmla="*/ 2970573 w 5316148"/>
                    <a:gd name="connsiteY9" fmla="*/ 257 h 342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6148" h="342456">
                      <a:moveTo>
                        <a:pt x="2970573" y="257"/>
                      </a:moveTo>
                      <a:cubicBezTo>
                        <a:pt x="3731117" y="7043"/>
                        <a:pt x="4795388" y="145089"/>
                        <a:pt x="5250461" y="56495"/>
                      </a:cubicBezTo>
                      <a:lnTo>
                        <a:pt x="5316148" y="38806"/>
                      </a:lnTo>
                      <a:lnTo>
                        <a:pt x="5297805" y="59412"/>
                      </a:lnTo>
                      <a:cubicBezTo>
                        <a:pt x="4977170" y="359698"/>
                        <a:pt x="3601764" y="137063"/>
                        <a:pt x="2782296" y="154327"/>
                      </a:cubicBezTo>
                      <a:cubicBezTo>
                        <a:pt x="1962829" y="171591"/>
                        <a:pt x="376729" y="541402"/>
                        <a:pt x="9027" y="194678"/>
                      </a:cubicBezTo>
                      <a:lnTo>
                        <a:pt x="0" y="184347"/>
                      </a:lnTo>
                      <a:lnTo>
                        <a:pt x="107799" y="207947"/>
                      </a:lnTo>
                      <a:cubicBezTo>
                        <a:pt x="696380" y="294786"/>
                        <a:pt x="2025079" y="20542"/>
                        <a:pt x="2787293" y="1502"/>
                      </a:cubicBezTo>
                      <a:cubicBezTo>
                        <a:pt x="2845925" y="38"/>
                        <a:pt x="2907194" y="-308"/>
                        <a:pt x="2970573" y="257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1535A0EE-0F2F-4E10-8694-9CD44B073BBC}"/>
                  </a:ext>
                </a:extLst>
              </p:cNvPr>
              <p:cNvGrpSpPr/>
              <p:nvPr/>
            </p:nvGrpSpPr>
            <p:grpSpPr>
              <a:xfrm rot="20863462">
                <a:off x="6897081" y="1974605"/>
                <a:ext cx="1784417" cy="318978"/>
                <a:chOff x="2217420" y="2709855"/>
                <a:chExt cx="3754727" cy="671186"/>
              </a:xfrm>
            </p:grpSpPr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6AC96F6A-63D0-4E01-8D3F-8C587DB5752F}"/>
                    </a:ext>
                  </a:extLst>
                </p:cNvPr>
                <p:cNvSpPr/>
                <p:nvPr/>
              </p:nvSpPr>
              <p:spPr>
                <a:xfrm rot="21077948">
                  <a:off x="2217420" y="3127520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楕円 198">
                  <a:extLst>
                    <a:ext uri="{FF2B5EF4-FFF2-40B4-BE49-F238E27FC236}">
                      <a16:creationId xmlns:a16="http://schemas.microsoft.com/office/drawing/2014/main" id="{E5DA3C4B-E6FE-4428-96F4-F4430B44FFC2}"/>
                    </a:ext>
                  </a:extLst>
                </p:cNvPr>
                <p:cNvSpPr/>
                <p:nvPr/>
              </p:nvSpPr>
              <p:spPr>
                <a:xfrm>
                  <a:off x="2259709" y="2709855"/>
                  <a:ext cx="3712438" cy="671186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32874" h="982230">
                      <a:moveTo>
                        <a:pt x="3804" y="702661"/>
                      </a:moveTo>
                      <a:cubicBezTo>
                        <a:pt x="-100336" y="143861"/>
                        <a:pt x="1960874" y="20671"/>
                        <a:pt x="2865114" y="1621"/>
                      </a:cubicBezTo>
                      <a:cubicBezTo>
                        <a:pt x="3769354" y="-17429"/>
                        <a:pt x="5523224" y="128621"/>
                        <a:pt x="5429244" y="588361"/>
                      </a:cubicBezTo>
                      <a:cubicBezTo>
                        <a:pt x="5335264" y="1048101"/>
                        <a:pt x="3754114" y="775051"/>
                        <a:pt x="2849874" y="794101"/>
                      </a:cubicBezTo>
                      <a:cubicBezTo>
                        <a:pt x="1945634" y="813151"/>
                        <a:pt x="107944" y="1261461"/>
                        <a:pt x="3804" y="7026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09FDB905-20DD-41DD-9A55-94B660C08A7D}"/>
                    </a:ext>
                  </a:extLst>
                </p:cNvPr>
                <p:cNvSpPr/>
                <p:nvPr/>
              </p:nvSpPr>
              <p:spPr>
                <a:xfrm>
                  <a:off x="2285384" y="2717578"/>
                  <a:ext cx="3573461" cy="634380"/>
                </a:xfrm>
                <a:custGeom>
                  <a:avLst/>
                  <a:gdLst>
                    <a:gd name="connsiteX0" fmla="*/ 170037 w 3573461"/>
                    <a:gd name="connsiteY0" fmla="*/ 623176 h 634380"/>
                    <a:gd name="connsiteX1" fmla="*/ 190032 w 3573461"/>
                    <a:gd name="connsiteY1" fmla="*/ 630424 h 634380"/>
                    <a:gd name="connsiteX2" fmla="*/ 192451 w 3573461"/>
                    <a:gd name="connsiteY2" fmla="*/ 634380 h 634380"/>
                    <a:gd name="connsiteX3" fmla="*/ 154275 w 3573461"/>
                    <a:gd name="connsiteY3" fmla="*/ 624635 h 634380"/>
                    <a:gd name="connsiteX4" fmla="*/ 778082 w 3573461"/>
                    <a:gd name="connsiteY4" fmla="*/ 581738 h 634380"/>
                    <a:gd name="connsiteX5" fmla="*/ 790106 w 3573461"/>
                    <a:gd name="connsiteY5" fmla="*/ 586301 h 634380"/>
                    <a:gd name="connsiteX6" fmla="*/ 771545 w 3573461"/>
                    <a:gd name="connsiteY6" fmla="*/ 617307 h 634380"/>
                    <a:gd name="connsiteX7" fmla="*/ 739809 w 3573461"/>
                    <a:gd name="connsiteY7" fmla="*/ 621026 h 634380"/>
                    <a:gd name="connsiteX8" fmla="*/ 758370 w 3573461"/>
                    <a:gd name="connsiteY8" fmla="*/ 590019 h 634380"/>
                    <a:gd name="connsiteX9" fmla="*/ 778082 w 3573461"/>
                    <a:gd name="connsiteY9" fmla="*/ 581738 h 634380"/>
                    <a:gd name="connsiteX10" fmla="*/ 1088319 w 3573461"/>
                    <a:gd name="connsiteY10" fmla="*/ 581709 h 634380"/>
                    <a:gd name="connsiteX11" fmla="*/ 1099965 w 3573461"/>
                    <a:gd name="connsiteY11" fmla="*/ 587502 h 634380"/>
                    <a:gd name="connsiteX12" fmla="*/ 1096198 w 3573461"/>
                    <a:gd name="connsiteY12" fmla="*/ 601899 h 634380"/>
                    <a:gd name="connsiteX13" fmla="*/ 1080422 w 3573461"/>
                    <a:gd name="connsiteY13" fmla="*/ 615434 h 634380"/>
                    <a:gd name="connsiteX14" fmla="*/ 1052989 w 3573461"/>
                    <a:gd name="connsiteY14" fmla="*/ 618689 h 634380"/>
                    <a:gd name="connsiteX15" fmla="*/ 1051319 w 3573461"/>
                    <a:gd name="connsiteY15" fmla="*/ 618852 h 634380"/>
                    <a:gd name="connsiteX16" fmla="*/ 1047337 w 3573461"/>
                    <a:gd name="connsiteY16" fmla="*/ 616871 h 634380"/>
                    <a:gd name="connsiteX17" fmla="*/ 1068080 w 3573461"/>
                    <a:gd name="connsiteY17" fmla="*/ 587911 h 634380"/>
                    <a:gd name="connsiteX18" fmla="*/ 1088319 w 3573461"/>
                    <a:gd name="connsiteY18" fmla="*/ 581709 h 634380"/>
                    <a:gd name="connsiteX19" fmla="*/ 438503 w 3573461"/>
                    <a:gd name="connsiteY19" fmla="*/ 556208 h 634380"/>
                    <a:gd name="connsiteX20" fmla="*/ 450527 w 3573461"/>
                    <a:gd name="connsiteY20" fmla="*/ 560771 h 634380"/>
                    <a:gd name="connsiteX21" fmla="*/ 431966 w 3573461"/>
                    <a:gd name="connsiteY21" fmla="*/ 591777 h 634380"/>
                    <a:gd name="connsiteX22" fmla="*/ 400230 w 3573461"/>
                    <a:gd name="connsiteY22" fmla="*/ 595496 h 634380"/>
                    <a:gd name="connsiteX23" fmla="*/ 418791 w 3573461"/>
                    <a:gd name="connsiteY23" fmla="*/ 564490 h 634380"/>
                    <a:gd name="connsiteX24" fmla="*/ 438503 w 3573461"/>
                    <a:gd name="connsiteY24" fmla="*/ 556208 h 634380"/>
                    <a:gd name="connsiteX25" fmla="*/ 1652576 w 3573461"/>
                    <a:gd name="connsiteY25" fmla="*/ 530203 h 634380"/>
                    <a:gd name="connsiteX26" fmla="*/ 1673409 w 3573461"/>
                    <a:gd name="connsiteY26" fmla="*/ 532101 h 634380"/>
                    <a:gd name="connsiteX27" fmla="*/ 1692244 w 3573461"/>
                    <a:gd name="connsiteY27" fmla="*/ 542913 h 634380"/>
                    <a:gd name="connsiteX28" fmla="*/ 1693917 w 3573461"/>
                    <a:gd name="connsiteY28" fmla="*/ 546773 h 634380"/>
                    <a:gd name="connsiteX29" fmla="*/ 1663057 w 3573461"/>
                    <a:gd name="connsiteY29" fmla="*/ 548771 h 634380"/>
                    <a:gd name="connsiteX30" fmla="*/ 1647232 w 3573461"/>
                    <a:gd name="connsiteY30" fmla="*/ 550517 h 634380"/>
                    <a:gd name="connsiteX31" fmla="*/ 1641949 w 3573461"/>
                    <a:gd name="connsiteY31" fmla="*/ 538330 h 634380"/>
                    <a:gd name="connsiteX32" fmla="*/ 1652576 w 3573461"/>
                    <a:gd name="connsiteY32" fmla="*/ 530203 h 634380"/>
                    <a:gd name="connsiteX33" fmla="*/ 2085280 w 3573461"/>
                    <a:gd name="connsiteY33" fmla="*/ 521229 h 634380"/>
                    <a:gd name="connsiteX34" fmla="*/ 2097744 w 3573461"/>
                    <a:gd name="connsiteY34" fmla="*/ 523544 h 634380"/>
                    <a:gd name="connsiteX35" fmla="*/ 2097179 w 3573461"/>
                    <a:gd name="connsiteY35" fmla="*/ 534241 h 634380"/>
                    <a:gd name="connsiteX36" fmla="*/ 2066250 w 3573461"/>
                    <a:gd name="connsiteY36" fmla="*/ 533857 h 634380"/>
                    <a:gd name="connsiteX37" fmla="*/ 2066856 w 3573461"/>
                    <a:gd name="connsiteY37" fmla="*/ 533011 h 634380"/>
                    <a:gd name="connsiteX38" fmla="*/ 2085280 w 3573461"/>
                    <a:gd name="connsiteY38" fmla="*/ 521229 h 634380"/>
                    <a:gd name="connsiteX39" fmla="*/ 7453 w 3573461"/>
                    <a:gd name="connsiteY39" fmla="*/ 521229 h 634380"/>
                    <a:gd name="connsiteX40" fmla="*/ 19918 w 3573461"/>
                    <a:gd name="connsiteY40" fmla="*/ 523544 h 634380"/>
                    <a:gd name="connsiteX41" fmla="*/ 19123 w 3573461"/>
                    <a:gd name="connsiteY41" fmla="*/ 538598 h 634380"/>
                    <a:gd name="connsiteX42" fmla="*/ 14889 w 3573461"/>
                    <a:gd name="connsiteY42" fmla="*/ 544511 h 634380"/>
                    <a:gd name="connsiteX43" fmla="*/ 3087 w 3573461"/>
                    <a:gd name="connsiteY43" fmla="*/ 533344 h 634380"/>
                    <a:gd name="connsiteX44" fmla="*/ 0 w 3573461"/>
                    <a:gd name="connsiteY44" fmla="*/ 525995 h 634380"/>
                    <a:gd name="connsiteX45" fmla="*/ 2657939 w 3573461"/>
                    <a:gd name="connsiteY45" fmla="*/ 468844 h 634380"/>
                    <a:gd name="connsiteX46" fmla="*/ 2677795 w 3573461"/>
                    <a:gd name="connsiteY46" fmla="*/ 476615 h 634380"/>
                    <a:gd name="connsiteX47" fmla="*/ 2696912 w 3573461"/>
                    <a:gd name="connsiteY47" fmla="*/ 507135 h 634380"/>
                    <a:gd name="connsiteX48" fmla="*/ 2665116 w 3573461"/>
                    <a:gd name="connsiteY48" fmla="*/ 504236 h 634380"/>
                    <a:gd name="connsiteX49" fmla="*/ 2646001 w 3573461"/>
                    <a:gd name="connsiteY49" fmla="*/ 473715 h 634380"/>
                    <a:gd name="connsiteX50" fmla="*/ 2657939 w 3573461"/>
                    <a:gd name="connsiteY50" fmla="*/ 468844 h 634380"/>
                    <a:gd name="connsiteX51" fmla="*/ 580113 w 3573461"/>
                    <a:gd name="connsiteY51" fmla="*/ 468844 h 634380"/>
                    <a:gd name="connsiteX52" fmla="*/ 599969 w 3573461"/>
                    <a:gd name="connsiteY52" fmla="*/ 476615 h 634380"/>
                    <a:gd name="connsiteX53" fmla="*/ 619084 w 3573461"/>
                    <a:gd name="connsiteY53" fmla="*/ 507135 h 634380"/>
                    <a:gd name="connsiteX54" fmla="*/ 587290 w 3573461"/>
                    <a:gd name="connsiteY54" fmla="*/ 504236 h 634380"/>
                    <a:gd name="connsiteX55" fmla="*/ 568173 w 3573461"/>
                    <a:gd name="connsiteY55" fmla="*/ 473715 h 634380"/>
                    <a:gd name="connsiteX56" fmla="*/ 580113 w 3573461"/>
                    <a:gd name="connsiteY56" fmla="*/ 468844 h 634380"/>
                    <a:gd name="connsiteX57" fmla="*/ 3017188 w 3573461"/>
                    <a:gd name="connsiteY57" fmla="*/ 428007 h 634380"/>
                    <a:gd name="connsiteX58" fmla="*/ 3027959 w 3573461"/>
                    <a:gd name="connsiteY58" fmla="*/ 435860 h 634380"/>
                    <a:gd name="connsiteX59" fmla="*/ 3003762 w 3573461"/>
                    <a:gd name="connsiteY59" fmla="*/ 460695 h 634380"/>
                    <a:gd name="connsiteX60" fmla="*/ 2972198 w 3573461"/>
                    <a:gd name="connsiteY60" fmla="*/ 455277 h 634380"/>
                    <a:gd name="connsiteX61" fmla="*/ 2996395 w 3573461"/>
                    <a:gd name="connsiteY61" fmla="*/ 430442 h 634380"/>
                    <a:gd name="connsiteX62" fmla="*/ 3017188 w 3573461"/>
                    <a:gd name="connsiteY62" fmla="*/ 428007 h 634380"/>
                    <a:gd name="connsiteX63" fmla="*/ 939362 w 3573461"/>
                    <a:gd name="connsiteY63" fmla="*/ 428007 h 634380"/>
                    <a:gd name="connsiteX64" fmla="*/ 950133 w 3573461"/>
                    <a:gd name="connsiteY64" fmla="*/ 435860 h 634380"/>
                    <a:gd name="connsiteX65" fmla="*/ 925936 w 3573461"/>
                    <a:gd name="connsiteY65" fmla="*/ 460695 h 634380"/>
                    <a:gd name="connsiteX66" fmla="*/ 894372 w 3573461"/>
                    <a:gd name="connsiteY66" fmla="*/ 455277 h 634380"/>
                    <a:gd name="connsiteX67" fmla="*/ 918569 w 3573461"/>
                    <a:gd name="connsiteY67" fmla="*/ 430442 h 634380"/>
                    <a:gd name="connsiteX68" fmla="*/ 939362 w 3573461"/>
                    <a:gd name="connsiteY68" fmla="*/ 428007 h 634380"/>
                    <a:gd name="connsiteX69" fmla="*/ 3376188 w 3573461"/>
                    <a:gd name="connsiteY69" fmla="*/ 423643 h 634380"/>
                    <a:gd name="connsiteX70" fmla="*/ 3388211 w 3573461"/>
                    <a:gd name="connsiteY70" fmla="*/ 428206 h 634380"/>
                    <a:gd name="connsiteX71" fmla="*/ 3369650 w 3573461"/>
                    <a:gd name="connsiteY71" fmla="*/ 459212 h 634380"/>
                    <a:gd name="connsiteX72" fmla="*/ 3337915 w 3573461"/>
                    <a:gd name="connsiteY72" fmla="*/ 462931 h 634380"/>
                    <a:gd name="connsiteX73" fmla="*/ 3356476 w 3573461"/>
                    <a:gd name="connsiteY73" fmla="*/ 431925 h 634380"/>
                    <a:gd name="connsiteX74" fmla="*/ 3376188 w 3573461"/>
                    <a:gd name="connsiteY74" fmla="*/ 423643 h 634380"/>
                    <a:gd name="connsiteX75" fmla="*/ 1298362 w 3573461"/>
                    <a:gd name="connsiteY75" fmla="*/ 423643 h 634380"/>
                    <a:gd name="connsiteX76" fmla="*/ 1310385 w 3573461"/>
                    <a:gd name="connsiteY76" fmla="*/ 428206 h 634380"/>
                    <a:gd name="connsiteX77" fmla="*/ 1291824 w 3573461"/>
                    <a:gd name="connsiteY77" fmla="*/ 459212 h 634380"/>
                    <a:gd name="connsiteX78" fmla="*/ 1260089 w 3573461"/>
                    <a:gd name="connsiteY78" fmla="*/ 462931 h 634380"/>
                    <a:gd name="connsiteX79" fmla="*/ 1278650 w 3573461"/>
                    <a:gd name="connsiteY79" fmla="*/ 431925 h 634380"/>
                    <a:gd name="connsiteX80" fmla="*/ 1298362 w 3573461"/>
                    <a:gd name="connsiteY80" fmla="*/ 423643 h 634380"/>
                    <a:gd name="connsiteX81" fmla="*/ 2288722 w 3573461"/>
                    <a:gd name="connsiteY81" fmla="*/ 373108 h 634380"/>
                    <a:gd name="connsiteX82" fmla="*/ 2315384 w 3573461"/>
                    <a:gd name="connsiteY82" fmla="*/ 394024 h 634380"/>
                    <a:gd name="connsiteX83" fmla="*/ 2284662 w 3573461"/>
                    <a:gd name="connsiteY83" fmla="*/ 404241 h 634380"/>
                    <a:gd name="connsiteX84" fmla="*/ 2258001 w 3573461"/>
                    <a:gd name="connsiteY84" fmla="*/ 383325 h 634380"/>
                    <a:gd name="connsiteX85" fmla="*/ 2288722 w 3573461"/>
                    <a:gd name="connsiteY85" fmla="*/ 373108 h 634380"/>
                    <a:gd name="connsiteX86" fmla="*/ 1925738 w 3573461"/>
                    <a:gd name="connsiteY86" fmla="*/ 373108 h 634380"/>
                    <a:gd name="connsiteX87" fmla="*/ 1952401 w 3573461"/>
                    <a:gd name="connsiteY87" fmla="*/ 394024 h 634380"/>
                    <a:gd name="connsiteX88" fmla="*/ 1921679 w 3573461"/>
                    <a:gd name="connsiteY88" fmla="*/ 404241 h 634380"/>
                    <a:gd name="connsiteX89" fmla="*/ 1895018 w 3573461"/>
                    <a:gd name="connsiteY89" fmla="*/ 383325 h 634380"/>
                    <a:gd name="connsiteX90" fmla="*/ 1925738 w 3573461"/>
                    <a:gd name="connsiteY90" fmla="*/ 373108 h 634380"/>
                    <a:gd name="connsiteX91" fmla="*/ 210896 w 3573461"/>
                    <a:gd name="connsiteY91" fmla="*/ 373108 h 634380"/>
                    <a:gd name="connsiteX92" fmla="*/ 237558 w 3573461"/>
                    <a:gd name="connsiteY92" fmla="*/ 394024 h 634380"/>
                    <a:gd name="connsiteX93" fmla="*/ 206836 w 3573461"/>
                    <a:gd name="connsiteY93" fmla="*/ 404241 h 634380"/>
                    <a:gd name="connsiteX94" fmla="*/ 180174 w 3573461"/>
                    <a:gd name="connsiteY94" fmla="*/ 383325 h 634380"/>
                    <a:gd name="connsiteX95" fmla="*/ 210896 w 3573461"/>
                    <a:gd name="connsiteY95" fmla="*/ 373108 h 634380"/>
                    <a:gd name="connsiteX96" fmla="*/ 2814884 w 3573461"/>
                    <a:gd name="connsiteY96" fmla="*/ 353608 h 634380"/>
                    <a:gd name="connsiteX97" fmla="*/ 2825654 w 3573461"/>
                    <a:gd name="connsiteY97" fmla="*/ 361461 h 634380"/>
                    <a:gd name="connsiteX98" fmla="*/ 2801458 w 3573461"/>
                    <a:gd name="connsiteY98" fmla="*/ 386296 h 634380"/>
                    <a:gd name="connsiteX99" fmla="*/ 2769894 w 3573461"/>
                    <a:gd name="connsiteY99" fmla="*/ 380878 h 634380"/>
                    <a:gd name="connsiteX100" fmla="*/ 2794091 w 3573461"/>
                    <a:gd name="connsiteY100" fmla="*/ 356043 h 634380"/>
                    <a:gd name="connsiteX101" fmla="*/ 2814884 w 3573461"/>
                    <a:gd name="connsiteY101" fmla="*/ 353608 h 634380"/>
                    <a:gd name="connsiteX102" fmla="*/ 737058 w 3573461"/>
                    <a:gd name="connsiteY102" fmla="*/ 353608 h 634380"/>
                    <a:gd name="connsiteX103" fmla="*/ 747828 w 3573461"/>
                    <a:gd name="connsiteY103" fmla="*/ 361461 h 634380"/>
                    <a:gd name="connsiteX104" fmla="*/ 723631 w 3573461"/>
                    <a:gd name="connsiteY104" fmla="*/ 386296 h 634380"/>
                    <a:gd name="connsiteX105" fmla="*/ 692067 w 3573461"/>
                    <a:gd name="connsiteY105" fmla="*/ 380878 h 634380"/>
                    <a:gd name="connsiteX106" fmla="*/ 716264 w 3573461"/>
                    <a:gd name="connsiteY106" fmla="*/ 356043 h 634380"/>
                    <a:gd name="connsiteX107" fmla="*/ 737058 w 3573461"/>
                    <a:gd name="connsiteY107" fmla="*/ 353608 h 634380"/>
                    <a:gd name="connsiteX108" fmla="*/ 1665646 w 3573461"/>
                    <a:gd name="connsiteY108" fmla="*/ 321557 h 634380"/>
                    <a:gd name="connsiteX109" fmla="*/ 1686479 w 3573461"/>
                    <a:gd name="connsiteY109" fmla="*/ 323454 h 634380"/>
                    <a:gd name="connsiteX110" fmla="*/ 1711117 w 3573461"/>
                    <a:gd name="connsiteY110" fmla="*/ 347660 h 634380"/>
                    <a:gd name="connsiteX111" fmla="*/ 1679659 w 3573461"/>
                    <a:gd name="connsiteY111" fmla="*/ 353889 h 634380"/>
                    <a:gd name="connsiteX112" fmla="*/ 1655019 w 3573461"/>
                    <a:gd name="connsiteY112" fmla="*/ 329684 h 634380"/>
                    <a:gd name="connsiteX113" fmla="*/ 1665646 w 3573461"/>
                    <a:gd name="connsiteY113" fmla="*/ 321557 h 634380"/>
                    <a:gd name="connsiteX114" fmla="*/ 3201584 w 3573461"/>
                    <a:gd name="connsiteY114" fmla="*/ 314769 h 634380"/>
                    <a:gd name="connsiteX115" fmla="*/ 3212354 w 3573461"/>
                    <a:gd name="connsiteY115" fmla="*/ 322622 h 634380"/>
                    <a:gd name="connsiteX116" fmla="*/ 3188158 w 3573461"/>
                    <a:gd name="connsiteY116" fmla="*/ 347457 h 634380"/>
                    <a:gd name="connsiteX117" fmla="*/ 3156594 w 3573461"/>
                    <a:gd name="connsiteY117" fmla="*/ 342039 h 634380"/>
                    <a:gd name="connsiteX118" fmla="*/ 3180791 w 3573461"/>
                    <a:gd name="connsiteY118" fmla="*/ 317204 h 634380"/>
                    <a:gd name="connsiteX119" fmla="*/ 3201584 w 3573461"/>
                    <a:gd name="connsiteY119" fmla="*/ 314769 h 634380"/>
                    <a:gd name="connsiteX120" fmla="*/ 1123758 w 3573461"/>
                    <a:gd name="connsiteY120" fmla="*/ 314769 h 634380"/>
                    <a:gd name="connsiteX121" fmla="*/ 1134528 w 3573461"/>
                    <a:gd name="connsiteY121" fmla="*/ 322622 h 634380"/>
                    <a:gd name="connsiteX122" fmla="*/ 1110331 w 3573461"/>
                    <a:gd name="connsiteY122" fmla="*/ 347457 h 634380"/>
                    <a:gd name="connsiteX123" fmla="*/ 1078767 w 3573461"/>
                    <a:gd name="connsiteY123" fmla="*/ 342039 h 634380"/>
                    <a:gd name="connsiteX124" fmla="*/ 1102964 w 3573461"/>
                    <a:gd name="connsiteY124" fmla="*/ 317204 h 634380"/>
                    <a:gd name="connsiteX125" fmla="*/ 1123758 w 3573461"/>
                    <a:gd name="connsiteY125" fmla="*/ 314769 h 634380"/>
                    <a:gd name="connsiteX126" fmla="*/ 3560584 w 3573461"/>
                    <a:gd name="connsiteY126" fmla="*/ 310406 h 634380"/>
                    <a:gd name="connsiteX127" fmla="*/ 3572607 w 3573461"/>
                    <a:gd name="connsiteY127" fmla="*/ 314968 h 634380"/>
                    <a:gd name="connsiteX128" fmla="*/ 3554046 w 3573461"/>
                    <a:gd name="connsiteY128" fmla="*/ 345975 h 634380"/>
                    <a:gd name="connsiteX129" fmla="*/ 3522311 w 3573461"/>
                    <a:gd name="connsiteY129" fmla="*/ 349693 h 634380"/>
                    <a:gd name="connsiteX130" fmla="*/ 3540872 w 3573461"/>
                    <a:gd name="connsiteY130" fmla="*/ 318687 h 634380"/>
                    <a:gd name="connsiteX131" fmla="*/ 3560584 w 3573461"/>
                    <a:gd name="connsiteY131" fmla="*/ 310406 h 634380"/>
                    <a:gd name="connsiteX132" fmla="*/ 1482757 w 3573461"/>
                    <a:gd name="connsiteY132" fmla="*/ 310406 h 634380"/>
                    <a:gd name="connsiteX133" fmla="*/ 1494781 w 3573461"/>
                    <a:gd name="connsiteY133" fmla="*/ 314968 h 634380"/>
                    <a:gd name="connsiteX134" fmla="*/ 1476220 w 3573461"/>
                    <a:gd name="connsiteY134" fmla="*/ 345975 h 634380"/>
                    <a:gd name="connsiteX135" fmla="*/ 1444484 w 3573461"/>
                    <a:gd name="connsiteY135" fmla="*/ 349693 h 634380"/>
                    <a:gd name="connsiteX136" fmla="*/ 1463045 w 3573461"/>
                    <a:gd name="connsiteY136" fmla="*/ 318687 h 634380"/>
                    <a:gd name="connsiteX137" fmla="*/ 1482757 w 3573461"/>
                    <a:gd name="connsiteY137" fmla="*/ 310406 h 634380"/>
                    <a:gd name="connsiteX138" fmla="*/ 2671008 w 3573461"/>
                    <a:gd name="connsiteY138" fmla="*/ 260198 h 634380"/>
                    <a:gd name="connsiteX139" fmla="*/ 2690864 w 3573461"/>
                    <a:gd name="connsiteY139" fmla="*/ 267969 h 634380"/>
                    <a:gd name="connsiteX140" fmla="*/ 2709981 w 3573461"/>
                    <a:gd name="connsiteY140" fmla="*/ 298489 h 634380"/>
                    <a:gd name="connsiteX141" fmla="*/ 2678186 w 3573461"/>
                    <a:gd name="connsiteY141" fmla="*/ 295590 h 634380"/>
                    <a:gd name="connsiteX142" fmla="*/ 2659070 w 3573461"/>
                    <a:gd name="connsiteY142" fmla="*/ 265069 h 634380"/>
                    <a:gd name="connsiteX143" fmla="*/ 2671008 w 3573461"/>
                    <a:gd name="connsiteY143" fmla="*/ 260198 h 634380"/>
                    <a:gd name="connsiteX144" fmla="*/ 593182 w 3573461"/>
                    <a:gd name="connsiteY144" fmla="*/ 260198 h 634380"/>
                    <a:gd name="connsiteX145" fmla="*/ 613038 w 3573461"/>
                    <a:gd name="connsiteY145" fmla="*/ 267969 h 634380"/>
                    <a:gd name="connsiteX146" fmla="*/ 632153 w 3573461"/>
                    <a:gd name="connsiteY146" fmla="*/ 298489 h 634380"/>
                    <a:gd name="connsiteX147" fmla="*/ 600359 w 3573461"/>
                    <a:gd name="connsiteY147" fmla="*/ 295590 h 634380"/>
                    <a:gd name="connsiteX148" fmla="*/ 581243 w 3573461"/>
                    <a:gd name="connsiteY148" fmla="*/ 265069 h 634380"/>
                    <a:gd name="connsiteX149" fmla="*/ 593182 w 3573461"/>
                    <a:gd name="connsiteY149" fmla="*/ 260198 h 634380"/>
                    <a:gd name="connsiteX150" fmla="*/ 2473118 w 3573461"/>
                    <a:gd name="connsiteY150" fmla="*/ 259871 h 634380"/>
                    <a:gd name="connsiteX151" fmla="*/ 2499780 w 3573461"/>
                    <a:gd name="connsiteY151" fmla="*/ 280787 h 634380"/>
                    <a:gd name="connsiteX152" fmla="*/ 2469058 w 3573461"/>
                    <a:gd name="connsiteY152" fmla="*/ 291003 h 634380"/>
                    <a:gd name="connsiteX153" fmla="*/ 2442396 w 3573461"/>
                    <a:gd name="connsiteY153" fmla="*/ 270087 h 634380"/>
                    <a:gd name="connsiteX154" fmla="*/ 2473118 w 3573461"/>
                    <a:gd name="connsiteY154" fmla="*/ 259871 h 634380"/>
                    <a:gd name="connsiteX155" fmla="*/ 2110134 w 3573461"/>
                    <a:gd name="connsiteY155" fmla="*/ 259871 h 634380"/>
                    <a:gd name="connsiteX156" fmla="*/ 2136796 w 3573461"/>
                    <a:gd name="connsiteY156" fmla="*/ 280787 h 634380"/>
                    <a:gd name="connsiteX157" fmla="*/ 2106074 w 3573461"/>
                    <a:gd name="connsiteY157" fmla="*/ 291003 h 634380"/>
                    <a:gd name="connsiteX158" fmla="*/ 2079413 w 3573461"/>
                    <a:gd name="connsiteY158" fmla="*/ 270087 h 634380"/>
                    <a:gd name="connsiteX159" fmla="*/ 2110134 w 3573461"/>
                    <a:gd name="connsiteY159" fmla="*/ 259871 h 634380"/>
                    <a:gd name="connsiteX160" fmla="*/ 395291 w 3573461"/>
                    <a:gd name="connsiteY160" fmla="*/ 259871 h 634380"/>
                    <a:gd name="connsiteX161" fmla="*/ 421953 w 3573461"/>
                    <a:gd name="connsiteY161" fmla="*/ 280787 h 634380"/>
                    <a:gd name="connsiteX162" fmla="*/ 391231 w 3573461"/>
                    <a:gd name="connsiteY162" fmla="*/ 291003 h 634380"/>
                    <a:gd name="connsiteX163" fmla="*/ 364569 w 3573461"/>
                    <a:gd name="connsiteY163" fmla="*/ 270087 h 634380"/>
                    <a:gd name="connsiteX164" fmla="*/ 395291 w 3573461"/>
                    <a:gd name="connsiteY164" fmla="*/ 259871 h 634380"/>
                    <a:gd name="connsiteX165" fmla="*/ 2999281 w 3573461"/>
                    <a:gd name="connsiteY165" fmla="*/ 240370 h 634380"/>
                    <a:gd name="connsiteX166" fmla="*/ 3010051 w 3573461"/>
                    <a:gd name="connsiteY166" fmla="*/ 248223 h 634380"/>
                    <a:gd name="connsiteX167" fmla="*/ 2985854 w 3573461"/>
                    <a:gd name="connsiteY167" fmla="*/ 273058 h 634380"/>
                    <a:gd name="connsiteX168" fmla="*/ 2954290 w 3573461"/>
                    <a:gd name="connsiteY168" fmla="*/ 267640 h 634380"/>
                    <a:gd name="connsiteX169" fmla="*/ 2978487 w 3573461"/>
                    <a:gd name="connsiteY169" fmla="*/ 242806 h 634380"/>
                    <a:gd name="connsiteX170" fmla="*/ 2999281 w 3573461"/>
                    <a:gd name="connsiteY170" fmla="*/ 240370 h 634380"/>
                    <a:gd name="connsiteX171" fmla="*/ 921454 w 3573461"/>
                    <a:gd name="connsiteY171" fmla="*/ 240370 h 634380"/>
                    <a:gd name="connsiteX172" fmla="*/ 932225 w 3573461"/>
                    <a:gd name="connsiteY172" fmla="*/ 248223 h 634380"/>
                    <a:gd name="connsiteX173" fmla="*/ 908028 w 3573461"/>
                    <a:gd name="connsiteY173" fmla="*/ 273058 h 634380"/>
                    <a:gd name="connsiteX174" fmla="*/ 876464 w 3573461"/>
                    <a:gd name="connsiteY174" fmla="*/ 267640 h 634380"/>
                    <a:gd name="connsiteX175" fmla="*/ 900661 w 3573461"/>
                    <a:gd name="connsiteY175" fmla="*/ 242806 h 634380"/>
                    <a:gd name="connsiteX176" fmla="*/ 921454 w 3573461"/>
                    <a:gd name="connsiteY176" fmla="*/ 240370 h 634380"/>
                    <a:gd name="connsiteX177" fmla="*/ 2907325 w 3573461"/>
                    <a:gd name="connsiteY177" fmla="*/ 130962 h 634380"/>
                    <a:gd name="connsiteX178" fmla="*/ 2918095 w 3573461"/>
                    <a:gd name="connsiteY178" fmla="*/ 138815 h 634380"/>
                    <a:gd name="connsiteX179" fmla="*/ 2893898 w 3573461"/>
                    <a:gd name="connsiteY179" fmla="*/ 163649 h 634380"/>
                    <a:gd name="connsiteX180" fmla="*/ 2862334 w 3573461"/>
                    <a:gd name="connsiteY180" fmla="*/ 158231 h 634380"/>
                    <a:gd name="connsiteX181" fmla="*/ 2886531 w 3573461"/>
                    <a:gd name="connsiteY181" fmla="*/ 133397 h 634380"/>
                    <a:gd name="connsiteX182" fmla="*/ 2907325 w 3573461"/>
                    <a:gd name="connsiteY182" fmla="*/ 130962 h 634380"/>
                    <a:gd name="connsiteX183" fmla="*/ 829498 w 3573461"/>
                    <a:gd name="connsiteY183" fmla="*/ 130962 h 634380"/>
                    <a:gd name="connsiteX184" fmla="*/ 840269 w 3573461"/>
                    <a:gd name="connsiteY184" fmla="*/ 138815 h 634380"/>
                    <a:gd name="connsiteX185" fmla="*/ 816072 w 3573461"/>
                    <a:gd name="connsiteY185" fmla="*/ 163649 h 634380"/>
                    <a:gd name="connsiteX186" fmla="*/ 784508 w 3573461"/>
                    <a:gd name="connsiteY186" fmla="*/ 158231 h 634380"/>
                    <a:gd name="connsiteX187" fmla="*/ 808705 w 3573461"/>
                    <a:gd name="connsiteY187" fmla="*/ 133397 h 634380"/>
                    <a:gd name="connsiteX188" fmla="*/ 829498 w 3573461"/>
                    <a:gd name="connsiteY188" fmla="*/ 130962 h 634380"/>
                    <a:gd name="connsiteX189" fmla="*/ 1777930 w 3573461"/>
                    <a:gd name="connsiteY189" fmla="*/ 124623 h 634380"/>
                    <a:gd name="connsiteX190" fmla="*/ 1798763 w 3573461"/>
                    <a:gd name="connsiteY190" fmla="*/ 126521 h 634380"/>
                    <a:gd name="connsiteX191" fmla="*/ 1823401 w 3573461"/>
                    <a:gd name="connsiteY191" fmla="*/ 150726 h 634380"/>
                    <a:gd name="connsiteX192" fmla="*/ 1791943 w 3573461"/>
                    <a:gd name="connsiteY192" fmla="*/ 156956 h 634380"/>
                    <a:gd name="connsiteX193" fmla="*/ 1767303 w 3573461"/>
                    <a:gd name="connsiteY193" fmla="*/ 132750 h 634380"/>
                    <a:gd name="connsiteX194" fmla="*/ 1777930 w 3573461"/>
                    <a:gd name="connsiteY194" fmla="*/ 124623 h 634380"/>
                    <a:gd name="connsiteX195" fmla="*/ 3273900 w 3573461"/>
                    <a:gd name="connsiteY195" fmla="*/ 119895 h 634380"/>
                    <a:gd name="connsiteX196" fmla="*/ 3301341 w 3573461"/>
                    <a:gd name="connsiteY196" fmla="*/ 139320 h 634380"/>
                    <a:gd name="connsiteX197" fmla="*/ 3271046 w 3573461"/>
                    <a:gd name="connsiteY197" fmla="*/ 151220 h 634380"/>
                    <a:gd name="connsiteX198" fmla="*/ 3243606 w 3573461"/>
                    <a:gd name="connsiteY198" fmla="*/ 131795 h 634380"/>
                    <a:gd name="connsiteX199" fmla="*/ 3273900 w 3573461"/>
                    <a:gd name="connsiteY199" fmla="*/ 119895 h 634380"/>
                    <a:gd name="connsiteX200" fmla="*/ 1196074 w 3573461"/>
                    <a:gd name="connsiteY200" fmla="*/ 119895 h 634380"/>
                    <a:gd name="connsiteX201" fmla="*/ 1223515 w 3573461"/>
                    <a:gd name="connsiteY201" fmla="*/ 139320 h 634380"/>
                    <a:gd name="connsiteX202" fmla="*/ 1193220 w 3573461"/>
                    <a:gd name="connsiteY202" fmla="*/ 151220 h 634380"/>
                    <a:gd name="connsiteX203" fmla="*/ 1165779 w 3573461"/>
                    <a:gd name="connsiteY203" fmla="*/ 131795 h 634380"/>
                    <a:gd name="connsiteX204" fmla="*/ 1196074 w 3573461"/>
                    <a:gd name="connsiteY204" fmla="*/ 119895 h 634380"/>
                    <a:gd name="connsiteX205" fmla="*/ 2313276 w 3573461"/>
                    <a:gd name="connsiteY205" fmla="*/ 84542 h 634380"/>
                    <a:gd name="connsiteX206" fmla="*/ 2329871 w 3573461"/>
                    <a:gd name="connsiteY206" fmla="*/ 97530 h 634380"/>
                    <a:gd name="connsiteX207" fmla="*/ 2339382 w 3573461"/>
                    <a:gd name="connsiteY207" fmla="*/ 132541 h 634380"/>
                    <a:gd name="connsiteX208" fmla="*/ 2310131 w 3573461"/>
                    <a:gd name="connsiteY208" fmla="*/ 121067 h 634380"/>
                    <a:gd name="connsiteX209" fmla="*/ 2300620 w 3573461"/>
                    <a:gd name="connsiteY209" fmla="*/ 86056 h 634380"/>
                    <a:gd name="connsiteX210" fmla="*/ 2313276 w 3573461"/>
                    <a:gd name="connsiteY210" fmla="*/ 84542 h 634380"/>
                    <a:gd name="connsiteX211" fmla="*/ 1464540 w 3573461"/>
                    <a:gd name="connsiteY211" fmla="*/ 52929 h 634380"/>
                    <a:gd name="connsiteX212" fmla="*/ 1476564 w 3573461"/>
                    <a:gd name="connsiteY212" fmla="*/ 57491 h 634380"/>
                    <a:gd name="connsiteX213" fmla="*/ 1458003 w 3573461"/>
                    <a:gd name="connsiteY213" fmla="*/ 88498 h 634380"/>
                    <a:gd name="connsiteX214" fmla="*/ 1426268 w 3573461"/>
                    <a:gd name="connsiteY214" fmla="*/ 92216 h 634380"/>
                    <a:gd name="connsiteX215" fmla="*/ 1444829 w 3573461"/>
                    <a:gd name="connsiteY215" fmla="*/ 61210 h 634380"/>
                    <a:gd name="connsiteX216" fmla="*/ 1464540 w 3573461"/>
                    <a:gd name="connsiteY216" fmla="*/ 52929 h 634380"/>
                    <a:gd name="connsiteX217" fmla="*/ 1037664 w 3573461"/>
                    <a:gd name="connsiteY217" fmla="*/ 45785 h 634380"/>
                    <a:gd name="connsiteX218" fmla="*/ 1031570 w 3573461"/>
                    <a:gd name="connsiteY218" fmla="*/ 54294 h 634380"/>
                    <a:gd name="connsiteX219" fmla="*/ 1000682 w 3573461"/>
                    <a:gd name="connsiteY219" fmla="*/ 63763 h 634380"/>
                    <a:gd name="connsiteX220" fmla="*/ 1001408 w 3573461"/>
                    <a:gd name="connsiteY220" fmla="*/ 50031 h 634380"/>
                    <a:gd name="connsiteX221" fmla="*/ 1022581 w 3573461"/>
                    <a:gd name="connsiteY221" fmla="*/ 47143 h 634380"/>
                    <a:gd name="connsiteX222" fmla="*/ 2578800 w 3573461"/>
                    <a:gd name="connsiteY222" fmla="*/ 33030 h 634380"/>
                    <a:gd name="connsiteX223" fmla="*/ 2605462 w 3573461"/>
                    <a:gd name="connsiteY223" fmla="*/ 53946 h 634380"/>
                    <a:gd name="connsiteX224" fmla="*/ 2574740 w 3573461"/>
                    <a:gd name="connsiteY224" fmla="*/ 64162 h 634380"/>
                    <a:gd name="connsiteX225" fmla="*/ 2548080 w 3573461"/>
                    <a:gd name="connsiteY225" fmla="*/ 43246 h 634380"/>
                    <a:gd name="connsiteX226" fmla="*/ 2578800 w 3573461"/>
                    <a:gd name="connsiteY226" fmla="*/ 33030 h 634380"/>
                    <a:gd name="connsiteX227" fmla="*/ 1641801 w 3573461"/>
                    <a:gd name="connsiteY227" fmla="*/ 657 h 634380"/>
                    <a:gd name="connsiteX228" fmla="*/ 1637088 w 3573461"/>
                    <a:gd name="connsiteY228" fmla="*/ 4261 h 634380"/>
                    <a:gd name="connsiteX229" fmla="*/ 1616255 w 3573461"/>
                    <a:gd name="connsiteY229" fmla="*/ 2363 h 634380"/>
                    <a:gd name="connsiteX230" fmla="*/ 1615886 w 3573461"/>
                    <a:gd name="connsiteY230" fmla="*/ 2151 h 634380"/>
                    <a:gd name="connsiteX231" fmla="*/ 2148692 w 3573461"/>
                    <a:gd name="connsiteY231" fmla="*/ 1 h 634380"/>
                    <a:gd name="connsiteX232" fmla="*/ 2177711 w 3573461"/>
                    <a:gd name="connsiteY232" fmla="*/ 15805 h 634380"/>
                    <a:gd name="connsiteX233" fmla="*/ 2148654 w 3573461"/>
                    <a:gd name="connsiteY233" fmla="*/ 31510 h 634380"/>
                    <a:gd name="connsiteX234" fmla="*/ 2119634 w 3573461"/>
                    <a:gd name="connsiteY234" fmla="*/ 15705 h 634380"/>
                    <a:gd name="connsiteX235" fmla="*/ 2148692 w 3573461"/>
                    <a:gd name="connsiteY235" fmla="*/ 1 h 6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</a:cxnLst>
                  <a:rect l="l" t="t" r="r" b="b"/>
                  <a:pathLst>
                    <a:path w="3573461" h="634380">
                      <a:moveTo>
                        <a:pt x="170037" y="623176"/>
                      </a:moveTo>
                      <a:cubicBezTo>
                        <a:pt x="178009" y="624215"/>
                        <a:pt x="185066" y="626908"/>
                        <a:pt x="190032" y="630424"/>
                      </a:cubicBezTo>
                      <a:lnTo>
                        <a:pt x="192451" y="634380"/>
                      </a:lnTo>
                      <a:lnTo>
                        <a:pt x="154275" y="624635"/>
                      </a:lnTo>
                      <a:close/>
                      <a:moveTo>
                        <a:pt x="778082" y="581738"/>
                      </a:moveTo>
                      <a:cubicBezTo>
                        <a:pt x="783825" y="581065"/>
                        <a:pt x="788287" y="582533"/>
                        <a:pt x="790106" y="586301"/>
                      </a:cubicBezTo>
                      <a:cubicBezTo>
                        <a:pt x="793743" y="593835"/>
                        <a:pt x="785433" y="607718"/>
                        <a:pt x="771545" y="617307"/>
                      </a:cubicBezTo>
                      <a:cubicBezTo>
                        <a:pt x="757656" y="626896"/>
                        <a:pt x="743447" y="628561"/>
                        <a:pt x="739809" y="621026"/>
                      </a:cubicBezTo>
                      <a:cubicBezTo>
                        <a:pt x="736171" y="613491"/>
                        <a:pt x="744481" y="599608"/>
                        <a:pt x="758370" y="590019"/>
                      </a:cubicBezTo>
                      <a:cubicBezTo>
                        <a:pt x="765315" y="585225"/>
                        <a:pt x="772339" y="582411"/>
                        <a:pt x="778082" y="581738"/>
                      </a:cubicBezTo>
                      <a:close/>
                      <a:moveTo>
                        <a:pt x="1088319" y="581709"/>
                      </a:moveTo>
                      <a:cubicBezTo>
                        <a:pt x="1094089" y="581635"/>
                        <a:pt x="1098427" y="583560"/>
                        <a:pt x="1099965" y="587502"/>
                      </a:cubicBezTo>
                      <a:cubicBezTo>
                        <a:pt x="1101504" y="591445"/>
                        <a:pt x="1099952" y="596658"/>
                        <a:pt x="1096198" y="601899"/>
                      </a:cubicBezTo>
                      <a:lnTo>
                        <a:pt x="1080422" y="615434"/>
                      </a:lnTo>
                      <a:lnTo>
                        <a:pt x="1052989" y="618689"/>
                      </a:lnTo>
                      <a:lnTo>
                        <a:pt x="1051319" y="618852"/>
                      </a:lnTo>
                      <a:lnTo>
                        <a:pt x="1047337" y="616871"/>
                      </a:lnTo>
                      <a:cubicBezTo>
                        <a:pt x="1044260" y="608987"/>
                        <a:pt x="1053546" y="596021"/>
                        <a:pt x="1068080" y="587911"/>
                      </a:cubicBezTo>
                      <a:cubicBezTo>
                        <a:pt x="1075347" y="583855"/>
                        <a:pt x="1082548" y="581783"/>
                        <a:pt x="1088319" y="581709"/>
                      </a:cubicBezTo>
                      <a:close/>
                      <a:moveTo>
                        <a:pt x="438503" y="556208"/>
                      </a:moveTo>
                      <a:cubicBezTo>
                        <a:pt x="444246" y="555535"/>
                        <a:pt x="448708" y="557003"/>
                        <a:pt x="450527" y="560771"/>
                      </a:cubicBezTo>
                      <a:cubicBezTo>
                        <a:pt x="454164" y="568306"/>
                        <a:pt x="445854" y="582188"/>
                        <a:pt x="431966" y="591777"/>
                      </a:cubicBezTo>
                      <a:cubicBezTo>
                        <a:pt x="418077" y="601367"/>
                        <a:pt x="403868" y="603031"/>
                        <a:pt x="400230" y="595496"/>
                      </a:cubicBezTo>
                      <a:cubicBezTo>
                        <a:pt x="396592" y="587961"/>
                        <a:pt x="404902" y="574079"/>
                        <a:pt x="418791" y="564490"/>
                      </a:cubicBezTo>
                      <a:cubicBezTo>
                        <a:pt x="425736" y="559695"/>
                        <a:pt x="432760" y="556882"/>
                        <a:pt x="438503" y="556208"/>
                      </a:cubicBezTo>
                      <a:close/>
                      <a:moveTo>
                        <a:pt x="1652576" y="530203"/>
                      </a:moveTo>
                      <a:cubicBezTo>
                        <a:pt x="1658269" y="529074"/>
                        <a:pt x="1665664" y="529618"/>
                        <a:pt x="1673409" y="532101"/>
                      </a:cubicBezTo>
                      <a:cubicBezTo>
                        <a:pt x="1681155" y="534582"/>
                        <a:pt x="1687785" y="538532"/>
                        <a:pt x="1692244" y="542913"/>
                      </a:cubicBezTo>
                      <a:lnTo>
                        <a:pt x="1693917" y="546773"/>
                      </a:lnTo>
                      <a:lnTo>
                        <a:pt x="1663057" y="548771"/>
                      </a:lnTo>
                      <a:lnTo>
                        <a:pt x="1647232" y="550517"/>
                      </a:lnTo>
                      <a:lnTo>
                        <a:pt x="1641949" y="538330"/>
                      </a:lnTo>
                      <a:cubicBezTo>
                        <a:pt x="1642892" y="534128"/>
                        <a:pt x="1646883" y="531330"/>
                        <a:pt x="1652576" y="530203"/>
                      </a:cubicBezTo>
                      <a:close/>
                      <a:moveTo>
                        <a:pt x="2085280" y="521229"/>
                      </a:moveTo>
                      <a:cubicBezTo>
                        <a:pt x="2090870" y="519516"/>
                        <a:pt x="2095466" y="520152"/>
                        <a:pt x="2097744" y="523544"/>
                      </a:cubicBezTo>
                      <a:lnTo>
                        <a:pt x="2097179" y="534241"/>
                      </a:lnTo>
                      <a:lnTo>
                        <a:pt x="2066250" y="533857"/>
                      </a:lnTo>
                      <a:lnTo>
                        <a:pt x="2066856" y="533011"/>
                      </a:lnTo>
                      <a:cubicBezTo>
                        <a:pt x="2073107" y="527006"/>
                        <a:pt x="2079690" y="522942"/>
                        <a:pt x="2085280" y="521229"/>
                      </a:cubicBezTo>
                      <a:close/>
                      <a:moveTo>
                        <a:pt x="7453" y="521229"/>
                      </a:moveTo>
                      <a:cubicBezTo>
                        <a:pt x="13043" y="519516"/>
                        <a:pt x="17639" y="520152"/>
                        <a:pt x="19918" y="523544"/>
                      </a:cubicBezTo>
                      <a:cubicBezTo>
                        <a:pt x="22197" y="526935"/>
                        <a:pt x="21726" y="532440"/>
                        <a:pt x="19123" y="538598"/>
                      </a:cubicBezTo>
                      <a:lnTo>
                        <a:pt x="14889" y="544511"/>
                      </a:lnTo>
                      <a:lnTo>
                        <a:pt x="3087" y="533344"/>
                      </a:lnTo>
                      <a:lnTo>
                        <a:pt x="0" y="525995"/>
                      </a:lnTo>
                      <a:close/>
                      <a:moveTo>
                        <a:pt x="2657939" y="468844"/>
                      </a:moveTo>
                      <a:cubicBezTo>
                        <a:pt x="2663693" y="469368"/>
                        <a:pt x="2670766" y="472000"/>
                        <a:pt x="2677795" y="476615"/>
                      </a:cubicBezTo>
                      <a:cubicBezTo>
                        <a:pt x="2691854" y="485844"/>
                        <a:pt x="2700412" y="499508"/>
                        <a:pt x="2696912" y="507135"/>
                      </a:cubicBezTo>
                      <a:cubicBezTo>
                        <a:pt x="2693410" y="514762"/>
                        <a:pt x="2679175" y="513465"/>
                        <a:pt x="2665116" y="504236"/>
                      </a:cubicBezTo>
                      <a:cubicBezTo>
                        <a:pt x="2651058" y="495007"/>
                        <a:pt x="2642500" y="481341"/>
                        <a:pt x="2646001" y="473715"/>
                      </a:cubicBezTo>
                      <a:cubicBezTo>
                        <a:pt x="2647751" y="469902"/>
                        <a:pt x="2652185" y="468319"/>
                        <a:pt x="2657939" y="468844"/>
                      </a:cubicBezTo>
                      <a:close/>
                      <a:moveTo>
                        <a:pt x="580113" y="468844"/>
                      </a:moveTo>
                      <a:cubicBezTo>
                        <a:pt x="585867" y="469368"/>
                        <a:pt x="592940" y="472000"/>
                        <a:pt x="599969" y="476615"/>
                      </a:cubicBezTo>
                      <a:cubicBezTo>
                        <a:pt x="614028" y="485844"/>
                        <a:pt x="622585" y="499508"/>
                        <a:pt x="619084" y="507135"/>
                      </a:cubicBezTo>
                      <a:cubicBezTo>
                        <a:pt x="615583" y="514762"/>
                        <a:pt x="601348" y="513465"/>
                        <a:pt x="587290" y="504236"/>
                      </a:cubicBezTo>
                      <a:cubicBezTo>
                        <a:pt x="573230" y="495007"/>
                        <a:pt x="564672" y="481341"/>
                        <a:pt x="568173" y="473715"/>
                      </a:cubicBezTo>
                      <a:cubicBezTo>
                        <a:pt x="569924" y="469902"/>
                        <a:pt x="574358" y="468319"/>
                        <a:pt x="580113" y="468844"/>
                      </a:cubicBezTo>
                      <a:close/>
                      <a:moveTo>
                        <a:pt x="3017188" y="428007"/>
                      </a:moveTo>
                      <a:cubicBezTo>
                        <a:pt x="3022901" y="428988"/>
                        <a:pt x="3026942" y="431684"/>
                        <a:pt x="3027959" y="435860"/>
                      </a:cubicBezTo>
                      <a:cubicBezTo>
                        <a:pt x="3029993" y="444213"/>
                        <a:pt x="3019160" y="455333"/>
                        <a:pt x="3003762" y="460695"/>
                      </a:cubicBezTo>
                      <a:cubicBezTo>
                        <a:pt x="2988364" y="466057"/>
                        <a:pt x="2974232" y="463631"/>
                        <a:pt x="2972198" y="455277"/>
                      </a:cubicBezTo>
                      <a:cubicBezTo>
                        <a:pt x="2970164" y="446924"/>
                        <a:pt x="2980998" y="435804"/>
                        <a:pt x="2996395" y="430442"/>
                      </a:cubicBezTo>
                      <a:cubicBezTo>
                        <a:pt x="3004094" y="427761"/>
                        <a:pt x="3011478" y="427027"/>
                        <a:pt x="3017188" y="428007"/>
                      </a:cubicBezTo>
                      <a:close/>
                      <a:moveTo>
                        <a:pt x="939362" y="428007"/>
                      </a:moveTo>
                      <a:cubicBezTo>
                        <a:pt x="945074" y="428988"/>
                        <a:pt x="949116" y="431684"/>
                        <a:pt x="950133" y="435860"/>
                      </a:cubicBezTo>
                      <a:cubicBezTo>
                        <a:pt x="952167" y="444213"/>
                        <a:pt x="941334" y="455333"/>
                        <a:pt x="925936" y="460695"/>
                      </a:cubicBezTo>
                      <a:cubicBezTo>
                        <a:pt x="910538" y="466057"/>
                        <a:pt x="896406" y="463631"/>
                        <a:pt x="894372" y="455277"/>
                      </a:cubicBezTo>
                      <a:cubicBezTo>
                        <a:pt x="892338" y="446924"/>
                        <a:pt x="903171" y="435804"/>
                        <a:pt x="918569" y="430442"/>
                      </a:cubicBezTo>
                      <a:cubicBezTo>
                        <a:pt x="926268" y="427761"/>
                        <a:pt x="933650" y="427027"/>
                        <a:pt x="939362" y="428007"/>
                      </a:cubicBezTo>
                      <a:close/>
                      <a:moveTo>
                        <a:pt x="3376188" y="423643"/>
                      </a:moveTo>
                      <a:cubicBezTo>
                        <a:pt x="3381931" y="422971"/>
                        <a:pt x="3386393" y="424438"/>
                        <a:pt x="3388211" y="428206"/>
                      </a:cubicBezTo>
                      <a:cubicBezTo>
                        <a:pt x="3391850" y="435741"/>
                        <a:pt x="3383540" y="449623"/>
                        <a:pt x="3369650" y="459212"/>
                      </a:cubicBezTo>
                      <a:cubicBezTo>
                        <a:pt x="3355762" y="468802"/>
                        <a:pt x="3341554" y="470466"/>
                        <a:pt x="3337915" y="462931"/>
                      </a:cubicBezTo>
                      <a:cubicBezTo>
                        <a:pt x="3334278" y="455396"/>
                        <a:pt x="3342587" y="441514"/>
                        <a:pt x="3356476" y="431925"/>
                      </a:cubicBezTo>
                      <a:cubicBezTo>
                        <a:pt x="3363421" y="427130"/>
                        <a:pt x="3370445" y="424317"/>
                        <a:pt x="3376188" y="423643"/>
                      </a:cubicBezTo>
                      <a:close/>
                      <a:moveTo>
                        <a:pt x="1298362" y="423643"/>
                      </a:moveTo>
                      <a:cubicBezTo>
                        <a:pt x="1304104" y="422971"/>
                        <a:pt x="1308566" y="424438"/>
                        <a:pt x="1310385" y="428206"/>
                      </a:cubicBezTo>
                      <a:cubicBezTo>
                        <a:pt x="1314023" y="435741"/>
                        <a:pt x="1305713" y="449623"/>
                        <a:pt x="1291824" y="459212"/>
                      </a:cubicBezTo>
                      <a:cubicBezTo>
                        <a:pt x="1277935" y="468802"/>
                        <a:pt x="1263727" y="470466"/>
                        <a:pt x="1260089" y="462931"/>
                      </a:cubicBezTo>
                      <a:cubicBezTo>
                        <a:pt x="1256451" y="455396"/>
                        <a:pt x="1264761" y="441514"/>
                        <a:pt x="1278650" y="431925"/>
                      </a:cubicBezTo>
                      <a:cubicBezTo>
                        <a:pt x="1285594" y="427130"/>
                        <a:pt x="1292619" y="424317"/>
                        <a:pt x="1298362" y="423643"/>
                      </a:cubicBezTo>
                      <a:close/>
                      <a:moveTo>
                        <a:pt x="2288722" y="373108"/>
                      </a:moveTo>
                      <a:cubicBezTo>
                        <a:pt x="2304569" y="376063"/>
                        <a:pt x="2316505" y="385428"/>
                        <a:pt x="2315384" y="394024"/>
                      </a:cubicBezTo>
                      <a:cubicBezTo>
                        <a:pt x="2314264" y="402621"/>
                        <a:pt x="2300509" y="407196"/>
                        <a:pt x="2284662" y="404241"/>
                      </a:cubicBezTo>
                      <a:cubicBezTo>
                        <a:pt x="2268816" y="401286"/>
                        <a:pt x="2256879" y="391921"/>
                        <a:pt x="2258001" y="383325"/>
                      </a:cubicBezTo>
                      <a:cubicBezTo>
                        <a:pt x="2259122" y="374728"/>
                        <a:pt x="2272876" y="370153"/>
                        <a:pt x="2288722" y="373108"/>
                      </a:cubicBezTo>
                      <a:close/>
                      <a:moveTo>
                        <a:pt x="1925738" y="373108"/>
                      </a:moveTo>
                      <a:cubicBezTo>
                        <a:pt x="1941585" y="376063"/>
                        <a:pt x="1953521" y="385428"/>
                        <a:pt x="1952401" y="394024"/>
                      </a:cubicBezTo>
                      <a:cubicBezTo>
                        <a:pt x="1951280" y="402621"/>
                        <a:pt x="1937526" y="407196"/>
                        <a:pt x="1921679" y="404241"/>
                      </a:cubicBezTo>
                      <a:cubicBezTo>
                        <a:pt x="1905833" y="401286"/>
                        <a:pt x="1893896" y="391921"/>
                        <a:pt x="1895018" y="383325"/>
                      </a:cubicBezTo>
                      <a:cubicBezTo>
                        <a:pt x="1896138" y="374728"/>
                        <a:pt x="1909893" y="370153"/>
                        <a:pt x="1925738" y="373108"/>
                      </a:cubicBezTo>
                      <a:close/>
                      <a:moveTo>
                        <a:pt x="210896" y="373108"/>
                      </a:moveTo>
                      <a:cubicBezTo>
                        <a:pt x="226741" y="376063"/>
                        <a:pt x="238678" y="385428"/>
                        <a:pt x="237558" y="394024"/>
                      </a:cubicBezTo>
                      <a:cubicBezTo>
                        <a:pt x="236436" y="402621"/>
                        <a:pt x="222682" y="407196"/>
                        <a:pt x="206836" y="404241"/>
                      </a:cubicBezTo>
                      <a:cubicBezTo>
                        <a:pt x="190990" y="401286"/>
                        <a:pt x="179053" y="391921"/>
                        <a:pt x="180174" y="383325"/>
                      </a:cubicBezTo>
                      <a:cubicBezTo>
                        <a:pt x="181295" y="374728"/>
                        <a:pt x="195049" y="370153"/>
                        <a:pt x="210896" y="373108"/>
                      </a:cubicBezTo>
                      <a:close/>
                      <a:moveTo>
                        <a:pt x="2814884" y="353608"/>
                      </a:moveTo>
                      <a:cubicBezTo>
                        <a:pt x="2820596" y="354589"/>
                        <a:pt x="2824638" y="357285"/>
                        <a:pt x="2825654" y="361461"/>
                      </a:cubicBezTo>
                      <a:cubicBezTo>
                        <a:pt x="2827689" y="369814"/>
                        <a:pt x="2816856" y="380934"/>
                        <a:pt x="2801458" y="386296"/>
                      </a:cubicBezTo>
                      <a:cubicBezTo>
                        <a:pt x="2786060" y="391657"/>
                        <a:pt x="2771928" y="389232"/>
                        <a:pt x="2769894" y="380878"/>
                      </a:cubicBezTo>
                      <a:cubicBezTo>
                        <a:pt x="2767860" y="372525"/>
                        <a:pt x="2778693" y="361405"/>
                        <a:pt x="2794091" y="356043"/>
                      </a:cubicBezTo>
                      <a:cubicBezTo>
                        <a:pt x="2801790" y="353362"/>
                        <a:pt x="2809172" y="352629"/>
                        <a:pt x="2814884" y="353608"/>
                      </a:cubicBezTo>
                      <a:close/>
                      <a:moveTo>
                        <a:pt x="737058" y="353608"/>
                      </a:moveTo>
                      <a:cubicBezTo>
                        <a:pt x="742770" y="354589"/>
                        <a:pt x="746811" y="357285"/>
                        <a:pt x="747828" y="361461"/>
                      </a:cubicBezTo>
                      <a:cubicBezTo>
                        <a:pt x="749862" y="369814"/>
                        <a:pt x="739029" y="380934"/>
                        <a:pt x="723631" y="386296"/>
                      </a:cubicBezTo>
                      <a:cubicBezTo>
                        <a:pt x="708233" y="391657"/>
                        <a:pt x="694102" y="389232"/>
                        <a:pt x="692067" y="380878"/>
                      </a:cubicBezTo>
                      <a:cubicBezTo>
                        <a:pt x="690033" y="372525"/>
                        <a:pt x="700866" y="361405"/>
                        <a:pt x="716264" y="356043"/>
                      </a:cubicBezTo>
                      <a:cubicBezTo>
                        <a:pt x="723964" y="353362"/>
                        <a:pt x="731346" y="352629"/>
                        <a:pt x="737058" y="353608"/>
                      </a:cubicBezTo>
                      <a:close/>
                      <a:moveTo>
                        <a:pt x="1665646" y="321557"/>
                      </a:moveTo>
                      <a:cubicBezTo>
                        <a:pt x="1671339" y="320428"/>
                        <a:pt x="1678733" y="320972"/>
                        <a:pt x="1686479" y="323454"/>
                      </a:cubicBezTo>
                      <a:cubicBezTo>
                        <a:pt x="1701969" y="328417"/>
                        <a:pt x="1713000" y="339255"/>
                        <a:pt x="1711117" y="347660"/>
                      </a:cubicBezTo>
                      <a:cubicBezTo>
                        <a:pt x="1709234" y="356064"/>
                        <a:pt x="1695149" y="358853"/>
                        <a:pt x="1679659" y="353889"/>
                      </a:cubicBezTo>
                      <a:cubicBezTo>
                        <a:pt x="1664168" y="348925"/>
                        <a:pt x="1653136" y="338088"/>
                        <a:pt x="1655019" y="329684"/>
                      </a:cubicBezTo>
                      <a:cubicBezTo>
                        <a:pt x="1655960" y="325482"/>
                        <a:pt x="1659953" y="322684"/>
                        <a:pt x="1665646" y="321557"/>
                      </a:cubicBezTo>
                      <a:close/>
                      <a:moveTo>
                        <a:pt x="3201584" y="314769"/>
                      </a:moveTo>
                      <a:cubicBezTo>
                        <a:pt x="3207296" y="315750"/>
                        <a:pt x="3211338" y="318446"/>
                        <a:pt x="3212354" y="322622"/>
                      </a:cubicBezTo>
                      <a:cubicBezTo>
                        <a:pt x="3214389" y="330975"/>
                        <a:pt x="3203556" y="342096"/>
                        <a:pt x="3188158" y="347457"/>
                      </a:cubicBezTo>
                      <a:cubicBezTo>
                        <a:pt x="3172760" y="352818"/>
                        <a:pt x="3158628" y="350393"/>
                        <a:pt x="3156594" y="342039"/>
                      </a:cubicBezTo>
                      <a:cubicBezTo>
                        <a:pt x="3154560" y="333686"/>
                        <a:pt x="3165393" y="322566"/>
                        <a:pt x="3180791" y="317204"/>
                      </a:cubicBezTo>
                      <a:cubicBezTo>
                        <a:pt x="3188490" y="314523"/>
                        <a:pt x="3195872" y="313790"/>
                        <a:pt x="3201584" y="314769"/>
                      </a:cubicBezTo>
                      <a:close/>
                      <a:moveTo>
                        <a:pt x="1123758" y="314769"/>
                      </a:moveTo>
                      <a:cubicBezTo>
                        <a:pt x="1129469" y="315750"/>
                        <a:pt x="1133511" y="318446"/>
                        <a:pt x="1134528" y="322622"/>
                      </a:cubicBezTo>
                      <a:cubicBezTo>
                        <a:pt x="1136562" y="330975"/>
                        <a:pt x="1125729" y="342096"/>
                        <a:pt x="1110331" y="347457"/>
                      </a:cubicBezTo>
                      <a:cubicBezTo>
                        <a:pt x="1094933" y="352818"/>
                        <a:pt x="1080802" y="350393"/>
                        <a:pt x="1078767" y="342039"/>
                      </a:cubicBezTo>
                      <a:cubicBezTo>
                        <a:pt x="1076733" y="333686"/>
                        <a:pt x="1087566" y="322566"/>
                        <a:pt x="1102964" y="317204"/>
                      </a:cubicBezTo>
                      <a:cubicBezTo>
                        <a:pt x="1110664" y="314523"/>
                        <a:pt x="1118046" y="313790"/>
                        <a:pt x="1123758" y="314769"/>
                      </a:cubicBezTo>
                      <a:close/>
                      <a:moveTo>
                        <a:pt x="3560584" y="310406"/>
                      </a:moveTo>
                      <a:cubicBezTo>
                        <a:pt x="3566326" y="309732"/>
                        <a:pt x="3570788" y="311201"/>
                        <a:pt x="3572607" y="314968"/>
                      </a:cubicBezTo>
                      <a:cubicBezTo>
                        <a:pt x="3576245" y="322503"/>
                        <a:pt x="3567936" y="336385"/>
                        <a:pt x="3554046" y="345975"/>
                      </a:cubicBezTo>
                      <a:cubicBezTo>
                        <a:pt x="3540157" y="355564"/>
                        <a:pt x="3525949" y="357228"/>
                        <a:pt x="3522311" y="349693"/>
                      </a:cubicBezTo>
                      <a:cubicBezTo>
                        <a:pt x="3518673" y="342158"/>
                        <a:pt x="3526983" y="328276"/>
                        <a:pt x="3540872" y="318687"/>
                      </a:cubicBezTo>
                      <a:cubicBezTo>
                        <a:pt x="3547816" y="313892"/>
                        <a:pt x="3554841" y="311079"/>
                        <a:pt x="3560584" y="310406"/>
                      </a:cubicBezTo>
                      <a:close/>
                      <a:moveTo>
                        <a:pt x="1482757" y="310406"/>
                      </a:moveTo>
                      <a:cubicBezTo>
                        <a:pt x="1488500" y="309732"/>
                        <a:pt x="1492962" y="311201"/>
                        <a:pt x="1494781" y="314968"/>
                      </a:cubicBezTo>
                      <a:cubicBezTo>
                        <a:pt x="1498418" y="322503"/>
                        <a:pt x="1490108" y="336385"/>
                        <a:pt x="1476220" y="345975"/>
                      </a:cubicBezTo>
                      <a:cubicBezTo>
                        <a:pt x="1462330" y="355564"/>
                        <a:pt x="1448122" y="357228"/>
                        <a:pt x="1444484" y="349693"/>
                      </a:cubicBezTo>
                      <a:cubicBezTo>
                        <a:pt x="1440846" y="342158"/>
                        <a:pt x="1449155" y="328276"/>
                        <a:pt x="1463045" y="318687"/>
                      </a:cubicBezTo>
                      <a:cubicBezTo>
                        <a:pt x="1469990" y="313892"/>
                        <a:pt x="1477014" y="311079"/>
                        <a:pt x="1482757" y="310406"/>
                      </a:cubicBezTo>
                      <a:close/>
                      <a:moveTo>
                        <a:pt x="2671008" y="260198"/>
                      </a:moveTo>
                      <a:cubicBezTo>
                        <a:pt x="2676762" y="260722"/>
                        <a:pt x="2683836" y="263355"/>
                        <a:pt x="2690864" y="267969"/>
                      </a:cubicBezTo>
                      <a:cubicBezTo>
                        <a:pt x="2704924" y="277197"/>
                        <a:pt x="2713482" y="290862"/>
                        <a:pt x="2709981" y="298489"/>
                      </a:cubicBezTo>
                      <a:cubicBezTo>
                        <a:pt x="2706480" y="306116"/>
                        <a:pt x="2692245" y="304819"/>
                        <a:pt x="2678186" y="295590"/>
                      </a:cubicBezTo>
                      <a:cubicBezTo>
                        <a:pt x="2664127" y="286361"/>
                        <a:pt x="2655569" y="272696"/>
                        <a:pt x="2659070" y="265069"/>
                      </a:cubicBezTo>
                      <a:cubicBezTo>
                        <a:pt x="2660820" y="261256"/>
                        <a:pt x="2665254" y="259673"/>
                        <a:pt x="2671008" y="260198"/>
                      </a:cubicBezTo>
                      <a:close/>
                      <a:moveTo>
                        <a:pt x="593182" y="260198"/>
                      </a:moveTo>
                      <a:cubicBezTo>
                        <a:pt x="598935" y="260722"/>
                        <a:pt x="606009" y="263355"/>
                        <a:pt x="613038" y="267969"/>
                      </a:cubicBezTo>
                      <a:cubicBezTo>
                        <a:pt x="627097" y="277197"/>
                        <a:pt x="635655" y="290862"/>
                        <a:pt x="632153" y="298489"/>
                      </a:cubicBezTo>
                      <a:cubicBezTo>
                        <a:pt x="628652" y="306116"/>
                        <a:pt x="614417" y="304819"/>
                        <a:pt x="600359" y="295590"/>
                      </a:cubicBezTo>
                      <a:cubicBezTo>
                        <a:pt x="586300" y="286361"/>
                        <a:pt x="577742" y="272696"/>
                        <a:pt x="581243" y="265069"/>
                      </a:cubicBezTo>
                      <a:cubicBezTo>
                        <a:pt x="582994" y="261256"/>
                        <a:pt x="587428" y="259673"/>
                        <a:pt x="593182" y="260198"/>
                      </a:cubicBezTo>
                      <a:close/>
                      <a:moveTo>
                        <a:pt x="2473118" y="259871"/>
                      </a:moveTo>
                      <a:cubicBezTo>
                        <a:pt x="2488964" y="262825"/>
                        <a:pt x="2500900" y="272190"/>
                        <a:pt x="2499780" y="280787"/>
                      </a:cubicBezTo>
                      <a:cubicBezTo>
                        <a:pt x="2498659" y="289383"/>
                        <a:pt x="2484904" y="293959"/>
                        <a:pt x="2469058" y="291003"/>
                      </a:cubicBezTo>
                      <a:cubicBezTo>
                        <a:pt x="2453212" y="288048"/>
                        <a:pt x="2441275" y="278684"/>
                        <a:pt x="2442396" y="270087"/>
                      </a:cubicBezTo>
                      <a:cubicBezTo>
                        <a:pt x="2443517" y="261490"/>
                        <a:pt x="2457272" y="256915"/>
                        <a:pt x="2473118" y="259871"/>
                      </a:cubicBezTo>
                      <a:close/>
                      <a:moveTo>
                        <a:pt x="2110134" y="259871"/>
                      </a:moveTo>
                      <a:cubicBezTo>
                        <a:pt x="2125981" y="262825"/>
                        <a:pt x="2137917" y="272190"/>
                        <a:pt x="2136796" y="280787"/>
                      </a:cubicBezTo>
                      <a:cubicBezTo>
                        <a:pt x="2135676" y="289383"/>
                        <a:pt x="2121921" y="293959"/>
                        <a:pt x="2106074" y="291003"/>
                      </a:cubicBezTo>
                      <a:cubicBezTo>
                        <a:pt x="2090228" y="288048"/>
                        <a:pt x="2078292" y="278684"/>
                        <a:pt x="2079413" y="270087"/>
                      </a:cubicBezTo>
                      <a:cubicBezTo>
                        <a:pt x="2080534" y="261490"/>
                        <a:pt x="2094288" y="256915"/>
                        <a:pt x="2110134" y="259871"/>
                      </a:cubicBezTo>
                      <a:close/>
                      <a:moveTo>
                        <a:pt x="395291" y="259871"/>
                      </a:moveTo>
                      <a:cubicBezTo>
                        <a:pt x="411137" y="262825"/>
                        <a:pt x="423074" y="272190"/>
                        <a:pt x="421953" y="280787"/>
                      </a:cubicBezTo>
                      <a:cubicBezTo>
                        <a:pt x="420832" y="289383"/>
                        <a:pt x="407077" y="293959"/>
                        <a:pt x="391231" y="291003"/>
                      </a:cubicBezTo>
                      <a:cubicBezTo>
                        <a:pt x="375386" y="288048"/>
                        <a:pt x="363449" y="278684"/>
                        <a:pt x="364569" y="270087"/>
                      </a:cubicBezTo>
                      <a:cubicBezTo>
                        <a:pt x="365691" y="261490"/>
                        <a:pt x="379444" y="256915"/>
                        <a:pt x="395291" y="259871"/>
                      </a:cubicBezTo>
                      <a:close/>
                      <a:moveTo>
                        <a:pt x="2999281" y="240370"/>
                      </a:moveTo>
                      <a:cubicBezTo>
                        <a:pt x="3004993" y="241351"/>
                        <a:pt x="3009035" y="244047"/>
                        <a:pt x="3010051" y="248223"/>
                      </a:cubicBezTo>
                      <a:cubicBezTo>
                        <a:pt x="3012086" y="256576"/>
                        <a:pt x="3001253" y="267697"/>
                        <a:pt x="2985854" y="273058"/>
                      </a:cubicBezTo>
                      <a:cubicBezTo>
                        <a:pt x="2970457" y="278419"/>
                        <a:pt x="2956324" y="275995"/>
                        <a:pt x="2954290" y="267640"/>
                      </a:cubicBezTo>
                      <a:cubicBezTo>
                        <a:pt x="2952256" y="259287"/>
                        <a:pt x="2963090" y="248167"/>
                        <a:pt x="2978487" y="242806"/>
                      </a:cubicBezTo>
                      <a:cubicBezTo>
                        <a:pt x="2986187" y="240124"/>
                        <a:pt x="2993568" y="239391"/>
                        <a:pt x="2999281" y="240370"/>
                      </a:cubicBezTo>
                      <a:close/>
                      <a:moveTo>
                        <a:pt x="921454" y="240370"/>
                      </a:moveTo>
                      <a:cubicBezTo>
                        <a:pt x="927167" y="241351"/>
                        <a:pt x="931207" y="244047"/>
                        <a:pt x="932225" y="248223"/>
                      </a:cubicBezTo>
                      <a:cubicBezTo>
                        <a:pt x="934259" y="256576"/>
                        <a:pt x="923425" y="267697"/>
                        <a:pt x="908028" y="273058"/>
                      </a:cubicBezTo>
                      <a:cubicBezTo>
                        <a:pt x="892629" y="278419"/>
                        <a:pt x="878498" y="275995"/>
                        <a:pt x="876464" y="267640"/>
                      </a:cubicBezTo>
                      <a:cubicBezTo>
                        <a:pt x="874430" y="259287"/>
                        <a:pt x="885262" y="248167"/>
                        <a:pt x="900661" y="242806"/>
                      </a:cubicBezTo>
                      <a:cubicBezTo>
                        <a:pt x="908360" y="240124"/>
                        <a:pt x="915742" y="239391"/>
                        <a:pt x="921454" y="240370"/>
                      </a:cubicBezTo>
                      <a:close/>
                      <a:moveTo>
                        <a:pt x="2907325" y="130962"/>
                      </a:moveTo>
                      <a:cubicBezTo>
                        <a:pt x="2913037" y="131943"/>
                        <a:pt x="2917079" y="134638"/>
                        <a:pt x="2918095" y="138815"/>
                      </a:cubicBezTo>
                      <a:cubicBezTo>
                        <a:pt x="2920130" y="147168"/>
                        <a:pt x="2909297" y="158288"/>
                        <a:pt x="2893898" y="163649"/>
                      </a:cubicBezTo>
                      <a:cubicBezTo>
                        <a:pt x="2878501" y="169011"/>
                        <a:pt x="2864368" y="166586"/>
                        <a:pt x="2862334" y="158231"/>
                      </a:cubicBezTo>
                      <a:cubicBezTo>
                        <a:pt x="2860300" y="149878"/>
                        <a:pt x="2871134" y="138758"/>
                        <a:pt x="2886531" y="133397"/>
                      </a:cubicBezTo>
                      <a:cubicBezTo>
                        <a:pt x="2894231" y="130715"/>
                        <a:pt x="2901614" y="129982"/>
                        <a:pt x="2907325" y="130962"/>
                      </a:cubicBezTo>
                      <a:close/>
                      <a:moveTo>
                        <a:pt x="829498" y="130962"/>
                      </a:moveTo>
                      <a:cubicBezTo>
                        <a:pt x="835211" y="131943"/>
                        <a:pt x="839251" y="134638"/>
                        <a:pt x="840269" y="138815"/>
                      </a:cubicBezTo>
                      <a:cubicBezTo>
                        <a:pt x="842303" y="147168"/>
                        <a:pt x="831469" y="158288"/>
                        <a:pt x="816072" y="163649"/>
                      </a:cubicBezTo>
                      <a:cubicBezTo>
                        <a:pt x="800673" y="169011"/>
                        <a:pt x="786542" y="166586"/>
                        <a:pt x="784508" y="158231"/>
                      </a:cubicBezTo>
                      <a:cubicBezTo>
                        <a:pt x="782474" y="149878"/>
                        <a:pt x="793306" y="138758"/>
                        <a:pt x="808705" y="133397"/>
                      </a:cubicBezTo>
                      <a:cubicBezTo>
                        <a:pt x="816404" y="130715"/>
                        <a:pt x="823786" y="129982"/>
                        <a:pt x="829498" y="130962"/>
                      </a:cubicBezTo>
                      <a:close/>
                      <a:moveTo>
                        <a:pt x="1777930" y="124623"/>
                      </a:moveTo>
                      <a:cubicBezTo>
                        <a:pt x="1783623" y="123495"/>
                        <a:pt x="1791017" y="124038"/>
                        <a:pt x="1798763" y="126521"/>
                      </a:cubicBezTo>
                      <a:cubicBezTo>
                        <a:pt x="1814253" y="131485"/>
                        <a:pt x="1825284" y="142322"/>
                        <a:pt x="1823401" y="150726"/>
                      </a:cubicBezTo>
                      <a:cubicBezTo>
                        <a:pt x="1821518" y="159130"/>
                        <a:pt x="1807434" y="161919"/>
                        <a:pt x="1791943" y="156956"/>
                      </a:cubicBezTo>
                      <a:cubicBezTo>
                        <a:pt x="1776452" y="151992"/>
                        <a:pt x="1765420" y="141155"/>
                        <a:pt x="1767303" y="132750"/>
                      </a:cubicBezTo>
                      <a:cubicBezTo>
                        <a:pt x="1768244" y="128548"/>
                        <a:pt x="1772237" y="125750"/>
                        <a:pt x="1777930" y="124623"/>
                      </a:cubicBezTo>
                      <a:close/>
                      <a:moveTo>
                        <a:pt x="3273900" y="119895"/>
                      </a:moveTo>
                      <a:cubicBezTo>
                        <a:pt x="3289844" y="121973"/>
                        <a:pt x="3302130" y="130671"/>
                        <a:pt x="3301341" y="139320"/>
                      </a:cubicBezTo>
                      <a:cubicBezTo>
                        <a:pt x="3300553" y="147969"/>
                        <a:pt x="3286989" y="153297"/>
                        <a:pt x="3271046" y="151220"/>
                      </a:cubicBezTo>
                      <a:cubicBezTo>
                        <a:pt x="3255103" y="149141"/>
                        <a:pt x="3242818" y="140444"/>
                        <a:pt x="3243606" y="131795"/>
                      </a:cubicBezTo>
                      <a:cubicBezTo>
                        <a:pt x="3244394" y="123146"/>
                        <a:pt x="3257957" y="117818"/>
                        <a:pt x="3273900" y="119895"/>
                      </a:cubicBezTo>
                      <a:close/>
                      <a:moveTo>
                        <a:pt x="1196074" y="119895"/>
                      </a:moveTo>
                      <a:cubicBezTo>
                        <a:pt x="1212018" y="121973"/>
                        <a:pt x="1224303" y="130671"/>
                        <a:pt x="1223515" y="139320"/>
                      </a:cubicBezTo>
                      <a:cubicBezTo>
                        <a:pt x="1222726" y="147969"/>
                        <a:pt x="1209163" y="153297"/>
                        <a:pt x="1193220" y="151220"/>
                      </a:cubicBezTo>
                      <a:cubicBezTo>
                        <a:pt x="1177276" y="149141"/>
                        <a:pt x="1164991" y="140444"/>
                        <a:pt x="1165779" y="131795"/>
                      </a:cubicBezTo>
                      <a:cubicBezTo>
                        <a:pt x="1166567" y="123146"/>
                        <a:pt x="1180131" y="117818"/>
                        <a:pt x="1196074" y="119895"/>
                      </a:cubicBezTo>
                      <a:close/>
                      <a:moveTo>
                        <a:pt x="2313276" y="84542"/>
                      </a:moveTo>
                      <a:cubicBezTo>
                        <a:pt x="2318569" y="86618"/>
                        <a:pt x="2324518" y="91112"/>
                        <a:pt x="2329871" y="97530"/>
                      </a:cubicBezTo>
                      <a:cubicBezTo>
                        <a:pt x="2340575" y="110368"/>
                        <a:pt x="2344834" y="126041"/>
                        <a:pt x="2339382" y="132541"/>
                      </a:cubicBezTo>
                      <a:cubicBezTo>
                        <a:pt x="2333931" y="139042"/>
                        <a:pt x="2320835" y="133905"/>
                        <a:pt x="2310131" y="121067"/>
                      </a:cubicBezTo>
                      <a:cubicBezTo>
                        <a:pt x="2299427" y="108231"/>
                        <a:pt x="2295169" y="92556"/>
                        <a:pt x="2300620" y="86056"/>
                      </a:cubicBezTo>
                      <a:cubicBezTo>
                        <a:pt x="2303346" y="82805"/>
                        <a:pt x="2307982" y="82466"/>
                        <a:pt x="2313276" y="84542"/>
                      </a:cubicBezTo>
                      <a:close/>
                      <a:moveTo>
                        <a:pt x="1464540" y="52929"/>
                      </a:moveTo>
                      <a:cubicBezTo>
                        <a:pt x="1470283" y="52255"/>
                        <a:pt x="1474744" y="53724"/>
                        <a:pt x="1476564" y="57491"/>
                      </a:cubicBezTo>
                      <a:cubicBezTo>
                        <a:pt x="1480201" y="65026"/>
                        <a:pt x="1471892" y="78908"/>
                        <a:pt x="1458003" y="88498"/>
                      </a:cubicBezTo>
                      <a:cubicBezTo>
                        <a:pt x="1444113" y="98087"/>
                        <a:pt x="1429905" y="99751"/>
                        <a:pt x="1426268" y="92216"/>
                      </a:cubicBezTo>
                      <a:cubicBezTo>
                        <a:pt x="1422629" y="84681"/>
                        <a:pt x="1430939" y="70799"/>
                        <a:pt x="1444829" y="61210"/>
                      </a:cubicBezTo>
                      <a:cubicBezTo>
                        <a:pt x="1451773" y="56415"/>
                        <a:pt x="1458798" y="53602"/>
                        <a:pt x="1464540" y="52929"/>
                      </a:cubicBezTo>
                      <a:close/>
                      <a:moveTo>
                        <a:pt x="1037664" y="45785"/>
                      </a:moveTo>
                      <a:lnTo>
                        <a:pt x="1031570" y="54294"/>
                      </a:lnTo>
                      <a:cubicBezTo>
                        <a:pt x="1019068" y="66307"/>
                        <a:pt x="1005238" y="70546"/>
                        <a:pt x="1000682" y="63763"/>
                      </a:cubicBezTo>
                      <a:lnTo>
                        <a:pt x="1001408" y="50031"/>
                      </a:lnTo>
                      <a:lnTo>
                        <a:pt x="1022581" y="47143"/>
                      </a:lnTo>
                      <a:close/>
                      <a:moveTo>
                        <a:pt x="2578800" y="33030"/>
                      </a:moveTo>
                      <a:cubicBezTo>
                        <a:pt x="2594647" y="35984"/>
                        <a:pt x="2606583" y="45349"/>
                        <a:pt x="2605462" y="53946"/>
                      </a:cubicBezTo>
                      <a:cubicBezTo>
                        <a:pt x="2604342" y="62542"/>
                        <a:pt x="2590587" y="67117"/>
                        <a:pt x="2574740" y="64162"/>
                      </a:cubicBezTo>
                      <a:cubicBezTo>
                        <a:pt x="2558895" y="61207"/>
                        <a:pt x="2546958" y="51842"/>
                        <a:pt x="2548080" y="43246"/>
                      </a:cubicBezTo>
                      <a:cubicBezTo>
                        <a:pt x="2549200" y="34649"/>
                        <a:pt x="2562955" y="30074"/>
                        <a:pt x="2578800" y="33030"/>
                      </a:cubicBezTo>
                      <a:close/>
                      <a:moveTo>
                        <a:pt x="1641801" y="657"/>
                      </a:moveTo>
                      <a:lnTo>
                        <a:pt x="1637088" y="4261"/>
                      </a:lnTo>
                      <a:cubicBezTo>
                        <a:pt x="1631395" y="5388"/>
                        <a:pt x="1624001" y="4845"/>
                        <a:pt x="1616255" y="2363"/>
                      </a:cubicBezTo>
                      <a:lnTo>
                        <a:pt x="1615886" y="2151"/>
                      </a:lnTo>
                      <a:close/>
                      <a:moveTo>
                        <a:pt x="2148692" y="1"/>
                      </a:moveTo>
                      <a:cubicBezTo>
                        <a:pt x="2164729" y="28"/>
                        <a:pt x="2177722" y="7105"/>
                        <a:pt x="2177711" y="15805"/>
                      </a:cubicBezTo>
                      <a:cubicBezTo>
                        <a:pt x="2177700" y="24506"/>
                        <a:pt x="2164692" y="31537"/>
                        <a:pt x="2148654" y="31510"/>
                      </a:cubicBezTo>
                      <a:cubicBezTo>
                        <a:pt x="2132616" y="31483"/>
                        <a:pt x="2119624" y="24406"/>
                        <a:pt x="2119634" y="15705"/>
                      </a:cubicBezTo>
                      <a:cubicBezTo>
                        <a:pt x="2119644" y="7005"/>
                        <a:pt x="2132654" y="-26"/>
                        <a:pt x="2148692" y="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solidFill>
                    <a:srgbClr val="00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581B08FA-4A62-463C-A5ED-A5C5BA7D0F6D}"/>
                    </a:ext>
                  </a:extLst>
                </p:cNvPr>
                <p:cNvSpPr/>
                <p:nvPr/>
              </p:nvSpPr>
              <p:spPr>
                <a:xfrm>
                  <a:off x="2299076" y="2709855"/>
                  <a:ext cx="3631198" cy="360178"/>
                </a:xfrm>
                <a:custGeom>
                  <a:avLst/>
                  <a:gdLst>
                    <a:gd name="connsiteX0" fmla="*/ 2994210 w 5313986"/>
                    <a:gd name="connsiteY0" fmla="*/ 20 h 527093"/>
                    <a:gd name="connsiteX1" fmla="*/ 5298500 w 5313986"/>
                    <a:gd name="connsiteY1" fmla="*/ 395266 h 527093"/>
                    <a:gd name="connsiteX2" fmla="*/ 5313986 w 5313986"/>
                    <a:gd name="connsiteY2" fmla="*/ 410848 h 527093"/>
                    <a:gd name="connsiteX3" fmla="*/ 5310019 w 5313986"/>
                    <a:gd name="connsiteY3" fmla="*/ 409196 h 527093"/>
                    <a:gd name="connsiteX4" fmla="*/ 2820935 w 5313986"/>
                    <a:gd name="connsiteY4" fmla="*/ 172895 h 527093"/>
                    <a:gd name="connsiteX5" fmla="*/ 23779 w 5313986"/>
                    <a:gd name="connsiteY5" fmla="*/ 516451 h 527093"/>
                    <a:gd name="connsiteX6" fmla="*/ 0 w 5313986"/>
                    <a:gd name="connsiteY6" fmla="*/ 527093 h 527093"/>
                    <a:gd name="connsiteX7" fmla="*/ 10016 w 5313986"/>
                    <a:gd name="connsiteY7" fmla="*/ 512883 h 527093"/>
                    <a:gd name="connsiteX8" fmla="*/ 2815367 w 5313986"/>
                    <a:gd name="connsiteY8" fmla="*/ 1621 h 527093"/>
                    <a:gd name="connsiteX9" fmla="*/ 2994210 w 5313986"/>
                    <a:gd name="connsiteY9" fmla="*/ 20 h 52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3986" h="527093">
                      <a:moveTo>
                        <a:pt x="2994210" y="20"/>
                      </a:moveTo>
                      <a:cubicBezTo>
                        <a:pt x="3775387" y="1714"/>
                        <a:pt x="4972237" y="109845"/>
                        <a:pt x="5298500" y="395266"/>
                      </a:cubicBezTo>
                      <a:lnTo>
                        <a:pt x="5313986" y="410848"/>
                      </a:lnTo>
                      <a:lnTo>
                        <a:pt x="5310019" y="409196"/>
                      </a:lnTo>
                      <a:cubicBezTo>
                        <a:pt x="4841241" y="231901"/>
                        <a:pt x="3553834" y="154587"/>
                        <a:pt x="2820935" y="172895"/>
                      </a:cubicBezTo>
                      <a:cubicBezTo>
                        <a:pt x="2088037" y="191203"/>
                        <a:pt x="555207" y="301182"/>
                        <a:pt x="23779" y="516451"/>
                      </a:cubicBezTo>
                      <a:lnTo>
                        <a:pt x="0" y="527093"/>
                      </a:lnTo>
                      <a:lnTo>
                        <a:pt x="10016" y="512883"/>
                      </a:lnTo>
                      <a:cubicBezTo>
                        <a:pt x="347142" y="114691"/>
                        <a:pt x="2024157" y="18290"/>
                        <a:pt x="2815367" y="1621"/>
                      </a:cubicBezTo>
                      <a:cubicBezTo>
                        <a:pt x="2871882" y="430"/>
                        <a:pt x="2931716" y="-115"/>
                        <a:pt x="2994210" y="20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B3C1060D-0695-4E36-98A3-888FEF27639F}"/>
                    </a:ext>
                  </a:extLst>
                </p:cNvPr>
                <p:cNvSpPr/>
                <p:nvPr/>
              </p:nvSpPr>
              <p:spPr>
                <a:xfrm>
                  <a:off x="2311261" y="3147031"/>
                  <a:ext cx="3632675" cy="234010"/>
                </a:xfrm>
                <a:custGeom>
                  <a:avLst/>
                  <a:gdLst>
                    <a:gd name="connsiteX0" fmla="*/ 2970573 w 5316148"/>
                    <a:gd name="connsiteY0" fmla="*/ 257 h 342456"/>
                    <a:gd name="connsiteX1" fmla="*/ 5250461 w 5316148"/>
                    <a:gd name="connsiteY1" fmla="*/ 56495 h 342456"/>
                    <a:gd name="connsiteX2" fmla="*/ 5316148 w 5316148"/>
                    <a:gd name="connsiteY2" fmla="*/ 38806 h 342456"/>
                    <a:gd name="connsiteX3" fmla="*/ 5297805 w 5316148"/>
                    <a:gd name="connsiteY3" fmla="*/ 59412 h 342456"/>
                    <a:gd name="connsiteX4" fmla="*/ 2782296 w 5316148"/>
                    <a:gd name="connsiteY4" fmla="*/ 154327 h 342456"/>
                    <a:gd name="connsiteX5" fmla="*/ 9027 w 5316148"/>
                    <a:gd name="connsiteY5" fmla="*/ 194678 h 342456"/>
                    <a:gd name="connsiteX6" fmla="*/ 0 w 5316148"/>
                    <a:gd name="connsiteY6" fmla="*/ 184347 h 342456"/>
                    <a:gd name="connsiteX7" fmla="*/ 107799 w 5316148"/>
                    <a:gd name="connsiteY7" fmla="*/ 207947 h 342456"/>
                    <a:gd name="connsiteX8" fmla="*/ 2787293 w 5316148"/>
                    <a:gd name="connsiteY8" fmla="*/ 1502 h 342456"/>
                    <a:gd name="connsiteX9" fmla="*/ 2970573 w 5316148"/>
                    <a:gd name="connsiteY9" fmla="*/ 257 h 342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6148" h="342456">
                      <a:moveTo>
                        <a:pt x="2970573" y="257"/>
                      </a:moveTo>
                      <a:cubicBezTo>
                        <a:pt x="3731117" y="7043"/>
                        <a:pt x="4795388" y="145089"/>
                        <a:pt x="5250461" y="56495"/>
                      </a:cubicBezTo>
                      <a:lnTo>
                        <a:pt x="5316148" y="38806"/>
                      </a:lnTo>
                      <a:lnTo>
                        <a:pt x="5297805" y="59412"/>
                      </a:lnTo>
                      <a:cubicBezTo>
                        <a:pt x="4977170" y="359698"/>
                        <a:pt x="3601764" y="137063"/>
                        <a:pt x="2782296" y="154327"/>
                      </a:cubicBezTo>
                      <a:cubicBezTo>
                        <a:pt x="1962829" y="171591"/>
                        <a:pt x="376729" y="541402"/>
                        <a:pt x="9027" y="194678"/>
                      </a:cubicBezTo>
                      <a:lnTo>
                        <a:pt x="0" y="184347"/>
                      </a:lnTo>
                      <a:lnTo>
                        <a:pt x="107799" y="207947"/>
                      </a:lnTo>
                      <a:cubicBezTo>
                        <a:pt x="696380" y="294786"/>
                        <a:pt x="2025079" y="20542"/>
                        <a:pt x="2787293" y="1502"/>
                      </a:cubicBezTo>
                      <a:cubicBezTo>
                        <a:pt x="2845925" y="38"/>
                        <a:pt x="2907194" y="-308"/>
                        <a:pt x="2970573" y="257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25836EBB-4D3A-4EBA-A41E-E86C7AB6EC56}"/>
                  </a:ext>
                </a:extLst>
              </p:cNvPr>
              <p:cNvGrpSpPr/>
              <p:nvPr/>
            </p:nvGrpSpPr>
            <p:grpSpPr>
              <a:xfrm rot="20863462">
                <a:off x="7250764" y="2147133"/>
                <a:ext cx="1784417" cy="318978"/>
                <a:chOff x="2217420" y="2709855"/>
                <a:chExt cx="3754727" cy="671186"/>
              </a:xfrm>
            </p:grpSpPr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172F67EC-1C1B-46F9-B294-FFDE919EC627}"/>
                    </a:ext>
                  </a:extLst>
                </p:cNvPr>
                <p:cNvSpPr/>
                <p:nvPr/>
              </p:nvSpPr>
              <p:spPr>
                <a:xfrm rot="21077948">
                  <a:off x="2217420" y="3127520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198">
                  <a:extLst>
                    <a:ext uri="{FF2B5EF4-FFF2-40B4-BE49-F238E27FC236}">
                      <a16:creationId xmlns:a16="http://schemas.microsoft.com/office/drawing/2014/main" id="{D4AE610E-0F1C-4EAB-98B7-18C3AA8D64E0}"/>
                    </a:ext>
                  </a:extLst>
                </p:cNvPr>
                <p:cNvSpPr/>
                <p:nvPr/>
              </p:nvSpPr>
              <p:spPr>
                <a:xfrm>
                  <a:off x="2259709" y="2709855"/>
                  <a:ext cx="3712438" cy="671186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32874" h="982230">
                      <a:moveTo>
                        <a:pt x="3804" y="702661"/>
                      </a:moveTo>
                      <a:cubicBezTo>
                        <a:pt x="-100336" y="143861"/>
                        <a:pt x="1960874" y="20671"/>
                        <a:pt x="2865114" y="1621"/>
                      </a:cubicBezTo>
                      <a:cubicBezTo>
                        <a:pt x="3769354" y="-17429"/>
                        <a:pt x="5523224" y="128621"/>
                        <a:pt x="5429244" y="588361"/>
                      </a:cubicBezTo>
                      <a:cubicBezTo>
                        <a:pt x="5335264" y="1048101"/>
                        <a:pt x="3754114" y="775051"/>
                        <a:pt x="2849874" y="794101"/>
                      </a:cubicBezTo>
                      <a:cubicBezTo>
                        <a:pt x="1945634" y="813151"/>
                        <a:pt x="107944" y="1261461"/>
                        <a:pt x="3804" y="7026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E1FF8EE6-103F-4C9A-84E0-105DC0842C3F}"/>
                    </a:ext>
                  </a:extLst>
                </p:cNvPr>
                <p:cNvSpPr/>
                <p:nvPr/>
              </p:nvSpPr>
              <p:spPr>
                <a:xfrm>
                  <a:off x="2285384" y="2717578"/>
                  <a:ext cx="3573461" cy="634380"/>
                </a:xfrm>
                <a:custGeom>
                  <a:avLst/>
                  <a:gdLst>
                    <a:gd name="connsiteX0" fmla="*/ 170037 w 3573461"/>
                    <a:gd name="connsiteY0" fmla="*/ 623176 h 634380"/>
                    <a:gd name="connsiteX1" fmla="*/ 190032 w 3573461"/>
                    <a:gd name="connsiteY1" fmla="*/ 630424 h 634380"/>
                    <a:gd name="connsiteX2" fmla="*/ 192451 w 3573461"/>
                    <a:gd name="connsiteY2" fmla="*/ 634380 h 634380"/>
                    <a:gd name="connsiteX3" fmla="*/ 154275 w 3573461"/>
                    <a:gd name="connsiteY3" fmla="*/ 624635 h 634380"/>
                    <a:gd name="connsiteX4" fmla="*/ 778082 w 3573461"/>
                    <a:gd name="connsiteY4" fmla="*/ 581738 h 634380"/>
                    <a:gd name="connsiteX5" fmla="*/ 790106 w 3573461"/>
                    <a:gd name="connsiteY5" fmla="*/ 586301 h 634380"/>
                    <a:gd name="connsiteX6" fmla="*/ 771545 w 3573461"/>
                    <a:gd name="connsiteY6" fmla="*/ 617307 h 634380"/>
                    <a:gd name="connsiteX7" fmla="*/ 739809 w 3573461"/>
                    <a:gd name="connsiteY7" fmla="*/ 621026 h 634380"/>
                    <a:gd name="connsiteX8" fmla="*/ 758370 w 3573461"/>
                    <a:gd name="connsiteY8" fmla="*/ 590019 h 634380"/>
                    <a:gd name="connsiteX9" fmla="*/ 778082 w 3573461"/>
                    <a:gd name="connsiteY9" fmla="*/ 581738 h 634380"/>
                    <a:gd name="connsiteX10" fmla="*/ 1088319 w 3573461"/>
                    <a:gd name="connsiteY10" fmla="*/ 581709 h 634380"/>
                    <a:gd name="connsiteX11" fmla="*/ 1099965 w 3573461"/>
                    <a:gd name="connsiteY11" fmla="*/ 587502 h 634380"/>
                    <a:gd name="connsiteX12" fmla="*/ 1096198 w 3573461"/>
                    <a:gd name="connsiteY12" fmla="*/ 601899 h 634380"/>
                    <a:gd name="connsiteX13" fmla="*/ 1080422 w 3573461"/>
                    <a:gd name="connsiteY13" fmla="*/ 615434 h 634380"/>
                    <a:gd name="connsiteX14" fmla="*/ 1052989 w 3573461"/>
                    <a:gd name="connsiteY14" fmla="*/ 618689 h 634380"/>
                    <a:gd name="connsiteX15" fmla="*/ 1051319 w 3573461"/>
                    <a:gd name="connsiteY15" fmla="*/ 618852 h 634380"/>
                    <a:gd name="connsiteX16" fmla="*/ 1047337 w 3573461"/>
                    <a:gd name="connsiteY16" fmla="*/ 616871 h 634380"/>
                    <a:gd name="connsiteX17" fmla="*/ 1068080 w 3573461"/>
                    <a:gd name="connsiteY17" fmla="*/ 587911 h 634380"/>
                    <a:gd name="connsiteX18" fmla="*/ 1088319 w 3573461"/>
                    <a:gd name="connsiteY18" fmla="*/ 581709 h 634380"/>
                    <a:gd name="connsiteX19" fmla="*/ 438503 w 3573461"/>
                    <a:gd name="connsiteY19" fmla="*/ 556208 h 634380"/>
                    <a:gd name="connsiteX20" fmla="*/ 450527 w 3573461"/>
                    <a:gd name="connsiteY20" fmla="*/ 560771 h 634380"/>
                    <a:gd name="connsiteX21" fmla="*/ 431966 w 3573461"/>
                    <a:gd name="connsiteY21" fmla="*/ 591777 h 634380"/>
                    <a:gd name="connsiteX22" fmla="*/ 400230 w 3573461"/>
                    <a:gd name="connsiteY22" fmla="*/ 595496 h 634380"/>
                    <a:gd name="connsiteX23" fmla="*/ 418791 w 3573461"/>
                    <a:gd name="connsiteY23" fmla="*/ 564490 h 634380"/>
                    <a:gd name="connsiteX24" fmla="*/ 438503 w 3573461"/>
                    <a:gd name="connsiteY24" fmla="*/ 556208 h 634380"/>
                    <a:gd name="connsiteX25" fmla="*/ 1652576 w 3573461"/>
                    <a:gd name="connsiteY25" fmla="*/ 530203 h 634380"/>
                    <a:gd name="connsiteX26" fmla="*/ 1673409 w 3573461"/>
                    <a:gd name="connsiteY26" fmla="*/ 532101 h 634380"/>
                    <a:gd name="connsiteX27" fmla="*/ 1692244 w 3573461"/>
                    <a:gd name="connsiteY27" fmla="*/ 542913 h 634380"/>
                    <a:gd name="connsiteX28" fmla="*/ 1693917 w 3573461"/>
                    <a:gd name="connsiteY28" fmla="*/ 546773 h 634380"/>
                    <a:gd name="connsiteX29" fmla="*/ 1663057 w 3573461"/>
                    <a:gd name="connsiteY29" fmla="*/ 548771 h 634380"/>
                    <a:gd name="connsiteX30" fmla="*/ 1647232 w 3573461"/>
                    <a:gd name="connsiteY30" fmla="*/ 550517 h 634380"/>
                    <a:gd name="connsiteX31" fmla="*/ 1641949 w 3573461"/>
                    <a:gd name="connsiteY31" fmla="*/ 538330 h 634380"/>
                    <a:gd name="connsiteX32" fmla="*/ 1652576 w 3573461"/>
                    <a:gd name="connsiteY32" fmla="*/ 530203 h 634380"/>
                    <a:gd name="connsiteX33" fmla="*/ 2085280 w 3573461"/>
                    <a:gd name="connsiteY33" fmla="*/ 521229 h 634380"/>
                    <a:gd name="connsiteX34" fmla="*/ 2097744 w 3573461"/>
                    <a:gd name="connsiteY34" fmla="*/ 523544 h 634380"/>
                    <a:gd name="connsiteX35" fmla="*/ 2097179 w 3573461"/>
                    <a:gd name="connsiteY35" fmla="*/ 534241 h 634380"/>
                    <a:gd name="connsiteX36" fmla="*/ 2066250 w 3573461"/>
                    <a:gd name="connsiteY36" fmla="*/ 533857 h 634380"/>
                    <a:gd name="connsiteX37" fmla="*/ 2066856 w 3573461"/>
                    <a:gd name="connsiteY37" fmla="*/ 533011 h 634380"/>
                    <a:gd name="connsiteX38" fmla="*/ 2085280 w 3573461"/>
                    <a:gd name="connsiteY38" fmla="*/ 521229 h 634380"/>
                    <a:gd name="connsiteX39" fmla="*/ 7453 w 3573461"/>
                    <a:gd name="connsiteY39" fmla="*/ 521229 h 634380"/>
                    <a:gd name="connsiteX40" fmla="*/ 19918 w 3573461"/>
                    <a:gd name="connsiteY40" fmla="*/ 523544 h 634380"/>
                    <a:gd name="connsiteX41" fmla="*/ 19123 w 3573461"/>
                    <a:gd name="connsiteY41" fmla="*/ 538598 h 634380"/>
                    <a:gd name="connsiteX42" fmla="*/ 14889 w 3573461"/>
                    <a:gd name="connsiteY42" fmla="*/ 544511 h 634380"/>
                    <a:gd name="connsiteX43" fmla="*/ 3087 w 3573461"/>
                    <a:gd name="connsiteY43" fmla="*/ 533344 h 634380"/>
                    <a:gd name="connsiteX44" fmla="*/ 0 w 3573461"/>
                    <a:gd name="connsiteY44" fmla="*/ 525995 h 634380"/>
                    <a:gd name="connsiteX45" fmla="*/ 2657939 w 3573461"/>
                    <a:gd name="connsiteY45" fmla="*/ 468844 h 634380"/>
                    <a:gd name="connsiteX46" fmla="*/ 2677795 w 3573461"/>
                    <a:gd name="connsiteY46" fmla="*/ 476615 h 634380"/>
                    <a:gd name="connsiteX47" fmla="*/ 2696912 w 3573461"/>
                    <a:gd name="connsiteY47" fmla="*/ 507135 h 634380"/>
                    <a:gd name="connsiteX48" fmla="*/ 2665116 w 3573461"/>
                    <a:gd name="connsiteY48" fmla="*/ 504236 h 634380"/>
                    <a:gd name="connsiteX49" fmla="*/ 2646001 w 3573461"/>
                    <a:gd name="connsiteY49" fmla="*/ 473715 h 634380"/>
                    <a:gd name="connsiteX50" fmla="*/ 2657939 w 3573461"/>
                    <a:gd name="connsiteY50" fmla="*/ 468844 h 634380"/>
                    <a:gd name="connsiteX51" fmla="*/ 580113 w 3573461"/>
                    <a:gd name="connsiteY51" fmla="*/ 468844 h 634380"/>
                    <a:gd name="connsiteX52" fmla="*/ 599969 w 3573461"/>
                    <a:gd name="connsiteY52" fmla="*/ 476615 h 634380"/>
                    <a:gd name="connsiteX53" fmla="*/ 619084 w 3573461"/>
                    <a:gd name="connsiteY53" fmla="*/ 507135 h 634380"/>
                    <a:gd name="connsiteX54" fmla="*/ 587290 w 3573461"/>
                    <a:gd name="connsiteY54" fmla="*/ 504236 h 634380"/>
                    <a:gd name="connsiteX55" fmla="*/ 568173 w 3573461"/>
                    <a:gd name="connsiteY55" fmla="*/ 473715 h 634380"/>
                    <a:gd name="connsiteX56" fmla="*/ 580113 w 3573461"/>
                    <a:gd name="connsiteY56" fmla="*/ 468844 h 634380"/>
                    <a:gd name="connsiteX57" fmla="*/ 3017188 w 3573461"/>
                    <a:gd name="connsiteY57" fmla="*/ 428007 h 634380"/>
                    <a:gd name="connsiteX58" fmla="*/ 3027959 w 3573461"/>
                    <a:gd name="connsiteY58" fmla="*/ 435860 h 634380"/>
                    <a:gd name="connsiteX59" fmla="*/ 3003762 w 3573461"/>
                    <a:gd name="connsiteY59" fmla="*/ 460695 h 634380"/>
                    <a:gd name="connsiteX60" fmla="*/ 2972198 w 3573461"/>
                    <a:gd name="connsiteY60" fmla="*/ 455277 h 634380"/>
                    <a:gd name="connsiteX61" fmla="*/ 2996395 w 3573461"/>
                    <a:gd name="connsiteY61" fmla="*/ 430442 h 634380"/>
                    <a:gd name="connsiteX62" fmla="*/ 3017188 w 3573461"/>
                    <a:gd name="connsiteY62" fmla="*/ 428007 h 634380"/>
                    <a:gd name="connsiteX63" fmla="*/ 939362 w 3573461"/>
                    <a:gd name="connsiteY63" fmla="*/ 428007 h 634380"/>
                    <a:gd name="connsiteX64" fmla="*/ 950133 w 3573461"/>
                    <a:gd name="connsiteY64" fmla="*/ 435860 h 634380"/>
                    <a:gd name="connsiteX65" fmla="*/ 925936 w 3573461"/>
                    <a:gd name="connsiteY65" fmla="*/ 460695 h 634380"/>
                    <a:gd name="connsiteX66" fmla="*/ 894372 w 3573461"/>
                    <a:gd name="connsiteY66" fmla="*/ 455277 h 634380"/>
                    <a:gd name="connsiteX67" fmla="*/ 918569 w 3573461"/>
                    <a:gd name="connsiteY67" fmla="*/ 430442 h 634380"/>
                    <a:gd name="connsiteX68" fmla="*/ 939362 w 3573461"/>
                    <a:gd name="connsiteY68" fmla="*/ 428007 h 634380"/>
                    <a:gd name="connsiteX69" fmla="*/ 3376188 w 3573461"/>
                    <a:gd name="connsiteY69" fmla="*/ 423643 h 634380"/>
                    <a:gd name="connsiteX70" fmla="*/ 3388211 w 3573461"/>
                    <a:gd name="connsiteY70" fmla="*/ 428206 h 634380"/>
                    <a:gd name="connsiteX71" fmla="*/ 3369650 w 3573461"/>
                    <a:gd name="connsiteY71" fmla="*/ 459212 h 634380"/>
                    <a:gd name="connsiteX72" fmla="*/ 3337915 w 3573461"/>
                    <a:gd name="connsiteY72" fmla="*/ 462931 h 634380"/>
                    <a:gd name="connsiteX73" fmla="*/ 3356476 w 3573461"/>
                    <a:gd name="connsiteY73" fmla="*/ 431925 h 634380"/>
                    <a:gd name="connsiteX74" fmla="*/ 3376188 w 3573461"/>
                    <a:gd name="connsiteY74" fmla="*/ 423643 h 634380"/>
                    <a:gd name="connsiteX75" fmla="*/ 1298362 w 3573461"/>
                    <a:gd name="connsiteY75" fmla="*/ 423643 h 634380"/>
                    <a:gd name="connsiteX76" fmla="*/ 1310385 w 3573461"/>
                    <a:gd name="connsiteY76" fmla="*/ 428206 h 634380"/>
                    <a:gd name="connsiteX77" fmla="*/ 1291824 w 3573461"/>
                    <a:gd name="connsiteY77" fmla="*/ 459212 h 634380"/>
                    <a:gd name="connsiteX78" fmla="*/ 1260089 w 3573461"/>
                    <a:gd name="connsiteY78" fmla="*/ 462931 h 634380"/>
                    <a:gd name="connsiteX79" fmla="*/ 1278650 w 3573461"/>
                    <a:gd name="connsiteY79" fmla="*/ 431925 h 634380"/>
                    <a:gd name="connsiteX80" fmla="*/ 1298362 w 3573461"/>
                    <a:gd name="connsiteY80" fmla="*/ 423643 h 634380"/>
                    <a:gd name="connsiteX81" fmla="*/ 2288722 w 3573461"/>
                    <a:gd name="connsiteY81" fmla="*/ 373108 h 634380"/>
                    <a:gd name="connsiteX82" fmla="*/ 2315384 w 3573461"/>
                    <a:gd name="connsiteY82" fmla="*/ 394024 h 634380"/>
                    <a:gd name="connsiteX83" fmla="*/ 2284662 w 3573461"/>
                    <a:gd name="connsiteY83" fmla="*/ 404241 h 634380"/>
                    <a:gd name="connsiteX84" fmla="*/ 2258001 w 3573461"/>
                    <a:gd name="connsiteY84" fmla="*/ 383325 h 634380"/>
                    <a:gd name="connsiteX85" fmla="*/ 2288722 w 3573461"/>
                    <a:gd name="connsiteY85" fmla="*/ 373108 h 634380"/>
                    <a:gd name="connsiteX86" fmla="*/ 1925738 w 3573461"/>
                    <a:gd name="connsiteY86" fmla="*/ 373108 h 634380"/>
                    <a:gd name="connsiteX87" fmla="*/ 1952401 w 3573461"/>
                    <a:gd name="connsiteY87" fmla="*/ 394024 h 634380"/>
                    <a:gd name="connsiteX88" fmla="*/ 1921679 w 3573461"/>
                    <a:gd name="connsiteY88" fmla="*/ 404241 h 634380"/>
                    <a:gd name="connsiteX89" fmla="*/ 1895018 w 3573461"/>
                    <a:gd name="connsiteY89" fmla="*/ 383325 h 634380"/>
                    <a:gd name="connsiteX90" fmla="*/ 1925738 w 3573461"/>
                    <a:gd name="connsiteY90" fmla="*/ 373108 h 634380"/>
                    <a:gd name="connsiteX91" fmla="*/ 210896 w 3573461"/>
                    <a:gd name="connsiteY91" fmla="*/ 373108 h 634380"/>
                    <a:gd name="connsiteX92" fmla="*/ 237558 w 3573461"/>
                    <a:gd name="connsiteY92" fmla="*/ 394024 h 634380"/>
                    <a:gd name="connsiteX93" fmla="*/ 206836 w 3573461"/>
                    <a:gd name="connsiteY93" fmla="*/ 404241 h 634380"/>
                    <a:gd name="connsiteX94" fmla="*/ 180174 w 3573461"/>
                    <a:gd name="connsiteY94" fmla="*/ 383325 h 634380"/>
                    <a:gd name="connsiteX95" fmla="*/ 210896 w 3573461"/>
                    <a:gd name="connsiteY95" fmla="*/ 373108 h 634380"/>
                    <a:gd name="connsiteX96" fmla="*/ 2814884 w 3573461"/>
                    <a:gd name="connsiteY96" fmla="*/ 353608 h 634380"/>
                    <a:gd name="connsiteX97" fmla="*/ 2825654 w 3573461"/>
                    <a:gd name="connsiteY97" fmla="*/ 361461 h 634380"/>
                    <a:gd name="connsiteX98" fmla="*/ 2801458 w 3573461"/>
                    <a:gd name="connsiteY98" fmla="*/ 386296 h 634380"/>
                    <a:gd name="connsiteX99" fmla="*/ 2769894 w 3573461"/>
                    <a:gd name="connsiteY99" fmla="*/ 380878 h 634380"/>
                    <a:gd name="connsiteX100" fmla="*/ 2794091 w 3573461"/>
                    <a:gd name="connsiteY100" fmla="*/ 356043 h 634380"/>
                    <a:gd name="connsiteX101" fmla="*/ 2814884 w 3573461"/>
                    <a:gd name="connsiteY101" fmla="*/ 353608 h 634380"/>
                    <a:gd name="connsiteX102" fmla="*/ 737058 w 3573461"/>
                    <a:gd name="connsiteY102" fmla="*/ 353608 h 634380"/>
                    <a:gd name="connsiteX103" fmla="*/ 747828 w 3573461"/>
                    <a:gd name="connsiteY103" fmla="*/ 361461 h 634380"/>
                    <a:gd name="connsiteX104" fmla="*/ 723631 w 3573461"/>
                    <a:gd name="connsiteY104" fmla="*/ 386296 h 634380"/>
                    <a:gd name="connsiteX105" fmla="*/ 692067 w 3573461"/>
                    <a:gd name="connsiteY105" fmla="*/ 380878 h 634380"/>
                    <a:gd name="connsiteX106" fmla="*/ 716264 w 3573461"/>
                    <a:gd name="connsiteY106" fmla="*/ 356043 h 634380"/>
                    <a:gd name="connsiteX107" fmla="*/ 737058 w 3573461"/>
                    <a:gd name="connsiteY107" fmla="*/ 353608 h 634380"/>
                    <a:gd name="connsiteX108" fmla="*/ 1665646 w 3573461"/>
                    <a:gd name="connsiteY108" fmla="*/ 321557 h 634380"/>
                    <a:gd name="connsiteX109" fmla="*/ 1686479 w 3573461"/>
                    <a:gd name="connsiteY109" fmla="*/ 323454 h 634380"/>
                    <a:gd name="connsiteX110" fmla="*/ 1711117 w 3573461"/>
                    <a:gd name="connsiteY110" fmla="*/ 347660 h 634380"/>
                    <a:gd name="connsiteX111" fmla="*/ 1679659 w 3573461"/>
                    <a:gd name="connsiteY111" fmla="*/ 353889 h 634380"/>
                    <a:gd name="connsiteX112" fmla="*/ 1655019 w 3573461"/>
                    <a:gd name="connsiteY112" fmla="*/ 329684 h 634380"/>
                    <a:gd name="connsiteX113" fmla="*/ 1665646 w 3573461"/>
                    <a:gd name="connsiteY113" fmla="*/ 321557 h 634380"/>
                    <a:gd name="connsiteX114" fmla="*/ 3201584 w 3573461"/>
                    <a:gd name="connsiteY114" fmla="*/ 314769 h 634380"/>
                    <a:gd name="connsiteX115" fmla="*/ 3212354 w 3573461"/>
                    <a:gd name="connsiteY115" fmla="*/ 322622 h 634380"/>
                    <a:gd name="connsiteX116" fmla="*/ 3188158 w 3573461"/>
                    <a:gd name="connsiteY116" fmla="*/ 347457 h 634380"/>
                    <a:gd name="connsiteX117" fmla="*/ 3156594 w 3573461"/>
                    <a:gd name="connsiteY117" fmla="*/ 342039 h 634380"/>
                    <a:gd name="connsiteX118" fmla="*/ 3180791 w 3573461"/>
                    <a:gd name="connsiteY118" fmla="*/ 317204 h 634380"/>
                    <a:gd name="connsiteX119" fmla="*/ 3201584 w 3573461"/>
                    <a:gd name="connsiteY119" fmla="*/ 314769 h 634380"/>
                    <a:gd name="connsiteX120" fmla="*/ 1123758 w 3573461"/>
                    <a:gd name="connsiteY120" fmla="*/ 314769 h 634380"/>
                    <a:gd name="connsiteX121" fmla="*/ 1134528 w 3573461"/>
                    <a:gd name="connsiteY121" fmla="*/ 322622 h 634380"/>
                    <a:gd name="connsiteX122" fmla="*/ 1110331 w 3573461"/>
                    <a:gd name="connsiteY122" fmla="*/ 347457 h 634380"/>
                    <a:gd name="connsiteX123" fmla="*/ 1078767 w 3573461"/>
                    <a:gd name="connsiteY123" fmla="*/ 342039 h 634380"/>
                    <a:gd name="connsiteX124" fmla="*/ 1102964 w 3573461"/>
                    <a:gd name="connsiteY124" fmla="*/ 317204 h 634380"/>
                    <a:gd name="connsiteX125" fmla="*/ 1123758 w 3573461"/>
                    <a:gd name="connsiteY125" fmla="*/ 314769 h 634380"/>
                    <a:gd name="connsiteX126" fmla="*/ 3560584 w 3573461"/>
                    <a:gd name="connsiteY126" fmla="*/ 310406 h 634380"/>
                    <a:gd name="connsiteX127" fmla="*/ 3572607 w 3573461"/>
                    <a:gd name="connsiteY127" fmla="*/ 314968 h 634380"/>
                    <a:gd name="connsiteX128" fmla="*/ 3554046 w 3573461"/>
                    <a:gd name="connsiteY128" fmla="*/ 345975 h 634380"/>
                    <a:gd name="connsiteX129" fmla="*/ 3522311 w 3573461"/>
                    <a:gd name="connsiteY129" fmla="*/ 349693 h 634380"/>
                    <a:gd name="connsiteX130" fmla="*/ 3540872 w 3573461"/>
                    <a:gd name="connsiteY130" fmla="*/ 318687 h 634380"/>
                    <a:gd name="connsiteX131" fmla="*/ 3560584 w 3573461"/>
                    <a:gd name="connsiteY131" fmla="*/ 310406 h 634380"/>
                    <a:gd name="connsiteX132" fmla="*/ 1482757 w 3573461"/>
                    <a:gd name="connsiteY132" fmla="*/ 310406 h 634380"/>
                    <a:gd name="connsiteX133" fmla="*/ 1494781 w 3573461"/>
                    <a:gd name="connsiteY133" fmla="*/ 314968 h 634380"/>
                    <a:gd name="connsiteX134" fmla="*/ 1476220 w 3573461"/>
                    <a:gd name="connsiteY134" fmla="*/ 345975 h 634380"/>
                    <a:gd name="connsiteX135" fmla="*/ 1444484 w 3573461"/>
                    <a:gd name="connsiteY135" fmla="*/ 349693 h 634380"/>
                    <a:gd name="connsiteX136" fmla="*/ 1463045 w 3573461"/>
                    <a:gd name="connsiteY136" fmla="*/ 318687 h 634380"/>
                    <a:gd name="connsiteX137" fmla="*/ 1482757 w 3573461"/>
                    <a:gd name="connsiteY137" fmla="*/ 310406 h 634380"/>
                    <a:gd name="connsiteX138" fmla="*/ 2671008 w 3573461"/>
                    <a:gd name="connsiteY138" fmla="*/ 260198 h 634380"/>
                    <a:gd name="connsiteX139" fmla="*/ 2690864 w 3573461"/>
                    <a:gd name="connsiteY139" fmla="*/ 267969 h 634380"/>
                    <a:gd name="connsiteX140" fmla="*/ 2709981 w 3573461"/>
                    <a:gd name="connsiteY140" fmla="*/ 298489 h 634380"/>
                    <a:gd name="connsiteX141" fmla="*/ 2678186 w 3573461"/>
                    <a:gd name="connsiteY141" fmla="*/ 295590 h 634380"/>
                    <a:gd name="connsiteX142" fmla="*/ 2659070 w 3573461"/>
                    <a:gd name="connsiteY142" fmla="*/ 265069 h 634380"/>
                    <a:gd name="connsiteX143" fmla="*/ 2671008 w 3573461"/>
                    <a:gd name="connsiteY143" fmla="*/ 260198 h 634380"/>
                    <a:gd name="connsiteX144" fmla="*/ 593182 w 3573461"/>
                    <a:gd name="connsiteY144" fmla="*/ 260198 h 634380"/>
                    <a:gd name="connsiteX145" fmla="*/ 613038 w 3573461"/>
                    <a:gd name="connsiteY145" fmla="*/ 267969 h 634380"/>
                    <a:gd name="connsiteX146" fmla="*/ 632153 w 3573461"/>
                    <a:gd name="connsiteY146" fmla="*/ 298489 h 634380"/>
                    <a:gd name="connsiteX147" fmla="*/ 600359 w 3573461"/>
                    <a:gd name="connsiteY147" fmla="*/ 295590 h 634380"/>
                    <a:gd name="connsiteX148" fmla="*/ 581243 w 3573461"/>
                    <a:gd name="connsiteY148" fmla="*/ 265069 h 634380"/>
                    <a:gd name="connsiteX149" fmla="*/ 593182 w 3573461"/>
                    <a:gd name="connsiteY149" fmla="*/ 260198 h 634380"/>
                    <a:gd name="connsiteX150" fmla="*/ 2473118 w 3573461"/>
                    <a:gd name="connsiteY150" fmla="*/ 259871 h 634380"/>
                    <a:gd name="connsiteX151" fmla="*/ 2499780 w 3573461"/>
                    <a:gd name="connsiteY151" fmla="*/ 280787 h 634380"/>
                    <a:gd name="connsiteX152" fmla="*/ 2469058 w 3573461"/>
                    <a:gd name="connsiteY152" fmla="*/ 291003 h 634380"/>
                    <a:gd name="connsiteX153" fmla="*/ 2442396 w 3573461"/>
                    <a:gd name="connsiteY153" fmla="*/ 270087 h 634380"/>
                    <a:gd name="connsiteX154" fmla="*/ 2473118 w 3573461"/>
                    <a:gd name="connsiteY154" fmla="*/ 259871 h 634380"/>
                    <a:gd name="connsiteX155" fmla="*/ 2110134 w 3573461"/>
                    <a:gd name="connsiteY155" fmla="*/ 259871 h 634380"/>
                    <a:gd name="connsiteX156" fmla="*/ 2136796 w 3573461"/>
                    <a:gd name="connsiteY156" fmla="*/ 280787 h 634380"/>
                    <a:gd name="connsiteX157" fmla="*/ 2106074 w 3573461"/>
                    <a:gd name="connsiteY157" fmla="*/ 291003 h 634380"/>
                    <a:gd name="connsiteX158" fmla="*/ 2079413 w 3573461"/>
                    <a:gd name="connsiteY158" fmla="*/ 270087 h 634380"/>
                    <a:gd name="connsiteX159" fmla="*/ 2110134 w 3573461"/>
                    <a:gd name="connsiteY159" fmla="*/ 259871 h 634380"/>
                    <a:gd name="connsiteX160" fmla="*/ 395291 w 3573461"/>
                    <a:gd name="connsiteY160" fmla="*/ 259871 h 634380"/>
                    <a:gd name="connsiteX161" fmla="*/ 421953 w 3573461"/>
                    <a:gd name="connsiteY161" fmla="*/ 280787 h 634380"/>
                    <a:gd name="connsiteX162" fmla="*/ 391231 w 3573461"/>
                    <a:gd name="connsiteY162" fmla="*/ 291003 h 634380"/>
                    <a:gd name="connsiteX163" fmla="*/ 364569 w 3573461"/>
                    <a:gd name="connsiteY163" fmla="*/ 270087 h 634380"/>
                    <a:gd name="connsiteX164" fmla="*/ 395291 w 3573461"/>
                    <a:gd name="connsiteY164" fmla="*/ 259871 h 634380"/>
                    <a:gd name="connsiteX165" fmla="*/ 2999281 w 3573461"/>
                    <a:gd name="connsiteY165" fmla="*/ 240370 h 634380"/>
                    <a:gd name="connsiteX166" fmla="*/ 3010051 w 3573461"/>
                    <a:gd name="connsiteY166" fmla="*/ 248223 h 634380"/>
                    <a:gd name="connsiteX167" fmla="*/ 2985854 w 3573461"/>
                    <a:gd name="connsiteY167" fmla="*/ 273058 h 634380"/>
                    <a:gd name="connsiteX168" fmla="*/ 2954290 w 3573461"/>
                    <a:gd name="connsiteY168" fmla="*/ 267640 h 634380"/>
                    <a:gd name="connsiteX169" fmla="*/ 2978487 w 3573461"/>
                    <a:gd name="connsiteY169" fmla="*/ 242806 h 634380"/>
                    <a:gd name="connsiteX170" fmla="*/ 2999281 w 3573461"/>
                    <a:gd name="connsiteY170" fmla="*/ 240370 h 634380"/>
                    <a:gd name="connsiteX171" fmla="*/ 921454 w 3573461"/>
                    <a:gd name="connsiteY171" fmla="*/ 240370 h 634380"/>
                    <a:gd name="connsiteX172" fmla="*/ 932225 w 3573461"/>
                    <a:gd name="connsiteY172" fmla="*/ 248223 h 634380"/>
                    <a:gd name="connsiteX173" fmla="*/ 908028 w 3573461"/>
                    <a:gd name="connsiteY173" fmla="*/ 273058 h 634380"/>
                    <a:gd name="connsiteX174" fmla="*/ 876464 w 3573461"/>
                    <a:gd name="connsiteY174" fmla="*/ 267640 h 634380"/>
                    <a:gd name="connsiteX175" fmla="*/ 900661 w 3573461"/>
                    <a:gd name="connsiteY175" fmla="*/ 242806 h 634380"/>
                    <a:gd name="connsiteX176" fmla="*/ 921454 w 3573461"/>
                    <a:gd name="connsiteY176" fmla="*/ 240370 h 634380"/>
                    <a:gd name="connsiteX177" fmla="*/ 2907325 w 3573461"/>
                    <a:gd name="connsiteY177" fmla="*/ 130962 h 634380"/>
                    <a:gd name="connsiteX178" fmla="*/ 2918095 w 3573461"/>
                    <a:gd name="connsiteY178" fmla="*/ 138815 h 634380"/>
                    <a:gd name="connsiteX179" fmla="*/ 2893898 w 3573461"/>
                    <a:gd name="connsiteY179" fmla="*/ 163649 h 634380"/>
                    <a:gd name="connsiteX180" fmla="*/ 2862334 w 3573461"/>
                    <a:gd name="connsiteY180" fmla="*/ 158231 h 634380"/>
                    <a:gd name="connsiteX181" fmla="*/ 2886531 w 3573461"/>
                    <a:gd name="connsiteY181" fmla="*/ 133397 h 634380"/>
                    <a:gd name="connsiteX182" fmla="*/ 2907325 w 3573461"/>
                    <a:gd name="connsiteY182" fmla="*/ 130962 h 634380"/>
                    <a:gd name="connsiteX183" fmla="*/ 829498 w 3573461"/>
                    <a:gd name="connsiteY183" fmla="*/ 130962 h 634380"/>
                    <a:gd name="connsiteX184" fmla="*/ 840269 w 3573461"/>
                    <a:gd name="connsiteY184" fmla="*/ 138815 h 634380"/>
                    <a:gd name="connsiteX185" fmla="*/ 816072 w 3573461"/>
                    <a:gd name="connsiteY185" fmla="*/ 163649 h 634380"/>
                    <a:gd name="connsiteX186" fmla="*/ 784508 w 3573461"/>
                    <a:gd name="connsiteY186" fmla="*/ 158231 h 634380"/>
                    <a:gd name="connsiteX187" fmla="*/ 808705 w 3573461"/>
                    <a:gd name="connsiteY187" fmla="*/ 133397 h 634380"/>
                    <a:gd name="connsiteX188" fmla="*/ 829498 w 3573461"/>
                    <a:gd name="connsiteY188" fmla="*/ 130962 h 634380"/>
                    <a:gd name="connsiteX189" fmla="*/ 1777930 w 3573461"/>
                    <a:gd name="connsiteY189" fmla="*/ 124623 h 634380"/>
                    <a:gd name="connsiteX190" fmla="*/ 1798763 w 3573461"/>
                    <a:gd name="connsiteY190" fmla="*/ 126521 h 634380"/>
                    <a:gd name="connsiteX191" fmla="*/ 1823401 w 3573461"/>
                    <a:gd name="connsiteY191" fmla="*/ 150726 h 634380"/>
                    <a:gd name="connsiteX192" fmla="*/ 1791943 w 3573461"/>
                    <a:gd name="connsiteY192" fmla="*/ 156956 h 634380"/>
                    <a:gd name="connsiteX193" fmla="*/ 1767303 w 3573461"/>
                    <a:gd name="connsiteY193" fmla="*/ 132750 h 634380"/>
                    <a:gd name="connsiteX194" fmla="*/ 1777930 w 3573461"/>
                    <a:gd name="connsiteY194" fmla="*/ 124623 h 634380"/>
                    <a:gd name="connsiteX195" fmla="*/ 3273900 w 3573461"/>
                    <a:gd name="connsiteY195" fmla="*/ 119895 h 634380"/>
                    <a:gd name="connsiteX196" fmla="*/ 3301341 w 3573461"/>
                    <a:gd name="connsiteY196" fmla="*/ 139320 h 634380"/>
                    <a:gd name="connsiteX197" fmla="*/ 3271046 w 3573461"/>
                    <a:gd name="connsiteY197" fmla="*/ 151220 h 634380"/>
                    <a:gd name="connsiteX198" fmla="*/ 3243606 w 3573461"/>
                    <a:gd name="connsiteY198" fmla="*/ 131795 h 634380"/>
                    <a:gd name="connsiteX199" fmla="*/ 3273900 w 3573461"/>
                    <a:gd name="connsiteY199" fmla="*/ 119895 h 634380"/>
                    <a:gd name="connsiteX200" fmla="*/ 1196074 w 3573461"/>
                    <a:gd name="connsiteY200" fmla="*/ 119895 h 634380"/>
                    <a:gd name="connsiteX201" fmla="*/ 1223515 w 3573461"/>
                    <a:gd name="connsiteY201" fmla="*/ 139320 h 634380"/>
                    <a:gd name="connsiteX202" fmla="*/ 1193220 w 3573461"/>
                    <a:gd name="connsiteY202" fmla="*/ 151220 h 634380"/>
                    <a:gd name="connsiteX203" fmla="*/ 1165779 w 3573461"/>
                    <a:gd name="connsiteY203" fmla="*/ 131795 h 634380"/>
                    <a:gd name="connsiteX204" fmla="*/ 1196074 w 3573461"/>
                    <a:gd name="connsiteY204" fmla="*/ 119895 h 634380"/>
                    <a:gd name="connsiteX205" fmla="*/ 2313276 w 3573461"/>
                    <a:gd name="connsiteY205" fmla="*/ 84542 h 634380"/>
                    <a:gd name="connsiteX206" fmla="*/ 2329871 w 3573461"/>
                    <a:gd name="connsiteY206" fmla="*/ 97530 h 634380"/>
                    <a:gd name="connsiteX207" fmla="*/ 2339382 w 3573461"/>
                    <a:gd name="connsiteY207" fmla="*/ 132541 h 634380"/>
                    <a:gd name="connsiteX208" fmla="*/ 2310131 w 3573461"/>
                    <a:gd name="connsiteY208" fmla="*/ 121067 h 634380"/>
                    <a:gd name="connsiteX209" fmla="*/ 2300620 w 3573461"/>
                    <a:gd name="connsiteY209" fmla="*/ 86056 h 634380"/>
                    <a:gd name="connsiteX210" fmla="*/ 2313276 w 3573461"/>
                    <a:gd name="connsiteY210" fmla="*/ 84542 h 634380"/>
                    <a:gd name="connsiteX211" fmla="*/ 1464540 w 3573461"/>
                    <a:gd name="connsiteY211" fmla="*/ 52929 h 634380"/>
                    <a:gd name="connsiteX212" fmla="*/ 1476564 w 3573461"/>
                    <a:gd name="connsiteY212" fmla="*/ 57491 h 634380"/>
                    <a:gd name="connsiteX213" fmla="*/ 1458003 w 3573461"/>
                    <a:gd name="connsiteY213" fmla="*/ 88498 h 634380"/>
                    <a:gd name="connsiteX214" fmla="*/ 1426268 w 3573461"/>
                    <a:gd name="connsiteY214" fmla="*/ 92216 h 634380"/>
                    <a:gd name="connsiteX215" fmla="*/ 1444829 w 3573461"/>
                    <a:gd name="connsiteY215" fmla="*/ 61210 h 634380"/>
                    <a:gd name="connsiteX216" fmla="*/ 1464540 w 3573461"/>
                    <a:gd name="connsiteY216" fmla="*/ 52929 h 634380"/>
                    <a:gd name="connsiteX217" fmla="*/ 1037664 w 3573461"/>
                    <a:gd name="connsiteY217" fmla="*/ 45785 h 634380"/>
                    <a:gd name="connsiteX218" fmla="*/ 1031570 w 3573461"/>
                    <a:gd name="connsiteY218" fmla="*/ 54294 h 634380"/>
                    <a:gd name="connsiteX219" fmla="*/ 1000682 w 3573461"/>
                    <a:gd name="connsiteY219" fmla="*/ 63763 h 634380"/>
                    <a:gd name="connsiteX220" fmla="*/ 1001408 w 3573461"/>
                    <a:gd name="connsiteY220" fmla="*/ 50031 h 634380"/>
                    <a:gd name="connsiteX221" fmla="*/ 1022581 w 3573461"/>
                    <a:gd name="connsiteY221" fmla="*/ 47143 h 634380"/>
                    <a:gd name="connsiteX222" fmla="*/ 2578800 w 3573461"/>
                    <a:gd name="connsiteY222" fmla="*/ 33030 h 634380"/>
                    <a:gd name="connsiteX223" fmla="*/ 2605462 w 3573461"/>
                    <a:gd name="connsiteY223" fmla="*/ 53946 h 634380"/>
                    <a:gd name="connsiteX224" fmla="*/ 2574740 w 3573461"/>
                    <a:gd name="connsiteY224" fmla="*/ 64162 h 634380"/>
                    <a:gd name="connsiteX225" fmla="*/ 2548080 w 3573461"/>
                    <a:gd name="connsiteY225" fmla="*/ 43246 h 634380"/>
                    <a:gd name="connsiteX226" fmla="*/ 2578800 w 3573461"/>
                    <a:gd name="connsiteY226" fmla="*/ 33030 h 634380"/>
                    <a:gd name="connsiteX227" fmla="*/ 1641801 w 3573461"/>
                    <a:gd name="connsiteY227" fmla="*/ 657 h 634380"/>
                    <a:gd name="connsiteX228" fmla="*/ 1637088 w 3573461"/>
                    <a:gd name="connsiteY228" fmla="*/ 4261 h 634380"/>
                    <a:gd name="connsiteX229" fmla="*/ 1616255 w 3573461"/>
                    <a:gd name="connsiteY229" fmla="*/ 2363 h 634380"/>
                    <a:gd name="connsiteX230" fmla="*/ 1615886 w 3573461"/>
                    <a:gd name="connsiteY230" fmla="*/ 2151 h 634380"/>
                    <a:gd name="connsiteX231" fmla="*/ 2148692 w 3573461"/>
                    <a:gd name="connsiteY231" fmla="*/ 1 h 634380"/>
                    <a:gd name="connsiteX232" fmla="*/ 2177711 w 3573461"/>
                    <a:gd name="connsiteY232" fmla="*/ 15805 h 634380"/>
                    <a:gd name="connsiteX233" fmla="*/ 2148654 w 3573461"/>
                    <a:gd name="connsiteY233" fmla="*/ 31510 h 634380"/>
                    <a:gd name="connsiteX234" fmla="*/ 2119634 w 3573461"/>
                    <a:gd name="connsiteY234" fmla="*/ 15705 h 634380"/>
                    <a:gd name="connsiteX235" fmla="*/ 2148692 w 3573461"/>
                    <a:gd name="connsiteY235" fmla="*/ 1 h 6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</a:cxnLst>
                  <a:rect l="l" t="t" r="r" b="b"/>
                  <a:pathLst>
                    <a:path w="3573461" h="634380">
                      <a:moveTo>
                        <a:pt x="170037" y="623176"/>
                      </a:moveTo>
                      <a:cubicBezTo>
                        <a:pt x="178009" y="624215"/>
                        <a:pt x="185066" y="626908"/>
                        <a:pt x="190032" y="630424"/>
                      </a:cubicBezTo>
                      <a:lnTo>
                        <a:pt x="192451" y="634380"/>
                      </a:lnTo>
                      <a:lnTo>
                        <a:pt x="154275" y="624635"/>
                      </a:lnTo>
                      <a:close/>
                      <a:moveTo>
                        <a:pt x="778082" y="581738"/>
                      </a:moveTo>
                      <a:cubicBezTo>
                        <a:pt x="783825" y="581065"/>
                        <a:pt x="788287" y="582533"/>
                        <a:pt x="790106" y="586301"/>
                      </a:cubicBezTo>
                      <a:cubicBezTo>
                        <a:pt x="793743" y="593835"/>
                        <a:pt x="785433" y="607718"/>
                        <a:pt x="771545" y="617307"/>
                      </a:cubicBezTo>
                      <a:cubicBezTo>
                        <a:pt x="757656" y="626896"/>
                        <a:pt x="743447" y="628561"/>
                        <a:pt x="739809" y="621026"/>
                      </a:cubicBezTo>
                      <a:cubicBezTo>
                        <a:pt x="736171" y="613491"/>
                        <a:pt x="744481" y="599608"/>
                        <a:pt x="758370" y="590019"/>
                      </a:cubicBezTo>
                      <a:cubicBezTo>
                        <a:pt x="765315" y="585225"/>
                        <a:pt x="772339" y="582411"/>
                        <a:pt x="778082" y="581738"/>
                      </a:cubicBezTo>
                      <a:close/>
                      <a:moveTo>
                        <a:pt x="1088319" y="581709"/>
                      </a:moveTo>
                      <a:cubicBezTo>
                        <a:pt x="1094089" y="581635"/>
                        <a:pt x="1098427" y="583560"/>
                        <a:pt x="1099965" y="587502"/>
                      </a:cubicBezTo>
                      <a:cubicBezTo>
                        <a:pt x="1101504" y="591445"/>
                        <a:pt x="1099952" y="596658"/>
                        <a:pt x="1096198" y="601899"/>
                      </a:cubicBezTo>
                      <a:lnTo>
                        <a:pt x="1080422" y="615434"/>
                      </a:lnTo>
                      <a:lnTo>
                        <a:pt x="1052989" y="618689"/>
                      </a:lnTo>
                      <a:lnTo>
                        <a:pt x="1051319" y="618852"/>
                      </a:lnTo>
                      <a:lnTo>
                        <a:pt x="1047337" y="616871"/>
                      </a:lnTo>
                      <a:cubicBezTo>
                        <a:pt x="1044260" y="608987"/>
                        <a:pt x="1053546" y="596021"/>
                        <a:pt x="1068080" y="587911"/>
                      </a:cubicBezTo>
                      <a:cubicBezTo>
                        <a:pt x="1075347" y="583855"/>
                        <a:pt x="1082548" y="581783"/>
                        <a:pt x="1088319" y="581709"/>
                      </a:cubicBezTo>
                      <a:close/>
                      <a:moveTo>
                        <a:pt x="438503" y="556208"/>
                      </a:moveTo>
                      <a:cubicBezTo>
                        <a:pt x="444246" y="555535"/>
                        <a:pt x="448708" y="557003"/>
                        <a:pt x="450527" y="560771"/>
                      </a:cubicBezTo>
                      <a:cubicBezTo>
                        <a:pt x="454164" y="568306"/>
                        <a:pt x="445854" y="582188"/>
                        <a:pt x="431966" y="591777"/>
                      </a:cubicBezTo>
                      <a:cubicBezTo>
                        <a:pt x="418077" y="601367"/>
                        <a:pt x="403868" y="603031"/>
                        <a:pt x="400230" y="595496"/>
                      </a:cubicBezTo>
                      <a:cubicBezTo>
                        <a:pt x="396592" y="587961"/>
                        <a:pt x="404902" y="574079"/>
                        <a:pt x="418791" y="564490"/>
                      </a:cubicBezTo>
                      <a:cubicBezTo>
                        <a:pt x="425736" y="559695"/>
                        <a:pt x="432760" y="556882"/>
                        <a:pt x="438503" y="556208"/>
                      </a:cubicBezTo>
                      <a:close/>
                      <a:moveTo>
                        <a:pt x="1652576" y="530203"/>
                      </a:moveTo>
                      <a:cubicBezTo>
                        <a:pt x="1658269" y="529074"/>
                        <a:pt x="1665664" y="529618"/>
                        <a:pt x="1673409" y="532101"/>
                      </a:cubicBezTo>
                      <a:cubicBezTo>
                        <a:pt x="1681155" y="534582"/>
                        <a:pt x="1687785" y="538532"/>
                        <a:pt x="1692244" y="542913"/>
                      </a:cubicBezTo>
                      <a:lnTo>
                        <a:pt x="1693917" y="546773"/>
                      </a:lnTo>
                      <a:lnTo>
                        <a:pt x="1663057" y="548771"/>
                      </a:lnTo>
                      <a:lnTo>
                        <a:pt x="1647232" y="550517"/>
                      </a:lnTo>
                      <a:lnTo>
                        <a:pt x="1641949" y="538330"/>
                      </a:lnTo>
                      <a:cubicBezTo>
                        <a:pt x="1642892" y="534128"/>
                        <a:pt x="1646883" y="531330"/>
                        <a:pt x="1652576" y="530203"/>
                      </a:cubicBezTo>
                      <a:close/>
                      <a:moveTo>
                        <a:pt x="2085280" y="521229"/>
                      </a:moveTo>
                      <a:cubicBezTo>
                        <a:pt x="2090870" y="519516"/>
                        <a:pt x="2095466" y="520152"/>
                        <a:pt x="2097744" y="523544"/>
                      </a:cubicBezTo>
                      <a:lnTo>
                        <a:pt x="2097179" y="534241"/>
                      </a:lnTo>
                      <a:lnTo>
                        <a:pt x="2066250" y="533857"/>
                      </a:lnTo>
                      <a:lnTo>
                        <a:pt x="2066856" y="533011"/>
                      </a:lnTo>
                      <a:cubicBezTo>
                        <a:pt x="2073107" y="527006"/>
                        <a:pt x="2079690" y="522942"/>
                        <a:pt x="2085280" y="521229"/>
                      </a:cubicBezTo>
                      <a:close/>
                      <a:moveTo>
                        <a:pt x="7453" y="521229"/>
                      </a:moveTo>
                      <a:cubicBezTo>
                        <a:pt x="13043" y="519516"/>
                        <a:pt x="17639" y="520152"/>
                        <a:pt x="19918" y="523544"/>
                      </a:cubicBezTo>
                      <a:cubicBezTo>
                        <a:pt x="22197" y="526935"/>
                        <a:pt x="21726" y="532440"/>
                        <a:pt x="19123" y="538598"/>
                      </a:cubicBezTo>
                      <a:lnTo>
                        <a:pt x="14889" y="544511"/>
                      </a:lnTo>
                      <a:lnTo>
                        <a:pt x="3087" y="533344"/>
                      </a:lnTo>
                      <a:lnTo>
                        <a:pt x="0" y="525995"/>
                      </a:lnTo>
                      <a:close/>
                      <a:moveTo>
                        <a:pt x="2657939" y="468844"/>
                      </a:moveTo>
                      <a:cubicBezTo>
                        <a:pt x="2663693" y="469368"/>
                        <a:pt x="2670766" y="472000"/>
                        <a:pt x="2677795" y="476615"/>
                      </a:cubicBezTo>
                      <a:cubicBezTo>
                        <a:pt x="2691854" y="485844"/>
                        <a:pt x="2700412" y="499508"/>
                        <a:pt x="2696912" y="507135"/>
                      </a:cubicBezTo>
                      <a:cubicBezTo>
                        <a:pt x="2693410" y="514762"/>
                        <a:pt x="2679175" y="513465"/>
                        <a:pt x="2665116" y="504236"/>
                      </a:cubicBezTo>
                      <a:cubicBezTo>
                        <a:pt x="2651058" y="495007"/>
                        <a:pt x="2642500" y="481341"/>
                        <a:pt x="2646001" y="473715"/>
                      </a:cubicBezTo>
                      <a:cubicBezTo>
                        <a:pt x="2647751" y="469902"/>
                        <a:pt x="2652185" y="468319"/>
                        <a:pt x="2657939" y="468844"/>
                      </a:cubicBezTo>
                      <a:close/>
                      <a:moveTo>
                        <a:pt x="580113" y="468844"/>
                      </a:moveTo>
                      <a:cubicBezTo>
                        <a:pt x="585867" y="469368"/>
                        <a:pt x="592940" y="472000"/>
                        <a:pt x="599969" y="476615"/>
                      </a:cubicBezTo>
                      <a:cubicBezTo>
                        <a:pt x="614028" y="485844"/>
                        <a:pt x="622585" y="499508"/>
                        <a:pt x="619084" y="507135"/>
                      </a:cubicBezTo>
                      <a:cubicBezTo>
                        <a:pt x="615583" y="514762"/>
                        <a:pt x="601348" y="513465"/>
                        <a:pt x="587290" y="504236"/>
                      </a:cubicBezTo>
                      <a:cubicBezTo>
                        <a:pt x="573230" y="495007"/>
                        <a:pt x="564672" y="481341"/>
                        <a:pt x="568173" y="473715"/>
                      </a:cubicBezTo>
                      <a:cubicBezTo>
                        <a:pt x="569924" y="469902"/>
                        <a:pt x="574358" y="468319"/>
                        <a:pt x="580113" y="468844"/>
                      </a:cubicBezTo>
                      <a:close/>
                      <a:moveTo>
                        <a:pt x="3017188" y="428007"/>
                      </a:moveTo>
                      <a:cubicBezTo>
                        <a:pt x="3022901" y="428988"/>
                        <a:pt x="3026942" y="431684"/>
                        <a:pt x="3027959" y="435860"/>
                      </a:cubicBezTo>
                      <a:cubicBezTo>
                        <a:pt x="3029993" y="444213"/>
                        <a:pt x="3019160" y="455333"/>
                        <a:pt x="3003762" y="460695"/>
                      </a:cubicBezTo>
                      <a:cubicBezTo>
                        <a:pt x="2988364" y="466057"/>
                        <a:pt x="2974232" y="463631"/>
                        <a:pt x="2972198" y="455277"/>
                      </a:cubicBezTo>
                      <a:cubicBezTo>
                        <a:pt x="2970164" y="446924"/>
                        <a:pt x="2980998" y="435804"/>
                        <a:pt x="2996395" y="430442"/>
                      </a:cubicBezTo>
                      <a:cubicBezTo>
                        <a:pt x="3004094" y="427761"/>
                        <a:pt x="3011478" y="427027"/>
                        <a:pt x="3017188" y="428007"/>
                      </a:cubicBezTo>
                      <a:close/>
                      <a:moveTo>
                        <a:pt x="939362" y="428007"/>
                      </a:moveTo>
                      <a:cubicBezTo>
                        <a:pt x="945074" y="428988"/>
                        <a:pt x="949116" y="431684"/>
                        <a:pt x="950133" y="435860"/>
                      </a:cubicBezTo>
                      <a:cubicBezTo>
                        <a:pt x="952167" y="444213"/>
                        <a:pt x="941334" y="455333"/>
                        <a:pt x="925936" y="460695"/>
                      </a:cubicBezTo>
                      <a:cubicBezTo>
                        <a:pt x="910538" y="466057"/>
                        <a:pt x="896406" y="463631"/>
                        <a:pt x="894372" y="455277"/>
                      </a:cubicBezTo>
                      <a:cubicBezTo>
                        <a:pt x="892338" y="446924"/>
                        <a:pt x="903171" y="435804"/>
                        <a:pt x="918569" y="430442"/>
                      </a:cubicBezTo>
                      <a:cubicBezTo>
                        <a:pt x="926268" y="427761"/>
                        <a:pt x="933650" y="427027"/>
                        <a:pt x="939362" y="428007"/>
                      </a:cubicBezTo>
                      <a:close/>
                      <a:moveTo>
                        <a:pt x="3376188" y="423643"/>
                      </a:moveTo>
                      <a:cubicBezTo>
                        <a:pt x="3381931" y="422971"/>
                        <a:pt x="3386393" y="424438"/>
                        <a:pt x="3388211" y="428206"/>
                      </a:cubicBezTo>
                      <a:cubicBezTo>
                        <a:pt x="3391850" y="435741"/>
                        <a:pt x="3383540" y="449623"/>
                        <a:pt x="3369650" y="459212"/>
                      </a:cubicBezTo>
                      <a:cubicBezTo>
                        <a:pt x="3355762" y="468802"/>
                        <a:pt x="3341554" y="470466"/>
                        <a:pt x="3337915" y="462931"/>
                      </a:cubicBezTo>
                      <a:cubicBezTo>
                        <a:pt x="3334278" y="455396"/>
                        <a:pt x="3342587" y="441514"/>
                        <a:pt x="3356476" y="431925"/>
                      </a:cubicBezTo>
                      <a:cubicBezTo>
                        <a:pt x="3363421" y="427130"/>
                        <a:pt x="3370445" y="424317"/>
                        <a:pt x="3376188" y="423643"/>
                      </a:cubicBezTo>
                      <a:close/>
                      <a:moveTo>
                        <a:pt x="1298362" y="423643"/>
                      </a:moveTo>
                      <a:cubicBezTo>
                        <a:pt x="1304104" y="422971"/>
                        <a:pt x="1308566" y="424438"/>
                        <a:pt x="1310385" y="428206"/>
                      </a:cubicBezTo>
                      <a:cubicBezTo>
                        <a:pt x="1314023" y="435741"/>
                        <a:pt x="1305713" y="449623"/>
                        <a:pt x="1291824" y="459212"/>
                      </a:cubicBezTo>
                      <a:cubicBezTo>
                        <a:pt x="1277935" y="468802"/>
                        <a:pt x="1263727" y="470466"/>
                        <a:pt x="1260089" y="462931"/>
                      </a:cubicBezTo>
                      <a:cubicBezTo>
                        <a:pt x="1256451" y="455396"/>
                        <a:pt x="1264761" y="441514"/>
                        <a:pt x="1278650" y="431925"/>
                      </a:cubicBezTo>
                      <a:cubicBezTo>
                        <a:pt x="1285594" y="427130"/>
                        <a:pt x="1292619" y="424317"/>
                        <a:pt x="1298362" y="423643"/>
                      </a:cubicBezTo>
                      <a:close/>
                      <a:moveTo>
                        <a:pt x="2288722" y="373108"/>
                      </a:moveTo>
                      <a:cubicBezTo>
                        <a:pt x="2304569" y="376063"/>
                        <a:pt x="2316505" y="385428"/>
                        <a:pt x="2315384" y="394024"/>
                      </a:cubicBezTo>
                      <a:cubicBezTo>
                        <a:pt x="2314264" y="402621"/>
                        <a:pt x="2300509" y="407196"/>
                        <a:pt x="2284662" y="404241"/>
                      </a:cubicBezTo>
                      <a:cubicBezTo>
                        <a:pt x="2268816" y="401286"/>
                        <a:pt x="2256879" y="391921"/>
                        <a:pt x="2258001" y="383325"/>
                      </a:cubicBezTo>
                      <a:cubicBezTo>
                        <a:pt x="2259122" y="374728"/>
                        <a:pt x="2272876" y="370153"/>
                        <a:pt x="2288722" y="373108"/>
                      </a:cubicBezTo>
                      <a:close/>
                      <a:moveTo>
                        <a:pt x="1925738" y="373108"/>
                      </a:moveTo>
                      <a:cubicBezTo>
                        <a:pt x="1941585" y="376063"/>
                        <a:pt x="1953521" y="385428"/>
                        <a:pt x="1952401" y="394024"/>
                      </a:cubicBezTo>
                      <a:cubicBezTo>
                        <a:pt x="1951280" y="402621"/>
                        <a:pt x="1937526" y="407196"/>
                        <a:pt x="1921679" y="404241"/>
                      </a:cubicBezTo>
                      <a:cubicBezTo>
                        <a:pt x="1905833" y="401286"/>
                        <a:pt x="1893896" y="391921"/>
                        <a:pt x="1895018" y="383325"/>
                      </a:cubicBezTo>
                      <a:cubicBezTo>
                        <a:pt x="1896138" y="374728"/>
                        <a:pt x="1909893" y="370153"/>
                        <a:pt x="1925738" y="373108"/>
                      </a:cubicBezTo>
                      <a:close/>
                      <a:moveTo>
                        <a:pt x="210896" y="373108"/>
                      </a:moveTo>
                      <a:cubicBezTo>
                        <a:pt x="226741" y="376063"/>
                        <a:pt x="238678" y="385428"/>
                        <a:pt x="237558" y="394024"/>
                      </a:cubicBezTo>
                      <a:cubicBezTo>
                        <a:pt x="236436" y="402621"/>
                        <a:pt x="222682" y="407196"/>
                        <a:pt x="206836" y="404241"/>
                      </a:cubicBezTo>
                      <a:cubicBezTo>
                        <a:pt x="190990" y="401286"/>
                        <a:pt x="179053" y="391921"/>
                        <a:pt x="180174" y="383325"/>
                      </a:cubicBezTo>
                      <a:cubicBezTo>
                        <a:pt x="181295" y="374728"/>
                        <a:pt x="195049" y="370153"/>
                        <a:pt x="210896" y="373108"/>
                      </a:cubicBezTo>
                      <a:close/>
                      <a:moveTo>
                        <a:pt x="2814884" y="353608"/>
                      </a:moveTo>
                      <a:cubicBezTo>
                        <a:pt x="2820596" y="354589"/>
                        <a:pt x="2824638" y="357285"/>
                        <a:pt x="2825654" y="361461"/>
                      </a:cubicBezTo>
                      <a:cubicBezTo>
                        <a:pt x="2827689" y="369814"/>
                        <a:pt x="2816856" y="380934"/>
                        <a:pt x="2801458" y="386296"/>
                      </a:cubicBezTo>
                      <a:cubicBezTo>
                        <a:pt x="2786060" y="391657"/>
                        <a:pt x="2771928" y="389232"/>
                        <a:pt x="2769894" y="380878"/>
                      </a:cubicBezTo>
                      <a:cubicBezTo>
                        <a:pt x="2767860" y="372525"/>
                        <a:pt x="2778693" y="361405"/>
                        <a:pt x="2794091" y="356043"/>
                      </a:cubicBezTo>
                      <a:cubicBezTo>
                        <a:pt x="2801790" y="353362"/>
                        <a:pt x="2809172" y="352629"/>
                        <a:pt x="2814884" y="353608"/>
                      </a:cubicBezTo>
                      <a:close/>
                      <a:moveTo>
                        <a:pt x="737058" y="353608"/>
                      </a:moveTo>
                      <a:cubicBezTo>
                        <a:pt x="742770" y="354589"/>
                        <a:pt x="746811" y="357285"/>
                        <a:pt x="747828" y="361461"/>
                      </a:cubicBezTo>
                      <a:cubicBezTo>
                        <a:pt x="749862" y="369814"/>
                        <a:pt x="739029" y="380934"/>
                        <a:pt x="723631" y="386296"/>
                      </a:cubicBezTo>
                      <a:cubicBezTo>
                        <a:pt x="708233" y="391657"/>
                        <a:pt x="694102" y="389232"/>
                        <a:pt x="692067" y="380878"/>
                      </a:cubicBezTo>
                      <a:cubicBezTo>
                        <a:pt x="690033" y="372525"/>
                        <a:pt x="700866" y="361405"/>
                        <a:pt x="716264" y="356043"/>
                      </a:cubicBezTo>
                      <a:cubicBezTo>
                        <a:pt x="723964" y="353362"/>
                        <a:pt x="731346" y="352629"/>
                        <a:pt x="737058" y="353608"/>
                      </a:cubicBezTo>
                      <a:close/>
                      <a:moveTo>
                        <a:pt x="1665646" y="321557"/>
                      </a:moveTo>
                      <a:cubicBezTo>
                        <a:pt x="1671339" y="320428"/>
                        <a:pt x="1678733" y="320972"/>
                        <a:pt x="1686479" y="323454"/>
                      </a:cubicBezTo>
                      <a:cubicBezTo>
                        <a:pt x="1701969" y="328417"/>
                        <a:pt x="1713000" y="339255"/>
                        <a:pt x="1711117" y="347660"/>
                      </a:cubicBezTo>
                      <a:cubicBezTo>
                        <a:pt x="1709234" y="356064"/>
                        <a:pt x="1695149" y="358853"/>
                        <a:pt x="1679659" y="353889"/>
                      </a:cubicBezTo>
                      <a:cubicBezTo>
                        <a:pt x="1664168" y="348925"/>
                        <a:pt x="1653136" y="338088"/>
                        <a:pt x="1655019" y="329684"/>
                      </a:cubicBezTo>
                      <a:cubicBezTo>
                        <a:pt x="1655960" y="325482"/>
                        <a:pt x="1659953" y="322684"/>
                        <a:pt x="1665646" y="321557"/>
                      </a:cubicBezTo>
                      <a:close/>
                      <a:moveTo>
                        <a:pt x="3201584" y="314769"/>
                      </a:moveTo>
                      <a:cubicBezTo>
                        <a:pt x="3207296" y="315750"/>
                        <a:pt x="3211338" y="318446"/>
                        <a:pt x="3212354" y="322622"/>
                      </a:cubicBezTo>
                      <a:cubicBezTo>
                        <a:pt x="3214389" y="330975"/>
                        <a:pt x="3203556" y="342096"/>
                        <a:pt x="3188158" y="347457"/>
                      </a:cubicBezTo>
                      <a:cubicBezTo>
                        <a:pt x="3172760" y="352818"/>
                        <a:pt x="3158628" y="350393"/>
                        <a:pt x="3156594" y="342039"/>
                      </a:cubicBezTo>
                      <a:cubicBezTo>
                        <a:pt x="3154560" y="333686"/>
                        <a:pt x="3165393" y="322566"/>
                        <a:pt x="3180791" y="317204"/>
                      </a:cubicBezTo>
                      <a:cubicBezTo>
                        <a:pt x="3188490" y="314523"/>
                        <a:pt x="3195872" y="313790"/>
                        <a:pt x="3201584" y="314769"/>
                      </a:cubicBezTo>
                      <a:close/>
                      <a:moveTo>
                        <a:pt x="1123758" y="314769"/>
                      </a:moveTo>
                      <a:cubicBezTo>
                        <a:pt x="1129469" y="315750"/>
                        <a:pt x="1133511" y="318446"/>
                        <a:pt x="1134528" y="322622"/>
                      </a:cubicBezTo>
                      <a:cubicBezTo>
                        <a:pt x="1136562" y="330975"/>
                        <a:pt x="1125729" y="342096"/>
                        <a:pt x="1110331" y="347457"/>
                      </a:cubicBezTo>
                      <a:cubicBezTo>
                        <a:pt x="1094933" y="352818"/>
                        <a:pt x="1080802" y="350393"/>
                        <a:pt x="1078767" y="342039"/>
                      </a:cubicBezTo>
                      <a:cubicBezTo>
                        <a:pt x="1076733" y="333686"/>
                        <a:pt x="1087566" y="322566"/>
                        <a:pt x="1102964" y="317204"/>
                      </a:cubicBezTo>
                      <a:cubicBezTo>
                        <a:pt x="1110664" y="314523"/>
                        <a:pt x="1118046" y="313790"/>
                        <a:pt x="1123758" y="314769"/>
                      </a:cubicBezTo>
                      <a:close/>
                      <a:moveTo>
                        <a:pt x="3560584" y="310406"/>
                      </a:moveTo>
                      <a:cubicBezTo>
                        <a:pt x="3566326" y="309732"/>
                        <a:pt x="3570788" y="311201"/>
                        <a:pt x="3572607" y="314968"/>
                      </a:cubicBezTo>
                      <a:cubicBezTo>
                        <a:pt x="3576245" y="322503"/>
                        <a:pt x="3567936" y="336385"/>
                        <a:pt x="3554046" y="345975"/>
                      </a:cubicBezTo>
                      <a:cubicBezTo>
                        <a:pt x="3540157" y="355564"/>
                        <a:pt x="3525949" y="357228"/>
                        <a:pt x="3522311" y="349693"/>
                      </a:cubicBezTo>
                      <a:cubicBezTo>
                        <a:pt x="3518673" y="342158"/>
                        <a:pt x="3526983" y="328276"/>
                        <a:pt x="3540872" y="318687"/>
                      </a:cubicBezTo>
                      <a:cubicBezTo>
                        <a:pt x="3547816" y="313892"/>
                        <a:pt x="3554841" y="311079"/>
                        <a:pt x="3560584" y="310406"/>
                      </a:cubicBezTo>
                      <a:close/>
                      <a:moveTo>
                        <a:pt x="1482757" y="310406"/>
                      </a:moveTo>
                      <a:cubicBezTo>
                        <a:pt x="1488500" y="309732"/>
                        <a:pt x="1492962" y="311201"/>
                        <a:pt x="1494781" y="314968"/>
                      </a:cubicBezTo>
                      <a:cubicBezTo>
                        <a:pt x="1498418" y="322503"/>
                        <a:pt x="1490108" y="336385"/>
                        <a:pt x="1476220" y="345975"/>
                      </a:cubicBezTo>
                      <a:cubicBezTo>
                        <a:pt x="1462330" y="355564"/>
                        <a:pt x="1448122" y="357228"/>
                        <a:pt x="1444484" y="349693"/>
                      </a:cubicBezTo>
                      <a:cubicBezTo>
                        <a:pt x="1440846" y="342158"/>
                        <a:pt x="1449155" y="328276"/>
                        <a:pt x="1463045" y="318687"/>
                      </a:cubicBezTo>
                      <a:cubicBezTo>
                        <a:pt x="1469990" y="313892"/>
                        <a:pt x="1477014" y="311079"/>
                        <a:pt x="1482757" y="310406"/>
                      </a:cubicBezTo>
                      <a:close/>
                      <a:moveTo>
                        <a:pt x="2671008" y="260198"/>
                      </a:moveTo>
                      <a:cubicBezTo>
                        <a:pt x="2676762" y="260722"/>
                        <a:pt x="2683836" y="263355"/>
                        <a:pt x="2690864" y="267969"/>
                      </a:cubicBezTo>
                      <a:cubicBezTo>
                        <a:pt x="2704924" y="277197"/>
                        <a:pt x="2713482" y="290862"/>
                        <a:pt x="2709981" y="298489"/>
                      </a:cubicBezTo>
                      <a:cubicBezTo>
                        <a:pt x="2706480" y="306116"/>
                        <a:pt x="2692245" y="304819"/>
                        <a:pt x="2678186" y="295590"/>
                      </a:cubicBezTo>
                      <a:cubicBezTo>
                        <a:pt x="2664127" y="286361"/>
                        <a:pt x="2655569" y="272696"/>
                        <a:pt x="2659070" y="265069"/>
                      </a:cubicBezTo>
                      <a:cubicBezTo>
                        <a:pt x="2660820" y="261256"/>
                        <a:pt x="2665254" y="259673"/>
                        <a:pt x="2671008" y="260198"/>
                      </a:cubicBezTo>
                      <a:close/>
                      <a:moveTo>
                        <a:pt x="593182" y="260198"/>
                      </a:moveTo>
                      <a:cubicBezTo>
                        <a:pt x="598935" y="260722"/>
                        <a:pt x="606009" y="263355"/>
                        <a:pt x="613038" y="267969"/>
                      </a:cubicBezTo>
                      <a:cubicBezTo>
                        <a:pt x="627097" y="277197"/>
                        <a:pt x="635655" y="290862"/>
                        <a:pt x="632153" y="298489"/>
                      </a:cubicBezTo>
                      <a:cubicBezTo>
                        <a:pt x="628652" y="306116"/>
                        <a:pt x="614417" y="304819"/>
                        <a:pt x="600359" y="295590"/>
                      </a:cubicBezTo>
                      <a:cubicBezTo>
                        <a:pt x="586300" y="286361"/>
                        <a:pt x="577742" y="272696"/>
                        <a:pt x="581243" y="265069"/>
                      </a:cubicBezTo>
                      <a:cubicBezTo>
                        <a:pt x="582994" y="261256"/>
                        <a:pt x="587428" y="259673"/>
                        <a:pt x="593182" y="260198"/>
                      </a:cubicBezTo>
                      <a:close/>
                      <a:moveTo>
                        <a:pt x="2473118" y="259871"/>
                      </a:moveTo>
                      <a:cubicBezTo>
                        <a:pt x="2488964" y="262825"/>
                        <a:pt x="2500900" y="272190"/>
                        <a:pt x="2499780" y="280787"/>
                      </a:cubicBezTo>
                      <a:cubicBezTo>
                        <a:pt x="2498659" y="289383"/>
                        <a:pt x="2484904" y="293959"/>
                        <a:pt x="2469058" y="291003"/>
                      </a:cubicBezTo>
                      <a:cubicBezTo>
                        <a:pt x="2453212" y="288048"/>
                        <a:pt x="2441275" y="278684"/>
                        <a:pt x="2442396" y="270087"/>
                      </a:cubicBezTo>
                      <a:cubicBezTo>
                        <a:pt x="2443517" y="261490"/>
                        <a:pt x="2457272" y="256915"/>
                        <a:pt x="2473118" y="259871"/>
                      </a:cubicBezTo>
                      <a:close/>
                      <a:moveTo>
                        <a:pt x="2110134" y="259871"/>
                      </a:moveTo>
                      <a:cubicBezTo>
                        <a:pt x="2125981" y="262825"/>
                        <a:pt x="2137917" y="272190"/>
                        <a:pt x="2136796" y="280787"/>
                      </a:cubicBezTo>
                      <a:cubicBezTo>
                        <a:pt x="2135676" y="289383"/>
                        <a:pt x="2121921" y="293959"/>
                        <a:pt x="2106074" y="291003"/>
                      </a:cubicBezTo>
                      <a:cubicBezTo>
                        <a:pt x="2090228" y="288048"/>
                        <a:pt x="2078292" y="278684"/>
                        <a:pt x="2079413" y="270087"/>
                      </a:cubicBezTo>
                      <a:cubicBezTo>
                        <a:pt x="2080534" y="261490"/>
                        <a:pt x="2094288" y="256915"/>
                        <a:pt x="2110134" y="259871"/>
                      </a:cubicBezTo>
                      <a:close/>
                      <a:moveTo>
                        <a:pt x="395291" y="259871"/>
                      </a:moveTo>
                      <a:cubicBezTo>
                        <a:pt x="411137" y="262825"/>
                        <a:pt x="423074" y="272190"/>
                        <a:pt x="421953" y="280787"/>
                      </a:cubicBezTo>
                      <a:cubicBezTo>
                        <a:pt x="420832" y="289383"/>
                        <a:pt x="407077" y="293959"/>
                        <a:pt x="391231" y="291003"/>
                      </a:cubicBezTo>
                      <a:cubicBezTo>
                        <a:pt x="375386" y="288048"/>
                        <a:pt x="363449" y="278684"/>
                        <a:pt x="364569" y="270087"/>
                      </a:cubicBezTo>
                      <a:cubicBezTo>
                        <a:pt x="365691" y="261490"/>
                        <a:pt x="379444" y="256915"/>
                        <a:pt x="395291" y="259871"/>
                      </a:cubicBezTo>
                      <a:close/>
                      <a:moveTo>
                        <a:pt x="2999281" y="240370"/>
                      </a:moveTo>
                      <a:cubicBezTo>
                        <a:pt x="3004993" y="241351"/>
                        <a:pt x="3009035" y="244047"/>
                        <a:pt x="3010051" y="248223"/>
                      </a:cubicBezTo>
                      <a:cubicBezTo>
                        <a:pt x="3012086" y="256576"/>
                        <a:pt x="3001253" y="267697"/>
                        <a:pt x="2985854" y="273058"/>
                      </a:cubicBezTo>
                      <a:cubicBezTo>
                        <a:pt x="2970457" y="278419"/>
                        <a:pt x="2956324" y="275995"/>
                        <a:pt x="2954290" y="267640"/>
                      </a:cubicBezTo>
                      <a:cubicBezTo>
                        <a:pt x="2952256" y="259287"/>
                        <a:pt x="2963090" y="248167"/>
                        <a:pt x="2978487" y="242806"/>
                      </a:cubicBezTo>
                      <a:cubicBezTo>
                        <a:pt x="2986187" y="240124"/>
                        <a:pt x="2993568" y="239391"/>
                        <a:pt x="2999281" y="240370"/>
                      </a:cubicBezTo>
                      <a:close/>
                      <a:moveTo>
                        <a:pt x="921454" y="240370"/>
                      </a:moveTo>
                      <a:cubicBezTo>
                        <a:pt x="927167" y="241351"/>
                        <a:pt x="931207" y="244047"/>
                        <a:pt x="932225" y="248223"/>
                      </a:cubicBezTo>
                      <a:cubicBezTo>
                        <a:pt x="934259" y="256576"/>
                        <a:pt x="923425" y="267697"/>
                        <a:pt x="908028" y="273058"/>
                      </a:cubicBezTo>
                      <a:cubicBezTo>
                        <a:pt x="892629" y="278419"/>
                        <a:pt x="878498" y="275995"/>
                        <a:pt x="876464" y="267640"/>
                      </a:cubicBezTo>
                      <a:cubicBezTo>
                        <a:pt x="874430" y="259287"/>
                        <a:pt x="885262" y="248167"/>
                        <a:pt x="900661" y="242806"/>
                      </a:cubicBezTo>
                      <a:cubicBezTo>
                        <a:pt x="908360" y="240124"/>
                        <a:pt x="915742" y="239391"/>
                        <a:pt x="921454" y="240370"/>
                      </a:cubicBezTo>
                      <a:close/>
                      <a:moveTo>
                        <a:pt x="2907325" y="130962"/>
                      </a:moveTo>
                      <a:cubicBezTo>
                        <a:pt x="2913037" y="131943"/>
                        <a:pt x="2917079" y="134638"/>
                        <a:pt x="2918095" y="138815"/>
                      </a:cubicBezTo>
                      <a:cubicBezTo>
                        <a:pt x="2920130" y="147168"/>
                        <a:pt x="2909297" y="158288"/>
                        <a:pt x="2893898" y="163649"/>
                      </a:cubicBezTo>
                      <a:cubicBezTo>
                        <a:pt x="2878501" y="169011"/>
                        <a:pt x="2864368" y="166586"/>
                        <a:pt x="2862334" y="158231"/>
                      </a:cubicBezTo>
                      <a:cubicBezTo>
                        <a:pt x="2860300" y="149878"/>
                        <a:pt x="2871134" y="138758"/>
                        <a:pt x="2886531" y="133397"/>
                      </a:cubicBezTo>
                      <a:cubicBezTo>
                        <a:pt x="2894231" y="130715"/>
                        <a:pt x="2901614" y="129982"/>
                        <a:pt x="2907325" y="130962"/>
                      </a:cubicBezTo>
                      <a:close/>
                      <a:moveTo>
                        <a:pt x="829498" y="130962"/>
                      </a:moveTo>
                      <a:cubicBezTo>
                        <a:pt x="835211" y="131943"/>
                        <a:pt x="839251" y="134638"/>
                        <a:pt x="840269" y="138815"/>
                      </a:cubicBezTo>
                      <a:cubicBezTo>
                        <a:pt x="842303" y="147168"/>
                        <a:pt x="831469" y="158288"/>
                        <a:pt x="816072" y="163649"/>
                      </a:cubicBezTo>
                      <a:cubicBezTo>
                        <a:pt x="800673" y="169011"/>
                        <a:pt x="786542" y="166586"/>
                        <a:pt x="784508" y="158231"/>
                      </a:cubicBezTo>
                      <a:cubicBezTo>
                        <a:pt x="782474" y="149878"/>
                        <a:pt x="793306" y="138758"/>
                        <a:pt x="808705" y="133397"/>
                      </a:cubicBezTo>
                      <a:cubicBezTo>
                        <a:pt x="816404" y="130715"/>
                        <a:pt x="823786" y="129982"/>
                        <a:pt x="829498" y="130962"/>
                      </a:cubicBezTo>
                      <a:close/>
                      <a:moveTo>
                        <a:pt x="1777930" y="124623"/>
                      </a:moveTo>
                      <a:cubicBezTo>
                        <a:pt x="1783623" y="123495"/>
                        <a:pt x="1791017" y="124038"/>
                        <a:pt x="1798763" y="126521"/>
                      </a:cubicBezTo>
                      <a:cubicBezTo>
                        <a:pt x="1814253" y="131485"/>
                        <a:pt x="1825284" y="142322"/>
                        <a:pt x="1823401" y="150726"/>
                      </a:cubicBezTo>
                      <a:cubicBezTo>
                        <a:pt x="1821518" y="159130"/>
                        <a:pt x="1807434" y="161919"/>
                        <a:pt x="1791943" y="156956"/>
                      </a:cubicBezTo>
                      <a:cubicBezTo>
                        <a:pt x="1776452" y="151992"/>
                        <a:pt x="1765420" y="141155"/>
                        <a:pt x="1767303" y="132750"/>
                      </a:cubicBezTo>
                      <a:cubicBezTo>
                        <a:pt x="1768244" y="128548"/>
                        <a:pt x="1772237" y="125750"/>
                        <a:pt x="1777930" y="124623"/>
                      </a:cubicBezTo>
                      <a:close/>
                      <a:moveTo>
                        <a:pt x="3273900" y="119895"/>
                      </a:moveTo>
                      <a:cubicBezTo>
                        <a:pt x="3289844" y="121973"/>
                        <a:pt x="3302130" y="130671"/>
                        <a:pt x="3301341" y="139320"/>
                      </a:cubicBezTo>
                      <a:cubicBezTo>
                        <a:pt x="3300553" y="147969"/>
                        <a:pt x="3286989" y="153297"/>
                        <a:pt x="3271046" y="151220"/>
                      </a:cubicBezTo>
                      <a:cubicBezTo>
                        <a:pt x="3255103" y="149141"/>
                        <a:pt x="3242818" y="140444"/>
                        <a:pt x="3243606" y="131795"/>
                      </a:cubicBezTo>
                      <a:cubicBezTo>
                        <a:pt x="3244394" y="123146"/>
                        <a:pt x="3257957" y="117818"/>
                        <a:pt x="3273900" y="119895"/>
                      </a:cubicBezTo>
                      <a:close/>
                      <a:moveTo>
                        <a:pt x="1196074" y="119895"/>
                      </a:moveTo>
                      <a:cubicBezTo>
                        <a:pt x="1212018" y="121973"/>
                        <a:pt x="1224303" y="130671"/>
                        <a:pt x="1223515" y="139320"/>
                      </a:cubicBezTo>
                      <a:cubicBezTo>
                        <a:pt x="1222726" y="147969"/>
                        <a:pt x="1209163" y="153297"/>
                        <a:pt x="1193220" y="151220"/>
                      </a:cubicBezTo>
                      <a:cubicBezTo>
                        <a:pt x="1177276" y="149141"/>
                        <a:pt x="1164991" y="140444"/>
                        <a:pt x="1165779" y="131795"/>
                      </a:cubicBezTo>
                      <a:cubicBezTo>
                        <a:pt x="1166567" y="123146"/>
                        <a:pt x="1180131" y="117818"/>
                        <a:pt x="1196074" y="119895"/>
                      </a:cubicBezTo>
                      <a:close/>
                      <a:moveTo>
                        <a:pt x="2313276" y="84542"/>
                      </a:moveTo>
                      <a:cubicBezTo>
                        <a:pt x="2318569" y="86618"/>
                        <a:pt x="2324518" y="91112"/>
                        <a:pt x="2329871" y="97530"/>
                      </a:cubicBezTo>
                      <a:cubicBezTo>
                        <a:pt x="2340575" y="110368"/>
                        <a:pt x="2344834" y="126041"/>
                        <a:pt x="2339382" y="132541"/>
                      </a:cubicBezTo>
                      <a:cubicBezTo>
                        <a:pt x="2333931" y="139042"/>
                        <a:pt x="2320835" y="133905"/>
                        <a:pt x="2310131" y="121067"/>
                      </a:cubicBezTo>
                      <a:cubicBezTo>
                        <a:pt x="2299427" y="108231"/>
                        <a:pt x="2295169" y="92556"/>
                        <a:pt x="2300620" y="86056"/>
                      </a:cubicBezTo>
                      <a:cubicBezTo>
                        <a:pt x="2303346" y="82805"/>
                        <a:pt x="2307982" y="82466"/>
                        <a:pt x="2313276" y="84542"/>
                      </a:cubicBezTo>
                      <a:close/>
                      <a:moveTo>
                        <a:pt x="1464540" y="52929"/>
                      </a:moveTo>
                      <a:cubicBezTo>
                        <a:pt x="1470283" y="52255"/>
                        <a:pt x="1474744" y="53724"/>
                        <a:pt x="1476564" y="57491"/>
                      </a:cubicBezTo>
                      <a:cubicBezTo>
                        <a:pt x="1480201" y="65026"/>
                        <a:pt x="1471892" y="78908"/>
                        <a:pt x="1458003" y="88498"/>
                      </a:cubicBezTo>
                      <a:cubicBezTo>
                        <a:pt x="1444113" y="98087"/>
                        <a:pt x="1429905" y="99751"/>
                        <a:pt x="1426268" y="92216"/>
                      </a:cubicBezTo>
                      <a:cubicBezTo>
                        <a:pt x="1422629" y="84681"/>
                        <a:pt x="1430939" y="70799"/>
                        <a:pt x="1444829" y="61210"/>
                      </a:cubicBezTo>
                      <a:cubicBezTo>
                        <a:pt x="1451773" y="56415"/>
                        <a:pt x="1458798" y="53602"/>
                        <a:pt x="1464540" y="52929"/>
                      </a:cubicBezTo>
                      <a:close/>
                      <a:moveTo>
                        <a:pt x="1037664" y="45785"/>
                      </a:moveTo>
                      <a:lnTo>
                        <a:pt x="1031570" y="54294"/>
                      </a:lnTo>
                      <a:cubicBezTo>
                        <a:pt x="1019068" y="66307"/>
                        <a:pt x="1005238" y="70546"/>
                        <a:pt x="1000682" y="63763"/>
                      </a:cubicBezTo>
                      <a:lnTo>
                        <a:pt x="1001408" y="50031"/>
                      </a:lnTo>
                      <a:lnTo>
                        <a:pt x="1022581" y="47143"/>
                      </a:lnTo>
                      <a:close/>
                      <a:moveTo>
                        <a:pt x="2578800" y="33030"/>
                      </a:moveTo>
                      <a:cubicBezTo>
                        <a:pt x="2594647" y="35984"/>
                        <a:pt x="2606583" y="45349"/>
                        <a:pt x="2605462" y="53946"/>
                      </a:cubicBezTo>
                      <a:cubicBezTo>
                        <a:pt x="2604342" y="62542"/>
                        <a:pt x="2590587" y="67117"/>
                        <a:pt x="2574740" y="64162"/>
                      </a:cubicBezTo>
                      <a:cubicBezTo>
                        <a:pt x="2558895" y="61207"/>
                        <a:pt x="2546958" y="51842"/>
                        <a:pt x="2548080" y="43246"/>
                      </a:cubicBezTo>
                      <a:cubicBezTo>
                        <a:pt x="2549200" y="34649"/>
                        <a:pt x="2562955" y="30074"/>
                        <a:pt x="2578800" y="33030"/>
                      </a:cubicBezTo>
                      <a:close/>
                      <a:moveTo>
                        <a:pt x="1641801" y="657"/>
                      </a:moveTo>
                      <a:lnTo>
                        <a:pt x="1637088" y="4261"/>
                      </a:lnTo>
                      <a:cubicBezTo>
                        <a:pt x="1631395" y="5388"/>
                        <a:pt x="1624001" y="4845"/>
                        <a:pt x="1616255" y="2363"/>
                      </a:cubicBezTo>
                      <a:lnTo>
                        <a:pt x="1615886" y="2151"/>
                      </a:lnTo>
                      <a:close/>
                      <a:moveTo>
                        <a:pt x="2148692" y="1"/>
                      </a:moveTo>
                      <a:cubicBezTo>
                        <a:pt x="2164729" y="28"/>
                        <a:pt x="2177722" y="7105"/>
                        <a:pt x="2177711" y="15805"/>
                      </a:cubicBezTo>
                      <a:cubicBezTo>
                        <a:pt x="2177700" y="24506"/>
                        <a:pt x="2164692" y="31537"/>
                        <a:pt x="2148654" y="31510"/>
                      </a:cubicBezTo>
                      <a:cubicBezTo>
                        <a:pt x="2132616" y="31483"/>
                        <a:pt x="2119624" y="24406"/>
                        <a:pt x="2119634" y="15705"/>
                      </a:cubicBezTo>
                      <a:cubicBezTo>
                        <a:pt x="2119644" y="7005"/>
                        <a:pt x="2132654" y="-26"/>
                        <a:pt x="2148692" y="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solidFill>
                    <a:srgbClr val="00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B4314272-EA22-4E31-A017-A59E9FBB223B}"/>
                    </a:ext>
                  </a:extLst>
                </p:cNvPr>
                <p:cNvSpPr/>
                <p:nvPr/>
              </p:nvSpPr>
              <p:spPr>
                <a:xfrm>
                  <a:off x="2299076" y="2709855"/>
                  <a:ext cx="3631198" cy="360178"/>
                </a:xfrm>
                <a:custGeom>
                  <a:avLst/>
                  <a:gdLst>
                    <a:gd name="connsiteX0" fmla="*/ 2994210 w 5313986"/>
                    <a:gd name="connsiteY0" fmla="*/ 20 h 527093"/>
                    <a:gd name="connsiteX1" fmla="*/ 5298500 w 5313986"/>
                    <a:gd name="connsiteY1" fmla="*/ 395266 h 527093"/>
                    <a:gd name="connsiteX2" fmla="*/ 5313986 w 5313986"/>
                    <a:gd name="connsiteY2" fmla="*/ 410848 h 527093"/>
                    <a:gd name="connsiteX3" fmla="*/ 5310019 w 5313986"/>
                    <a:gd name="connsiteY3" fmla="*/ 409196 h 527093"/>
                    <a:gd name="connsiteX4" fmla="*/ 2820935 w 5313986"/>
                    <a:gd name="connsiteY4" fmla="*/ 172895 h 527093"/>
                    <a:gd name="connsiteX5" fmla="*/ 23779 w 5313986"/>
                    <a:gd name="connsiteY5" fmla="*/ 516451 h 527093"/>
                    <a:gd name="connsiteX6" fmla="*/ 0 w 5313986"/>
                    <a:gd name="connsiteY6" fmla="*/ 527093 h 527093"/>
                    <a:gd name="connsiteX7" fmla="*/ 10016 w 5313986"/>
                    <a:gd name="connsiteY7" fmla="*/ 512883 h 527093"/>
                    <a:gd name="connsiteX8" fmla="*/ 2815367 w 5313986"/>
                    <a:gd name="connsiteY8" fmla="*/ 1621 h 527093"/>
                    <a:gd name="connsiteX9" fmla="*/ 2994210 w 5313986"/>
                    <a:gd name="connsiteY9" fmla="*/ 20 h 52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3986" h="527093">
                      <a:moveTo>
                        <a:pt x="2994210" y="20"/>
                      </a:moveTo>
                      <a:cubicBezTo>
                        <a:pt x="3775387" y="1714"/>
                        <a:pt x="4972237" y="109845"/>
                        <a:pt x="5298500" y="395266"/>
                      </a:cubicBezTo>
                      <a:lnTo>
                        <a:pt x="5313986" y="410848"/>
                      </a:lnTo>
                      <a:lnTo>
                        <a:pt x="5310019" y="409196"/>
                      </a:lnTo>
                      <a:cubicBezTo>
                        <a:pt x="4841241" y="231901"/>
                        <a:pt x="3553834" y="154587"/>
                        <a:pt x="2820935" y="172895"/>
                      </a:cubicBezTo>
                      <a:cubicBezTo>
                        <a:pt x="2088037" y="191203"/>
                        <a:pt x="555207" y="301182"/>
                        <a:pt x="23779" y="516451"/>
                      </a:cubicBezTo>
                      <a:lnTo>
                        <a:pt x="0" y="527093"/>
                      </a:lnTo>
                      <a:lnTo>
                        <a:pt x="10016" y="512883"/>
                      </a:lnTo>
                      <a:cubicBezTo>
                        <a:pt x="347142" y="114691"/>
                        <a:pt x="2024157" y="18290"/>
                        <a:pt x="2815367" y="1621"/>
                      </a:cubicBezTo>
                      <a:cubicBezTo>
                        <a:pt x="2871882" y="430"/>
                        <a:pt x="2931716" y="-115"/>
                        <a:pt x="2994210" y="20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80613E33-B7E6-4A7D-9B39-742BE9EBC116}"/>
                    </a:ext>
                  </a:extLst>
                </p:cNvPr>
                <p:cNvSpPr/>
                <p:nvPr/>
              </p:nvSpPr>
              <p:spPr>
                <a:xfrm>
                  <a:off x="2311261" y="3147031"/>
                  <a:ext cx="3632675" cy="234010"/>
                </a:xfrm>
                <a:custGeom>
                  <a:avLst/>
                  <a:gdLst>
                    <a:gd name="connsiteX0" fmla="*/ 2970573 w 5316148"/>
                    <a:gd name="connsiteY0" fmla="*/ 257 h 342456"/>
                    <a:gd name="connsiteX1" fmla="*/ 5250461 w 5316148"/>
                    <a:gd name="connsiteY1" fmla="*/ 56495 h 342456"/>
                    <a:gd name="connsiteX2" fmla="*/ 5316148 w 5316148"/>
                    <a:gd name="connsiteY2" fmla="*/ 38806 h 342456"/>
                    <a:gd name="connsiteX3" fmla="*/ 5297805 w 5316148"/>
                    <a:gd name="connsiteY3" fmla="*/ 59412 h 342456"/>
                    <a:gd name="connsiteX4" fmla="*/ 2782296 w 5316148"/>
                    <a:gd name="connsiteY4" fmla="*/ 154327 h 342456"/>
                    <a:gd name="connsiteX5" fmla="*/ 9027 w 5316148"/>
                    <a:gd name="connsiteY5" fmla="*/ 194678 h 342456"/>
                    <a:gd name="connsiteX6" fmla="*/ 0 w 5316148"/>
                    <a:gd name="connsiteY6" fmla="*/ 184347 h 342456"/>
                    <a:gd name="connsiteX7" fmla="*/ 107799 w 5316148"/>
                    <a:gd name="connsiteY7" fmla="*/ 207947 h 342456"/>
                    <a:gd name="connsiteX8" fmla="*/ 2787293 w 5316148"/>
                    <a:gd name="connsiteY8" fmla="*/ 1502 h 342456"/>
                    <a:gd name="connsiteX9" fmla="*/ 2970573 w 5316148"/>
                    <a:gd name="connsiteY9" fmla="*/ 257 h 342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6148" h="342456">
                      <a:moveTo>
                        <a:pt x="2970573" y="257"/>
                      </a:moveTo>
                      <a:cubicBezTo>
                        <a:pt x="3731117" y="7043"/>
                        <a:pt x="4795388" y="145089"/>
                        <a:pt x="5250461" y="56495"/>
                      </a:cubicBezTo>
                      <a:lnTo>
                        <a:pt x="5316148" y="38806"/>
                      </a:lnTo>
                      <a:lnTo>
                        <a:pt x="5297805" y="59412"/>
                      </a:lnTo>
                      <a:cubicBezTo>
                        <a:pt x="4977170" y="359698"/>
                        <a:pt x="3601764" y="137063"/>
                        <a:pt x="2782296" y="154327"/>
                      </a:cubicBezTo>
                      <a:cubicBezTo>
                        <a:pt x="1962829" y="171591"/>
                        <a:pt x="376729" y="541402"/>
                        <a:pt x="9027" y="194678"/>
                      </a:cubicBezTo>
                      <a:lnTo>
                        <a:pt x="0" y="184347"/>
                      </a:lnTo>
                      <a:lnTo>
                        <a:pt x="107799" y="207947"/>
                      </a:lnTo>
                      <a:cubicBezTo>
                        <a:pt x="696380" y="294786"/>
                        <a:pt x="2025079" y="20542"/>
                        <a:pt x="2787293" y="1502"/>
                      </a:cubicBezTo>
                      <a:cubicBezTo>
                        <a:pt x="2845925" y="38"/>
                        <a:pt x="2907194" y="-308"/>
                        <a:pt x="2970573" y="257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0FEF7BCB-0381-452A-B3A0-E7C8B61E3DB8}"/>
                  </a:ext>
                </a:extLst>
              </p:cNvPr>
              <p:cNvGrpSpPr/>
              <p:nvPr/>
            </p:nvGrpSpPr>
            <p:grpSpPr>
              <a:xfrm rot="20863462">
                <a:off x="7069610" y="1793449"/>
                <a:ext cx="1784417" cy="318978"/>
                <a:chOff x="2217420" y="2709855"/>
                <a:chExt cx="3754727" cy="671186"/>
              </a:xfrm>
            </p:grpSpPr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BD0CE975-86F1-4AB8-983F-AFD566847E08}"/>
                    </a:ext>
                  </a:extLst>
                </p:cNvPr>
                <p:cNvSpPr/>
                <p:nvPr/>
              </p:nvSpPr>
              <p:spPr>
                <a:xfrm rot="21077948">
                  <a:off x="2217420" y="3127520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楕円 198">
                  <a:extLst>
                    <a:ext uri="{FF2B5EF4-FFF2-40B4-BE49-F238E27FC236}">
                      <a16:creationId xmlns:a16="http://schemas.microsoft.com/office/drawing/2014/main" id="{67889C16-B234-45DB-BC29-96C44A40969E}"/>
                    </a:ext>
                  </a:extLst>
                </p:cNvPr>
                <p:cNvSpPr/>
                <p:nvPr/>
              </p:nvSpPr>
              <p:spPr>
                <a:xfrm>
                  <a:off x="2259709" y="2709855"/>
                  <a:ext cx="3712438" cy="671186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32874" h="982230">
                      <a:moveTo>
                        <a:pt x="3804" y="702661"/>
                      </a:moveTo>
                      <a:cubicBezTo>
                        <a:pt x="-100336" y="143861"/>
                        <a:pt x="1960874" y="20671"/>
                        <a:pt x="2865114" y="1621"/>
                      </a:cubicBezTo>
                      <a:cubicBezTo>
                        <a:pt x="3769354" y="-17429"/>
                        <a:pt x="5523224" y="128621"/>
                        <a:pt x="5429244" y="588361"/>
                      </a:cubicBezTo>
                      <a:cubicBezTo>
                        <a:pt x="5335264" y="1048101"/>
                        <a:pt x="3754114" y="775051"/>
                        <a:pt x="2849874" y="794101"/>
                      </a:cubicBezTo>
                      <a:cubicBezTo>
                        <a:pt x="1945634" y="813151"/>
                        <a:pt x="107944" y="1261461"/>
                        <a:pt x="3804" y="7026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DF9EC2C4-74C6-4B89-A997-2F83B6CDDC8D}"/>
                    </a:ext>
                  </a:extLst>
                </p:cNvPr>
                <p:cNvSpPr/>
                <p:nvPr/>
              </p:nvSpPr>
              <p:spPr>
                <a:xfrm>
                  <a:off x="2285384" y="2717578"/>
                  <a:ext cx="3573461" cy="634380"/>
                </a:xfrm>
                <a:custGeom>
                  <a:avLst/>
                  <a:gdLst>
                    <a:gd name="connsiteX0" fmla="*/ 170037 w 3573461"/>
                    <a:gd name="connsiteY0" fmla="*/ 623176 h 634380"/>
                    <a:gd name="connsiteX1" fmla="*/ 190032 w 3573461"/>
                    <a:gd name="connsiteY1" fmla="*/ 630424 h 634380"/>
                    <a:gd name="connsiteX2" fmla="*/ 192451 w 3573461"/>
                    <a:gd name="connsiteY2" fmla="*/ 634380 h 634380"/>
                    <a:gd name="connsiteX3" fmla="*/ 154275 w 3573461"/>
                    <a:gd name="connsiteY3" fmla="*/ 624635 h 634380"/>
                    <a:gd name="connsiteX4" fmla="*/ 778082 w 3573461"/>
                    <a:gd name="connsiteY4" fmla="*/ 581738 h 634380"/>
                    <a:gd name="connsiteX5" fmla="*/ 790106 w 3573461"/>
                    <a:gd name="connsiteY5" fmla="*/ 586301 h 634380"/>
                    <a:gd name="connsiteX6" fmla="*/ 771545 w 3573461"/>
                    <a:gd name="connsiteY6" fmla="*/ 617307 h 634380"/>
                    <a:gd name="connsiteX7" fmla="*/ 739809 w 3573461"/>
                    <a:gd name="connsiteY7" fmla="*/ 621026 h 634380"/>
                    <a:gd name="connsiteX8" fmla="*/ 758370 w 3573461"/>
                    <a:gd name="connsiteY8" fmla="*/ 590019 h 634380"/>
                    <a:gd name="connsiteX9" fmla="*/ 778082 w 3573461"/>
                    <a:gd name="connsiteY9" fmla="*/ 581738 h 634380"/>
                    <a:gd name="connsiteX10" fmla="*/ 1088319 w 3573461"/>
                    <a:gd name="connsiteY10" fmla="*/ 581709 h 634380"/>
                    <a:gd name="connsiteX11" fmla="*/ 1099965 w 3573461"/>
                    <a:gd name="connsiteY11" fmla="*/ 587502 h 634380"/>
                    <a:gd name="connsiteX12" fmla="*/ 1096198 w 3573461"/>
                    <a:gd name="connsiteY12" fmla="*/ 601899 h 634380"/>
                    <a:gd name="connsiteX13" fmla="*/ 1080422 w 3573461"/>
                    <a:gd name="connsiteY13" fmla="*/ 615434 h 634380"/>
                    <a:gd name="connsiteX14" fmla="*/ 1052989 w 3573461"/>
                    <a:gd name="connsiteY14" fmla="*/ 618689 h 634380"/>
                    <a:gd name="connsiteX15" fmla="*/ 1051319 w 3573461"/>
                    <a:gd name="connsiteY15" fmla="*/ 618852 h 634380"/>
                    <a:gd name="connsiteX16" fmla="*/ 1047337 w 3573461"/>
                    <a:gd name="connsiteY16" fmla="*/ 616871 h 634380"/>
                    <a:gd name="connsiteX17" fmla="*/ 1068080 w 3573461"/>
                    <a:gd name="connsiteY17" fmla="*/ 587911 h 634380"/>
                    <a:gd name="connsiteX18" fmla="*/ 1088319 w 3573461"/>
                    <a:gd name="connsiteY18" fmla="*/ 581709 h 634380"/>
                    <a:gd name="connsiteX19" fmla="*/ 438503 w 3573461"/>
                    <a:gd name="connsiteY19" fmla="*/ 556208 h 634380"/>
                    <a:gd name="connsiteX20" fmla="*/ 450527 w 3573461"/>
                    <a:gd name="connsiteY20" fmla="*/ 560771 h 634380"/>
                    <a:gd name="connsiteX21" fmla="*/ 431966 w 3573461"/>
                    <a:gd name="connsiteY21" fmla="*/ 591777 h 634380"/>
                    <a:gd name="connsiteX22" fmla="*/ 400230 w 3573461"/>
                    <a:gd name="connsiteY22" fmla="*/ 595496 h 634380"/>
                    <a:gd name="connsiteX23" fmla="*/ 418791 w 3573461"/>
                    <a:gd name="connsiteY23" fmla="*/ 564490 h 634380"/>
                    <a:gd name="connsiteX24" fmla="*/ 438503 w 3573461"/>
                    <a:gd name="connsiteY24" fmla="*/ 556208 h 634380"/>
                    <a:gd name="connsiteX25" fmla="*/ 1652576 w 3573461"/>
                    <a:gd name="connsiteY25" fmla="*/ 530203 h 634380"/>
                    <a:gd name="connsiteX26" fmla="*/ 1673409 w 3573461"/>
                    <a:gd name="connsiteY26" fmla="*/ 532101 h 634380"/>
                    <a:gd name="connsiteX27" fmla="*/ 1692244 w 3573461"/>
                    <a:gd name="connsiteY27" fmla="*/ 542913 h 634380"/>
                    <a:gd name="connsiteX28" fmla="*/ 1693917 w 3573461"/>
                    <a:gd name="connsiteY28" fmla="*/ 546773 h 634380"/>
                    <a:gd name="connsiteX29" fmla="*/ 1663057 w 3573461"/>
                    <a:gd name="connsiteY29" fmla="*/ 548771 h 634380"/>
                    <a:gd name="connsiteX30" fmla="*/ 1647232 w 3573461"/>
                    <a:gd name="connsiteY30" fmla="*/ 550517 h 634380"/>
                    <a:gd name="connsiteX31" fmla="*/ 1641949 w 3573461"/>
                    <a:gd name="connsiteY31" fmla="*/ 538330 h 634380"/>
                    <a:gd name="connsiteX32" fmla="*/ 1652576 w 3573461"/>
                    <a:gd name="connsiteY32" fmla="*/ 530203 h 634380"/>
                    <a:gd name="connsiteX33" fmla="*/ 2085280 w 3573461"/>
                    <a:gd name="connsiteY33" fmla="*/ 521229 h 634380"/>
                    <a:gd name="connsiteX34" fmla="*/ 2097744 w 3573461"/>
                    <a:gd name="connsiteY34" fmla="*/ 523544 h 634380"/>
                    <a:gd name="connsiteX35" fmla="*/ 2097179 w 3573461"/>
                    <a:gd name="connsiteY35" fmla="*/ 534241 h 634380"/>
                    <a:gd name="connsiteX36" fmla="*/ 2066250 w 3573461"/>
                    <a:gd name="connsiteY36" fmla="*/ 533857 h 634380"/>
                    <a:gd name="connsiteX37" fmla="*/ 2066856 w 3573461"/>
                    <a:gd name="connsiteY37" fmla="*/ 533011 h 634380"/>
                    <a:gd name="connsiteX38" fmla="*/ 2085280 w 3573461"/>
                    <a:gd name="connsiteY38" fmla="*/ 521229 h 634380"/>
                    <a:gd name="connsiteX39" fmla="*/ 7453 w 3573461"/>
                    <a:gd name="connsiteY39" fmla="*/ 521229 h 634380"/>
                    <a:gd name="connsiteX40" fmla="*/ 19918 w 3573461"/>
                    <a:gd name="connsiteY40" fmla="*/ 523544 h 634380"/>
                    <a:gd name="connsiteX41" fmla="*/ 19123 w 3573461"/>
                    <a:gd name="connsiteY41" fmla="*/ 538598 h 634380"/>
                    <a:gd name="connsiteX42" fmla="*/ 14889 w 3573461"/>
                    <a:gd name="connsiteY42" fmla="*/ 544511 h 634380"/>
                    <a:gd name="connsiteX43" fmla="*/ 3087 w 3573461"/>
                    <a:gd name="connsiteY43" fmla="*/ 533344 h 634380"/>
                    <a:gd name="connsiteX44" fmla="*/ 0 w 3573461"/>
                    <a:gd name="connsiteY44" fmla="*/ 525995 h 634380"/>
                    <a:gd name="connsiteX45" fmla="*/ 2657939 w 3573461"/>
                    <a:gd name="connsiteY45" fmla="*/ 468844 h 634380"/>
                    <a:gd name="connsiteX46" fmla="*/ 2677795 w 3573461"/>
                    <a:gd name="connsiteY46" fmla="*/ 476615 h 634380"/>
                    <a:gd name="connsiteX47" fmla="*/ 2696912 w 3573461"/>
                    <a:gd name="connsiteY47" fmla="*/ 507135 h 634380"/>
                    <a:gd name="connsiteX48" fmla="*/ 2665116 w 3573461"/>
                    <a:gd name="connsiteY48" fmla="*/ 504236 h 634380"/>
                    <a:gd name="connsiteX49" fmla="*/ 2646001 w 3573461"/>
                    <a:gd name="connsiteY49" fmla="*/ 473715 h 634380"/>
                    <a:gd name="connsiteX50" fmla="*/ 2657939 w 3573461"/>
                    <a:gd name="connsiteY50" fmla="*/ 468844 h 634380"/>
                    <a:gd name="connsiteX51" fmla="*/ 580113 w 3573461"/>
                    <a:gd name="connsiteY51" fmla="*/ 468844 h 634380"/>
                    <a:gd name="connsiteX52" fmla="*/ 599969 w 3573461"/>
                    <a:gd name="connsiteY52" fmla="*/ 476615 h 634380"/>
                    <a:gd name="connsiteX53" fmla="*/ 619084 w 3573461"/>
                    <a:gd name="connsiteY53" fmla="*/ 507135 h 634380"/>
                    <a:gd name="connsiteX54" fmla="*/ 587290 w 3573461"/>
                    <a:gd name="connsiteY54" fmla="*/ 504236 h 634380"/>
                    <a:gd name="connsiteX55" fmla="*/ 568173 w 3573461"/>
                    <a:gd name="connsiteY55" fmla="*/ 473715 h 634380"/>
                    <a:gd name="connsiteX56" fmla="*/ 580113 w 3573461"/>
                    <a:gd name="connsiteY56" fmla="*/ 468844 h 634380"/>
                    <a:gd name="connsiteX57" fmla="*/ 3017188 w 3573461"/>
                    <a:gd name="connsiteY57" fmla="*/ 428007 h 634380"/>
                    <a:gd name="connsiteX58" fmla="*/ 3027959 w 3573461"/>
                    <a:gd name="connsiteY58" fmla="*/ 435860 h 634380"/>
                    <a:gd name="connsiteX59" fmla="*/ 3003762 w 3573461"/>
                    <a:gd name="connsiteY59" fmla="*/ 460695 h 634380"/>
                    <a:gd name="connsiteX60" fmla="*/ 2972198 w 3573461"/>
                    <a:gd name="connsiteY60" fmla="*/ 455277 h 634380"/>
                    <a:gd name="connsiteX61" fmla="*/ 2996395 w 3573461"/>
                    <a:gd name="connsiteY61" fmla="*/ 430442 h 634380"/>
                    <a:gd name="connsiteX62" fmla="*/ 3017188 w 3573461"/>
                    <a:gd name="connsiteY62" fmla="*/ 428007 h 634380"/>
                    <a:gd name="connsiteX63" fmla="*/ 939362 w 3573461"/>
                    <a:gd name="connsiteY63" fmla="*/ 428007 h 634380"/>
                    <a:gd name="connsiteX64" fmla="*/ 950133 w 3573461"/>
                    <a:gd name="connsiteY64" fmla="*/ 435860 h 634380"/>
                    <a:gd name="connsiteX65" fmla="*/ 925936 w 3573461"/>
                    <a:gd name="connsiteY65" fmla="*/ 460695 h 634380"/>
                    <a:gd name="connsiteX66" fmla="*/ 894372 w 3573461"/>
                    <a:gd name="connsiteY66" fmla="*/ 455277 h 634380"/>
                    <a:gd name="connsiteX67" fmla="*/ 918569 w 3573461"/>
                    <a:gd name="connsiteY67" fmla="*/ 430442 h 634380"/>
                    <a:gd name="connsiteX68" fmla="*/ 939362 w 3573461"/>
                    <a:gd name="connsiteY68" fmla="*/ 428007 h 634380"/>
                    <a:gd name="connsiteX69" fmla="*/ 3376188 w 3573461"/>
                    <a:gd name="connsiteY69" fmla="*/ 423643 h 634380"/>
                    <a:gd name="connsiteX70" fmla="*/ 3388211 w 3573461"/>
                    <a:gd name="connsiteY70" fmla="*/ 428206 h 634380"/>
                    <a:gd name="connsiteX71" fmla="*/ 3369650 w 3573461"/>
                    <a:gd name="connsiteY71" fmla="*/ 459212 h 634380"/>
                    <a:gd name="connsiteX72" fmla="*/ 3337915 w 3573461"/>
                    <a:gd name="connsiteY72" fmla="*/ 462931 h 634380"/>
                    <a:gd name="connsiteX73" fmla="*/ 3356476 w 3573461"/>
                    <a:gd name="connsiteY73" fmla="*/ 431925 h 634380"/>
                    <a:gd name="connsiteX74" fmla="*/ 3376188 w 3573461"/>
                    <a:gd name="connsiteY74" fmla="*/ 423643 h 634380"/>
                    <a:gd name="connsiteX75" fmla="*/ 1298362 w 3573461"/>
                    <a:gd name="connsiteY75" fmla="*/ 423643 h 634380"/>
                    <a:gd name="connsiteX76" fmla="*/ 1310385 w 3573461"/>
                    <a:gd name="connsiteY76" fmla="*/ 428206 h 634380"/>
                    <a:gd name="connsiteX77" fmla="*/ 1291824 w 3573461"/>
                    <a:gd name="connsiteY77" fmla="*/ 459212 h 634380"/>
                    <a:gd name="connsiteX78" fmla="*/ 1260089 w 3573461"/>
                    <a:gd name="connsiteY78" fmla="*/ 462931 h 634380"/>
                    <a:gd name="connsiteX79" fmla="*/ 1278650 w 3573461"/>
                    <a:gd name="connsiteY79" fmla="*/ 431925 h 634380"/>
                    <a:gd name="connsiteX80" fmla="*/ 1298362 w 3573461"/>
                    <a:gd name="connsiteY80" fmla="*/ 423643 h 634380"/>
                    <a:gd name="connsiteX81" fmla="*/ 2288722 w 3573461"/>
                    <a:gd name="connsiteY81" fmla="*/ 373108 h 634380"/>
                    <a:gd name="connsiteX82" fmla="*/ 2315384 w 3573461"/>
                    <a:gd name="connsiteY82" fmla="*/ 394024 h 634380"/>
                    <a:gd name="connsiteX83" fmla="*/ 2284662 w 3573461"/>
                    <a:gd name="connsiteY83" fmla="*/ 404241 h 634380"/>
                    <a:gd name="connsiteX84" fmla="*/ 2258001 w 3573461"/>
                    <a:gd name="connsiteY84" fmla="*/ 383325 h 634380"/>
                    <a:gd name="connsiteX85" fmla="*/ 2288722 w 3573461"/>
                    <a:gd name="connsiteY85" fmla="*/ 373108 h 634380"/>
                    <a:gd name="connsiteX86" fmla="*/ 1925738 w 3573461"/>
                    <a:gd name="connsiteY86" fmla="*/ 373108 h 634380"/>
                    <a:gd name="connsiteX87" fmla="*/ 1952401 w 3573461"/>
                    <a:gd name="connsiteY87" fmla="*/ 394024 h 634380"/>
                    <a:gd name="connsiteX88" fmla="*/ 1921679 w 3573461"/>
                    <a:gd name="connsiteY88" fmla="*/ 404241 h 634380"/>
                    <a:gd name="connsiteX89" fmla="*/ 1895018 w 3573461"/>
                    <a:gd name="connsiteY89" fmla="*/ 383325 h 634380"/>
                    <a:gd name="connsiteX90" fmla="*/ 1925738 w 3573461"/>
                    <a:gd name="connsiteY90" fmla="*/ 373108 h 634380"/>
                    <a:gd name="connsiteX91" fmla="*/ 210896 w 3573461"/>
                    <a:gd name="connsiteY91" fmla="*/ 373108 h 634380"/>
                    <a:gd name="connsiteX92" fmla="*/ 237558 w 3573461"/>
                    <a:gd name="connsiteY92" fmla="*/ 394024 h 634380"/>
                    <a:gd name="connsiteX93" fmla="*/ 206836 w 3573461"/>
                    <a:gd name="connsiteY93" fmla="*/ 404241 h 634380"/>
                    <a:gd name="connsiteX94" fmla="*/ 180174 w 3573461"/>
                    <a:gd name="connsiteY94" fmla="*/ 383325 h 634380"/>
                    <a:gd name="connsiteX95" fmla="*/ 210896 w 3573461"/>
                    <a:gd name="connsiteY95" fmla="*/ 373108 h 634380"/>
                    <a:gd name="connsiteX96" fmla="*/ 2814884 w 3573461"/>
                    <a:gd name="connsiteY96" fmla="*/ 353608 h 634380"/>
                    <a:gd name="connsiteX97" fmla="*/ 2825654 w 3573461"/>
                    <a:gd name="connsiteY97" fmla="*/ 361461 h 634380"/>
                    <a:gd name="connsiteX98" fmla="*/ 2801458 w 3573461"/>
                    <a:gd name="connsiteY98" fmla="*/ 386296 h 634380"/>
                    <a:gd name="connsiteX99" fmla="*/ 2769894 w 3573461"/>
                    <a:gd name="connsiteY99" fmla="*/ 380878 h 634380"/>
                    <a:gd name="connsiteX100" fmla="*/ 2794091 w 3573461"/>
                    <a:gd name="connsiteY100" fmla="*/ 356043 h 634380"/>
                    <a:gd name="connsiteX101" fmla="*/ 2814884 w 3573461"/>
                    <a:gd name="connsiteY101" fmla="*/ 353608 h 634380"/>
                    <a:gd name="connsiteX102" fmla="*/ 737058 w 3573461"/>
                    <a:gd name="connsiteY102" fmla="*/ 353608 h 634380"/>
                    <a:gd name="connsiteX103" fmla="*/ 747828 w 3573461"/>
                    <a:gd name="connsiteY103" fmla="*/ 361461 h 634380"/>
                    <a:gd name="connsiteX104" fmla="*/ 723631 w 3573461"/>
                    <a:gd name="connsiteY104" fmla="*/ 386296 h 634380"/>
                    <a:gd name="connsiteX105" fmla="*/ 692067 w 3573461"/>
                    <a:gd name="connsiteY105" fmla="*/ 380878 h 634380"/>
                    <a:gd name="connsiteX106" fmla="*/ 716264 w 3573461"/>
                    <a:gd name="connsiteY106" fmla="*/ 356043 h 634380"/>
                    <a:gd name="connsiteX107" fmla="*/ 737058 w 3573461"/>
                    <a:gd name="connsiteY107" fmla="*/ 353608 h 634380"/>
                    <a:gd name="connsiteX108" fmla="*/ 1665646 w 3573461"/>
                    <a:gd name="connsiteY108" fmla="*/ 321557 h 634380"/>
                    <a:gd name="connsiteX109" fmla="*/ 1686479 w 3573461"/>
                    <a:gd name="connsiteY109" fmla="*/ 323454 h 634380"/>
                    <a:gd name="connsiteX110" fmla="*/ 1711117 w 3573461"/>
                    <a:gd name="connsiteY110" fmla="*/ 347660 h 634380"/>
                    <a:gd name="connsiteX111" fmla="*/ 1679659 w 3573461"/>
                    <a:gd name="connsiteY111" fmla="*/ 353889 h 634380"/>
                    <a:gd name="connsiteX112" fmla="*/ 1655019 w 3573461"/>
                    <a:gd name="connsiteY112" fmla="*/ 329684 h 634380"/>
                    <a:gd name="connsiteX113" fmla="*/ 1665646 w 3573461"/>
                    <a:gd name="connsiteY113" fmla="*/ 321557 h 634380"/>
                    <a:gd name="connsiteX114" fmla="*/ 3201584 w 3573461"/>
                    <a:gd name="connsiteY114" fmla="*/ 314769 h 634380"/>
                    <a:gd name="connsiteX115" fmla="*/ 3212354 w 3573461"/>
                    <a:gd name="connsiteY115" fmla="*/ 322622 h 634380"/>
                    <a:gd name="connsiteX116" fmla="*/ 3188158 w 3573461"/>
                    <a:gd name="connsiteY116" fmla="*/ 347457 h 634380"/>
                    <a:gd name="connsiteX117" fmla="*/ 3156594 w 3573461"/>
                    <a:gd name="connsiteY117" fmla="*/ 342039 h 634380"/>
                    <a:gd name="connsiteX118" fmla="*/ 3180791 w 3573461"/>
                    <a:gd name="connsiteY118" fmla="*/ 317204 h 634380"/>
                    <a:gd name="connsiteX119" fmla="*/ 3201584 w 3573461"/>
                    <a:gd name="connsiteY119" fmla="*/ 314769 h 634380"/>
                    <a:gd name="connsiteX120" fmla="*/ 1123758 w 3573461"/>
                    <a:gd name="connsiteY120" fmla="*/ 314769 h 634380"/>
                    <a:gd name="connsiteX121" fmla="*/ 1134528 w 3573461"/>
                    <a:gd name="connsiteY121" fmla="*/ 322622 h 634380"/>
                    <a:gd name="connsiteX122" fmla="*/ 1110331 w 3573461"/>
                    <a:gd name="connsiteY122" fmla="*/ 347457 h 634380"/>
                    <a:gd name="connsiteX123" fmla="*/ 1078767 w 3573461"/>
                    <a:gd name="connsiteY123" fmla="*/ 342039 h 634380"/>
                    <a:gd name="connsiteX124" fmla="*/ 1102964 w 3573461"/>
                    <a:gd name="connsiteY124" fmla="*/ 317204 h 634380"/>
                    <a:gd name="connsiteX125" fmla="*/ 1123758 w 3573461"/>
                    <a:gd name="connsiteY125" fmla="*/ 314769 h 634380"/>
                    <a:gd name="connsiteX126" fmla="*/ 3560584 w 3573461"/>
                    <a:gd name="connsiteY126" fmla="*/ 310406 h 634380"/>
                    <a:gd name="connsiteX127" fmla="*/ 3572607 w 3573461"/>
                    <a:gd name="connsiteY127" fmla="*/ 314968 h 634380"/>
                    <a:gd name="connsiteX128" fmla="*/ 3554046 w 3573461"/>
                    <a:gd name="connsiteY128" fmla="*/ 345975 h 634380"/>
                    <a:gd name="connsiteX129" fmla="*/ 3522311 w 3573461"/>
                    <a:gd name="connsiteY129" fmla="*/ 349693 h 634380"/>
                    <a:gd name="connsiteX130" fmla="*/ 3540872 w 3573461"/>
                    <a:gd name="connsiteY130" fmla="*/ 318687 h 634380"/>
                    <a:gd name="connsiteX131" fmla="*/ 3560584 w 3573461"/>
                    <a:gd name="connsiteY131" fmla="*/ 310406 h 634380"/>
                    <a:gd name="connsiteX132" fmla="*/ 1482757 w 3573461"/>
                    <a:gd name="connsiteY132" fmla="*/ 310406 h 634380"/>
                    <a:gd name="connsiteX133" fmla="*/ 1494781 w 3573461"/>
                    <a:gd name="connsiteY133" fmla="*/ 314968 h 634380"/>
                    <a:gd name="connsiteX134" fmla="*/ 1476220 w 3573461"/>
                    <a:gd name="connsiteY134" fmla="*/ 345975 h 634380"/>
                    <a:gd name="connsiteX135" fmla="*/ 1444484 w 3573461"/>
                    <a:gd name="connsiteY135" fmla="*/ 349693 h 634380"/>
                    <a:gd name="connsiteX136" fmla="*/ 1463045 w 3573461"/>
                    <a:gd name="connsiteY136" fmla="*/ 318687 h 634380"/>
                    <a:gd name="connsiteX137" fmla="*/ 1482757 w 3573461"/>
                    <a:gd name="connsiteY137" fmla="*/ 310406 h 634380"/>
                    <a:gd name="connsiteX138" fmla="*/ 2671008 w 3573461"/>
                    <a:gd name="connsiteY138" fmla="*/ 260198 h 634380"/>
                    <a:gd name="connsiteX139" fmla="*/ 2690864 w 3573461"/>
                    <a:gd name="connsiteY139" fmla="*/ 267969 h 634380"/>
                    <a:gd name="connsiteX140" fmla="*/ 2709981 w 3573461"/>
                    <a:gd name="connsiteY140" fmla="*/ 298489 h 634380"/>
                    <a:gd name="connsiteX141" fmla="*/ 2678186 w 3573461"/>
                    <a:gd name="connsiteY141" fmla="*/ 295590 h 634380"/>
                    <a:gd name="connsiteX142" fmla="*/ 2659070 w 3573461"/>
                    <a:gd name="connsiteY142" fmla="*/ 265069 h 634380"/>
                    <a:gd name="connsiteX143" fmla="*/ 2671008 w 3573461"/>
                    <a:gd name="connsiteY143" fmla="*/ 260198 h 634380"/>
                    <a:gd name="connsiteX144" fmla="*/ 593182 w 3573461"/>
                    <a:gd name="connsiteY144" fmla="*/ 260198 h 634380"/>
                    <a:gd name="connsiteX145" fmla="*/ 613038 w 3573461"/>
                    <a:gd name="connsiteY145" fmla="*/ 267969 h 634380"/>
                    <a:gd name="connsiteX146" fmla="*/ 632153 w 3573461"/>
                    <a:gd name="connsiteY146" fmla="*/ 298489 h 634380"/>
                    <a:gd name="connsiteX147" fmla="*/ 600359 w 3573461"/>
                    <a:gd name="connsiteY147" fmla="*/ 295590 h 634380"/>
                    <a:gd name="connsiteX148" fmla="*/ 581243 w 3573461"/>
                    <a:gd name="connsiteY148" fmla="*/ 265069 h 634380"/>
                    <a:gd name="connsiteX149" fmla="*/ 593182 w 3573461"/>
                    <a:gd name="connsiteY149" fmla="*/ 260198 h 634380"/>
                    <a:gd name="connsiteX150" fmla="*/ 2473118 w 3573461"/>
                    <a:gd name="connsiteY150" fmla="*/ 259871 h 634380"/>
                    <a:gd name="connsiteX151" fmla="*/ 2499780 w 3573461"/>
                    <a:gd name="connsiteY151" fmla="*/ 280787 h 634380"/>
                    <a:gd name="connsiteX152" fmla="*/ 2469058 w 3573461"/>
                    <a:gd name="connsiteY152" fmla="*/ 291003 h 634380"/>
                    <a:gd name="connsiteX153" fmla="*/ 2442396 w 3573461"/>
                    <a:gd name="connsiteY153" fmla="*/ 270087 h 634380"/>
                    <a:gd name="connsiteX154" fmla="*/ 2473118 w 3573461"/>
                    <a:gd name="connsiteY154" fmla="*/ 259871 h 634380"/>
                    <a:gd name="connsiteX155" fmla="*/ 2110134 w 3573461"/>
                    <a:gd name="connsiteY155" fmla="*/ 259871 h 634380"/>
                    <a:gd name="connsiteX156" fmla="*/ 2136796 w 3573461"/>
                    <a:gd name="connsiteY156" fmla="*/ 280787 h 634380"/>
                    <a:gd name="connsiteX157" fmla="*/ 2106074 w 3573461"/>
                    <a:gd name="connsiteY157" fmla="*/ 291003 h 634380"/>
                    <a:gd name="connsiteX158" fmla="*/ 2079413 w 3573461"/>
                    <a:gd name="connsiteY158" fmla="*/ 270087 h 634380"/>
                    <a:gd name="connsiteX159" fmla="*/ 2110134 w 3573461"/>
                    <a:gd name="connsiteY159" fmla="*/ 259871 h 634380"/>
                    <a:gd name="connsiteX160" fmla="*/ 395291 w 3573461"/>
                    <a:gd name="connsiteY160" fmla="*/ 259871 h 634380"/>
                    <a:gd name="connsiteX161" fmla="*/ 421953 w 3573461"/>
                    <a:gd name="connsiteY161" fmla="*/ 280787 h 634380"/>
                    <a:gd name="connsiteX162" fmla="*/ 391231 w 3573461"/>
                    <a:gd name="connsiteY162" fmla="*/ 291003 h 634380"/>
                    <a:gd name="connsiteX163" fmla="*/ 364569 w 3573461"/>
                    <a:gd name="connsiteY163" fmla="*/ 270087 h 634380"/>
                    <a:gd name="connsiteX164" fmla="*/ 395291 w 3573461"/>
                    <a:gd name="connsiteY164" fmla="*/ 259871 h 634380"/>
                    <a:gd name="connsiteX165" fmla="*/ 2999281 w 3573461"/>
                    <a:gd name="connsiteY165" fmla="*/ 240370 h 634380"/>
                    <a:gd name="connsiteX166" fmla="*/ 3010051 w 3573461"/>
                    <a:gd name="connsiteY166" fmla="*/ 248223 h 634380"/>
                    <a:gd name="connsiteX167" fmla="*/ 2985854 w 3573461"/>
                    <a:gd name="connsiteY167" fmla="*/ 273058 h 634380"/>
                    <a:gd name="connsiteX168" fmla="*/ 2954290 w 3573461"/>
                    <a:gd name="connsiteY168" fmla="*/ 267640 h 634380"/>
                    <a:gd name="connsiteX169" fmla="*/ 2978487 w 3573461"/>
                    <a:gd name="connsiteY169" fmla="*/ 242806 h 634380"/>
                    <a:gd name="connsiteX170" fmla="*/ 2999281 w 3573461"/>
                    <a:gd name="connsiteY170" fmla="*/ 240370 h 634380"/>
                    <a:gd name="connsiteX171" fmla="*/ 921454 w 3573461"/>
                    <a:gd name="connsiteY171" fmla="*/ 240370 h 634380"/>
                    <a:gd name="connsiteX172" fmla="*/ 932225 w 3573461"/>
                    <a:gd name="connsiteY172" fmla="*/ 248223 h 634380"/>
                    <a:gd name="connsiteX173" fmla="*/ 908028 w 3573461"/>
                    <a:gd name="connsiteY173" fmla="*/ 273058 h 634380"/>
                    <a:gd name="connsiteX174" fmla="*/ 876464 w 3573461"/>
                    <a:gd name="connsiteY174" fmla="*/ 267640 h 634380"/>
                    <a:gd name="connsiteX175" fmla="*/ 900661 w 3573461"/>
                    <a:gd name="connsiteY175" fmla="*/ 242806 h 634380"/>
                    <a:gd name="connsiteX176" fmla="*/ 921454 w 3573461"/>
                    <a:gd name="connsiteY176" fmla="*/ 240370 h 634380"/>
                    <a:gd name="connsiteX177" fmla="*/ 2907325 w 3573461"/>
                    <a:gd name="connsiteY177" fmla="*/ 130962 h 634380"/>
                    <a:gd name="connsiteX178" fmla="*/ 2918095 w 3573461"/>
                    <a:gd name="connsiteY178" fmla="*/ 138815 h 634380"/>
                    <a:gd name="connsiteX179" fmla="*/ 2893898 w 3573461"/>
                    <a:gd name="connsiteY179" fmla="*/ 163649 h 634380"/>
                    <a:gd name="connsiteX180" fmla="*/ 2862334 w 3573461"/>
                    <a:gd name="connsiteY180" fmla="*/ 158231 h 634380"/>
                    <a:gd name="connsiteX181" fmla="*/ 2886531 w 3573461"/>
                    <a:gd name="connsiteY181" fmla="*/ 133397 h 634380"/>
                    <a:gd name="connsiteX182" fmla="*/ 2907325 w 3573461"/>
                    <a:gd name="connsiteY182" fmla="*/ 130962 h 634380"/>
                    <a:gd name="connsiteX183" fmla="*/ 829498 w 3573461"/>
                    <a:gd name="connsiteY183" fmla="*/ 130962 h 634380"/>
                    <a:gd name="connsiteX184" fmla="*/ 840269 w 3573461"/>
                    <a:gd name="connsiteY184" fmla="*/ 138815 h 634380"/>
                    <a:gd name="connsiteX185" fmla="*/ 816072 w 3573461"/>
                    <a:gd name="connsiteY185" fmla="*/ 163649 h 634380"/>
                    <a:gd name="connsiteX186" fmla="*/ 784508 w 3573461"/>
                    <a:gd name="connsiteY186" fmla="*/ 158231 h 634380"/>
                    <a:gd name="connsiteX187" fmla="*/ 808705 w 3573461"/>
                    <a:gd name="connsiteY187" fmla="*/ 133397 h 634380"/>
                    <a:gd name="connsiteX188" fmla="*/ 829498 w 3573461"/>
                    <a:gd name="connsiteY188" fmla="*/ 130962 h 634380"/>
                    <a:gd name="connsiteX189" fmla="*/ 1777930 w 3573461"/>
                    <a:gd name="connsiteY189" fmla="*/ 124623 h 634380"/>
                    <a:gd name="connsiteX190" fmla="*/ 1798763 w 3573461"/>
                    <a:gd name="connsiteY190" fmla="*/ 126521 h 634380"/>
                    <a:gd name="connsiteX191" fmla="*/ 1823401 w 3573461"/>
                    <a:gd name="connsiteY191" fmla="*/ 150726 h 634380"/>
                    <a:gd name="connsiteX192" fmla="*/ 1791943 w 3573461"/>
                    <a:gd name="connsiteY192" fmla="*/ 156956 h 634380"/>
                    <a:gd name="connsiteX193" fmla="*/ 1767303 w 3573461"/>
                    <a:gd name="connsiteY193" fmla="*/ 132750 h 634380"/>
                    <a:gd name="connsiteX194" fmla="*/ 1777930 w 3573461"/>
                    <a:gd name="connsiteY194" fmla="*/ 124623 h 634380"/>
                    <a:gd name="connsiteX195" fmla="*/ 3273900 w 3573461"/>
                    <a:gd name="connsiteY195" fmla="*/ 119895 h 634380"/>
                    <a:gd name="connsiteX196" fmla="*/ 3301341 w 3573461"/>
                    <a:gd name="connsiteY196" fmla="*/ 139320 h 634380"/>
                    <a:gd name="connsiteX197" fmla="*/ 3271046 w 3573461"/>
                    <a:gd name="connsiteY197" fmla="*/ 151220 h 634380"/>
                    <a:gd name="connsiteX198" fmla="*/ 3243606 w 3573461"/>
                    <a:gd name="connsiteY198" fmla="*/ 131795 h 634380"/>
                    <a:gd name="connsiteX199" fmla="*/ 3273900 w 3573461"/>
                    <a:gd name="connsiteY199" fmla="*/ 119895 h 634380"/>
                    <a:gd name="connsiteX200" fmla="*/ 1196074 w 3573461"/>
                    <a:gd name="connsiteY200" fmla="*/ 119895 h 634380"/>
                    <a:gd name="connsiteX201" fmla="*/ 1223515 w 3573461"/>
                    <a:gd name="connsiteY201" fmla="*/ 139320 h 634380"/>
                    <a:gd name="connsiteX202" fmla="*/ 1193220 w 3573461"/>
                    <a:gd name="connsiteY202" fmla="*/ 151220 h 634380"/>
                    <a:gd name="connsiteX203" fmla="*/ 1165779 w 3573461"/>
                    <a:gd name="connsiteY203" fmla="*/ 131795 h 634380"/>
                    <a:gd name="connsiteX204" fmla="*/ 1196074 w 3573461"/>
                    <a:gd name="connsiteY204" fmla="*/ 119895 h 634380"/>
                    <a:gd name="connsiteX205" fmla="*/ 2313276 w 3573461"/>
                    <a:gd name="connsiteY205" fmla="*/ 84542 h 634380"/>
                    <a:gd name="connsiteX206" fmla="*/ 2329871 w 3573461"/>
                    <a:gd name="connsiteY206" fmla="*/ 97530 h 634380"/>
                    <a:gd name="connsiteX207" fmla="*/ 2339382 w 3573461"/>
                    <a:gd name="connsiteY207" fmla="*/ 132541 h 634380"/>
                    <a:gd name="connsiteX208" fmla="*/ 2310131 w 3573461"/>
                    <a:gd name="connsiteY208" fmla="*/ 121067 h 634380"/>
                    <a:gd name="connsiteX209" fmla="*/ 2300620 w 3573461"/>
                    <a:gd name="connsiteY209" fmla="*/ 86056 h 634380"/>
                    <a:gd name="connsiteX210" fmla="*/ 2313276 w 3573461"/>
                    <a:gd name="connsiteY210" fmla="*/ 84542 h 634380"/>
                    <a:gd name="connsiteX211" fmla="*/ 1464540 w 3573461"/>
                    <a:gd name="connsiteY211" fmla="*/ 52929 h 634380"/>
                    <a:gd name="connsiteX212" fmla="*/ 1476564 w 3573461"/>
                    <a:gd name="connsiteY212" fmla="*/ 57491 h 634380"/>
                    <a:gd name="connsiteX213" fmla="*/ 1458003 w 3573461"/>
                    <a:gd name="connsiteY213" fmla="*/ 88498 h 634380"/>
                    <a:gd name="connsiteX214" fmla="*/ 1426268 w 3573461"/>
                    <a:gd name="connsiteY214" fmla="*/ 92216 h 634380"/>
                    <a:gd name="connsiteX215" fmla="*/ 1444829 w 3573461"/>
                    <a:gd name="connsiteY215" fmla="*/ 61210 h 634380"/>
                    <a:gd name="connsiteX216" fmla="*/ 1464540 w 3573461"/>
                    <a:gd name="connsiteY216" fmla="*/ 52929 h 634380"/>
                    <a:gd name="connsiteX217" fmla="*/ 1037664 w 3573461"/>
                    <a:gd name="connsiteY217" fmla="*/ 45785 h 634380"/>
                    <a:gd name="connsiteX218" fmla="*/ 1031570 w 3573461"/>
                    <a:gd name="connsiteY218" fmla="*/ 54294 h 634380"/>
                    <a:gd name="connsiteX219" fmla="*/ 1000682 w 3573461"/>
                    <a:gd name="connsiteY219" fmla="*/ 63763 h 634380"/>
                    <a:gd name="connsiteX220" fmla="*/ 1001408 w 3573461"/>
                    <a:gd name="connsiteY220" fmla="*/ 50031 h 634380"/>
                    <a:gd name="connsiteX221" fmla="*/ 1022581 w 3573461"/>
                    <a:gd name="connsiteY221" fmla="*/ 47143 h 634380"/>
                    <a:gd name="connsiteX222" fmla="*/ 2578800 w 3573461"/>
                    <a:gd name="connsiteY222" fmla="*/ 33030 h 634380"/>
                    <a:gd name="connsiteX223" fmla="*/ 2605462 w 3573461"/>
                    <a:gd name="connsiteY223" fmla="*/ 53946 h 634380"/>
                    <a:gd name="connsiteX224" fmla="*/ 2574740 w 3573461"/>
                    <a:gd name="connsiteY224" fmla="*/ 64162 h 634380"/>
                    <a:gd name="connsiteX225" fmla="*/ 2548080 w 3573461"/>
                    <a:gd name="connsiteY225" fmla="*/ 43246 h 634380"/>
                    <a:gd name="connsiteX226" fmla="*/ 2578800 w 3573461"/>
                    <a:gd name="connsiteY226" fmla="*/ 33030 h 634380"/>
                    <a:gd name="connsiteX227" fmla="*/ 1641801 w 3573461"/>
                    <a:gd name="connsiteY227" fmla="*/ 657 h 634380"/>
                    <a:gd name="connsiteX228" fmla="*/ 1637088 w 3573461"/>
                    <a:gd name="connsiteY228" fmla="*/ 4261 h 634380"/>
                    <a:gd name="connsiteX229" fmla="*/ 1616255 w 3573461"/>
                    <a:gd name="connsiteY229" fmla="*/ 2363 h 634380"/>
                    <a:gd name="connsiteX230" fmla="*/ 1615886 w 3573461"/>
                    <a:gd name="connsiteY230" fmla="*/ 2151 h 634380"/>
                    <a:gd name="connsiteX231" fmla="*/ 2148692 w 3573461"/>
                    <a:gd name="connsiteY231" fmla="*/ 1 h 634380"/>
                    <a:gd name="connsiteX232" fmla="*/ 2177711 w 3573461"/>
                    <a:gd name="connsiteY232" fmla="*/ 15805 h 634380"/>
                    <a:gd name="connsiteX233" fmla="*/ 2148654 w 3573461"/>
                    <a:gd name="connsiteY233" fmla="*/ 31510 h 634380"/>
                    <a:gd name="connsiteX234" fmla="*/ 2119634 w 3573461"/>
                    <a:gd name="connsiteY234" fmla="*/ 15705 h 634380"/>
                    <a:gd name="connsiteX235" fmla="*/ 2148692 w 3573461"/>
                    <a:gd name="connsiteY235" fmla="*/ 1 h 6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</a:cxnLst>
                  <a:rect l="l" t="t" r="r" b="b"/>
                  <a:pathLst>
                    <a:path w="3573461" h="634380">
                      <a:moveTo>
                        <a:pt x="170037" y="623176"/>
                      </a:moveTo>
                      <a:cubicBezTo>
                        <a:pt x="178009" y="624215"/>
                        <a:pt x="185066" y="626908"/>
                        <a:pt x="190032" y="630424"/>
                      </a:cubicBezTo>
                      <a:lnTo>
                        <a:pt x="192451" y="634380"/>
                      </a:lnTo>
                      <a:lnTo>
                        <a:pt x="154275" y="624635"/>
                      </a:lnTo>
                      <a:close/>
                      <a:moveTo>
                        <a:pt x="778082" y="581738"/>
                      </a:moveTo>
                      <a:cubicBezTo>
                        <a:pt x="783825" y="581065"/>
                        <a:pt x="788287" y="582533"/>
                        <a:pt x="790106" y="586301"/>
                      </a:cubicBezTo>
                      <a:cubicBezTo>
                        <a:pt x="793743" y="593835"/>
                        <a:pt x="785433" y="607718"/>
                        <a:pt x="771545" y="617307"/>
                      </a:cubicBezTo>
                      <a:cubicBezTo>
                        <a:pt x="757656" y="626896"/>
                        <a:pt x="743447" y="628561"/>
                        <a:pt x="739809" y="621026"/>
                      </a:cubicBezTo>
                      <a:cubicBezTo>
                        <a:pt x="736171" y="613491"/>
                        <a:pt x="744481" y="599608"/>
                        <a:pt x="758370" y="590019"/>
                      </a:cubicBezTo>
                      <a:cubicBezTo>
                        <a:pt x="765315" y="585225"/>
                        <a:pt x="772339" y="582411"/>
                        <a:pt x="778082" y="581738"/>
                      </a:cubicBezTo>
                      <a:close/>
                      <a:moveTo>
                        <a:pt x="1088319" y="581709"/>
                      </a:moveTo>
                      <a:cubicBezTo>
                        <a:pt x="1094089" y="581635"/>
                        <a:pt x="1098427" y="583560"/>
                        <a:pt x="1099965" y="587502"/>
                      </a:cubicBezTo>
                      <a:cubicBezTo>
                        <a:pt x="1101504" y="591445"/>
                        <a:pt x="1099952" y="596658"/>
                        <a:pt x="1096198" y="601899"/>
                      </a:cubicBezTo>
                      <a:lnTo>
                        <a:pt x="1080422" y="615434"/>
                      </a:lnTo>
                      <a:lnTo>
                        <a:pt x="1052989" y="618689"/>
                      </a:lnTo>
                      <a:lnTo>
                        <a:pt x="1051319" y="618852"/>
                      </a:lnTo>
                      <a:lnTo>
                        <a:pt x="1047337" y="616871"/>
                      </a:lnTo>
                      <a:cubicBezTo>
                        <a:pt x="1044260" y="608987"/>
                        <a:pt x="1053546" y="596021"/>
                        <a:pt x="1068080" y="587911"/>
                      </a:cubicBezTo>
                      <a:cubicBezTo>
                        <a:pt x="1075347" y="583855"/>
                        <a:pt x="1082548" y="581783"/>
                        <a:pt x="1088319" y="581709"/>
                      </a:cubicBezTo>
                      <a:close/>
                      <a:moveTo>
                        <a:pt x="438503" y="556208"/>
                      </a:moveTo>
                      <a:cubicBezTo>
                        <a:pt x="444246" y="555535"/>
                        <a:pt x="448708" y="557003"/>
                        <a:pt x="450527" y="560771"/>
                      </a:cubicBezTo>
                      <a:cubicBezTo>
                        <a:pt x="454164" y="568306"/>
                        <a:pt x="445854" y="582188"/>
                        <a:pt x="431966" y="591777"/>
                      </a:cubicBezTo>
                      <a:cubicBezTo>
                        <a:pt x="418077" y="601367"/>
                        <a:pt x="403868" y="603031"/>
                        <a:pt x="400230" y="595496"/>
                      </a:cubicBezTo>
                      <a:cubicBezTo>
                        <a:pt x="396592" y="587961"/>
                        <a:pt x="404902" y="574079"/>
                        <a:pt x="418791" y="564490"/>
                      </a:cubicBezTo>
                      <a:cubicBezTo>
                        <a:pt x="425736" y="559695"/>
                        <a:pt x="432760" y="556882"/>
                        <a:pt x="438503" y="556208"/>
                      </a:cubicBezTo>
                      <a:close/>
                      <a:moveTo>
                        <a:pt x="1652576" y="530203"/>
                      </a:moveTo>
                      <a:cubicBezTo>
                        <a:pt x="1658269" y="529074"/>
                        <a:pt x="1665664" y="529618"/>
                        <a:pt x="1673409" y="532101"/>
                      </a:cubicBezTo>
                      <a:cubicBezTo>
                        <a:pt x="1681155" y="534582"/>
                        <a:pt x="1687785" y="538532"/>
                        <a:pt x="1692244" y="542913"/>
                      </a:cubicBezTo>
                      <a:lnTo>
                        <a:pt x="1693917" y="546773"/>
                      </a:lnTo>
                      <a:lnTo>
                        <a:pt x="1663057" y="548771"/>
                      </a:lnTo>
                      <a:lnTo>
                        <a:pt x="1647232" y="550517"/>
                      </a:lnTo>
                      <a:lnTo>
                        <a:pt x="1641949" y="538330"/>
                      </a:lnTo>
                      <a:cubicBezTo>
                        <a:pt x="1642892" y="534128"/>
                        <a:pt x="1646883" y="531330"/>
                        <a:pt x="1652576" y="530203"/>
                      </a:cubicBezTo>
                      <a:close/>
                      <a:moveTo>
                        <a:pt x="2085280" y="521229"/>
                      </a:moveTo>
                      <a:cubicBezTo>
                        <a:pt x="2090870" y="519516"/>
                        <a:pt x="2095466" y="520152"/>
                        <a:pt x="2097744" y="523544"/>
                      </a:cubicBezTo>
                      <a:lnTo>
                        <a:pt x="2097179" y="534241"/>
                      </a:lnTo>
                      <a:lnTo>
                        <a:pt x="2066250" y="533857"/>
                      </a:lnTo>
                      <a:lnTo>
                        <a:pt x="2066856" y="533011"/>
                      </a:lnTo>
                      <a:cubicBezTo>
                        <a:pt x="2073107" y="527006"/>
                        <a:pt x="2079690" y="522942"/>
                        <a:pt x="2085280" y="521229"/>
                      </a:cubicBezTo>
                      <a:close/>
                      <a:moveTo>
                        <a:pt x="7453" y="521229"/>
                      </a:moveTo>
                      <a:cubicBezTo>
                        <a:pt x="13043" y="519516"/>
                        <a:pt x="17639" y="520152"/>
                        <a:pt x="19918" y="523544"/>
                      </a:cubicBezTo>
                      <a:cubicBezTo>
                        <a:pt x="22197" y="526935"/>
                        <a:pt x="21726" y="532440"/>
                        <a:pt x="19123" y="538598"/>
                      </a:cubicBezTo>
                      <a:lnTo>
                        <a:pt x="14889" y="544511"/>
                      </a:lnTo>
                      <a:lnTo>
                        <a:pt x="3087" y="533344"/>
                      </a:lnTo>
                      <a:lnTo>
                        <a:pt x="0" y="525995"/>
                      </a:lnTo>
                      <a:close/>
                      <a:moveTo>
                        <a:pt x="2657939" y="468844"/>
                      </a:moveTo>
                      <a:cubicBezTo>
                        <a:pt x="2663693" y="469368"/>
                        <a:pt x="2670766" y="472000"/>
                        <a:pt x="2677795" y="476615"/>
                      </a:cubicBezTo>
                      <a:cubicBezTo>
                        <a:pt x="2691854" y="485844"/>
                        <a:pt x="2700412" y="499508"/>
                        <a:pt x="2696912" y="507135"/>
                      </a:cubicBezTo>
                      <a:cubicBezTo>
                        <a:pt x="2693410" y="514762"/>
                        <a:pt x="2679175" y="513465"/>
                        <a:pt x="2665116" y="504236"/>
                      </a:cubicBezTo>
                      <a:cubicBezTo>
                        <a:pt x="2651058" y="495007"/>
                        <a:pt x="2642500" y="481341"/>
                        <a:pt x="2646001" y="473715"/>
                      </a:cubicBezTo>
                      <a:cubicBezTo>
                        <a:pt x="2647751" y="469902"/>
                        <a:pt x="2652185" y="468319"/>
                        <a:pt x="2657939" y="468844"/>
                      </a:cubicBezTo>
                      <a:close/>
                      <a:moveTo>
                        <a:pt x="580113" y="468844"/>
                      </a:moveTo>
                      <a:cubicBezTo>
                        <a:pt x="585867" y="469368"/>
                        <a:pt x="592940" y="472000"/>
                        <a:pt x="599969" y="476615"/>
                      </a:cubicBezTo>
                      <a:cubicBezTo>
                        <a:pt x="614028" y="485844"/>
                        <a:pt x="622585" y="499508"/>
                        <a:pt x="619084" y="507135"/>
                      </a:cubicBezTo>
                      <a:cubicBezTo>
                        <a:pt x="615583" y="514762"/>
                        <a:pt x="601348" y="513465"/>
                        <a:pt x="587290" y="504236"/>
                      </a:cubicBezTo>
                      <a:cubicBezTo>
                        <a:pt x="573230" y="495007"/>
                        <a:pt x="564672" y="481341"/>
                        <a:pt x="568173" y="473715"/>
                      </a:cubicBezTo>
                      <a:cubicBezTo>
                        <a:pt x="569924" y="469902"/>
                        <a:pt x="574358" y="468319"/>
                        <a:pt x="580113" y="468844"/>
                      </a:cubicBezTo>
                      <a:close/>
                      <a:moveTo>
                        <a:pt x="3017188" y="428007"/>
                      </a:moveTo>
                      <a:cubicBezTo>
                        <a:pt x="3022901" y="428988"/>
                        <a:pt x="3026942" y="431684"/>
                        <a:pt x="3027959" y="435860"/>
                      </a:cubicBezTo>
                      <a:cubicBezTo>
                        <a:pt x="3029993" y="444213"/>
                        <a:pt x="3019160" y="455333"/>
                        <a:pt x="3003762" y="460695"/>
                      </a:cubicBezTo>
                      <a:cubicBezTo>
                        <a:pt x="2988364" y="466057"/>
                        <a:pt x="2974232" y="463631"/>
                        <a:pt x="2972198" y="455277"/>
                      </a:cubicBezTo>
                      <a:cubicBezTo>
                        <a:pt x="2970164" y="446924"/>
                        <a:pt x="2980998" y="435804"/>
                        <a:pt x="2996395" y="430442"/>
                      </a:cubicBezTo>
                      <a:cubicBezTo>
                        <a:pt x="3004094" y="427761"/>
                        <a:pt x="3011478" y="427027"/>
                        <a:pt x="3017188" y="428007"/>
                      </a:cubicBezTo>
                      <a:close/>
                      <a:moveTo>
                        <a:pt x="939362" y="428007"/>
                      </a:moveTo>
                      <a:cubicBezTo>
                        <a:pt x="945074" y="428988"/>
                        <a:pt x="949116" y="431684"/>
                        <a:pt x="950133" y="435860"/>
                      </a:cubicBezTo>
                      <a:cubicBezTo>
                        <a:pt x="952167" y="444213"/>
                        <a:pt x="941334" y="455333"/>
                        <a:pt x="925936" y="460695"/>
                      </a:cubicBezTo>
                      <a:cubicBezTo>
                        <a:pt x="910538" y="466057"/>
                        <a:pt x="896406" y="463631"/>
                        <a:pt x="894372" y="455277"/>
                      </a:cubicBezTo>
                      <a:cubicBezTo>
                        <a:pt x="892338" y="446924"/>
                        <a:pt x="903171" y="435804"/>
                        <a:pt x="918569" y="430442"/>
                      </a:cubicBezTo>
                      <a:cubicBezTo>
                        <a:pt x="926268" y="427761"/>
                        <a:pt x="933650" y="427027"/>
                        <a:pt x="939362" y="428007"/>
                      </a:cubicBezTo>
                      <a:close/>
                      <a:moveTo>
                        <a:pt x="3376188" y="423643"/>
                      </a:moveTo>
                      <a:cubicBezTo>
                        <a:pt x="3381931" y="422971"/>
                        <a:pt x="3386393" y="424438"/>
                        <a:pt x="3388211" y="428206"/>
                      </a:cubicBezTo>
                      <a:cubicBezTo>
                        <a:pt x="3391850" y="435741"/>
                        <a:pt x="3383540" y="449623"/>
                        <a:pt x="3369650" y="459212"/>
                      </a:cubicBezTo>
                      <a:cubicBezTo>
                        <a:pt x="3355762" y="468802"/>
                        <a:pt x="3341554" y="470466"/>
                        <a:pt x="3337915" y="462931"/>
                      </a:cubicBezTo>
                      <a:cubicBezTo>
                        <a:pt x="3334278" y="455396"/>
                        <a:pt x="3342587" y="441514"/>
                        <a:pt x="3356476" y="431925"/>
                      </a:cubicBezTo>
                      <a:cubicBezTo>
                        <a:pt x="3363421" y="427130"/>
                        <a:pt x="3370445" y="424317"/>
                        <a:pt x="3376188" y="423643"/>
                      </a:cubicBezTo>
                      <a:close/>
                      <a:moveTo>
                        <a:pt x="1298362" y="423643"/>
                      </a:moveTo>
                      <a:cubicBezTo>
                        <a:pt x="1304104" y="422971"/>
                        <a:pt x="1308566" y="424438"/>
                        <a:pt x="1310385" y="428206"/>
                      </a:cubicBezTo>
                      <a:cubicBezTo>
                        <a:pt x="1314023" y="435741"/>
                        <a:pt x="1305713" y="449623"/>
                        <a:pt x="1291824" y="459212"/>
                      </a:cubicBezTo>
                      <a:cubicBezTo>
                        <a:pt x="1277935" y="468802"/>
                        <a:pt x="1263727" y="470466"/>
                        <a:pt x="1260089" y="462931"/>
                      </a:cubicBezTo>
                      <a:cubicBezTo>
                        <a:pt x="1256451" y="455396"/>
                        <a:pt x="1264761" y="441514"/>
                        <a:pt x="1278650" y="431925"/>
                      </a:cubicBezTo>
                      <a:cubicBezTo>
                        <a:pt x="1285594" y="427130"/>
                        <a:pt x="1292619" y="424317"/>
                        <a:pt x="1298362" y="423643"/>
                      </a:cubicBezTo>
                      <a:close/>
                      <a:moveTo>
                        <a:pt x="2288722" y="373108"/>
                      </a:moveTo>
                      <a:cubicBezTo>
                        <a:pt x="2304569" y="376063"/>
                        <a:pt x="2316505" y="385428"/>
                        <a:pt x="2315384" y="394024"/>
                      </a:cubicBezTo>
                      <a:cubicBezTo>
                        <a:pt x="2314264" y="402621"/>
                        <a:pt x="2300509" y="407196"/>
                        <a:pt x="2284662" y="404241"/>
                      </a:cubicBezTo>
                      <a:cubicBezTo>
                        <a:pt x="2268816" y="401286"/>
                        <a:pt x="2256879" y="391921"/>
                        <a:pt x="2258001" y="383325"/>
                      </a:cubicBezTo>
                      <a:cubicBezTo>
                        <a:pt x="2259122" y="374728"/>
                        <a:pt x="2272876" y="370153"/>
                        <a:pt x="2288722" y="373108"/>
                      </a:cubicBezTo>
                      <a:close/>
                      <a:moveTo>
                        <a:pt x="1925738" y="373108"/>
                      </a:moveTo>
                      <a:cubicBezTo>
                        <a:pt x="1941585" y="376063"/>
                        <a:pt x="1953521" y="385428"/>
                        <a:pt x="1952401" y="394024"/>
                      </a:cubicBezTo>
                      <a:cubicBezTo>
                        <a:pt x="1951280" y="402621"/>
                        <a:pt x="1937526" y="407196"/>
                        <a:pt x="1921679" y="404241"/>
                      </a:cubicBezTo>
                      <a:cubicBezTo>
                        <a:pt x="1905833" y="401286"/>
                        <a:pt x="1893896" y="391921"/>
                        <a:pt x="1895018" y="383325"/>
                      </a:cubicBezTo>
                      <a:cubicBezTo>
                        <a:pt x="1896138" y="374728"/>
                        <a:pt x="1909893" y="370153"/>
                        <a:pt x="1925738" y="373108"/>
                      </a:cubicBezTo>
                      <a:close/>
                      <a:moveTo>
                        <a:pt x="210896" y="373108"/>
                      </a:moveTo>
                      <a:cubicBezTo>
                        <a:pt x="226741" y="376063"/>
                        <a:pt x="238678" y="385428"/>
                        <a:pt x="237558" y="394024"/>
                      </a:cubicBezTo>
                      <a:cubicBezTo>
                        <a:pt x="236436" y="402621"/>
                        <a:pt x="222682" y="407196"/>
                        <a:pt x="206836" y="404241"/>
                      </a:cubicBezTo>
                      <a:cubicBezTo>
                        <a:pt x="190990" y="401286"/>
                        <a:pt x="179053" y="391921"/>
                        <a:pt x="180174" y="383325"/>
                      </a:cubicBezTo>
                      <a:cubicBezTo>
                        <a:pt x="181295" y="374728"/>
                        <a:pt x="195049" y="370153"/>
                        <a:pt x="210896" y="373108"/>
                      </a:cubicBezTo>
                      <a:close/>
                      <a:moveTo>
                        <a:pt x="2814884" y="353608"/>
                      </a:moveTo>
                      <a:cubicBezTo>
                        <a:pt x="2820596" y="354589"/>
                        <a:pt x="2824638" y="357285"/>
                        <a:pt x="2825654" y="361461"/>
                      </a:cubicBezTo>
                      <a:cubicBezTo>
                        <a:pt x="2827689" y="369814"/>
                        <a:pt x="2816856" y="380934"/>
                        <a:pt x="2801458" y="386296"/>
                      </a:cubicBezTo>
                      <a:cubicBezTo>
                        <a:pt x="2786060" y="391657"/>
                        <a:pt x="2771928" y="389232"/>
                        <a:pt x="2769894" y="380878"/>
                      </a:cubicBezTo>
                      <a:cubicBezTo>
                        <a:pt x="2767860" y="372525"/>
                        <a:pt x="2778693" y="361405"/>
                        <a:pt x="2794091" y="356043"/>
                      </a:cubicBezTo>
                      <a:cubicBezTo>
                        <a:pt x="2801790" y="353362"/>
                        <a:pt x="2809172" y="352629"/>
                        <a:pt x="2814884" y="353608"/>
                      </a:cubicBezTo>
                      <a:close/>
                      <a:moveTo>
                        <a:pt x="737058" y="353608"/>
                      </a:moveTo>
                      <a:cubicBezTo>
                        <a:pt x="742770" y="354589"/>
                        <a:pt x="746811" y="357285"/>
                        <a:pt x="747828" y="361461"/>
                      </a:cubicBezTo>
                      <a:cubicBezTo>
                        <a:pt x="749862" y="369814"/>
                        <a:pt x="739029" y="380934"/>
                        <a:pt x="723631" y="386296"/>
                      </a:cubicBezTo>
                      <a:cubicBezTo>
                        <a:pt x="708233" y="391657"/>
                        <a:pt x="694102" y="389232"/>
                        <a:pt x="692067" y="380878"/>
                      </a:cubicBezTo>
                      <a:cubicBezTo>
                        <a:pt x="690033" y="372525"/>
                        <a:pt x="700866" y="361405"/>
                        <a:pt x="716264" y="356043"/>
                      </a:cubicBezTo>
                      <a:cubicBezTo>
                        <a:pt x="723964" y="353362"/>
                        <a:pt x="731346" y="352629"/>
                        <a:pt x="737058" y="353608"/>
                      </a:cubicBezTo>
                      <a:close/>
                      <a:moveTo>
                        <a:pt x="1665646" y="321557"/>
                      </a:moveTo>
                      <a:cubicBezTo>
                        <a:pt x="1671339" y="320428"/>
                        <a:pt x="1678733" y="320972"/>
                        <a:pt x="1686479" y="323454"/>
                      </a:cubicBezTo>
                      <a:cubicBezTo>
                        <a:pt x="1701969" y="328417"/>
                        <a:pt x="1713000" y="339255"/>
                        <a:pt x="1711117" y="347660"/>
                      </a:cubicBezTo>
                      <a:cubicBezTo>
                        <a:pt x="1709234" y="356064"/>
                        <a:pt x="1695149" y="358853"/>
                        <a:pt x="1679659" y="353889"/>
                      </a:cubicBezTo>
                      <a:cubicBezTo>
                        <a:pt x="1664168" y="348925"/>
                        <a:pt x="1653136" y="338088"/>
                        <a:pt x="1655019" y="329684"/>
                      </a:cubicBezTo>
                      <a:cubicBezTo>
                        <a:pt x="1655960" y="325482"/>
                        <a:pt x="1659953" y="322684"/>
                        <a:pt x="1665646" y="321557"/>
                      </a:cubicBezTo>
                      <a:close/>
                      <a:moveTo>
                        <a:pt x="3201584" y="314769"/>
                      </a:moveTo>
                      <a:cubicBezTo>
                        <a:pt x="3207296" y="315750"/>
                        <a:pt x="3211338" y="318446"/>
                        <a:pt x="3212354" y="322622"/>
                      </a:cubicBezTo>
                      <a:cubicBezTo>
                        <a:pt x="3214389" y="330975"/>
                        <a:pt x="3203556" y="342096"/>
                        <a:pt x="3188158" y="347457"/>
                      </a:cubicBezTo>
                      <a:cubicBezTo>
                        <a:pt x="3172760" y="352818"/>
                        <a:pt x="3158628" y="350393"/>
                        <a:pt x="3156594" y="342039"/>
                      </a:cubicBezTo>
                      <a:cubicBezTo>
                        <a:pt x="3154560" y="333686"/>
                        <a:pt x="3165393" y="322566"/>
                        <a:pt x="3180791" y="317204"/>
                      </a:cubicBezTo>
                      <a:cubicBezTo>
                        <a:pt x="3188490" y="314523"/>
                        <a:pt x="3195872" y="313790"/>
                        <a:pt x="3201584" y="314769"/>
                      </a:cubicBezTo>
                      <a:close/>
                      <a:moveTo>
                        <a:pt x="1123758" y="314769"/>
                      </a:moveTo>
                      <a:cubicBezTo>
                        <a:pt x="1129469" y="315750"/>
                        <a:pt x="1133511" y="318446"/>
                        <a:pt x="1134528" y="322622"/>
                      </a:cubicBezTo>
                      <a:cubicBezTo>
                        <a:pt x="1136562" y="330975"/>
                        <a:pt x="1125729" y="342096"/>
                        <a:pt x="1110331" y="347457"/>
                      </a:cubicBezTo>
                      <a:cubicBezTo>
                        <a:pt x="1094933" y="352818"/>
                        <a:pt x="1080802" y="350393"/>
                        <a:pt x="1078767" y="342039"/>
                      </a:cubicBezTo>
                      <a:cubicBezTo>
                        <a:pt x="1076733" y="333686"/>
                        <a:pt x="1087566" y="322566"/>
                        <a:pt x="1102964" y="317204"/>
                      </a:cubicBezTo>
                      <a:cubicBezTo>
                        <a:pt x="1110664" y="314523"/>
                        <a:pt x="1118046" y="313790"/>
                        <a:pt x="1123758" y="314769"/>
                      </a:cubicBezTo>
                      <a:close/>
                      <a:moveTo>
                        <a:pt x="3560584" y="310406"/>
                      </a:moveTo>
                      <a:cubicBezTo>
                        <a:pt x="3566326" y="309732"/>
                        <a:pt x="3570788" y="311201"/>
                        <a:pt x="3572607" y="314968"/>
                      </a:cubicBezTo>
                      <a:cubicBezTo>
                        <a:pt x="3576245" y="322503"/>
                        <a:pt x="3567936" y="336385"/>
                        <a:pt x="3554046" y="345975"/>
                      </a:cubicBezTo>
                      <a:cubicBezTo>
                        <a:pt x="3540157" y="355564"/>
                        <a:pt x="3525949" y="357228"/>
                        <a:pt x="3522311" y="349693"/>
                      </a:cubicBezTo>
                      <a:cubicBezTo>
                        <a:pt x="3518673" y="342158"/>
                        <a:pt x="3526983" y="328276"/>
                        <a:pt x="3540872" y="318687"/>
                      </a:cubicBezTo>
                      <a:cubicBezTo>
                        <a:pt x="3547816" y="313892"/>
                        <a:pt x="3554841" y="311079"/>
                        <a:pt x="3560584" y="310406"/>
                      </a:cubicBezTo>
                      <a:close/>
                      <a:moveTo>
                        <a:pt x="1482757" y="310406"/>
                      </a:moveTo>
                      <a:cubicBezTo>
                        <a:pt x="1488500" y="309732"/>
                        <a:pt x="1492962" y="311201"/>
                        <a:pt x="1494781" y="314968"/>
                      </a:cubicBezTo>
                      <a:cubicBezTo>
                        <a:pt x="1498418" y="322503"/>
                        <a:pt x="1490108" y="336385"/>
                        <a:pt x="1476220" y="345975"/>
                      </a:cubicBezTo>
                      <a:cubicBezTo>
                        <a:pt x="1462330" y="355564"/>
                        <a:pt x="1448122" y="357228"/>
                        <a:pt x="1444484" y="349693"/>
                      </a:cubicBezTo>
                      <a:cubicBezTo>
                        <a:pt x="1440846" y="342158"/>
                        <a:pt x="1449155" y="328276"/>
                        <a:pt x="1463045" y="318687"/>
                      </a:cubicBezTo>
                      <a:cubicBezTo>
                        <a:pt x="1469990" y="313892"/>
                        <a:pt x="1477014" y="311079"/>
                        <a:pt x="1482757" y="310406"/>
                      </a:cubicBezTo>
                      <a:close/>
                      <a:moveTo>
                        <a:pt x="2671008" y="260198"/>
                      </a:moveTo>
                      <a:cubicBezTo>
                        <a:pt x="2676762" y="260722"/>
                        <a:pt x="2683836" y="263355"/>
                        <a:pt x="2690864" y="267969"/>
                      </a:cubicBezTo>
                      <a:cubicBezTo>
                        <a:pt x="2704924" y="277197"/>
                        <a:pt x="2713482" y="290862"/>
                        <a:pt x="2709981" y="298489"/>
                      </a:cubicBezTo>
                      <a:cubicBezTo>
                        <a:pt x="2706480" y="306116"/>
                        <a:pt x="2692245" y="304819"/>
                        <a:pt x="2678186" y="295590"/>
                      </a:cubicBezTo>
                      <a:cubicBezTo>
                        <a:pt x="2664127" y="286361"/>
                        <a:pt x="2655569" y="272696"/>
                        <a:pt x="2659070" y="265069"/>
                      </a:cubicBezTo>
                      <a:cubicBezTo>
                        <a:pt x="2660820" y="261256"/>
                        <a:pt x="2665254" y="259673"/>
                        <a:pt x="2671008" y="260198"/>
                      </a:cubicBezTo>
                      <a:close/>
                      <a:moveTo>
                        <a:pt x="593182" y="260198"/>
                      </a:moveTo>
                      <a:cubicBezTo>
                        <a:pt x="598935" y="260722"/>
                        <a:pt x="606009" y="263355"/>
                        <a:pt x="613038" y="267969"/>
                      </a:cubicBezTo>
                      <a:cubicBezTo>
                        <a:pt x="627097" y="277197"/>
                        <a:pt x="635655" y="290862"/>
                        <a:pt x="632153" y="298489"/>
                      </a:cubicBezTo>
                      <a:cubicBezTo>
                        <a:pt x="628652" y="306116"/>
                        <a:pt x="614417" y="304819"/>
                        <a:pt x="600359" y="295590"/>
                      </a:cubicBezTo>
                      <a:cubicBezTo>
                        <a:pt x="586300" y="286361"/>
                        <a:pt x="577742" y="272696"/>
                        <a:pt x="581243" y="265069"/>
                      </a:cubicBezTo>
                      <a:cubicBezTo>
                        <a:pt x="582994" y="261256"/>
                        <a:pt x="587428" y="259673"/>
                        <a:pt x="593182" y="260198"/>
                      </a:cubicBezTo>
                      <a:close/>
                      <a:moveTo>
                        <a:pt x="2473118" y="259871"/>
                      </a:moveTo>
                      <a:cubicBezTo>
                        <a:pt x="2488964" y="262825"/>
                        <a:pt x="2500900" y="272190"/>
                        <a:pt x="2499780" y="280787"/>
                      </a:cubicBezTo>
                      <a:cubicBezTo>
                        <a:pt x="2498659" y="289383"/>
                        <a:pt x="2484904" y="293959"/>
                        <a:pt x="2469058" y="291003"/>
                      </a:cubicBezTo>
                      <a:cubicBezTo>
                        <a:pt x="2453212" y="288048"/>
                        <a:pt x="2441275" y="278684"/>
                        <a:pt x="2442396" y="270087"/>
                      </a:cubicBezTo>
                      <a:cubicBezTo>
                        <a:pt x="2443517" y="261490"/>
                        <a:pt x="2457272" y="256915"/>
                        <a:pt x="2473118" y="259871"/>
                      </a:cubicBezTo>
                      <a:close/>
                      <a:moveTo>
                        <a:pt x="2110134" y="259871"/>
                      </a:moveTo>
                      <a:cubicBezTo>
                        <a:pt x="2125981" y="262825"/>
                        <a:pt x="2137917" y="272190"/>
                        <a:pt x="2136796" y="280787"/>
                      </a:cubicBezTo>
                      <a:cubicBezTo>
                        <a:pt x="2135676" y="289383"/>
                        <a:pt x="2121921" y="293959"/>
                        <a:pt x="2106074" y="291003"/>
                      </a:cubicBezTo>
                      <a:cubicBezTo>
                        <a:pt x="2090228" y="288048"/>
                        <a:pt x="2078292" y="278684"/>
                        <a:pt x="2079413" y="270087"/>
                      </a:cubicBezTo>
                      <a:cubicBezTo>
                        <a:pt x="2080534" y="261490"/>
                        <a:pt x="2094288" y="256915"/>
                        <a:pt x="2110134" y="259871"/>
                      </a:cubicBezTo>
                      <a:close/>
                      <a:moveTo>
                        <a:pt x="395291" y="259871"/>
                      </a:moveTo>
                      <a:cubicBezTo>
                        <a:pt x="411137" y="262825"/>
                        <a:pt x="423074" y="272190"/>
                        <a:pt x="421953" y="280787"/>
                      </a:cubicBezTo>
                      <a:cubicBezTo>
                        <a:pt x="420832" y="289383"/>
                        <a:pt x="407077" y="293959"/>
                        <a:pt x="391231" y="291003"/>
                      </a:cubicBezTo>
                      <a:cubicBezTo>
                        <a:pt x="375386" y="288048"/>
                        <a:pt x="363449" y="278684"/>
                        <a:pt x="364569" y="270087"/>
                      </a:cubicBezTo>
                      <a:cubicBezTo>
                        <a:pt x="365691" y="261490"/>
                        <a:pt x="379444" y="256915"/>
                        <a:pt x="395291" y="259871"/>
                      </a:cubicBezTo>
                      <a:close/>
                      <a:moveTo>
                        <a:pt x="2999281" y="240370"/>
                      </a:moveTo>
                      <a:cubicBezTo>
                        <a:pt x="3004993" y="241351"/>
                        <a:pt x="3009035" y="244047"/>
                        <a:pt x="3010051" y="248223"/>
                      </a:cubicBezTo>
                      <a:cubicBezTo>
                        <a:pt x="3012086" y="256576"/>
                        <a:pt x="3001253" y="267697"/>
                        <a:pt x="2985854" y="273058"/>
                      </a:cubicBezTo>
                      <a:cubicBezTo>
                        <a:pt x="2970457" y="278419"/>
                        <a:pt x="2956324" y="275995"/>
                        <a:pt x="2954290" y="267640"/>
                      </a:cubicBezTo>
                      <a:cubicBezTo>
                        <a:pt x="2952256" y="259287"/>
                        <a:pt x="2963090" y="248167"/>
                        <a:pt x="2978487" y="242806"/>
                      </a:cubicBezTo>
                      <a:cubicBezTo>
                        <a:pt x="2986187" y="240124"/>
                        <a:pt x="2993568" y="239391"/>
                        <a:pt x="2999281" y="240370"/>
                      </a:cubicBezTo>
                      <a:close/>
                      <a:moveTo>
                        <a:pt x="921454" y="240370"/>
                      </a:moveTo>
                      <a:cubicBezTo>
                        <a:pt x="927167" y="241351"/>
                        <a:pt x="931207" y="244047"/>
                        <a:pt x="932225" y="248223"/>
                      </a:cubicBezTo>
                      <a:cubicBezTo>
                        <a:pt x="934259" y="256576"/>
                        <a:pt x="923425" y="267697"/>
                        <a:pt x="908028" y="273058"/>
                      </a:cubicBezTo>
                      <a:cubicBezTo>
                        <a:pt x="892629" y="278419"/>
                        <a:pt x="878498" y="275995"/>
                        <a:pt x="876464" y="267640"/>
                      </a:cubicBezTo>
                      <a:cubicBezTo>
                        <a:pt x="874430" y="259287"/>
                        <a:pt x="885262" y="248167"/>
                        <a:pt x="900661" y="242806"/>
                      </a:cubicBezTo>
                      <a:cubicBezTo>
                        <a:pt x="908360" y="240124"/>
                        <a:pt x="915742" y="239391"/>
                        <a:pt x="921454" y="240370"/>
                      </a:cubicBezTo>
                      <a:close/>
                      <a:moveTo>
                        <a:pt x="2907325" y="130962"/>
                      </a:moveTo>
                      <a:cubicBezTo>
                        <a:pt x="2913037" y="131943"/>
                        <a:pt x="2917079" y="134638"/>
                        <a:pt x="2918095" y="138815"/>
                      </a:cubicBezTo>
                      <a:cubicBezTo>
                        <a:pt x="2920130" y="147168"/>
                        <a:pt x="2909297" y="158288"/>
                        <a:pt x="2893898" y="163649"/>
                      </a:cubicBezTo>
                      <a:cubicBezTo>
                        <a:pt x="2878501" y="169011"/>
                        <a:pt x="2864368" y="166586"/>
                        <a:pt x="2862334" y="158231"/>
                      </a:cubicBezTo>
                      <a:cubicBezTo>
                        <a:pt x="2860300" y="149878"/>
                        <a:pt x="2871134" y="138758"/>
                        <a:pt x="2886531" y="133397"/>
                      </a:cubicBezTo>
                      <a:cubicBezTo>
                        <a:pt x="2894231" y="130715"/>
                        <a:pt x="2901614" y="129982"/>
                        <a:pt x="2907325" y="130962"/>
                      </a:cubicBezTo>
                      <a:close/>
                      <a:moveTo>
                        <a:pt x="829498" y="130962"/>
                      </a:moveTo>
                      <a:cubicBezTo>
                        <a:pt x="835211" y="131943"/>
                        <a:pt x="839251" y="134638"/>
                        <a:pt x="840269" y="138815"/>
                      </a:cubicBezTo>
                      <a:cubicBezTo>
                        <a:pt x="842303" y="147168"/>
                        <a:pt x="831469" y="158288"/>
                        <a:pt x="816072" y="163649"/>
                      </a:cubicBezTo>
                      <a:cubicBezTo>
                        <a:pt x="800673" y="169011"/>
                        <a:pt x="786542" y="166586"/>
                        <a:pt x="784508" y="158231"/>
                      </a:cubicBezTo>
                      <a:cubicBezTo>
                        <a:pt x="782474" y="149878"/>
                        <a:pt x="793306" y="138758"/>
                        <a:pt x="808705" y="133397"/>
                      </a:cubicBezTo>
                      <a:cubicBezTo>
                        <a:pt x="816404" y="130715"/>
                        <a:pt x="823786" y="129982"/>
                        <a:pt x="829498" y="130962"/>
                      </a:cubicBezTo>
                      <a:close/>
                      <a:moveTo>
                        <a:pt x="1777930" y="124623"/>
                      </a:moveTo>
                      <a:cubicBezTo>
                        <a:pt x="1783623" y="123495"/>
                        <a:pt x="1791017" y="124038"/>
                        <a:pt x="1798763" y="126521"/>
                      </a:cubicBezTo>
                      <a:cubicBezTo>
                        <a:pt x="1814253" y="131485"/>
                        <a:pt x="1825284" y="142322"/>
                        <a:pt x="1823401" y="150726"/>
                      </a:cubicBezTo>
                      <a:cubicBezTo>
                        <a:pt x="1821518" y="159130"/>
                        <a:pt x="1807434" y="161919"/>
                        <a:pt x="1791943" y="156956"/>
                      </a:cubicBezTo>
                      <a:cubicBezTo>
                        <a:pt x="1776452" y="151992"/>
                        <a:pt x="1765420" y="141155"/>
                        <a:pt x="1767303" y="132750"/>
                      </a:cubicBezTo>
                      <a:cubicBezTo>
                        <a:pt x="1768244" y="128548"/>
                        <a:pt x="1772237" y="125750"/>
                        <a:pt x="1777930" y="124623"/>
                      </a:cubicBezTo>
                      <a:close/>
                      <a:moveTo>
                        <a:pt x="3273900" y="119895"/>
                      </a:moveTo>
                      <a:cubicBezTo>
                        <a:pt x="3289844" y="121973"/>
                        <a:pt x="3302130" y="130671"/>
                        <a:pt x="3301341" y="139320"/>
                      </a:cubicBezTo>
                      <a:cubicBezTo>
                        <a:pt x="3300553" y="147969"/>
                        <a:pt x="3286989" y="153297"/>
                        <a:pt x="3271046" y="151220"/>
                      </a:cubicBezTo>
                      <a:cubicBezTo>
                        <a:pt x="3255103" y="149141"/>
                        <a:pt x="3242818" y="140444"/>
                        <a:pt x="3243606" y="131795"/>
                      </a:cubicBezTo>
                      <a:cubicBezTo>
                        <a:pt x="3244394" y="123146"/>
                        <a:pt x="3257957" y="117818"/>
                        <a:pt x="3273900" y="119895"/>
                      </a:cubicBezTo>
                      <a:close/>
                      <a:moveTo>
                        <a:pt x="1196074" y="119895"/>
                      </a:moveTo>
                      <a:cubicBezTo>
                        <a:pt x="1212018" y="121973"/>
                        <a:pt x="1224303" y="130671"/>
                        <a:pt x="1223515" y="139320"/>
                      </a:cubicBezTo>
                      <a:cubicBezTo>
                        <a:pt x="1222726" y="147969"/>
                        <a:pt x="1209163" y="153297"/>
                        <a:pt x="1193220" y="151220"/>
                      </a:cubicBezTo>
                      <a:cubicBezTo>
                        <a:pt x="1177276" y="149141"/>
                        <a:pt x="1164991" y="140444"/>
                        <a:pt x="1165779" y="131795"/>
                      </a:cubicBezTo>
                      <a:cubicBezTo>
                        <a:pt x="1166567" y="123146"/>
                        <a:pt x="1180131" y="117818"/>
                        <a:pt x="1196074" y="119895"/>
                      </a:cubicBezTo>
                      <a:close/>
                      <a:moveTo>
                        <a:pt x="2313276" y="84542"/>
                      </a:moveTo>
                      <a:cubicBezTo>
                        <a:pt x="2318569" y="86618"/>
                        <a:pt x="2324518" y="91112"/>
                        <a:pt x="2329871" y="97530"/>
                      </a:cubicBezTo>
                      <a:cubicBezTo>
                        <a:pt x="2340575" y="110368"/>
                        <a:pt x="2344834" y="126041"/>
                        <a:pt x="2339382" y="132541"/>
                      </a:cubicBezTo>
                      <a:cubicBezTo>
                        <a:pt x="2333931" y="139042"/>
                        <a:pt x="2320835" y="133905"/>
                        <a:pt x="2310131" y="121067"/>
                      </a:cubicBezTo>
                      <a:cubicBezTo>
                        <a:pt x="2299427" y="108231"/>
                        <a:pt x="2295169" y="92556"/>
                        <a:pt x="2300620" y="86056"/>
                      </a:cubicBezTo>
                      <a:cubicBezTo>
                        <a:pt x="2303346" y="82805"/>
                        <a:pt x="2307982" y="82466"/>
                        <a:pt x="2313276" y="84542"/>
                      </a:cubicBezTo>
                      <a:close/>
                      <a:moveTo>
                        <a:pt x="1464540" y="52929"/>
                      </a:moveTo>
                      <a:cubicBezTo>
                        <a:pt x="1470283" y="52255"/>
                        <a:pt x="1474744" y="53724"/>
                        <a:pt x="1476564" y="57491"/>
                      </a:cubicBezTo>
                      <a:cubicBezTo>
                        <a:pt x="1480201" y="65026"/>
                        <a:pt x="1471892" y="78908"/>
                        <a:pt x="1458003" y="88498"/>
                      </a:cubicBezTo>
                      <a:cubicBezTo>
                        <a:pt x="1444113" y="98087"/>
                        <a:pt x="1429905" y="99751"/>
                        <a:pt x="1426268" y="92216"/>
                      </a:cubicBezTo>
                      <a:cubicBezTo>
                        <a:pt x="1422629" y="84681"/>
                        <a:pt x="1430939" y="70799"/>
                        <a:pt x="1444829" y="61210"/>
                      </a:cubicBezTo>
                      <a:cubicBezTo>
                        <a:pt x="1451773" y="56415"/>
                        <a:pt x="1458798" y="53602"/>
                        <a:pt x="1464540" y="52929"/>
                      </a:cubicBezTo>
                      <a:close/>
                      <a:moveTo>
                        <a:pt x="1037664" y="45785"/>
                      </a:moveTo>
                      <a:lnTo>
                        <a:pt x="1031570" y="54294"/>
                      </a:lnTo>
                      <a:cubicBezTo>
                        <a:pt x="1019068" y="66307"/>
                        <a:pt x="1005238" y="70546"/>
                        <a:pt x="1000682" y="63763"/>
                      </a:cubicBezTo>
                      <a:lnTo>
                        <a:pt x="1001408" y="50031"/>
                      </a:lnTo>
                      <a:lnTo>
                        <a:pt x="1022581" y="47143"/>
                      </a:lnTo>
                      <a:close/>
                      <a:moveTo>
                        <a:pt x="2578800" y="33030"/>
                      </a:moveTo>
                      <a:cubicBezTo>
                        <a:pt x="2594647" y="35984"/>
                        <a:pt x="2606583" y="45349"/>
                        <a:pt x="2605462" y="53946"/>
                      </a:cubicBezTo>
                      <a:cubicBezTo>
                        <a:pt x="2604342" y="62542"/>
                        <a:pt x="2590587" y="67117"/>
                        <a:pt x="2574740" y="64162"/>
                      </a:cubicBezTo>
                      <a:cubicBezTo>
                        <a:pt x="2558895" y="61207"/>
                        <a:pt x="2546958" y="51842"/>
                        <a:pt x="2548080" y="43246"/>
                      </a:cubicBezTo>
                      <a:cubicBezTo>
                        <a:pt x="2549200" y="34649"/>
                        <a:pt x="2562955" y="30074"/>
                        <a:pt x="2578800" y="33030"/>
                      </a:cubicBezTo>
                      <a:close/>
                      <a:moveTo>
                        <a:pt x="1641801" y="657"/>
                      </a:moveTo>
                      <a:lnTo>
                        <a:pt x="1637088" y="4261"/>
                      </a:lnTo>
                      <a:cubicBezTo>
                        <a:pt x="1631395" y="5388"/>
                        <a:pt x="1624001" y="4845"/>
                        <a:pt x="1616255" y="2363"/>
                      </a:cubicBezTo>
                      <a:lnTo>
                        <a:pt x="1615886" y="2151"/>
                      </a:lnTo>
                      <a:close/>
                      <a:moveTo>
                        <a:pt x="2148692" y="1"/>
                      </a:moveTo>
                      <a:cubicBezTo>
                        <a:pt x="2164729" y="28"/>
                        <a:pt x="2177722" y="7105"/>
                        <a:pt x="2177711" y="15805"/>
                      </a:cubicBezTo>
                      <a:cubicBezTo>
                        <a:pt x="2177700" y="24506"/>
                        <a:pt x="2164692" y="31537"/>
                        <a:pt x="2148654" y="31510"/>
                      </a:cubicBezTo>
                      <a:cubicBezTo>
                        <a:pt x="2132616" y="31483"/>
                        <a:pt x="2119624" y="24406"/>
                        <a:pt x="2119634" y="15705"/>
                      </a:cubicBezTo>
                      <a:cubicBezTo>
                        <a:pt x="2119644" y="7005"/>
                        <a:pt x="2132654" y="-26"/>
                        <a:pt x="2148692" y="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solidFill>
                    <a:srgbClr val="00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FAA7E1F8-6EB5-4B0F-AC13-C62B381FF360}"/>
                    </a:ext>
                  </a:extLst>
                </p:cNvPr>
                <p:cNvSpPr/>
                <p:nvPr/>
              </p:nvSpPr>
              <p:spPr>
                <a:xfrm>
                  <a:off x="2299076" y="2709855"/>
                  <a:ext cx="3631198" cy="360178"/>
                </a:xfrm>
                <a:custGeom>
                  <a:avLst/>
                  <a:gdLst>
                    <a:gd name="connsiteX0" fmla="*/ 2994210 w 5313986"/>
                    <a:gd name="connsiteY0" fmla="*/ 20 h 527093"/>
                    <a:gd name="connsiteX1" fmla="*/ 5298500 w 5313986"/>
                    <a:gd name="connsiteY1" fmla="*/ 395266 h 527093"/>
                    <a:gd name="connsiteX2" fmla="*/ 5313986 w 5313986"/>
                    <a:gd name="connsiteY2" fmla="*/ 410848 h 527093"/>
                    <a:gd name="connsiteX3" fmla="*/ 5310019 w 5313986"/>
                    <a:gd name="connsiteY3" fmla="*/ 409196 h 527093"/>
                    <a:gd name="connsiteX4" fmla="*/ 2820935 w 5313986"/>
                    <a:gd name="connsiteY4" fmla="*/ 172895 h 527093"/>
                    <a:gd name="connsiteX5" fmla="*/ 23779 w 5313986"/>
                    <a:gd name="connsiteY5" fmla="*/ 516451 h 527093"/>
                    <a:gd name="connsiteX6" fmla="*/ 0 w 5313986"/>
                    <a:gd name="connsiteY6" fmla="*/ 527093 h 527093"/>
                    <a:gd name="connsiteX7" fmla="*/ 10016 w 5313986"/>
                    <a:gd name="connsiteY7" fmla="*/ 512883 h 527093"/>
                    <a:gd name="connsiteX8" fmla="*/ 2815367 w 5313986"/>
                    <a:gd name="connsiteY8" fmla="*/ 1621 h 527093"/>
                    <a:gd name="connsiteX9" fmla="*/ 2994210 w 5313986"/>
                    <a:gd name="connsiteY9" fmla="*/ 20 h 52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3986" h="527093">
                      <a:moveTo>
                        <a:pt x="2994210" y="20"/>
                      </a:moveTo>
                      <a:cubicBezTo>
                        <a:pt x="3775387" y="1714"/>
                        <a:pt x="4972237" y="109845"/>
                        <a:pt x="5298500" y="395266"/>
                      </a:cubicBezTo>
                      <a:lnTo>
                        <a:pt x="5313986" y="410848"/>
                      </a:lnTo>
                      <a:lnTo>
                        <a:pt x="5310019" y="409196"/>
                      </a:lnTo>
                      <a:cubicBezTo>
                        <a:pt x="4841241" y="231901"/>
                        <a:pt x="3553834" y="154587"/>
                        <a:pt x="2820935" y="172895"/>
                      </a:cubicBezTo>
                      <a:cubicBezTo>
                        <a:pt x="2088037" y="191203"/>
                        <a:pt x="555207" y="301182"/>
                        <a:pt x="23779" y="516451"/>
                      </a:cubicBezTo>
                      <a:lnTo>
                        <a:pt x="0" y="527093"/>
                      </a:lnTo>
                      <a:lnTo>
                        <a:pt x="10016" y="512883"/>
                      </a:lnTo>
                      <a:cubicBezTo>
                        <a:pt x="347142" y="114691"/>
                        <a:pt x="2024157" y="18290"/>
                        <a:pt x="2815367" y="1621"/>
                      </a:cubicBezTo>
                      <a:cubicBezTo>
                        <a:pt x="2871882" y="430"/>
                        <a:pt x="2931716" y="-115"/>
                        <a:pt x="2994210" y="20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D17581B6-C312-4737-A726-1CE87DAC0B54}"/>
                    </a:ext>
                  </a:extLst>
                </p:cNvPr>
                <p:cNvSpPr/>
                <p:nvPr/>
              </p:nvSpPr>
              <p:spPr>
                <a:xfrm>
                  <a:off x="2311261" y="3147031"/>
                  <a:ext cx="3632675" cy="234010"/>
                </a:xfrm>
                <a:custGeom>
                  <a:avLst/>
                  <a:gdLst>
                    <a:gd name="connsiteX0" fmla="*/ 2970573 w 5316148"/>
                    <a:gd name="connsiteY0" fmla="*/ 257 h 342456"/>
                    <a:gd name="connsiteX1" fmla="*/ 5250461 w 5316148"/>
                    <a:gd name="connsiteY1" fmla="*/ 56495 h 342456"/>
                    <a:gd name="connsiteX2" fmla="*/ 5316148 w 5316148"/>
                    <a:gd name="connsiteY2" fmla="*/ 38806 h 342456"/>
                    <a:gd name="connsiteX3" fmla="*/ 5297805 w 5316148"/>
                    <a:gd name="connsiteY3" fmla="*/ 59412 h 342456"/>
                    <a:gd name="connsiteX4" fmla="*/ 2782296 w 5316148"/>
                    <a:gd name="connsiteY4" fmla="*/ 154327 h 342456"/>
                    <a:gd name="connsiteX5" fmla="*/ 9027 w 5316148"/>
                    <a:gd name="connsiteY5" fmla="*/ 194678 h 342456"/>
                    <a:gd name="connsiteX6" fmla="*/ 0 w 5316148"/>
                    <a:gd name="connsiteY6" fmla="*/ 184347 h 342456"/>
                    <a:gd name="connsiteX7" fmla="*/ 107799 w 5316148"/>
                    <a:gd name="connsiteY7" fmla="*/ 207947 h 342456"/>
                    <a:gd name="connsiteX8" fmla="*/ 2787293 w 5316148"/>
                    <a:gd name="connsiteY8" fmla="*/ 1502 h 342456"/>
                    <a:gd name="connsiteX9" fmla="*/ 2970573 w 5316148"/>
                    <a:gd name="connsiteY9" fmla="*/ 257 h 342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6148" h="342456">
                      <a:moveTo>
                        <a:pt x="2970573" y="257"/>
                      </a:moveTo>
                      <a:cubicBezTo>
                        <a:pt x="3731117" y="7043"/>
                        <a:pt x="4795388" y="145089"/>
                        <a:pt x="5250461" y="56495"/>
                      </a:cubicBezTo>
                      <a:lnTo>
                        <a:pt x="5316148" y="38806"/>
                      </a:lnTo>
                      <a:lnTo>
                        <a:pt x="5297805" y="59412"/>
                      </a:lnTo>
                      <a:cubicBezTo>
                        <a:pt x="4977170" y="359698"/>
                        <a:pt x="3601764" y="137063"/>
                        <a:pt x="2782296" y="154327"/>
                      </a:cubicBezTo>
                      <a:cubicBezTo>
                        <a:pt x="1962829" y="171591"/>
                        <a:pt x="376729" y="541402"/>
                        <a:pt x="9027" y="194678"/>
                      </a:cubicBezTo>
                      <a:lnTo>
                        <a:pt x="0" y="184347"/>
                      </a:lnTo>
                      <a:lnTo>
                        <a:pt x="107799" y="207947"/>
                      </a:lnTo>
                      <a:cubicBezTo>
                        <a:pt x="696380" y="294786"/>
                        <a:pt x="2025079" y="20542"/>
                        <a:pt x="2787293" y="1502"/>
                      </a:cubicBezTo>
                      <a:cubicBezTo>
                        <a:pt x="2845925" y="38"/>
                        <a:pt x="2907194" y="-308"/>
                        <a:pt x="2970573" y="257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D95E5C0C-CA28-4850-A64E-610089707E67}"/>
                  </a:ext>
                </a:extLst>
              </p:cNvPr>
              <p:cNvGrpSpPr/>
              <p:nvPr/>
            </p:nvGrpSpPr>
            <p:grpSpPr>
              <a:xfrm rot="20863462">
                <a:off x="7302522" y="1965977"/>
                <a:ext cx="1784417" cy="318978"/>
                <a:chOff x="2217420" y="2709855"/>
                <a:chExt cx="3754727" cy="671186"/>
              </a:xfrm>
            </p:grpSpPr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DA99A3D5-0C7C-41E6-93E0-D649D1444C46}"/>
                    </a:ext>
                  </a:extLst>
                </p:cNvPr>
                <p:cNvSpPr/>
                <p:nvPr/>
              </p:nvSpPr>
              <p:spPr>
                <a:xfrm rot="21077948">
                  <a:off x="2217420" y="3127520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198">
                  <a:extLst>
                    <a:ext uri="{FF2B5EF4-FFF2-40B4-BE49-F238E27FC236}">
                      <a16:creationId xmlns:a16="http://schemas.microsoft.com/office/drawing/2014/main" id="{37C4836B-7B89-42EE-8F65-CA0D1F053576}"/>
                    </a:ext>
                  </a:extLst>
                </p:cNvPr>
                <p:cNvSpPr/>
                <p:nvPr/>
              </p:nvSpPr>
              <p:spPr>
                <a:xfrm>
                  <a:off x="2259709" y="2709855"/>
                  <a:ext cx="3712438" cy="671186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32874" h="982230">
                      <a:moveTo>
                        <a:pt x="3804" y="702661"/>
                      </a:moveTo>
                      <a:cubicBezTo>
                        <a:pt x="-100336" y="143861"/>
                        <a:pt x="1960874" y="20671"/>
                        <a:pt x="2865114" y="1621"/>
                      </a:cubicBezTo>
                      <a:cubicBezTo>
                        <a:pt x="3769354" y="-17429"/>
                        <a:pt x="5523224" y="128621"/>
                        <a:pt x="5429244" y="588361"/>
                      </a:cubicBezTo>
                      <a:cubicBezTo>
                        <a:pt x="5335264" y="1048101"/>
                        <a:pt x="3754114" y="775051"/>
                        <a:pt x="2849874" y="794101"/>
                      </a:cubicBezTo>
                      <a:cubicBezTo>
                        <a:pt x="1945634" y="813151"/>
                        <a:pt x="107944" y="1261461"/>
                        <a:pt x="3804" y="7026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798280E5-45E3-40F9-ABA7-FC706DA91297}"/>
                    </a:ext>
                  </a:extLst>
                </p:cNvPr>
                <p:cNvSpPr/>
                <p:nvPr/>
              </p:nvSpPr>
              <p:spPr>
                <a:xfrm>
                  <a:off x="2285384" y="2717578"/>
                  <a:ext cx="3573461" cy="634380"/>
                </a:xfrm>
                <a:custGeom>
                  <a:avLst/>
                  <a:gdLst>
                    <a:gd name="connsiteX0" fmla="*/ 170037 w 3573461"/>
                    <a:gd name="connsiteY0" fmla="*/ 623176 h 634380"/>
                    <a:gd name="connsiteX1" fmla="*/ 190032 w 3573461"/>
                    <a:gd name="connsiteY1" fmla="*/ 630424 h 634380"/>
                    <a:gd name="connsiteX2" fmla="*/ 192451 w 3573461"/>
                    <a:gd name="connsiteY2" fmla="*/ 634380 h 634380"/>
                    <a:gd name="connsiteX3" fmla="*/ 154275 w 3573461"/>
                    <a:gd name="connsiteY3" fmla="*/ 624635 h 634380"/>
                    <a:gd name="connsiteX4" fmla="*/ 778082 w 3573461"/>
                    <a:gd name="connsiteY4" fmla="*/ 581738 h 634380"/>
                    <a:gd name="connsiteX5" fmla="*/ 790106 w 3573461"/>
                    <a:gd name="connsiteY5" fmla="*/ 586301 h 634380"/>
                    <a:gd name="connsiteX6" fmla="*/ 771545 w 3573461"/>
                    <a:gd name="connsiteY6" fmla="*/ 617307 h 634380"/>
                    <a:gd name="connsiteX7" fmla="*/ 739809 w 3573461"/>
                    <a:gd name="connsiteY7" fmla="*/ 621026 h 634380"/>
                    <a:gd name="connsiteX8" fmla="*/ 758370 w 3573461"/>
                    <a:gd name="connsiteY8" fmla="*/ 590019 h 634380"/>
                    <a:gd name="connsiteX9" fmla="*/ 778082 w 3573461"/>
                    <a:gd name="connsiteY9" fmla="*/ 581738 h 634380"/>
                    <a:gd name="connsiteX10" fmla="*/ 1088319 w 3573461"/>
                    <a:gd name="connsiteY10" fmla="*/ 581709 h 634380"/>
                    <a:gd name="connsiteX11" fmla="*/ 1099965 w 3573461"/>
                    <a:gd name="connsiteY11" fmla="*/ 587502 h 634380"/>
                    <a:gd name="connsiteX12" fmla="*/ 1096198 w 3573461"/>
                    <a:gd name="connsiteY12" fmla="*/ 601899 h 634380"/>
                    <a:gd name="connsiteX13" fmla="*/ 1080422 w 3573461"/>
                    <a:gd name="connsiteY13" fmla="*/ 615434 h 634380"/>
                    <a:gd name="connsiteX14" fmla="*/ 1052989 w 3573461"/>
                    <a:gd name="connsiteY14" fmla="*/ 618689 h 634380"/>
                    <a:gd name="connsiteX15" fmla="*/ 1051319 w 3573461"/>
                    <a:gd name="connsiteY15" fmla="*/ 618852 h 634380"/>
                    <a:gd name="connsiteX16" fmla="*/ 1047337 w 3573461"/>
                    <a:gd name="connsiteY16" fmla="*/ 616871 h 634380"/>
                    <a:gd name="connsiteX17" fmla="*/ 1068080 w 3573461"/>
                    <a:gd name="connsiteY17" fmla="*/ 587911 h 634380"/>
                    <a:gd name="connsiteX18" fmla="*/ 1088319 w 3573461"/>
                    <a:gd name="connsiteY18" fmla="*/ 581709 h 634380"/>
                    <a:gd name="connsiteX19" fmla="*/ 438503 w 3573461"/>
                    <a:gd name="connsiteY19" fmla="*/ 556208 h 634380"/>
                    <a:gd name="connsiteX20" fmla="*/ 450527 w 3573461"/>
                    <a:gd name="connsiteY20" fmla="*/ 560771 h 634380"/>
                    <a:gd name="connsiteX21" fmla="*/ 431966 w 3573461"/>
                    <a:gd name="connsiteY21" fmla="*/ 591777 h 634380"/>
                    <a:gd name="connsiteX22" fmla="*/ 400230 w 3573461"/>
                    <a:gd name="connsiteY22" fmla="*/ 595496 h 634380"/>
                    <a:gd name="connsiteX23" fmla="*/ 418791 w 3573461"/>
                    <a:gd name="connsiteY23" fmla="*/ 564490 h 634380"/>
                    <a:gd name="connsiteX24" fmla="*/ 438503 w 3573461"/>
                    <a:gd name="connsiteY24" fmla="*/ 556208 h 634380"/>
                    <a:gd name="connsiteX25" fmla="*/ 1652576 w 3573461"/>
                    <a:gd name="connsiteY25" fmla="*/ 530203 h 634380"/>
                    <a:gd name="connsiteX26" fmla="*/ 1673409 w 3573461"/>
                    <a:gd name="connsiteY26" fmla="*/ 532101 h 634380"/>
                    <a:gd name="connsiteX27" fmla="*/ 1692244 w 3573461"/>
                    <a:gd name="connsiteY27" fmla="*/ 542913 h 634380"/>
                    <a:gd name="connsiteX28" fmla="*/ 1693917 w 3573461"/>
                    <a:gd name="connsiteY28" fmla="*/ 546773 h 634380"/>
                    <a:gd name="connsiteX29" fmla="*/ 1663057 w 3573461"/>
                    <a:gd name="connsiteY29" fmla="*/ 548771 h 634380"/>
                    <a:gd name="connsiteX30" fmla="*/ 1647232 w 3573461"/>
                    <a:gd name="connsiteY30" fmla="*/ 550517 h 634380"/>
                    <a:gd name="connsiteX31" fmla="*/ 1641949 w 3573461"/>
                    <a:gd name="connsiteY31" fmla="*/ 538330 h 634380"/>
                    <a:gd name="connsiteX32" fmla="*/ 1652576 w 3573461"/>
                    <a:gd name="connsiteY32" fmla="*/ 530203 h 634380"/>
                    <a:gd name="connsiteX33" fmla="*/ 2085280 w 3573461"/>
                    <a:gd name="connsiteY33" fmla="*/ 521229 h 634380"/>
                    <a:gd name="connsiteX34" fmla="*/ 2097744 w 3573461"/>
                    <a:gd name="connsiteY34" fmla="*/ 523544 h 634380"/>
                    <a:gd name="connsiteX35" fmla="*/ 2097179 w 3573461"/>
                    <a:gd name="connsiteY35" fmla="*/ 534241 h 634380"/>
                    <a:gd name="connsiteX36" fmla="*/ 2066250 w 3573461"/>
                    <a:gd name="connsiteY36" fmla="*/ 533857 h 634380"/>
                    <a:gd name="connsiteX37" fmla="*/ 2066856 w 3573461"/>
                    <a:gd name="connsiteY37" fmla="*/ 533011 h 634380"/>
                    <a:gd name="connsiteX38" fmla="*/ 2085280 w 3573461"/>
                    <a:gd name="connsiteY38" fmla="*/ 521229 h 634380"/>
                    <a:gd name="connsiteX39" fmla="*/ 7453 w 3573461"/>
                    <a:gd name="connsiteY39" fmla="*/ 521229 h 634380"/>
                    <a:gd name="connsiteX40" fmla="*/ 19918 w 3573461"/>
                    <a:gd name="connsiteY40" fmla="*/ 523544 h 634380"/>
                    <a:gd name="connsiteX41" fmla="*/ 19123 w 3573461"/>
                    <a:gd name="connsiteY41" fmla="*/ 538598 h 634380"/>
                    <a:gd name="connsiteX42" fmla="*/ 14889 w 3573461"/>
                    <a:gd name="connsiteY42" fmla="*/ 544511 h 634380"/>
                    <a:gd name="connsiteX43" fmla="*/ 3087 w 3573461"/>
                    <a:gd name="connsiteY43" fmla="*/ 533344 h 634380"/>
                    <a:gd name="connsiteX44" fmla="*/ 0 w 3573461"/>
                    <a:gd name="connsiteY44" fmla="*/ 525995 h 634380"/>
                    <a:gd name="connsiteX45" fmla="*/ 2657939 w 3573461"/>
                    <a:gd name="connsiteY45" fmla="*/ 468844 h 634380"/>
                    <a:gd name="connsiteX46" fmla="*/ 2677795 w 3573461"/>
                    <a:gd name="connsiteY46" fmla="*/ 476615 h 634380"/>
                    <a:gd name="connsiteX47" fmla="*/ 2696912 w 3573461"/>
                    <a:gd name="connsiteY47" fmla="*/ 507135 h 634380"/>
                    <a:gd name="connsiteX48" fmla="*/ 2665116 w 3573461"/>
                    <a:gd name="connsiteY48" fmla="*/ 504236 h 634380"/>
                    <a:gd name="connsiteX49" fmla="*/ 2646001 w 3573461"/>
                    <a:gd name="connsiteY49" fmla="*/ 473715 h 634380"/>
                    <a:gd name="connsiteX50" fmla="*/ 2657939 w 3573461"/>
                    <a:gd name="connsiteY50" fmla="*/ 468844 h 634380"/>
                    <a:gd name="connsiteX51" fmla="*/ 580113 w 3573461"/>
                    <a:gd name="connsiteY51" fmla="*/ 468844 h 634380"/>
                    <a:gd name="connsiteX52" fmla="*/ 599969 w 3573461"/>
                    <a:gd name="connsiteY52" fmla="*/ 476615 h 634380"/>
                    <a:gd name="connsiteX53" fmla="*/ 619084 w 3573461"/>
                    <a:gd name="connsiteY53" fmla="*/ 507135 h 634380"/>
                    <a:gd name="connsiteX54" fmla="*/ 587290 w 3573461"/>
                    <a:gd name="connsiteY54" fmla="*/ 504236 h 634380"/>
                    <a:gd name="connsiteX55" fmla="*/ 568173 w 3573461"/>
                    <a:gd name="connsiteY55" fmla="*/ 473715 h 634380"/>
                    <a:gd name="connsiteX56" fmla="*/ 580113 w 3573461"/>
                    <a:gd name="connsiteY56" fmla="*/ 468844 h 634380"/>
                    <a:gd name="connsiteX57" fmla="*/ 3017188 w 3573461"/>
                    <a:gd name="connsiteY57" fmla="*/ 428007 h 634380"/>
                    <a:gd name="connsiteX58" fmla="*/ 3027959 w 3573461"/>
                    <a:gd name="connsiteY58" fmla="*/ 435860 h 634380"/>
                    <a:gd name="connsiteX59" fmla="*/ 3003762 w 3573461"/>
                    <a:gd name="connsiteY59" fmla="*/ 460695 h 634380"/>
                    <a:gd name="connsiteX60" fmla="*/ 2972198 w 3573461"/>
                    <a:gd name="connsiteY60" fmla="*/ 455277 h 634380"/>
                    <a:gd name="connsiteX61" fmla="*/ 2996395 w 3573461"/>
                    <a:gd name="connsiteY61" fmla="*/ 430442 h 634380"/>
                    <a:gd name="connsiteX62" fmla="*/ 3017188 w 3573461"/>
                    <a:gd name="connsiteY62" fmla="*/ 428007 h 634380"/>
                    <a:gd name="connsiteX63" fmla="*/ 939362 w 3573461"/>
                    <a:gd name="connsiteY63" fmla="*/ 428007 h 634380"/>
                    <a:gd name="connsiteX64" fmla="*/ 950133 w 3573461"/>
                    <a:gd name="connsiteY64" fmla="*/ 435860 h 634380"/>
                    <a:gd name="connsiteX65" fmla="*/ 925936 w 3573461"/>
                    <a:gd name="connsiteY65" fmla="*/ 460695 h 634380"/>
                    <a:gd name="connsiteX66" fmla="*/ 894372 w 3573461"/>
                    <a:gd name="connsiteY66" fmla="*/ 455277 h 634380"/>
                    <a:gd name="connsiteX67" fmla="*/ 918569 w 3573461"/>
                    <a:gd name="connsiteY67" fmla="*/ 430442 h 634380"/>
                    <a:gd name="connsiteX68" fmla="*/ 939362 w 3573461"/>
                    <a:gd name="connsiteY68" fmla="*/ 428007 h 634380"/>
                    <a:gd name="connsiteX69" fmla="*/ 3376188 w 3573461"/>
                    <a:gd name="connsiteY69" fmla="*/ 423643 h 634380"/>
                    <a:gd name="connsiteX70" fmla="*/ 3388211 w 3573461"/>
                    <a:gd name="connsiteY70" fmla="*/ 428206 h 634380"/>
                    <a:gd name="connsiteX71" fmla="*/ 3369650 w 3573461"/>
                    <a:gd name="connsiteY71" fmla="*/ 459212 h 634380"/>
                    <a:gd name="connsiteX72" fmla="*/ 3337915 w 3573461"/>
                    <a:gd name="connsiteY72" fmla="*/ 462931 h 634380"/>
                    <a:gd name="connsiteX73" fmla="*/ 3356476 w 3573461"/>
                    <a:gd name="connsiteY73" fmla="*/ 431925 h 634380"/>
                    <a:gd name="connsiteX74" fmla="*/ 3376188 w 3573461"/>
                    <a:gd name="connsiteY74" fmla="*/ 423643 h 634380"/>
                    <a:gd name="connsiteX75" fmla="*/ 1298362 w 3573461"/>
                    <a:gd name="connsiteY75" fmla="*/ 423643 h 634380"/>
                    <a:gd name="connsiteX76" fmla="*/ 1310385 w 3573461"/>
                    <a:gd name="connsiteY76" fmla="*/ 428206 h 634380"/>
                    <a:gd name="connsiteX77" fmla="*/ 1291824 w 3573461"/>
                    <a:gd name="connsiteY77" fmla="*/ 459212 h 634380"/>
                    <a:gd name="connsiteX78" fmla="*/ 1260089 w 3573461"/>
                    <a:gd name="connsiteY78" fmla="*/ 462931 h 634380"/>
                    <a:gd name="connsiteX79" fmla="*/ 1278650 w 3573461"/>
                    <a:gd name="connsiteY79" fmla="*/ 431925 h 634380"/>
                    <a:gd name="connsiteX80" fmla="*/ 1298362 w 3573461"/>
                    <a:gd name="connsiteY80" fmla="*/ 423643 h 634380"/>
                    <a:gd name="connsiteX81" fmla="*/ 2288722 w 3573461"/>
                    <a:gd name="connsiteY81" fmla="*/ 373108 h 634380"/>
                    <a:gd name="connsiteX82" fmla="*/ 2315384 w 3573461"/>
                    <a:gd name="connsiteY82" fmla="*/ 394024 h 634380"/>
                    <a:gd name="connsiteX83" fmla="*/ 2284662 w 3573461"/>
                    <a:gd name="connsiteY83" fmla="*/ 404241 h 634380"/>
                    <a:gd name="connsiteX84" fmla="*/ 2258001 w 3573461"/>
                    <a:gd name="connsiteY84" fmla="*/ 383325 h 634380"/>
                    <a:gd name="connsiteX85" fmla="*/ 2288722 w 3573461"/>
                    <a:gd name="connsiteY85" fmla="*/ 373108 h 634380"/>
                    <a:gd name="connsiteX86" fmla="*/ 1925738 w 3573461"/>
                    <a:gd name="connsiteY86" fmla="*/ 373108 h 634380"/>
                    <a:gd name="connsiteX87" fmla="*/ 1952401 w 3573461"/>
                    <a:gd name="connsiteY87" fmla="*/ 394024 h 634380"/>
                    <a:gd name="connsiteX88" fmla="*/ 1921679 w 3573461"/>
                    <a:gd name="connsiteY88" fmla="*/ 404241 h 634380"/>
                    <a:gd name="connsiteX89" fmla="*/ 1895018 w 3573461"/>
                    <a:gd name="connsiteY89" fmla="*/ 383325 h 634380"/>
                    <a:gd name="connsiteX90" fmla="*/ 1925738 w 3573461"/>
                    <a:gd name="connsiteY90" fmla="*/ 373108 h 634380"/>
                    <a:gd name="connsiteX91" fmla="*/ 210896 w 3573461"/>
                    <a:gd name="connsiteY91" fmla="*/ 373108 h 634380"/>
                    <a:gd name="connsiteX92" fmla="*/ 237558 w 3573461"/>
                    <a:gd name="connsiteY92" fmla="*/ 394024 h 634380"/>
                    <a:gd name="connsiteX93" fmla="*/ 206836 w 3573461"/>
                    <a:gd name="connsiteY93" fmla="*/ 404241 h 634380"/>
                    <a:gd name="connsiteX94" fmla="*/ 180174 w 3573461"/>
                    <a:gd name="connsiteY94" fmla="*/ 383325 h 634380"/>
                    <a:gd name="connsiteX95" fmla="*/ 210896 w 3573461"/>
                    <a:gd name="connsiteY95" fmla="*/ 373108 h 634380"/>
                    <a:gd name="connsiteX96" fmla="*/ 2814884 w 3573461"/>
                    <a:gd name="connsiteY96" fmla="*/ 353608 h 634380"/>
                    <a:gd name="connsiteX97" fmla="*/ 2825654 w 3573461"/>
                    <a:gd name="connsiteY97" fmla="*/ 361461 h 634380"/>
                    <a:gd name="connsiteX98" fmla="*/ 2801458 w 3573461"/>
                    <a:gd name="connsiteY98" fmla="*/ 386296 h 634380"/>
                    <a:gd name="connsiteX99" fmla="*/ 2769894 w 3573461"/>
                    <a:gd name="connsiteY99" fmla="*/ 380878 h 634380"/>
                    <a:gd name="connsiteX100" fmla="*/ 2794091 w 3573461"/>
                    <a:gd name="connsiteY100" fmla="*/ 356043 h 634380"/>
                    <a:gd name="connsiteX101" fmla="*/ 2814884 w 3573461"/>
                    <a:gd name="connsiteY101" fmla="*/ 353608 h 634380"/>
                    <a:gd name="connsiteX102" fmla="*/ 737058 w 3573461"/>
                    <a:gd name="connsiteY102" fmla="*/ 353608 h 634380"/>
                    <a:gd name="connsiteX103" fmla="*/ 747828 w 3573461"/>
                    <a:gd name="connsiteY103" fmla="*/ 361461 h 634380"/>
                    <a:gd name="connsiteX104" fmla="*/ 723631 w 3573461"/>
                    <a:gd name="connsiteY104" fmla="*/ 386296 h 634380"/>
                    <a:gd name="connsiteX105" fmla="*/ 692067 w 3573461"/>
                    <a:gd name="connsiteY105" fmla="*/ 380878 h 634380"/>
                    <a:gd name="connsiteX106" fmla="*/ 716264 w 3573461"/>
                    <a:gd name="connsiteY106" fmla="*/ 356043 h 634380"/>
                    <a:gd name="connsiteX107" fmla="*/ 737058 w 3573461"/>
                    <a:gd name="connsiteY107" fmla="*/ 353608 h 634380"/>
                    <a:gd name="connsiteX108" fmla="*/ 1665646 w 3573461"/>
                    <a:gd name="connsiteY108" fmla="*/ 321557 h 634380"/>
                    <a:gd name="connsiteX109" fmla="*/ 1686479 w 3573461"/>
                    <a:gd name="connsiteY109" fmla="*/ 323454 h 634380"/>
                    <a:gd name="connsiteX110" fmla="*/ 1711117 w 3573461"/>
                    <a:gd name="connsiteY110" fmla="*/ 347660 h 634380"/>
                    <a:gd name="connsiteX111" fmla="*/ 1679659 w 3573461"/>
                    <a:gd name="connsiteY111" fmla="*/ 353889 h 634380"/>
                    <a:gd name="connsiteX112" fmla="*/ 1655019 w 3573461"/>
                    <a:gd name="connsiteY112" fmla="*/ 329684 h 634380"/>
                    <a:gd name="connsiteX113" fmla="*/ 1665646 w 3573461"/>
                    <a:gd name="connsiteY113" fmla="*/ 321557 h 634380"/>
                    <a:gd name="connsiteX114" fmla="*/ 3201584 w 3573461"/>
                    <a:gd name="connsiteY114" fmla="*/ 314769 h 634380"/>
                    <a:gd name="connsiteX115" fmla="*/ 3212354 w 3573461"/>
                    <a:gd name="connsiteY115" fmla="*/ 322622 h 634380"/>
                    <a:gd name="connsiteX116" fmla="*/ 3188158 w 3573461"/>
                    <a:gd name="connsiteY116" fmla="*/ 347457 h 634380"/>
                    <a:gd name="connsiteX117" fmla="*/ 3156594 w 3573461"/>
                    <a:gd name="connsiteY117" fmla="*/ 342039 h 634380"/>
                    <a:gd name="connsiteX118" fmla="*/ 3180791 w 3573461"/>
                    <a:gd name="connsiteY118" fmla="*/ 317204 h 634380"/>
                    <a:gd name="connsiteX119" fmla="*/ 3201584 w 3573461"/>
                    <a:gd name="connsiteY119" fmla="*/ 314769 h 634380"/>
                    <a:gd name="connsiteX120" fmla="*/ 1123758 w 3573461"/>
                    <a:gd name="connsiteY120" fmla="*/ 314769 h 634380"/>
                    <a:gd name="connsiteX121" fmla="*/ 1134528 w 3573461"/>
                    <a:gd name="connsiteY121" fmla="*/ 322622 h 634380"/>
                    <a:gd name="connsiteX122" fmla="*/ 1110331 w 3573461"/>
                    <a:gd name="connsiteY122" fmla="*/ 347457 h 634380"/>
                    <a:gd name="connsiteX123" fmla="*/ 1078767 w 3573461"/>
                    <a:gd name="connsiteY123" fmla="*/ 342039 h 634380"/>
                    <a:gd name="connsiteX124" fmla="*/ 1102964 w 3573461"/>
                    <a:gd name="connsiteY124" fmla="*/ 317204 h 634380"/>
                    <a:gd name="connsiteX125" fmla="*/ 1123758 w 3573461"/>
                    <a:gd name="connsiteY125" fmla="*/ 314769 h 634380"/>
                    <a:gd name="connsiteX126" fmla="*/ 3560584 w 3573461"/>
                    <a:gd name="connsiteY126" fmla="*/ 310406 h 634380"/>
                    <a:gd name="connsiteX127" fmla="*/ 3572607 w 3573461"/>
                    <a:gd name="connsiteY127" fmla="*/ 314968 h 634380"/>
                    <a:gd name="connsiteX128" fmla="*/ 3554046 w 3573461"/>
                    <a:gd name="connsiteY128" fmla="*/ 345975 h 634380"/>
                    <a:gd name="connsiteX129" fmla="*/ 3522311 w 3573461"/>
                    <a:gd name="connsiteY129" fmla="*/ 349693 h 634380"/>
                    <a:gd name="connsiteX130" fmla="*/ 3540872 w 3573461"/>
                    <a:gd name="connsiteY130" fmla="*/ 318687 h 634380"/>
                    <a:gd name="connsiteX131" fmla="*/ 3560584 w 3573461"/>
                    <a:gd name="connsiteY131" fmla="*/ 310406 h 634380"/>
                    <a:gd name="connsiteX132" fmla="*/ 1482757 w 3573461"/>
                    <a:gd name="connsiteY132" fmla="*/ 310406 h 634380"/>
                    <a:gd name="connsiteX133" fmla="*/ 1494781 w 3573461"/>
                    <a:gd name="connsiteY133" fmla="*/ 314968 h 634380"/>
                    <a:gd name="connsiteX134" fmla="*/ 1476220 w 3573461"/>
                    <a:gd name="connsiteY134" fmla="*/ 345975 h 634380"/>
                    <a:gd name="connsiteX135" fmla="*/ 1444484 w 3573461"/>
                    <a:gd name="connsiteY135" fmla="*/ 349693 h 634380"/>
                    <a:gd name="connsiteX136" fmla="*/ 1463045 w 3573461"/>
                    <a:gd name="connsiteY136" fmla="*/ 318687 h 634380"/>
                    <a:gd name="connsiteX137" fmla="*/ 1482757 w 3573461"/>
                    <a:gd name="connsiteY137" fmla="*/ 310406 h 634380"/>
                    <a:gd name="connsiteX138" fmla="*/ 2671008 w 3573461"/>
                    <a:gd name="connsiteY138" fmla="*/ 260198 h 634380"/>
                    <a:gd name="connsiteX139" fmla="*/ 2690864 w 3573461"/>
                    <a:gd name="connsiteY139" fmla="*/ 267969 h 634380"/>
                    <a:gd name="connsiteX140" fmla="*/ 2709981 w 3573461"/>
                    <a:gd name="connsiteY140" fmla="*/ 298489 h 634380"/>
                    <a:gd name="connsiteX141" fmla="*/ 2678186 w 3573461"/>
                    <a:gd name="connsiteY141" fmla="*/ 295590 h 634380"/>
                    <a:gd name="connsiteX142" fmla="*/ 2659070 w 3573461"/>
                    <a:gd name="connsiteY142" fmla="*/ 265069 h 634380"/>
                    <a:gd name="connsiteX143" fmla="*/ 2671008 w 3573461"/>
                    <a:gd name="connsiteY143" fmla="*/ 260198 h 634380"/>
                    <a:gd name="connsiteX144" fmla="*/ 593182 w 3573461"/>
                    <a:gd name="connsiteY144" fmla="*/ 260198 h 634380"/>
                    <a:gd name="connsiteX145" fmla="*/ 613038 w 3573461"/>
                    <a:gd name="connsiteY145" fmla="*/ 267969 h 634380"/>
                    <a:gd name="connsiteX146" fmla="*/ 632153 w 3573461"/>
                    <a:gd name="connsiteY146" fmla="*/ 298489 h 634380"/>
                    <a:gd name="connsiteX147" fmla="*/ 600359 w 3573461"/>
                    <a:gd name="connsiteY147" fmla="*/ 295590 h 634380"/>
                    <a:gd name="connsiteX148" fmla="*/ 581243 w 3573461"/>
                    <a:gd name="connsiteY148" fmla="*/ 265069 h 634380"/>
                    <a:gd name="connsiteX149" fmla="*/ 593182 w 3573461"/>
                    <a:gd name="connsiteY149" fmla="*/ 260198 h 634380"/>
                    <a:gd name="connsiteX150" fmla="*/ 2473118 w 3573461"/>
                    <a:gd name="connsiteY150" fmla="*/ 259871 h 634380"/>
                    <a:gd name="connsiteX151" fmla="*/ 2499780 w 3573461"/>
                    <a:gd name="connsiteY151" fmla="*/ 280787 h 634380"/>
                    <a:gd name="connsiteX152" fmla="*/ 2469058 w 3573461"/>
                    <a:gd name="connsiteY152" fmla="*/ 291003 h 634380"/>
                    <a:gd name="connsiteX153" fmla="*/ 2442396 w 3573461"/>
                    <a:gd name="connsiteY153" fmla="*/ 270087 h 634380"/>
                    <a:gd name="connsiteX154" fmla="*/ 2473118 w 3573461"/>
                    <a:gd name="connsiteY154" fmla="*/ 259871 h 634380"/>
                    <a:gd name="connsiteX155" fmla="*/ 2110134 w 3573461"/>
                    <a:gd name="connsiteY155" fmla="*/ 259871 h 634380"/>
                    <a:gd name="connsiteX156" fmla="*/ 2136796 w 3573461"/>
                    <a:gd name="connsiteY156" fmla="*/ 280787 h 634380"/>
                    <a:gd name="connsiteX157" fmla="*/ 2106074 w 3573461"/>
                    <a:gd name="connsiteY157" fmla="*/ 291003 h 634380"/>
                    <a:gd name="connsiteX158" fmla="*/ 2079413 w 3573461"/>
                    <a:gd name="connsiteY158" fmla="*/ 270087 h 634380"/>
                    <a:gd name="connsiteX159" fmla="*/ 2110134 w 3573461"/>
                    <a:gd name="connsiteY159" fmla="*/ 259871 h 634380"/>
                    <a:gd name="connsiteX160" fmla="*/ 395291 w 3573461"/>
                    <a:gd name="connsiteY160" fmla="*/ 259871 h 634380"/>
                    <a:gd name="connsiteX161" fmla="*/ 421953 w 3573461"/>
                    <a:gd name="connsiteY161" fmla="*/ 280787 h 634380"/>
                    <a:gd name="connsiteX162" fmla="*/ 391231 w 3573461"/>
                    <a:gd name="connsiteY162" fmla="*/ 291003 h 634380"/>
                    <a:gd name="connsiteX163" fmla="*/ 364569 w 3573461"/>
                    <a:gd name="connsiteY163" fmla="*/ 270087 h 634380"/>
                    <a:gd name="connsiteX164" fmla="*/ 395291 w 3573461"/>
                    <a:gd name="connsiteY164" fmla="*/ 259871 h 634380"/>
                    <a:gd name="connsiteX165" fmla="*/ 2999281 w 3573461"/>
                    <a:gd name="connsiteY165" fmla="*/ 240370 h 634380"/>
                    <a:gd name="connsiteX166" fmla="*/ 3010051 w 3573461"/>
                    <a:gd name="connsiteY166" fmla="*/ 248223 h 634380"/>
                    <a:gd name="connsiteX167" fmla="*/ 2985854 w 3573461"/>
                    <a:gd name="connsiteY167" fmla="*/ 273058 h 634380"/>
                    <a:gd name="connsiteX168" fmla="*/ 2954290 w 3573461"/>
                    <a:gd name="connsiteY168" fmla="*/ 267640 h 634380"/>
                    <a:gd name="connsiteX169" fmla="*/ 2978487 w 3573461"/>
                    <a:gd name="connsiteY169" fmla="*/ 242806 h 634380"/>
                    <a:gd name="connsiteX170" fmla="*/ 2999281 w 3573461"/>
                    <a:gd name="connsiteY170" fmla="*/ 240370 h 634380"/>
                    <a:gd name="connsiteX171" fmla="*/ 921454 w 3573461"/>
                    <a:gd name="connsiteY171" fmla="*/ 240370 h 634380"/>
                    <a:gd name="connsiteX172" fmla="*/ 932225 w 3573461"/>
                    <a:gd name="connsiteY172" fmla="*/ 248223 h 634380"/>
                    <a:gd name="connsiteX173" fmla="*/ 908028 w 3573461"/>
                    <a:gd name="connsiteY173" fmla="*/ 273058 h 634380"/>
                    <a:gd name="connsiteX174" fmla="*/ 876464 w 3573461"/>
                    <a:gd name="connsiteY174" fmla="*/ 267640 h 634380"/>
                    <a:gd name="connsiteX175" fmla="*/ 900661 w 3573461"/>
                    <a:gd name="connsiteY175" fmla="*/ 242806 h 634380"/>
                    <a:gd name="connsiteX176" fmla="*/ 921454 w 3573461"/>
                    <a:gd name="connsiteY176" fmla="*/ 240370 h 634380"/>
                    <a:gd name="connsiteX177" fmla="*/ 2907325 w 3573461"/>
                    <a:gd name="connsiteY177" fmla="*/ 130962 h 634380"/>
                    <a:gd name="connsiteX178" fmla="*/ 2918095 w 3573461"/>
                    <a:gd name="connsiteY178" fmla="*/ 138815 h 634380"/>
                    <a:gd name="connsiteX179" fmla="*/ 2893898 w 3573461"/>
                    <a:gd name="connsiteY179" fmla="*/ 163649 h 634380"/>
                    <a:gd name="connsiteX180" fmla="*/ 2862334 w 3573461"/>
                    <a:gd name="connsiteY180" fmla="*/ 158231 h 634380"/>
                    <a:gd name="connsiteX181" fmla="*/ 2886531 w 3573461"/>
                    <a:gd name="connsiteY181" fmla="*/ 133397 h 634380"/>
                    <a:gd name="connsiteX182" fmla="*/ 2907325 w 3573461"/>
                    <a:gd name="connsiteY182" fmla="*/ 130962 h 634380"/>
                    <a:gd name="connsiteX183" fmla="*/ 829498 w 3573461"/>
                    <a:gd name="connsiteY183" fmla="*/ 130962 h 634380"/>
                    <a:gd name="connsiteX184" fmla="*/ 840269 w 3573461"/>
                    <a:gd name="connsiteY184" fmla="*/ 138815 h 634380"/>
                    <a:gd name="connsiteX185" fmla="*/ 816072 w 3573461"/>
                    <a:gd name="connsiteY185" fmla="*/ 163649 h 634380"/>
                    <a:gd name="connsiteX186" fmla="*/ 784508 w 3573461"/>
                    <a:gd name="connsiteY186" fmla="*/ 158231 h 634380"/>
                    <a:gd name="connsiteX187" fmla="*/ 808705 w 3573461"/>
                    <a:gd name="connsiteY187" fmla="*/ 133397 h 634380"/>
                    <a:gd name="connsiteX188" fmla="*/ 829498 w 3573461"/>
                    <a:gd name="connsiteY188" fmla="*/ 130962 h 634380"/>
                    <a:gd name="connsiteX189" fmla="*/ 1777930 w 3573461"/>
                    <a:gd name="connsiteY189" fmla="*/ 124623 h 634380"/>
                    <a:gd name="connsiteX190" fmla="*/ 1798763 w 3573461"/>
                    <a:gd name="connsiteY190" fmla="*/ 126521 h 634380"/>
                    <a:gd name="connsiteX191" fmla="*/ 1823401 w 3573461"/>
                    <a:gd name="connsiteY191" fmla="*/ 150726 h 634380"/>
                    <a:gd name="connsiteX192" fmla="*/ 1791943 w 3573461"/>
                    <a:gd name="connsiteY192" fmla="*/ 156956 h 634380"/>
                    <a:gd name="connsiteX193" fmla="*/ 1767303 w 3573461"/>
                    <a:gd name="connsiteY193" fmla="*/ 132750 h 634380"/>
                    <a:gd name="connsiteX194" fmla="*/ 1777930 w 3573461"/>
                    <a:gd name="connsiteY194" fmla="*/ 124623 h 634380"/>
                    <a:gd name="connsiteX195" fmla="*/ 3273900 w 3573461"/>
                    <a:gd name="connsiteY195" fmla="*/ 119895 h 634380"/>
                    <a:gd name="connsiteX196" fmla="*/ 3301341 w 3573461"/>
                    <a:gd name="connsiteY196" fmla="*/ 139320 h 634380"/>
                    <a:gd name="connsiteX197" fmla="*/ 3271046 w 3573461"/>
                    <a:gd name="connsiteY197" fmla="*/ 151220 h 634380"/>
                    <a:gd name="connsiteX198" fmla="*/ 3243606 w 3573461"/>
                    <a:gd name="connsiteY198" fmla="*/ 131795 h 634380"/>
                    <a:gd name="connsiteX199" fmla="*/ 3273900 w 3573461"/>
                    <a:gd name="connsiteY199" fmla="*/ 119895 h 634380"/>
                    <a:gd name="connsiteX200" fmla="*/ 1196074 w 3573461"/>
                    <a:gd name="connsiteY200" fmla="*/ 119895 h 634380"/>
                    <a:gd name="connsiteX201" fmla="*/ 1223515 w 3573461"/>
                    <a:gd name="connsiteY201" fmla="*/ 139320 h 634380"/>
                    <a:gd name="connsiteX202" fmla="*/ 1193220 w 3573461"/>
                    <a:gd name="connsiteY202" fmla="*/ 151220 h 634380"/>
                    <a:gd name="connsiteX203" fmla="*/ 1165779 w 3573461"/>
                    <a:gd name="connsiteY203" fmla="*/ 131795 h 634380"/>
                    <a:gd name="connsiteX204" fmla="*/ 1196074 w 3573461"/>
                    <a:gd name="connsiteY204" fmla="*/ 119895 h 634380"/>
                    <a:gd name="connsiteX205" fmla="*/ 2313276 w 3573461"/>
                    <a:gd name="connsiteY205" fmla="*/ 84542 h 634380"/>
                    <a:gd name="connsiteX206" fmla="*/ 2329871 w 3573461"/>
                    <a:gd name="connsiteY206" fmla="*/ 97530 h 634380"/>
                    <a:gd name="connsiteX207" fmla="*/ 2339382 w 3573461"/>
                    <a:gd name="connsiteY207" fmla="*/ 132541 h 634380"/>
                    <a:gd name="connsiteX208" fmla="*/ 2310131 w 3573461"/>
                    <a:gd name="connsiteY208" fmla="*/ 121067 h 634380"/>
                    <a:gd name="connsiteX209" fmla="*/ 2300620 w 3573461"/>
                    <a:gd name="connsiteY209" fmla="*/ 86056 h 634380"/>
                    <a:gd name="connsiteX210" fmla="*/ 2313276 w 3573461"/>
                    <a:gd name="connsiteY210" fmla="*/ 84542 h 634380"/>
                    <a:gd name="connsiteX211" fmla="*/ 1464540 w 3573461"/>
                    <a:gd name="connsiteY211" fmla="*/ 52929 h 634380"/>
                    <a:gd name="connsiteX212" fmla="*/ 1476564 w 3573461"/>
                    <a:gd name="connsiteY212" fmla="*/ 57491 h 634380"/>
                    <a:gd name="connsiteX213" fmla="*/ 1458003 w 3573461"/>
                    <a:gd name="connsiteY213" fmla="*/ 88498 h 634380"/>
                    <a:gd name="connsiteX214" fmla="*/ 1426268 w 3573461"/>
                    <a:gd name="connsiteY214" fmla="*/ 92216 h 634380"/>
                    <a:gd name="connsiteX215" fmla="*/ 1444829 w 3573461"/>
                    <a:gd name="connsiteY215" fmla="*/ 61210 h 634380"/>
                    <a:gd name="connsiteX216" fmla="*/ 1464540 w 3573461"/>
                    <a:gd name="connsiteY216" fmla="*/ 52929 h 634380"/>
                    <a:gd name="connsiteX217" fmla="*/ 1037664 w 3573461"/>
                    <a:gd name="connsiteY217" fmla="*/ 45785 h 634380"/>
                    <a:gd name="connsiteX218" fmla="*/ 1031570 w 3573461"/>
                    <a:gd name="connsiteY218" fmla="*/ 54294 h 634380"/>
                    <a:gd name="connsiteX219" fmla="*/ 1000682 w 3573461"/>
                    <a:gd name="connsiteY219" fmla="*/ 63763 h 634380"/>
                    <a:gd name="connsiteX220" fmla="*/ 1001408 w 3573461"/>
                    <a:gd name="connsiteY220" fmla="*/ 50031 h 634380"/>
                    <a:gd name="connsiteX221" fmla="*/ 1022581 w 3573461"/>
                    <a:gd name="connsiteY221" fmla="*/ 47143 h 634380"/>
                    <a:gd name="connsiteX222" fmla="*/ 2578800 w 3573461"/>
                    <a:gd name="connsiteY222" fmla="*/ 33030 h 634380"/>
                    <a:gd name="connsiteX223" fmla="*/ 2605462 w 3573461"/>
                    <a:gd name="connsiteY223" fmla="*/ 53946 h 634380"/>
                    <a:gd name="connsiteX224" fmla="*/ 2574740 w 3573461"/>
                    <a:gd name="connsiteY224" fmla="*/ 64162 h 634380"/>
                    <a:gd name="connsiteX225" fmla="*/ 2548080 w 3573461"/>
                    <a:gd name="connsiteY225" fmla="*/ 43246 h 634380"/>
                    <a:gd name="connsiteX226" fmla="*/ 2578800 w 3573461"/>
                    <a:gd name="connsiteY226" fmla="*/ 33030 h 634380"/>
                    <a:gd name="connsiteX227" fmla="*/ 1641801 w 3573461"/>
                    <a:gd name="connsiteY227" fmla="*/ 657 h 634380"/>
                    <a:gd name="connsiteX228" fmla="*/ 1637088 w 3573461"/>
                    <a:gd name="connsiteY228" fmla="*/ 4261 h 634380"/>
                    <a:gd name="connsiteX229" fmla="*/ 1616255 w 3573461"/>
                    <a:gd name="connsiteY229" fmla="*/ 2363 h 634380"/>
                    <a:gd name="connsiteX230" fmla="*/ 1615886 w 3573461"/>
                    <a:gd name="connsiteY230" fmla="*/ 2151 h 634380"/>
                    <a:gd name="connsiteX231" fmla="*/ 2148692 w 3573461"/>
                    <a:gd name="connsiteY231" fmla="*/ 1 h 634380"/>
                    <a:gd name="connsiteX232" fmla="*/ 2177711 w 3573461"/>
                    <a:gd name="connsiteY232" fmla="*/ 15805 h 634380"/>
                    <a:gd name="connsiteX233" fmla="*/ 2148654 w 3573461"/>
                    <a:gd name="connsiteY233" fmla="*/ 31510 h 634380"/>
                    <a:gd name="connsiteX234" fmla="*/ 2119634 w 3573461"/>
                    <a:gd name="connsiteY234" fmla="*/ 15705 h 634380"/>
                    <a:gd name="connsiteX235" fmla="*/ 2148692 w 3573461"/>
                    <a:gd name="connsiteY235" fmla="*/ 1 h 6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</a:cxnLst>
                  <a:rect l="l" t="t" r="r" b="b"/>
                  <a:pathLst>
                    <a:path w="3573461" h="634380">
                      <a:moveTo>
                        <a:pt x="170037" y="623176"/>
                      </a:moveTo>
                      <a:cubicBezTo>
                        <a:pt x="178009" y="624215"/>
                        <a:pt x="185066" y="626908"/>
                        <a:pt x="190032" y="630424"/>
                      </a:cubicBezTo>
                      <a:lnTo>
                        <a:pt x="192451" y="634380"/>
                      </a:lnTo>
                      <a:lnTo>
                        <a:pt x="154275" y="624635"/>
                      </a:lnTo>
                      <a:close/>
                      <a:moveTo>
                        <a:pt x="778082" y="581738"/>
                      </a:moveTo>
                      <a:cubicBezTo>
                        <a:pt x="783825" y="581065"/>
                        <a:pt x="788287" y="582533"/>
                        <a:pt x="790106" y="586301"/>
                      </a:cubicBezTo>
                      <a:cubicBezTo>
                        <a:pt x="793743" y="593835"/>
                        <a:pt x="785433" y="607718"/>
                        <a:pt x="771545" y="617307"/>
                      </a:cubicBezTo>
                      <a:cubicBezTo>
                        <a:pt x="757656" y="626896"/>
                        <a:pt x="743447" y="628561"/>
                        <a:pt x="739809" y="621026"/>
                      </a:cubicBezTo>
                      <a:cubicBezTo>
                        <a:pt x="736171" y="613491"/>
                        <a:pt x="744481" y="599608"/>
                        <a:pt x="758370" y="590019"/>
                      </a:cubicBezTo>
                      <a:cubicBezTo>
                        <a:pt x="765315" y="585225"/>
                        <a:pt x="772339" y="582411"/>
                        <a:pt x="778082" y="581738"/>
                      </a:cubicBezTo>
                      <a:close/>
                      <a:moveTo>
                        <a:pt x="1088319" y="581709"/>
                      </a:moveTo>
                      <a:cubicBezTo>
                        <a:pt x="1094089" y="581635"/>
                        <a:pt x="1098427" y="583560"/>
                        <a:pt x="1099965" y="587502"/>
                      </a:cubicBezTo>
                      <a:cubicBezTo>
                        <a:pt x="1101504" y="591445"/>
                        <a:pt x="1099952" y="596658"/>
                        <a:pt x="1096198" y="601899"/>
                      </a:cubicBezTo>
                      <a:lnTo>
                        <a:pt x="1080422" y="615434"/>
                      </a:lnTo>
                      <a:lnTo>
                        <a:pt x="1052989" y="618689"/>
                      </a:lnTo>
                      <a:lnTo>
                        <a:pt x="1051319" y="618852"/>
                      </a:lnTo>
                      <a:lnTo>
                        <a:pt x="1047337" y="616871"/>
                      </a:lnTo>
                      <a:cubicBezTo>
                        <a:pt x="1044260" y="608987"/>
                        <a:pt x="1053546" y="596021"/>
                        <a:pt x="1068080" y="587911"/>
                      </a:cubicBezTo>
                      <a:cubicBezTo>
                        <a:pt x="1075347" y="583855"/>
                        <a:pt x="1082548" y="581783"/>
                        <a:pt x="1088319" y="581709"/>
                      </a:cubicBezTo>
                      <a:close/>
                      <a:moveTo>
                        <a:pt x="438503" y="556208"/>
                      </a:moveTo>
                      <a:cubicBezTo>
                        <a:pt x="444246" y="555535"/>
                        <a:pt x="448708" y="557003"/>
                        <a:pt x="450527" y="560771"/>
                      </a:cubicBezTo>
                      <a:cubicBezTo>
                        <a:pt x="454164" y="568306"/>
                        <a:pt x="445854" y="582188"/>
                        <a:pt x="431966" y="591777"/>
                      </a:cubicBezTo>
                      <a:cubicBezTo>
                        <a:pt x="418077" y="601367"/>
                        <a:pt x="403868" y="603031"/>
                        <a:pt x="400230" y="595496"/>
                      </a:cubicBezTo>
                      <a:cubicBezTo>
                        <a:pt x="396592" y="587961"/>
                        <a:pt x="404902" y="574079"/>
                        <a:pt x="418791" y="564490"/>
                      </a:cubicBezTo>
                      <a:cubicBezTo>
                        <a:pt x="425736" y="559695"/>
                        <a:pt x="432760" y="556882"/>
                        <a:pt x="438503" y="556208"/>
                      </a:cubicBezTo>
                      <a:close/>
                      <a:moveTo>
                        <a:pt x="1652576" y="530203"/>
                      </a:moveTo>
                      <a:cubicBezTo>
                        <a:pt x="1658269" y="529074"/>
                        <a:pt x="1665664" y="529618"/>
                        <a:pt x="1673409" y="532101"/>
                      </a:cubicBezTo>
                      <a:cubicBezTo>
                        <a:pt x="1681155" y="534582"/>
                        <a:pt x="1687785" y="538532"/>
                        <a:pt x="1692244" y="542913"/>
                      </a:cubicBezTo>
                      <a:lnTo>
                        <a:pt x="1693917" y="546773"/>
                      </a:lnTo>
                      <a:lnTo>
                        <a:pt x="1663057" y="548771"/>
                      </a:lnTo>
                      <a:lnTo>
                        <a:pt x="1647232" y="550517"/>
                      </a:lnTo>
                      <a:lnTo>
                        <a:pt x="1641949" y="538330"/>
                      </a:lnTo>
                      <a:cubicBezTo>
                        <a:pt x="1642892" y="534128"/>
                        <a:pt x="1646883" y="531330"/>
                        <a:pt x="1652576" y="530203"/>
                      </a:cubicBezTo>
                      <a:close/>
                      <a:moveTo>
                        <a:pt x="2085280" y="521229"/>
                      </a:moveTo>
                      <a:cubicBezTo>
                        <a:pt x="2090870" y="519516"/>
                        <a:pt x="2095466" y="520152"/>
                        <a:pt x="2097744" y="523544"/>
                      </a:cubicBezTo>
                      <a:lnTo>
                        <a:pt x="2097179" y="534241"/>
                      </a:lnTo>
                      <a:lnTo>
                        <a:pt x="2066250" y="533857"/>
                      </a:lnTo>
                      <a:lnTo>
                        <a:pt x="2066856" y="533011"/>
                      </a:lnTo>
                      <a:cubicBezTo>
                        <a:pt x="2073107" y="527006"/>
                        <a:pt x="2079690" y="522942"/>
                        <a:pt x="2085280" y="521229"/>
                      </a:cubicBezTo>
                      <a:close/>
                      <a:moveTo>
                        <a:pt x="7453" y="521229"/>
                      </a:moveTo>
                      <a:cubicBezTo>
                        <a:pt x="13043" y="519516"/>
                        <a:pt x="17639" y="520152"/>
                        <a:pt x="19918" y="523544"/>
                      </a:cubicBezTo>
                      <a:cubicBezTo>
                        <a:pt x="22197" y="526935"/>
                        <a:pt x="21726" y="532440"/>
                        <a:pt x="19123" y="538598"/>
                      </a:cubicBezTo>
                      <a:lnTo>
                        <a:pt x="14889" y="544511"/>
                      </a:lnTo>
                      <a:lnTo>
                        <a:pt x="3087" y="533344"/>
                      </a:lnTo>
                      <a:lnTo>
                        <a:pt x="0" y="525995"/>
                      </a:lnTo>
                      <a:close/>
                      <a:moveTo>
                        <a:pt x="2657939" y="468844"/>
                      </a:moveTo>
                      <a:cubicBezTo>
                        <a:pt x="2663693" y="469368"/>
                        <a:pt x="2670766" y="472000"/>
                        <a:pt x="2677795" y="476615"/>
                      </a:cubicBezTo>
                      <a:cubicBezTo>
                        <a:pt x="2691854" y="485844"/>
                        <a:pt x="2700412" y="499508"/>
                        <a:pt x="2696912" y="507135"/>
                      </a:cubicBezTo>
                      <a:cubicBezTo>
                        <a:pt x="2693410" y="514762"/>
                        <a:pt x="2679175" y="513465"/>
                        <a:pt x="2665116" y="504236"/>
                      </a:cubicBezTo>
                      <a:cubicBezTo>
                        <a:pt x="2651058" y="495007"/>
                        <a:pt x="2642500" y="481341"/>
                        <a:pt x="2646001" y="473715"/>
                      </a:cubicBezTo>
                      <a:cubicBezTo>
                        <a:pt x="2647751" y="469902"/>
                        <a:pt x="2652185" y="468319"/>
                        <a:pt x="2657939" y="468844"/>
                      </a:cubicBezTo>
                      <a:close/>
                      <a:moveTo>
                        <a:pt x="580113" y="468844"/>
                      </a:moveTo>
                      <a:cubicBezTo>
                        <a:pt x="585867" y="469368"/>
                        <a:pt x="592940" y="472000"/>
                        <a:pt x="599969" y="476615"/>
                      </a:cubicBezTo>
                      <a:cubicBezTo>
                        <a:pt x="614028" y="485844"/>
                        <a:pt x="622585" y="499508"/>
                        <a:pt x="619084" y="507135"/>
                      </a:cubicBezTo>
                      <a:cubicBezTo>
                        <a:pt x="615583" y="514762"/>
                        <a:pt x="601348" y="513465"/>
                        <a:pt x="587290" y="504236"/>
                      </a:cubicBezTo>
                      <a:cubicBezTo>
                        <a:pt x="573230" y="495007"/>
                        <a:pt x="564672" y="481341"/>
                        <a:pt x="568173" y="473715"/>
                      </a:cubicBezTo>
                      <a:cubicBezTo>
                        <a:pt x="569924" y="469902"/>
                        <a:pt x="574358" y="468319"/>
                        <a:pt x="580113" y="468844"/>
                      </a:cubicBezTo>
                      <a:close/>
                      <a:moveTo>
                        <a:pt x="3017188" y="428007"/>
                      </a:moveTo>
                      <a:cubicBezTo>
                        <a:pt x="3022901" y="428988"/>
                        <a:pt x="3026942" y="431684"/>
                        <a:pt x="3027959" y="435860"/>
                      </a:cubicBezTo>
                      <a:cubicBezTo>
                        <a:pt x="3029993" y="444213"/>
                        <a:pt x="3019160" y="455333"/>
                        <a:pt x="3003762" y="460695"/>
                      </a:cubicBezTo>
                      <a:cubicBezTo>
                        <a:pt x="2988364" y="466057"/>
                        <a:pt x="2974232" y="463631"/>
                        <a:pt x="2972198" y="455277"/>
                      </a:cubicBezTo>
                      <a:cubicBezTo>
                        <a:pt x="2970164" y="446924"/>
                        <a:pt x="2980998" y="435804"/>
                        <a:pt x="2996395" y="430442"/>
                      </a:cubicBezTo>
                      <a:cubicBezTo>
                        <a:pt x="3004094" y="427761"/>
                        <a:pt x="3011478" y="427027"/>
                        <a:pt x="3017188" y="428007"/>
                      </a:cubicBezTo>
                      <a:close/>
                      <a:moveTo>
                        <a:pt x="939362" y="428007"/>
                      </a:moveTo>
                      <a:cubicBezTo>
                        <a:pt x="945074" y="428988"/>
                        <a:pt x="949116" y="431684"/>
                        <a:pt x="950133" y="435860"/>
                      </a:cubicBezTo>
                      <a:cubicBezTo>
                        <a:pt x="952167" y="444213"/>
                        <a:pt x="941334" y="455333"/>
                        <a:pt x="925936" y="460695"/>
                      </a:cubicBezTo>
                      <a:cubicBezTo>
                        <a:pt x="910538" y="466057"/>
                        <a:pt x="896406" y="463631"/>
                        <a:pt x="894372" y="455277"/>
                      </a:cubicBezTo>
                      <a:cubicBezTo>
                        <a:pt x="892338" y="446924"/>
                        <a:pt x="903171" y="435804"/>
                        <a:pt x="918569" y="430442"/>
                      </a:cubicBezTo>
                      <a:cubicBezTo>
                        <a:pt x="926268" y="427761"/>
                        <a:pt x="933650" y="427027"/>
                        <a:pt x="939362" y="428007"/>
                      </a:cubicBezTo>
                      <a:close/>
                      <a:moveTo>
                        <a:pt x="3376188" y="423643"/>
                      </a:moveTo>
                      <a:cubicBezTo>
                        <a:pt x="3381931" y="422971"/>
                        <a:pt x="3386393" y="424438"/>
                        <a:pt x="3388211" y="428206"/>
                      </a:cubicBezTo>
                      <a:cubicBezTo>
                        <a:pt x="3391850" y="435741"/>
                        <a:pt x="3383540" y="449623"/>
                        <a:pt x="3369650" y="459212"/>
                      </a:cubicBezTo>
                      <a:cubicBezTo>
                        <a:pt x="3355762" y="468802"/>
                        <a:pt x="3341554" y="470466"/>
                        <a:pt x="3337915" y="462931"/>
                      </a:cubicBezTo>
                      <a:cubicBezTo>
                        <a:pt x="3334278" y="455396"/>
                        <a:pt x="3342587" y="441514"/>
                        <a:pt x="3356476" y="431925"/>
                      </a:cubicBezTo>
                      <a:cubicBezTo>
                        <a:pt x="3363421" y="427130"/>
                        <a:pt x="3370445" y="424317"/>
                        <a:pt x="3376188" y="423643"/>
                      </a:cubicBezTo>
                      <a:close/>
                      <a:moveTo>
                        <a:pt x="1298362" y="423643"/>
                      </a:moveTo>
                      <a:cubicBezTo>
                        <a:pt x="1304104" y="422971"/>
                        <a:pt x="1308566" y="424438"/>
                        <a:pt x="1310385" y="428206"/>
                      </a:cubicBezTo>
                      <a:cubicBezTo>
                        <a:pt x="1314023" y="435741"/>
                        <a:pt x="1305713" y="449623"/>
                        <a:pt x="1291824" y="459212"/>
                      </a:cubicBezTo>
                      <a:cubicBezTo>
                        <a:pt x="1277935" y="468802"/>
                        <a:pt x="1263727" y="470466"/>
                        <a:pt x="1260089" y="462931"/>
                      </a:cubicBezTo>
                      <a:cubicBezTo>
                        <a:pt x="1256451" y="455396"/>
                        <a:pt x="1264761" y="441514"/>
                        <a:pt x="1278650" y="431925"/>
                      </a:cubicBezTo>
                      <a:cubicBezTo>
                        <a:pt x="1285594" y="427130"/>
                        <a:pt x="1292619" y="424317"/>
                        <a:pt x="1298362" y="423643"/>
                      </a:cubicBezTo>
                      <a:close/>
                      <a:moveTo>
                        <a:pt x="2288722" y="373108"/>
                      </a:moveTo>
                      <a:cubicBezTo>
                        <a:pt x="2304569" y="376063"/>
                        <a:pt x="2316505" y="385428"/>
                        <a:pt x="2315384" y="394024"/>
                      </a:cubicBezTo>
                      <a:cubicBezTo>
                        <a:pt x="2314264" y="402621"/>
                        <a:pt x="2300509" y="407196"/>
                        <a:pt x="2284662" y="404241"/>
                      </a:cubicBezTo>
                      <a:cubicBezTo>
                        <a:pt x="2268816" y="401286"/>
                        <a:pt x="2256879" y="391921"/>
                        <a:pt x="2258001" y="383325"/>
                      </a:cubicBezTo>
                      <a:cubicBezTo>
                        <a:pt x="2259122" y="374728"/>
                        <a:pt x="2272876" y="370153"/>
                        <a:pt x="2288722" y="373108"/>
                      </a:cubicBezTo>
                      <a:close/>
                      <a:moveTo>
                        <a:pt x="1925738" y="373108"/>
                      </a:moveTo>
                      <a:cubicBezTo>
                        <a:pt x="1941585" y="376063"/>
                        <a:pt x="1953521" y="385428"/>
                        <a:pt x="1952401" y="394024"/>
                      </a:cubicBezTo>
                      <a:cubicBezTo>
                        <a:pt x="1951280" y="402621"/>
                        <a:pt x="1937526" y="407196"/>
                        <a:pt x="1921679" y="404241"/>
                      </a:cubicBezTo>
                      <a:cubicBezTo>
                        <a:pt x="1905833" y="401286"/>
                        <a:pt x="1893896" y="391921"/>
                        <a:pt x="1895018" y="383325"/>
                      </a:cubicBezTo>
                      <a:cubicBezTo>
                        <a:pt x="1896138" y="374728"/>
                        <a:pt x="1909893" y="370153"/>
                        <a:pt x="1925738" y="373108"/>
                      </a:cubicBezTo>
                      <a:close/>
                      <a:moveTo>
                        <a:pt x="210896" y="373108"/>
                      </a:moveTo>
                      <a:cubicBezTo>
                        <a:pt x="226741" y="376063"/>
                        <a:pt x="238678" y="385428"/>
                        <a:pt x="237558" y="394024"/>
                      </a:cubicBezTo>
                      <a:cubicBezTo>
                        <a:pt x="236436" y="402621"/>
                        <a:pt x="222682" y="407196"/>
                        <a:pt x="206836" y="404241"/>
                      </a:cubicBezTo>
                      <a:cubicBezTo>
                        <a:pt x="190990" y="401286"/>
                        <a:pt x="179053" y="391921"/>
                        <a:pt x="180174" y="383325"/>
                      </a:cubicBezTo>
                      <a:cubicBezTo>
                        <a:pt x="181295" y="374728"/>
                        <a:pt x="195049" y="370153"/>
                        <a:pt x="210896" y="373108"/>
                      </a:cubicBezTo>
                      <a:close/>
                      <a:moveTo>
                        <a:pt x="2814884" y="353608"/>
                      </a:moveTo>
                      <a:cubicBezTo>
                        <a:pt x="2820596" y="354589"/>
                        <a:pt x="2824638" y="357285"/>
                        <a:pt x="2825654" y="361461"/>
                      </a:cubicBezTo>
                      <a:cubicBezTo>
                        <a:pt x="2827689" y="369814"/>
                        <a:pt x="2816856" y="380934"/>
                        <a:pt x="2801458" y="386296"/>
                      </a:cubicBezTo>
                      <a:cubicBezTo>
                        <a:pt x="2786060" y="391657"/>
                        <a:pt x="2771928" y="389232"/>
                        <a:pt x="2769894" y="380878"/>
                      </a:cubicBezTo>
                      <a:cubicBezTo>
                        <a:pt x="2767860" y="372525"/>
                        <a:pt x="2778693" y="361405"/>
                        <a:pt x="2794091" y="356043"/>
                      </a:cubicBezTo>
                      <a:cubicBezTo>
                        <a:pt x="2801790" y="353362"/>
                        <a:pt x="2809172" y="352629"/>
                        <a:pt x="2814884" y="353608"/>
                      </a:cubicBezTo>
                      <a:close/>
                      <a:moveTo>
                        <a:pt x="737058" y="353608"/>
                      </a:moveTo>
                      <a:cubicBezTo>
                        <a:pt x="742770" y="354589"/>
                        <a:pt x="746811" y="357285"/>
                        <a:pt x="747828" y="361461"/>
                      </a:cubicBezTo>
                      <a:cubicBezTo>
                        <a:pt x="749862" y="369814"/>
                        <a:pt x="739029" y="380934"/>
                        <a:pt x="723631" y="386296"/>
                      </a:cubicBezTo>
                      <a:cubicBezTo>
                        <a:pt x="708233" y="391657"/>
                        <a:pt x="694102" y="389232"/>
                        <a:pt x="692067" y="380878"/>
                      </a:cubicBezTo>
                      <a:cubicBezTo>
                        <a:pt x="690033" y="372525"/>
                        <a:pt x="700866" y="361405"/>
                        <a:pt x="716264" y="356043"/>
                      </a:cubicBezTo>
                      <a:cubicBezTo>
                        <a:pt x="723964" y="353362"/>
                        <a:pt x="731346" y="352629"/>
                        <a:pt x="737058" y="353608"/>
                      </a:cubicBezTo>
                      <a:close/>
                      <a:moveTo>
                        <a:pt x="1665646" y="321557"/>
                      </a:moveTo>
                      <a:cubicBezTo>
                        <a:pt x="1671339" y="320428"/>
                        <a:pt x="1678733" y="320972"/>
                        <a:pt x="1686479" y="323454"/>
                      </a:cubicBezTo>
                      <a:cubicBezTo>
                        <a:pt x="1701969" y="328417"/>
                        <a:pt x="1713000" y="339255"/>
                        <a:pt x="1711117" y="347660"/>
                      </a:cubicBezTo>
                      <a:cubicBezTo>
                        <a:pt x="1709234" y="356064"/>
                        <a:pt x="1695149" y="358853"/>
                        <a:pt x="1679659" y="353889"/>
                      </a:cubicBezTo>
                      <a:cubicBezTo>
                        <a:pt x="1664168" y="348925"/>
                        <a:pt x="1653136" y="338088"/>
                        <a:pt x="1655019" y="329684"/>
                      </a:cubicBezTo>
                      <a:cubicBezTo>
                        <a:pt x="1655960" y="325482"/>
                        <a:pt x="1659953" y="322684"/>
                        <a:pt x="1665646" y="321557"/>
                      </a:cubicBezTo>
                      <a:close/>
                      <a:moveTo>
                        <a:pt x="3201584" y="314769"/>
                      </a:moveTo>
                      <a:cubicBezTo>
                        <a:pt x="3207296" y="315750"/>
                        <a:pt x="3211338" y="318446"/>
                        <a:pt x="3212354" y="322622"/>
                      </a:cubicBezTo>
                      <a:cubicBezTo>
                        <a:pt x="3214389" y="330975"/>
                        <a:pt x="3203556" y="342096"/>
                        <a:pt x="3188158" y="347457"/>
                      </a:cubicBezTo>
                      <a:cubicBezTo>
                        <a:pt x="3172760" y="352818"/>
                        <a:pt x="3158628" y="350393"/>
                        <a:pt x="3156594" y="342039"/>
                      </a:cubicBezTo>
                      <a:cubicBezTo>
                        <a:pt x="3154560" y="333686"/>
                        <a:pt x="3165393" y="322566"/>
                        <a:pt x="3180791" y="317204"/>
                      </a:cubicBezTo>
                      <a:cubicBezTo>
                        <a:pt x="3188490" y="314523"/>
                        <a:pt x="3195872" y="313790"/>
                        <a:pt x="3201584" y="314769"/>
                      </a:cubicBezTo>
                      <a:close/>
                      <a:moveTo>
                        <a:pt x="1123758" y="314769"/>
                      </a:moveTo>
                      <a:cubicBezTo>
                        <a:pt x="1129469" y="315750"/>
                        <a:pt x="1133511" y="318446"/>
                        <a:pt x="1134528" y="322622"/>
                      </a:cubicBezTo>
                      <a:cubicBezTo>
                        <a:pt x="1136562" y="330975"/>
                        <a:pt x="1125729" y="342096"/>
                        <a:pt x="1110331" y="347457"/>
                      </a:cubicBezTo>
                      <a:cubicBezTo>
                        <a:pt x="1094933" y="352818"/>
                        <a:pt x="1080802" y="350393"/>
                        <a:pt x="1078767" y="342039"/>
                      </a:cubicBezTo>
                      <a:cubicBezTo>
                        <a:pt x="1076733" y="333686"/>
                        <a:pt x="1087566" y="322566"/>
                        <a:pt x="1102964" y="317204"/>
                      </a:cubicBezTo>
                      <a:cubicBezTo>
                        <a:pt x="1110664" y="314523"/>
                        <a:pt x="1118046" y="313790"/>
                        <a:pt x="1123758" y="314769"/>
                      </a:cubicBezTo>
                      <a:close/>
                      <a:moveTo>
                        <a:pt x="3560584" y="310406"/>
                      </a:moveTo>
                      <a:cubicBezTo>
                        <a:pt x="3566326" y="309732"/>
                        <a:pt x="3570788" y="311201"/>
                        <a:pt x="3572607" y="314968"/>
                      </a:cubicBezTo>
                      <a:cubicBezTo>
                        <a:pt x="3576245" y="322503"/>
                        <a:pt x="3567936" y="336385"/>
                        <a:pt x="3554046" y="345975"/>
                      </a:cubicBezTo>
                      <a:cubicBezTo>
                        <a:pt x="3540157" y="355564"/>
                        <a:pt x="3525949" y="357228"/>
                        <a:pt x="3522311" y="349693"/>
                      </a:cubicBezTo>
                      <a:cubicBezTo>
                        <a:pt x="3518673" y="342158"/>
                        <a:pt x="3526983" y="328276"/>
                        <a:pt x="3540872" y="318687"/>
                      </a:cubicBezTo>
                      <a:cubicBezTo>
                        <a:pt x="3547816" y="313892"/>
                        <a:pt x="3554841" y="311079"/>
                        <a:pt x="3560584" y="310406"/>
                      </a:cubicBezTo>
                      <a:close/>
                      <a:moveTo>
                        <a:pt x="1482757" y="310406"/>
                      </a:moveTo>
                      <a:cubicBezTo>
                        <a:pt x="1488500" y="309732"/>
                        <a:pt x="1492962" y="311201"/>
                        <a:pt x="1494781" y="314968"/>
                      </a:cubicBezTo>
                      <a:cubicBezTo>
                        <a:pt x="1498418" y="322503"/>
                        <a:pt x="1490108" y="336385"/>
                        <a:pt x="1476220" y="345975"/>
                      </a:cubicBezTo>
                      <a:cubicBezTo>
                        <a:pt x="1462330" y="355564"/>
                        <a:pt x="1448122" y="357228"/>
                        <a:pt x="1444484" y="349693"/>
                      </a:cubicBezTo>
                      <a:cubicBezTo>
                        <a:pt x="1440846" y="342158"/>
                        <a:pt x="1449155" y="328276"/>
                        <a:pt x="1463045" y="318687"/>
                      </a:cubicBezTo>
                      <a:cubicBezTo>
                        <a:pt x="1469990" y="313892"/>
                        <a:pt x="1477014" y="311079"/>
                        <a:pt x="1482757" y="310406"/>
                      </a:cubicBezTo>
                      <a:close/>
                      <a:moveTo>
                        <a:pt x="2671008" y="260198"/>
                      </a:moveTo>
                      <a:cubicBezTo>
                        <a:pt x="2676762" y="260722"/>
                        <a:pt x="2683836" y="263355"/>
                        <a:pt x="2690864" y="267969"/>
                      </a:cubicBezTo>
                      <a:cubicBezTo>
                        <a:pt x="2704924" y="277197"/>
                        <a:pt x="2713482" y="290862"/>
                        <a:pt x="2709981" y="298489"/>
                      </a:cubicBezTo>
                      <a:cubicBezTo>
                        <a:pt x="2706480" y="306116"/>
                        <a:pt x="2692245" y="304819"/>
                        <a:pt x="2678186" y="295590"/>
                      </a:cubicBezTo>
                      <a:cubicBezTo>
                        <a:pt x="2664127" y="286361"/>
                        <a:pt x="2655569" y="272696"/>
                        <a:pt x="2659070" y="265069"/>
                      </a:cubicBezTo>
                      <a:cubicBezTo>
                        <a:pt x="2660820" y="261256"/>
                        <a:pt x="2665254" y="259673"/>
                        <a:pt x="2671008" y="260198"/>
                      </a:cubicBezTo>
                      <a:close/>
                      <a:moveTo>
                        <a:pt x="593182" y="260198"/>
                      </a:moveTo>
                      <a:cubicBezTo>
                        <a:pt x="598935" y="260722"/>
                        <a:pt x="606009" y="263355"/>
                        <a:pt x="613038" y="267969"/>
                      </a:cubicBezTo>
                      <a:cubicBezTo>
                        <a:pt x="627097" y="277197"/>
                        <a:pt x="635655" y="290862"/>
                        <a:pt x="632153" y="298489"/>
                      </a:cubicBezTo>
                      <a:cubicBezTo>
                        <a:pt x="628652" y="306116"/>
                        <a:pt x="614417" y="304819"/>
                        <a:pt x="600359" y="295590"/>
                      </a:cubicBezTo>
                      <a:cubicBezTo>
                        <a:pt x="586300" y="286361"/>
                        <a:pt x="577742" y="272696"/>
                        <a:pt x="581243" y="265069"/>
                      </a:cubicBezTo>
                      <a:cubicBezTo>
                        <a:pt x="582994" y="261256"/>
                        <a:pt x="587428" y="259673"/>
                        <a:pt x="593182" y="260198"/>
                      </a:cubicBezTo>
                      <a:close/>
                      <a:moveTo>
                        <a:pt x="2473118" y="259871"/>
                      </a:moveTo>
                      <a:cubicBezTo>
                        <a:pt x="2488964" y="262825"/>
                        <a:pt x="2500900" y="272190"/>
                        <a:pt x="2499780" y="280787"/>
                      </a:cubicBezTo>
                      <a:cubicBezTo>
                        <a:pt x="2498659" y="289383"/>
                        <a:pt x="2484904" y="293959"/>
                        <a:pt x="2469058" y="291003"/>
                      </a:cubicBezTo>
                      <a:cubicBezTo>
                        <a:pt x="2453212" y="288048"/>
                        <a:pt x="2441275" y="278684"/>
                        <a:pt x="2442396" y="270087"/>
                      </a:cubicBezTo>
                      <a:cubicBezTo>
                        <a:pt x="2443517" y="261490"/>
                        <a:pt x="2457272" y="256915"/>
                        <a:pt x="2473118" y="259871"/>
                      </a:cubicBezTo>
                      <a:close/>
                      <a:moveTo>
                        <a:pt x="2110134" y="259871"/>
                      </a:moveTo>
                      <a:cubicBezTo>
                        <a:pt x="2125981" y="262825"/>
                        <a:pt x="2137917" y="272190"/>
                        <a:pt x="2136796" y="280787"/>
                      </a:cubicBezTo>
                      <a:cubicBezTo>
                        <a:pt x="2135676" y="289383"/>
                        <a:pt x="2121921" y="293959"/>
                        <a:pt x="2106074" y="291003"/>
                      </a:cubicBezTo>
                      <a:cubicBezTo>
                        <a:pt x="2090228" y="288048"/>
                        <a:pt x="2078292" y="278684"/>
                        <a:pt x="2079413" y="270087"/>
                      </a:cubicBezTo>
                      <a:cubicBezTo>
                        <a:pt x="2080534" y="261490"/>
                        <a:pt x="2094288" y="256915"/>
                        <a:pt x="2110134" y="259871"/>
                      </a:cubicBezTo>
                      <a:close/>
                      <a:moveTo>
                        <a:pt x="395291" y="259871"/>
                      </a:moveTo>
                      <a:cubicBezTo>
                        <a:pt x="411137" y="262825"/>
                        <a:pt x="423074" y="272190"/>
                        <a:pt x="421953" y="280787"/>
                      </a:cubicBezTo>
                      <a:cubicBezTo>
                        <a:pt x="420832" y="289383"/>
                        <a:pt x="407077" y="293959"/>
                        <a:pt x="391231" y="291003"/>
                      </a:cubicBezTo>
                      <a:cubicBezTo>
                        <a:pt x="375386" y="288048"/>
                        <a:pt x="363449" y="278684"/>
                        <a:pt x="364569" y="270087"/>
                      </a:cubicBezTo>
                      <a:cubicBezTo>
                        <a:pt x="365691" y="261490"/>
                        <a:pt x="379444" y="256915"/>
                        <a:pt x="395291" y="259871"/>
                      </a:cubicBezTo>
                      <a:close/>
                      <a:moveTo>
                        <a:pt x="2999281" y="240370"/>
                      </a:moveTo>
                      <a:cubicBezTo>
                        <a:pt x="3004993" y="241351"/>
                        <a:pt x="3009035" y="244047"/>
                        <a:pt x="3010051" y="248223"/>
                      </a:cubicBezTo>
                      <a:cubicBezTo>
                        <a:pt x="3012086" y="256576"/>
                        <a:pt x="3001253" y="267697"/>
                        <a:pt x="2985854" y="273058"/>
                      </a:cubicBezTo>
                      <a:cubicBezTo>
                        <a:pt x="2970457" y="278419"/>
                        <a:pt x="2956324" y="275995"/>
                        <a:pt x="2954290" y="267640"/>
                      </a:cubicBezTo>
                      <a:cubicBezTo>
                        <a:pt x="2952256" y="259287"/>
                        <a:pt x="2963090" y="248167"/>
                        <a:pt x="2978487" y="242806"/>
                      </a:cubicBezTo>
                      <a:cubicBezTo>
                        <a:pt x="2986187" y="240124"/>
                        <a:pt x="2993568" y="239391"/>
                        <a:pt x="2999281" y="240370"/>
                      </a:cubicBezTo>
                      <a:close/>
                      <a:moveTo>
                        <a:pt x="921454" y="240370"/>
                      </a:moveTo>
                      <a:cubicBezTo>
                        <a:pt x="927167" y="241351"/>
                        <a:pt x="931207" y="244047"/>
                        <a:pt x="932225" y="248223"/>
                      </a:cubicBezTo>
                      <a:cubicBezTo>
                        <a:pt x="934259" y="256576"/>
                        <a:pt x="923425" y="267697"/>
                        <a:pt x="908028" y="273058"/>
                      </a:cubicBezTo>
                      <a:cubicBezTo>
                        <a:pt x="892629" y="278419"/>
                        <a:pt x="878498" y="275995"/>
                        <a:pt x="876464" y="267640"/>
                      </a:cubicBezTo>
                      <a:cubicBezTo>
                        <a:pt x="874430" y="259287"/>
                        <a:pt x="885262" y="248167"/>
                        <a:pt x="900661" y="242806"/>
                      </a:cubicBezTo>
                      <a:cubicBezTo>
                        <a:pt x="908360" y="240124"/>
                        <a:pt x="915742" y="239391"/>
                        <a:pt x="921454" y="240370"/>
                      </a:cubicBezTo>
                      <a:close/>
                      <a:moveTo>
                        <a:pt x="2907325" y="130962"/>
                      </a:moveTo>
                      <a:cubicBezTo>
                        <a:pt x="2913037" y="131943"/>
                        <a:pt x="2917079" y="134638"/>
                        <a:pt x="2918095" y="138815"/>
                      </a:cubicBezTo>
                      <a:cubicBezTo>
                        <a:pt x="2920130" y="147168"/>
                        <a:pt x="2909297" y="158288"/>
                        <a:pt x="2893898" y="163649"/>
                      </a:cubicBezTo>
                      <a:cubicBezTo>
                        <a:pt x="2878501" y="169011"/>
                        <a:pt x="2864368" y="166586"/>
                        <a:pt x="2862334" y="158231"/>
                      </a:cubicBezTo>
                      <a:cubicBezTo>
                        <a:pt x="2860300" y="149878"/>
                        <a:pt x="2871134" y="138758"/>
                        <a:pt x="2886531" y="133397"/>
                      </a:cubicBezTo>
                      <a:cubicBezTo>
                        <a:pt x="2894231" y="130715"/>
                        <a:pt x="2901614" y="129982"/>
                        <a:pt x="2907325" y="130962"/>
                      </a:cubicBezTo>
                      <a:close/>
                      <a:moveTo>
                        <a:pt x="829498" y="130962"/>
                      </a:moveTo>
                      <a:cubicBezTo>
                        <a:pt x="835211" y="131943"/>
                        <a:pt x="839251" y="134638"/>
                        <a:pt x="840269" y="138815"/>
                      </a:cubicBezTo>
                      <a:cubicBezTo>
                        <a:pt x="842303" y="147168"/>
                        <a:pt x="831469" y="158288"/>
                        <a:pt x="816072" y="163649"/>
                      </a:cubicBezTo>
                      <a:cubicBezTo>
                        <a:pt x="800673" y="169011"/>
                        <a:pt x="786542" y="166586"/>
                        <a:pt x="784508" y="158231"/>
                      </a:cubicBezTo>
                      <a:cubicBezTo>
                        <a:pt x="782474" y="149878"/>
                        <a:pt x="793306" y="138758"/>
                        <a:pt x="808705" y="133397"/>
                      </a:cubicBezTo>
                      <a:cubicBezTo>
                        <a:pt x="816404" y="130715"/>
                        <a:pt x="823786" y="129982"/>
                        <a:pt x="829498" y="130962"/>
                      </a:cubicBezTo>
                      <a:close/>
                      <a:moveTo>
                        <a:pt x="1777930" y="124623"/>
                      </a:moveTo>
                      <a:cubicBezTo>
                        <a:pt x="1783623" y="123495"/>
                        <a:pt x="1791017" y="124038"/>
                        <a:pt x="1798763" y="126521"/>
                      </a:cubicBezTo>
                      <a:cubicBezTo>
                        <a:pt x="1814253" y="131485"/>
                        <a:pt x="1825284" y="142322"/>
                        <a:pt x="1823401" y="150726"/>
                      </a:cubicBezTo>
                      <a:cubicBezTo>
                        <a:pt x="1821518" y="159130"/>
                        <a:pt x="1807434" y="161919"/>
                        <a:pt x="1791943" y="156956"/>
                      </a:cubicBezTo>
                      <a:cubicBezTo>
                        <a:pt x="1776452" y="151992"/>
                        <a:pt x="1765420" y="141155"/>
                        <a:pt x="1767303" y="132750"/>
                      </a:cubicBezTo>
                      <a:cubicBezTo>
                        <a:pt x="1768244" y="128548"/>
                        <a:pt x="1772237" y="125750"/>
                        <a:pt x="1777930" y="124623"/>
                      </a:cubicBezTo>
                      <a:close/>
                      <a:moveTo>
                        <a:pt x="3273900" y="119895"/>
                      </a:moveTo>
                      <a:cubicBezTo>
                        <a:pt x="3289844" y="121973"/>
                        <a:pt x="3302130" y="130671"/>
                        <a:pt x="3301341" y="139320"/>
                      </a:cubicBezTo>
                      <a:cubicBezTo>
                        <a:pt x="3300553" y="147969"/>
                        <a:pt x="3286989" y="153297"/>
                        <a:pt x="3271046" y="151220"/>
                      </a:cubicBezTo>
                      <a:cubicBezTo>
                        <a:pt x="3255103" y="149141"/>
                        <a:pt x="3242818" y="140444"/>
                        <a:pt x="3243606" y="131795"/>
                      </a:cubicBezTo>
                      <a:cubicBezTo>
                        <a:pt x="3244394" y="123146"/>
                        <a:pt x="3257957" y="117818"/>
                        <a:pt x="3273900" y="119895"/>
                      </a:cubicBezTo>
                      <a:close/>
                      <a:moveTo>
                        <a:pt x="1196074" y="119895"/>
                      </a:moveTo>
                      <a:cubicBezTo>
                        <a:pt x="1212018" y="121973"/>
                        <a:pt x="1224303" y="130671"/>
                        <a:pt x="1223515" y="139320"/>
                      </a:cubicBezTo>
                      <a:cubicBezTo>
                        <a:pt x="1222726" y="147969"/>
                        <a:pt x="1209163" y="153297"/>
                        <a:pt x="1193220" y="151220"/>
                      </a:cubicBezTo>
                      <a:cubicBezTo>
                        <a:pt x="1177276" y="149141"/>
                        <a:pt x="1164991" y="140444"/>
                        <a:pt x="1165779" y="131795"/>
                      </a:cubicBezTo>
                      <a:cubicBezTo>
                        <a:pt x="1166567" y="123146"/>
                        <a:pt x="1180131" y="117818"/>
                        <a:pt x="1196074" y="119895"/>
                      </a:cubicBezTo>
                      <a:close/>
                      <a:moveTo>
                        <a:pt x="2313276" y="84542"/>
                      </a:moveTo>
                      <a:cubicBezTo>
                        <a:pt x="2318569" y="86618"/>
                        <a:pt x="2324518" y="91112"/>
                        <a:pt x="2329871" y="97530"/>
                      </a:cubicBezTo>
                      <a:cubicBezTo>
                        <a:pt x="2340575" y="110368"/>
                        <a:pt x="2344834" y="126041"/>
                        <a:pt x="2339382" y="132541"/>
                      </a:cubicBezTo>
                      <a:cubicBezTo>
                        <a:pt x="2333931" y="139042"/>
                        <a:pt x="2320835" y="133905"/>
                        <a:pt x="2310131" y="121067"/>
                      </a:cubicBezTo>
                      <a:cubicBezTo>
                        <a:pt x="2299427" y="108231"/>
                        <a:pt x="2295169" y="92556"/>
                        <a:pt x="2300620" y="86056"/>
                      </a:cubicBezTo>
                      <a:cubicBezTo>
                        <a:pt x="2303346" y="82805"/>
                        <a:pt x="2307982" y="82466"/>
                        <a:pt x="2313276" y="84542"/>
                      </a:cubicBezTo>
                      <a:close/>
                      <a:moveTo>
                        <a:pt x="1464540" y="52929"/>
                      </a:moveTo>
                      <a:cubicBezTo>
                        <a:pt x="1470283" y="52255"/>
                        <a:pt x="1474744" y="53724"/>
                        <a:pt x="1476564" y="57491"/>
                      </a:cubicBezTo>
                      <a:cubicBezTo>
                        <a:pt x="1480201" y="65026"/>
                        <a:pt x="1471892" y="78908"/>
                        <a:pt x="1458003" y="88498"/>
                      </a:cubicBezTo>
                      <a:cubicBezTo>
                        <a:pt x="1444113" y="98087"/>
                        <a:pt x="1429905" y="99751"/>
                        <a:pt x="1426268" y="92216"/>
                      </a:cubicBezTo>
                      <a:cubicBezTo>
                        <a:pt x="1422629" y="84681"/>
                        <a:pt x="1430939" y="70799"/>
                        <a:pt x="1444829" y="61210"/>
                      </a:cubicBezTo>
                      <a:cubicBezTo>
                        <a:pt x="1451773" y="56415"/>
                        <a:pt x="1458798" y="53602"/>
                        <a:pt x="1464540" y="52929"/>
                      </a:cubicBezTo>
                      <a:close/>
                      <a:moveTo>
                        <a:pt x="1037664" y="45785"/>
                      </a:moveTo>
                      <a:lnTo>
                        <a:pt x="1031570" y="54294"/>
                      </a:lnTo>
                      <a:cubicBezTo>
                        <a:pt x="1019068" y="66307"/>
                        <a:pt x="1005238" y="70546"/>
                        <a:pt x="1000682" y="63763"/>
                      </a:cubicBezTo>
                      <a:lnTo>
                        <a:pt x="1001408" y="50031"/>
                      </a:lnTo>
                      <a:lnTo>
                        <a:pt x="1022581" y="47143"/>
                      </a:lnTo>
                      <a:close/>
                      <a:moveTo>
                        <a:pt x="2578800" y="33030"/>
                      </a:moveTo>
                      <a:cubicBezTo>
                        <a:pt x="2594647" y="35984"/>
                        <a:pt x="2606583" y="45349"/>
                        <a:pt x="2605462" y="53946"/>
                      </a:cubicBezTo>
                      <a:cubicBezTo>
                        <a:pt x="2604342" y="62542"/>
                        <a:pt x="2590587" y="67117"/>
                        <a:pt x="2574740" y="64162"/>
                      </a:cubicBezTo>
                      <a:cubicBezTo>
                        <a:pt x="2558895" y="61207"/>
                        <a:pt x="2546958" y="51842"/>
                        <a:pt x="2548080" y="43246"/>
                      </a:cubicBezTo>
                      <a:cubicBezTo>
                        <a:pt x="2549200" y="34649"/>
                        <a:pt x="2562955" y="30074"/>
                        <a:pt x="2578800" y="33030"/>
                      </a:cubicBezTo>
                      <a:close/>
                      <a:moveTo>
                        <a:pt x="1641801" y="657"/>
                      </a:moveTo>
                      <a:lnTo>
                        <a:pt x="1637088" y="4261"/>
                      </a:lnTo>
                      <a:cubicBezTo>
                        <a:pt x="1631395" y="5388"/>
                        <a:pt x="1624001" y="4845"/>
                        <a:pt x="1616255" y="2363"/>
                      </a:cubicBezTo>
                      <a:lnTo>
                        <a:pt x="1615886" y="2151"/>
                      </a:lnTo>
                      <a:close/>
                      <a:moveTo>
                        <a:pt x="2148692" y="1"/>
                      </a:moveTo>
                      <a:cubicBezTo>
                        <a:pt x="2164729" y="28"/>
                        <a:pt x="2177722" y="7105"/>
                        <a:pt x="2177711" y="15805"/>
                      </a:cubicBezTo>
                      <a:cubicBezTo>
                        <a:pt x="2177700" y="24506"/>
                        <a:pt x="2164692" y="31537"/>
                        <a:pt x="2148654" y="31510"/>
                      </a:cubicBezTo>
                      <a:cubicBezTo>
                        <a:pt x="2132616" y="31483"/>
                        <a:pt x="2119624" y="24406"/>
                        <a:pt x="2119634" y="15705"/>
                      </a:cubicBezTo>
                      <a:cubicBezTo>
                        <a:pt x="2119644" y="7005"/>
                        <a:pt x="2132654" y="-26"/>
                        <a:pt x="2148692" y="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solidFill>
                    <a:srgbClr val="00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1F4064D1-0859-46BB-B070-F9C7CF7187E2}"/>
                    </a:ext>
                  </a:extLst>
                </p:cNvPr>
                <p:cNvSpPr/>
                <p:nvPr/>
              </p:nvSpPr>
              <p:spPr>
                <a:xfrm>
                  <a:off x="2299076" y="2709855"/>
                  <a:ext cx="3631198" cy="360178"/>
                </a:xfrm>
                <a:custGeom>
                  <a:avLst/>
                  <a:gdLst>
                    <a:gd name="connsiteX0" fmla="*/ 2994210 w 5313986"/>
                    <a:gd name="connsiteY0" fmla="*/ 20 h 527093"/>
                    <a:gd name="connsiteX1" fmla="*/ 5298500 w 5313986"/>
                    <a:gd name="connsiteY1" fmla="*/ 395266 h 527093"/>
                    <a:gd name="connsiteX2" fmla="*/ 5313986 w 5313986"/>
                    <a:gd name="connsiteY2" fmla="*/ 410848 h 527093"/>
                    <a:gd name="connsiteX3" fmla="*/ 5310019 w 5313986"/>
                    <a:gd name="connsiteY3" fmla="*/ 409196 h 527093"/>
                    <a:gd name="connsiteX4" fmla="*/ 2820935 w 5313986"/>
                    <a:gd name="connsiteY4" fmla="*/ 172895 h 527093"/>
                    <a:gd name="connsiteX5" fmla="*/ 23779 w 5313986"/>
                    <a:gd name="connsiteY5" fmla="*/ 516451 h 527093"/>
                    <a:gd name="connsiteX6" fmla="*/ 0 w 5313986"/>
                    <a:gd name="connsiteY6" fmla="*/ 527093 h 527093"/>
                    <a:gd name="connsiteX7" fmla="*/ 10016 w 5313986"/>
                    <a:gd name="connsiteY7" fmla="*/ 512883 h 527093"/>
                    <a:gd name="connsiteX8" fmla="*/ 2815367 w 5313986"/>
                    <a:gd name="connsiteY8" fmla="*/ 1621 h 527093"/>
                    <a:gd name="connsiteX9" fmla="*/ 2994210 w 5313986"/>
                    <a:gd name="connsiteY9" fmla="*/ 20 h 52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3986" h="527093">
                      <a:moveTo>
                        <a:pt x="2994210" y="20"/>
                      </a:moveTo>
                      <a:cubicBezTo>
                        <a:pt x="3775387" y="1714"/>
                        <a:pt x="4972237" y="109845"/>
                        <a:pt x="5298500" y="395266"/>
                      </a:cubicBezTo>
                      <a:lnTo>
                        <a:pt x="5313986" y="410848"/>
                      </a:lnTo>
                      <a:lnTo>
                        <a:pt x="5310019" y="409196"/>
                      </a:lnTo>
                      <a:cubicBezTo>
                        <a:pt x="4841241" y="231901"/>
                        <a:pt x="3553834" y="154587"/>
                        <a:pt x="2820935" y="172895"/>
                      </a:cubicBezTo>
                      <a:cubicBezTo>
                        <a:pt x="2088037" y="191203"/>
                        <a:pt x="555207" y="301182"/>
                        <a:pt x="23779" y="516451"/>
                      </a:cubicBezTo>
                      <a:lnTo>
                        <a:pt x="0" y="527093"/>
                      </a:lnTo>
                      <a:lnTo>
                        <a:pt x="10016" y="512883"/>
                      </a:lnTo>
                      <a:cubicBezTo>
                        <a:pt x="347142" y="114691"/>
                        <a:pt x="2024157" y="18290"/>
                        <a:pt x="2815367" y="1621"/>
                      </a:cubicBezTo>
                      <a:cubicBezTo>
                        <a:pt x="2871882" y="430"/>
                        <a:pt x="2931716" y="-115"/>
                        <a:pt x="2994210" y="20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8D8CAA65-22DE-4BC5-8223-E966DDD8EE7A}"/>
                    </a:ext>
                  </a:extLst>
                </p:cNvPr>
                <p:cNvSpPr/>
                <p:nvPr/>
              </p:nvSpPr>
              <p:spPr>
                <a:xfrm>
                  <a:off x="2311261" y="3147031"/>
                  <a:ext cx="3632675" cy="234010"/>
                </a:xfrm>
                <a:custGeom>
                  <a:avLst/>
                  <a:gdLst>
                    <a:gd name="connsiteX0" fmla="*/ 2970573 w 5316148"/>
                    <a:gd name="connsiteY0" fmla="*/ 257 h 342456"/>
                    <a:gd name="connsiteX1" fmla="*/ 5250461 w 5316148"/>
                    <a:gd name="connsiteY1" fmla="*/ 56495 h 342456"/>
                    <a:gd name="connsiteX2" fmla="*/ 5316148 w 5316148"/>
                    <a:gd name="connsiteY2" fmla="*/ 38806 h 342456"/>
                    <a:gd name="connsiteX3" fmla="*/ 5297805 w 5316148"/>
                    <a:gd name="connsiteY3" fmla="*/ 59412 h 342456"/>
                    <a:gd name="connsiteX4" fmla="*/ 2782296 w 5316148"/>
                    <a:gd name="connsiteY4" fmla="*/ 154327 h 342456"/>
                    <a:gd name="connsiteX5" fmla="*/ 9027 w 5316148"/>
                    <a:gd name="connsiteY5" fmla="*/ 194678 h 342456"/>
                    <a:gd name="connsiteX6" fmla="*/ 0 w 5316148"/>
                    <a:gd name="connsiteY6" fmla="*/ 184347 h 342456"/>
                    <a:gd name="connsiteX7" fmla="*/ 107799 w 5316148"/>
                    <a:gd name="connsiteY7" fmla="*/ 207947 h 342456"/>
                    <a:gd name="connsiteX8" fmla="*/ 2787293 w 5316148"/>
                    <a:gd name="connsiteY8" fmla="*/ 1502 h 342456"/>
                    <a:gd name="connsiteX9" fmla="*/ 2970573 w 5316148"/>
                    <a:gd name="connsiteY9" fmla="*/ 257 h 342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6148" h="342456">
                      <a:moveTo>
                        <a:pt x="2970573" y="257"/>
                      </a:moveTo>
                      <a:cubicBezTo>
                        <a:pt x="3731117" y="7043"/>
                        <a:pt x="4795388" y="145089"/>
                        <a:pt x="5250461" y="56495"/>
                      </a:cubicBezTo>
                      <a:lnTo>
                        <a:pt x="5316148" y="38806"/>
                      </a:lnTo>
                      <a:lnTo>
                        <a:pt x="5297805" y="59412"/>
                      </a:lnTo>
                      <a:cubicBezTo>
                        <a:pt x="4977170" y="359698"/>
                        <a:pt x="3601764" y="137063"/>
                        <a:pt x="2782296" y="154327"/>
                      </a:cubicBezTo>
                      <a:cubicBezTo>
                        <a:pt x="1962829" y="171591"/>
                        <a:pt x="376729" y="541402"/>
                        <a:pt x="9027" y="194678"/>
                      </a:cubicBezTo>
                      <a:lnTo>
                        <a:pt x="0" y="184347"/>
                      </a:lnTo>
                      <a:lnTo>
                        <a:pt x="107799" y="207947"/>
                      </a:lnTo>
                      <a:cubicBezTo>
                        <a:pt x="696380" y="294786"/>
                        <a:pt x="2025079" y="20542"/>
                        <a:pt x="2787293" y="1502"/>
                      </a:cubicBezTo>
                      <a:cubicBezTo>
                        <a:pt x="2845925" y="38"/>
                        <a:pt x="2907194" y="-308"/>
                        <a:pt x="2970573" y="257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78DA41D7-28F7-4515-8642-8B84FE4935B7}"/>
                  </a:ext>
                </a:extLst>
              </p:cNvPr>
              <p:cNvGrpSpPr/>
              <p:nvPr/>
            </p:nvGrpSpPr>
            <p:grpSpPr>
              <a:xfrm rot="20863462">
                <a:off x="7173125" y="1767570"/>
                <a:ext cx="1784417" cy="318978"/>
                <a:chOff x="2217420" y="2709855"/>
                <a:chExt cx="3754727" cy="671186"/>
              </a:xfrm>
            </p:grpSpPr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4D5CBF48-2322-4239-A818-2E7651CA42F5}"/>
                    </a:ext>
                  </a:extLst>
                </p:cNvPr>
                <p:cNvSpPr/>
                <p:nvPr/>
              </p:nvSpPr>
              <p:spPr>
                <a:xfrm rot="21077948">
                  <a:off x="2217420" y="3127520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楕円 198">
                  <a:extLst>
                    <a:ext uri="{FF2B5EF4-FFF2-40B4-BE49-F238E27FC236}">
                      <a16:creationId xmlns:a16="http://schemas.microsoft.com/office/drawing/2014/main" id="{9D80A794-75AB-465F-894A-F28BD7D66DDE}"/>
                    </a:ext>
                  </a:extLst>
                </p:cNvPr>
                <p:cNvSpPr/>
                <p:nvPr/>
              </p:nvSpPr>
              <p:spPr>
                <a:xfrm>
                  <a:off x="2259709" y="2709855"/>
                  <a:ext cx="3712438" cy="671186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32874" h="982230">
                      <a:moveTo>
                        <a:pt x="3804" y="702661"/>
                      </a:moveTo>
                      <a:cubicBezTo>
                        <a:pt x="-100336" y="143861"/>
                        <a:pt x="1960874" y="20671"/>
                        <a:pt x="2865114" y="1621"/>
                      </a:cubicBezTo>
                      <a:cubicBezTo>
                        <a:pt x="3769354" y="-17429"/>
                        <a:pt x="5523224" y="128621"/>
                        <a:pt x="5429244" y="588361"/>
                      </a:cubicBezTo>
                      <a:cubicBezTo>
                        <a:pt x="5335264" y="1048101"/>
                        <a:pt x="3754114" y="775051"/>
                        <a:pt x="2849874" y="794101"/>
                      </a:cubicBezTo>
                      <a:cubicBezTo>
                        <a:pt x="1945634" y="813151"/>
                        <a:pt x="107944" y="1261461"/>
                        <a:pt x="3804" y="7026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1719D01C-235A-4CF6-93AA-7B6742395952}"/>
                    </a:ext>
                  </a:extLst>
                </p:cNvPr>
                <p:cNvSpPr/>
                <p:nvPr/>
              </p:nvSpPr>
              <p:spPr>
                <a:xfrm>
                  <a:off x="2285384" y="2717578"/>
                  <a:ext cx="3573461" cy="634380"/>
                </a:xfrm>
                <a:custGeom>
                  <a:avLst/>
                  <a:gdLst>
                    <a:gd name="connsiteX0" fmla="*/ 170037 w 3573461"/>
                    <a:gd name="connsiteY0" fmla="*/ 623176 h 634380"/>
                    <a:gd name="connsiteX1" fmla="*/ 190032 w 3573461"/>
                    <a:gd name="connsiteY1" fmla="*/ 630424 h 634380"/>
                    <a:gd name="connsiteX2" fmla="*/ 192451 w 3573461"/>
                    <a:gd name="connsiteY2" fmla="*/ 634380 h 634380"/>
                    <a:gd name="connsiteX3" fmla="*/ 154275 w 3573461"/>
                    <a:gd name="connsiteY3" fmla="*/ 624635 h 634380"/>
                    <a:gd name="connsiteX4" fmla="*/ 778082 w 3573461"/>
                    <a:gd name="connsiteY4" fmla="*/ 581738 h 634380"/>
                    <a:gd name="connsiteX5" fmla="*/ 790106 w 3573461"/>
                    <a:gd name="connsiteY5" fmla="*/ 586301 h 634380"/>
                    <a:gd name="connsiteX6" fmla="*/ 771545 w 3573461"/>
                    <a:gd name="connsiteY6" fmla="*/ 617307 h 634380"/>
                    <a:gd name="connsiteX7" fmla="*/ 739809 w 3573461"/>
                    <a:gd name="connsiteY7" fmla="*/ 621026 h 634380"/>
                    <a:gd name="connsiteX8" fmla="*/ 758370 w 3573461"/>
                    <a:gd name="connsiteY8" fmla="*/ 590019 h 634380"/>
                    <a:gd name="connsiteX9" fmla="*/ 778082 w 3573461"/>
                    <a:gd name="connsiteY9" fmla="*/ 581738 h 634380"/>
                    <a:gd name="connsiteX10" fmla="*/ 1088319 w 3573461"/>
                    <a:gd name="connsiteY10" fmla="*/ 581709 h 634380"/>
                    <a:gd name="connsiteX11" fmla="*/ 1099965 w 3573461"/>
                    <a:gd name="connsiteY11" fmla="*/ 587502 h 634380"/>
                    <a:gd name="connsiteX12" fmla="*/ 1096198 w 3573461"/>
                    <a:gd name="connsiteY12" fmla="*/ 601899 h 634380"/>
                    <a:gd name="connsiteX13" fmla="*/ 1080422 w 3573461"/>
                    <a:gd name="connsiteY13" fmla="*/ 615434 h 634380"/>
                    <a:gd name="connsiteX14" fmla="*/ 1052989 w 3573461"/>
                    <a:gd name="connsiteY14" fmla="*/ 618689 h 634380"/>
                    <a:gd name="connsiteX15" fmla="*/ 1051319 w 3573461"/>
                    <a:gd name="connsiteY15" fmla="*/ 618852 h 634380"/>
                    <a:gd name="connsiteX16" fmla="*/ 1047337 w 3573461"/>
                    <a:gd name="connsiteY16" fmla="*/ 616871 h 634380"/>
                    <a:gd name="connsiteX17" fmla="*/ 1068080 w 3573461"/>
                    <a:gd name="connsiteY17" fmla="*/ 587911 h 634380"/>
                    <a:gd name="connsiteX18" fmla="*/ 1088319 w 3573461"/>
                    <a:gd name="connsiteY18" fmla="*/ 581709 h 634380"/>
                    <a:gd name="connsiteX19" fmla="*/ 438503 w 3573461"/>
                    <a:gd name="connsiteY19" fmla="*/ 556208 h 634380"/>
                    <a:gd name="connsiteX20" fmla="*/ 450527 w 3573461"/>
                    <a:gd name="connsiteY20" fmla="*/ 560771 h 634380"/>
                    <a:gd name="connsiteX21" fmla="*/ 431966 w 3573461"/>
                    <a:gd name="connsiteY21" fmla="*/ 591777 h 634380"/>
                    <a:gd name="connsiteX22" fmla="*/ 400230 w 3573461"/>
                    <a:gd name="connsiteY22" fmla="*/ 595496 h 634380"/>
                    <a:gd name="connsiteX23" fmla="*/ 418791 w 3573461"/>
                    <a:gd name="connsiteY23" fmla="*/ 564490 h 634380"/>
                    <a:gd name="connsiteX24" fmla="*/ 438503 w 3573461"/>
                    <a:gd name="connsiteY24" fmla="*/ 556208 h 634380"/>
                    <a:gd name="connsiteX25" fmla="*/ 1652576 w 3573461"/>
                    <a:gd name="connsiteY25" fmla="*/ 530203 h 634380"/>
                    <a:gd name="connsiteX26" fmla="*/ 1673409 w 3573461"/>
                    <a:gd name="connsiteY26" fmla="*/ 532101 h 634380"/>
                    <a:gd name="connsiteX27" fmla="*/ 1692244 w 3573461"/>
                    <a:gd name="connsiteY27" fmla="*/ 542913 h 634380"/>
                    <a:gd name="connsiteX28" fmla="*/ 1693917 w 3573461"/>
                    <a:gd name="connsiteY28" fmla="*/ 546773 h 634380"/>
                    <a:gd name="connsiteX29" fmla="*/ 1663057 w 3573461"/>
                    <a:gd name="connsiteY29" fmla="*/ 548771 h 634380"/>
                    <a:gd name="connsiteX30" fmla="*/ 1647232 w 3573461"/>
                    <a:gd name="connsiteY30" fmla="*/ 550517 h 634380"/>
                    <a:gd name="connsiteX31" fmla="*/ 1641949 w 3573461"/>
                    <a:gd name="connsiteY31" fmla="*/ 538330 h 634380"/>
                    <a:gd name="connsiteX32" fmla="*/ 1652576 w 3573461"/>
                    <a:gd name="connsiteY32" fmla="*/ 530203 h 634380"/>
                    <a:gd name="connsiteX33" fmla="*/ 2085280 w 3573461"/>
                    <a:gd name="connsiteY33" fmla="*/ 521229 h 634380"/>
                    <a:gd name="connsiteX34" fmla="*/ 2097744 w 3573461"/>
                    <a:gd name="connsiteY34" fmla="*/ 523544 h 634380"/>
                    <a:gd name="connsiteX35" fmla="*/ 2097179 w 3573461"/>
                    <a:gd name="connsiteY35" fmla="*/ 534241 h 634380"/>
                    <a:gd name="connsiteX36" fmla="*/ 2066250 w 3573461"/>
                    <a:gd name="connsiteY36" fmla="*/ 533857 h 634380"/>
                    <a:gd name="connsiteX37" fmla="*/ 2066856 w 3573461"/>
                    <a:gd name="connsiteY37" fmla="*/ 533011 h 634380"/>
                    <a:gd name="connsiteX38" fmla="*/ 2085280 w 3573461"/>
                    <a:gd name="connsiteY38" fmla="*/ 521229 h 634380"/>
                    <a:gd name="connsiteX39" fmla="*/ 7453 w 3573461"/>
                    <a:gd name="connsiteY39" fmla="*/ 521229 h 634380"/>
                    <a:gd name="connsiteX40" fmla="*/ 19918 w 3573461"/>
                    <a:gd name="connsiteY40" fmla="*/ 523544 h 634380"/>
                    <a:gd name="connsiteX41" fmla="*/ 19123 w 3573461"/>
                    <a:gd name="connsiteY41" fmla="*/ 538598 h 634380"/>
                    <a:gd name="connsiteX42" fmla="*/ 14889 w 3573461"/>
                    <a:gd name="connsiteY42" fmla="*/ 544511 h 634380"/>
                    <a:gd name="connsiteX43" fmla="*/ 3087 w 3573461"/>
                    <a:gd name="connsiteY43" fmla="*/ 533344 h 634380"/>
                    <a:gd name="connsiteX44" fmla="*/ 0 w 3573461"/>
                    <a:gd name="connsiteY44" fmla="*/ 525995 h 634380"/>
                    <a:gd name="connsiteX45" fmla="*/ 2657939 w 3573461"/>
                    <a:gd name="connsiteY45" fmla="*/ 468844 h 634380"/>
                    <a:gd name="connsiteX46" fmla="*/ 2677795 w 3573461"/>
                    <a:gd name="connsiteY46" fmla="*/ 476615 h 634380"/>
                    <a:gd name="connsiteX47" fmla="*/ 2696912 w 3573461"/>
                    <a:gd name="connsiteY47" fmla="*/ 507135 h 634380"/>
                    <a:gd name="connsiteX48" fmla="*/ 2665116 w 3573461"/>
                    <a:gd name="connsiteY48" fmla="*/ 504236 h 634380"/>
                    <a:gd name="connsiteX49" fmla="*/ 2646001 w 3573461"/>
                    <a:gd name="connsiteY49" fmla="*/ 473715 h 634380"/>
                    <a:gd name="connsiteX50" fmla="*/ 2657939 w 3573461"/>
                    <a:gd name="connsiteY50" fmla="*/ 468844 h 634380"/>
                    <a:gd name="connsiteX51" fmla="*/ 580113 w 3573461"/>
                    <a:gd name="connsiteY51" fmla="*/ 468844 h 634380"/>
                    <a:gd name="connsiteX52" fmla="*/ 599969 w 3573461"/>
                    <a:gd name="connsiteY52" fmla="*/ 476615 h 634380"/>
                    <a:gd name="connsiteX53" fmla="*/ 619084 w 3573461"/>
                    <a:gd name="connsiteY53" fmla="*/ 507135 h 634380"/>
                    <a:gd name="connsiteX54" fmla="*/ 587290 w 3573461"/>
                    <a:gd name="connsiteY54" fmla="*/ 504236 h 634380"/>
                    <a:gd name="connsiteX55" fmla="*/ 568173 w 3573461"/>
                    <a:gd name="connsiteY55" fmla="*/ 473715 h 634380"/>
                    <a:gd name="connsiteX56" fmla="*/ 580113 w 3573461"/>
                    <a:gd name="connsiteY56" fmla="*/ 468844 h 634380"/>
                    <a:gd name="connsiteX57" fmla="*/ 3017188 w 3573461"/>
                    <a:gd name="connsiteY57" fmla="*/ 428007 h 634380"/>
                    <a:gd name="connsiteX58" fmla="*/ 3027959 w 3573461"/>
                    <a:gd name="connsiteY58" fmla="*/ 435860 h 634380"/>
                    <a:gd name="connsiteX59" fmla="*/ 3003762 w 3573461"/>
                    <a:gd name="connsiteY59" fmla="*/ 460695 h 634380"/>
                    <a:gd name="connsiteX60" fmla="*/ 2972198 w 3573461"/>
                    <a:gd name="connsiteY60" fmla="*/ 455277 h 634380"/>
                    <a:gd name="connsiteX61" fmla="*/ 2996395 w 3573461"/>
                    <a:gd name="connsiteY61" fmla="*/ 430442 h 634380"/>
                    <a:gd name="connsiteX62" fmla="*/ 3017188 w 3573461"/>
                    <a:gd name="connsiteY62" fmla="*/ 428007 h 634380"/>
                    <a:gd name="connsiteX63" fmla="*/ 939362 w 3573461"/>
                    <a:gd name="connsiteY63" fmla="*/ 428007 h 634380"/>
                    <a:gd name="connsiteX64" fmla="*/ 950133 w 3573461"/>
                    <a:gd name="connsiteY64" fmla="*/ 435860 h 634380"/>
                    <a:gd name="connsiteX65" fmla="*/ 925936 w 3573461"/>
                    <a:gd name="connsiteY65" fmla="*/ 460695 h 634380"/>
                    <a:gd name="connsiteX66" fmla="*/ 894372 w 3573461"/>
                    <a:gd name="connsiteY66" fmla="*/ 455277 h 634380"/>
                    <a:gd name="connsiteX67" fmla="*/ 918569 w 3573461"/>
                    <a:gd name="connsiteY67" fmla="*/ 430442 h 634380"/>
                    <a:gd name="connsiteX68" fmla="*/ 939362 w 3573461"/>
                    <a:gd name="connsiteY68" fmla="*/ 428007 h 634380"/>
                    <a:gd name="connsiteX69" fmla="*/ 3376188 w 3573461"/>
                    <a:gd name="connsiteY69" fmla="*/ 423643 h 634380"/>
                    <a:gd name="connsiteX70" fmla="*/ 3388211 w 3573461"/>
                    <a:gd name="connsiteY70" fmla="*/ 428206 h 634380"/>
                    <a:gd name="connsiteX71" fmla="*/ 3369650 w 3573461"/>
                    <a:gd name="connsiteY71" fmla="*/ 459212 h 634380"/>
                    <a:gd name="connsiteX72" fmla="*/ 3337915 w 3573461"/>
                    <a:gd name="connsiteY72" fmla="*/ 462931 h 634380"/>
                    <a:gd name="connsiteX73" fmla="*/ 3356476 w 3573461"/>
                    <a:gd name="connsiteY73" fmla="*/ 431925 h 634380"/>
                    <a:gd name="connsiteX74" fmla="*/ 3376188 w 3573461"/>
                    <a:gd name="connsiteY74" fmla="*/ 423643 h 634380"/>
                    <a:gd name="connsiteX75" fmla="*/ 1298362 w 3573461"/>
                    <a:gd name="connsiteY75" fmla="*/ 423643 h 634380"/>
                    <a:gd name="connsiteX76" fmla="*/ 1310385 w 3573461"/>
                    <a:gd name="connsiteY76" fmla="*/ 428206 h 634380"/>
                    <a:gd name="connsiteX77" fmla="*/ 1291824 w 3573461"/>
                    <a:gd name="connsiteY77" fmla="*/ 459212 h 634380"/>
                    <a:gd name="connsiteX78" fmla="*/ 1260089 w 3573461"/>
                    <a:gd name="connsiteY78" fmla="*/ 462931 h 634380"/>
                    <a:gd name="connsiteX79" fmla="*/ 1278650 w 3573461"/>
                    <a:gd name="connsiteY79" fmla="*/ 431925 h 634380"/>
                    <a:gd name="connsiteX80" fmla="*/ 1298362 w 3573461"/>
                    <a:gd name="connsiteY80" fmla="*/ 423643 h 634380"/>
                    <a:gd name="connsiteX81" fmla="*/ 2288722 w 3573461"/>
                    <a:gd name="connsiteY81" fmla="*/ 373108 h 634380"/>
                    <a:gd name="connsiteX82" fmla="*/ 2315384 w 3573461"/>
                    <a:gd name="connsiteY82" fmla="*/ 394024 h 634380"/>
                    <a:gd name="connsiteX83" fmla="*/ 2284662 w 3573461"/>
                    <a:gd name="connsiteY83" fmla="*/ 404241 h 634380"/>
                    <a:gd name="connsiteX84" fmla="*/ 2258001 w 3573461"/>
                    <a:gd name="connsiteY84" fmla="*/ 383325 h 634380"/>
                    <a:gd name="connsiteX85" fmla="*/ 2288722 w 3573461"/>
                    <a:gd name="connsiteY85" fmla="*/ 373108 h 634380"/>
                    <a:gd name="connsiteX86" fmla="*/ 1925738 w 3573461"/>
                    <a:gd name="connsiteY86" fmla="*/ 373108 h 634380"/>
                    <a:gd name="connsiteX87" fmla="*/ 1952401 w 3573461"/>
                    <a:gd name="connsiteY87" fmla="*/ 394024 h 634380"/>
                    <a:gd name="connsiteX88" fmla="*/ 1921679 w 3573461"/>
                    <a:gd name="connsiteY88" fmla="*/ 404241 h 634380"/>
                    <a:gd name="connsiteX89" fmla="*/ 1895018 w 3573461"/>
                    <a:gd name="connsiteY89" fmla="*/ 383325 h 634380"/>
                    <a:gd name="connsiteX90" fmla="*/ 1925738 w 3573461"/>
                    <a:gd name="connsiteY90" fmla="*/ 373108 h 634380"/>
                    <a:gd name="connsiteX91" fmla="*/ 210896 w 3573461"/>
                    <a:gd name="connsiteY91" fmla="*/ 373108 h 634380"/>
                    <a:gd name="connsiteX92" fmla="*/ 237558 w 3573461"/>
                    <a:gd name="connsiteY92" fmla="*/ 394024 h 634380"/>
                    <a:gd name="connsiteX93" fmla="*/ 206836 w 3573461"/>
                    <a:gd name="connsiteY93" fmla="*/ 404241 h 634380"/>
                    <a:gd name="connsiteX94" fmla="*/ 180174 w 3573461"/>
                    <a:gd name="connsiteY94" fmla="*/ 383325 h 634380"/>
                    <a:gd name="connsiteX95" fmla="*/ 210896 w 3573461"/>
                    <a:gd name="connsiteY95" fmla="*/ 373108 h 634380"/>
                    <a:gd name="connsiteX96" fmla="*/ 2814884 w 3573461"/>
                    <a:gd name="connsiteY96" fmla="*/ 353608 h 634380"/>
                    <a:gd name="connsiteX97" fmla="*/ 2825654 w 3573461"/>
                    <a:gd name="connsiteY97" fmla="*/ 361461 h 634380"/>
                    <a:gd name="connsiteX98" fmla="*/ 2801458 w 3573461"/>
                    <a:gd name="connsiteY98" fmla="*/ 386296 h 634380"/>
                    <a:gd name="connsiteX99" fmla="*/ 2769894 w 3573461"/>
                    <a:gd name="connsiteY99" fmla="*/ 380878 h 634380"/>
                    <a:gd name="connsiteX100" fmla="*/ 2794091 w 3573461"/>
                    <a:gd name="connsiteY100" fmla="*/ 356043 h 634380"/>
                    <a:gd name="connsiteX101" fmla="*/ 2814884 w 3573461"/>
                    <a:gd name="connsiteY101" fmla="*/ 353608 h 634380"/>
                    <a:gd name="connsiteX102" fmla="*/ 737058 w 3573461"/>
                    <a:gd name="connsiteY102" fmla="*/ 353608 h 634380"/>
                    <a:gd name="connsiteX103" fmla="*/ 747828 w 3573461"/>
                    <a:gd name="connsiteY103" fmla="*/ 361461 h 634380"/>
                    <a:gd name="connsiteX104" fmla="*/ 723631 w 3573461"/>
                    <a:gd name="connsiteY104" fmla="*/ 386296 h 634380"/>
                    <a:gd name="connsiteX105" fmla="*/ 692067 w 3573461"/>
                    <a:gd name="connsiteY105" fmla="*/ 380878 h 634380"/>
                    <a:gd name="connsiteX106" fmla="*/ 716264 w 3573461"/>
                    <a:gd name="connsiteY106" fmla="*/ 356043 h 634380"/>
                    <a:gd name="connsiteX107" fmla="*/ 737058 w 3573461"/>
                    <a:gd name="connsiteY107" fmla="*/ 353608 h 634380"/>
                    <a:gd name="connsiteX108" fmla="*/ 1665646 w 3573461"/>
                    <a:gd name="connsiteY108" fmla="*/ 321557 h 634380"/>
                    <a:gd name="connsiteX109" fmla="*/ 1686479 w 3573461"/>
                    <a:gd name="connsiteY109" fmla="*/ 323454 h 634380"/>
                    <a:gd name="connsiteX110" fmla="*/ 1711117 w 3573461"/>
                    <a:gd name="connsiteY110" fmla="*/ 347660 h 634380"/>
                    <a:gd name="connsiteX111" fmla="*/ 1679659 w 3573461"/>
                    <a:gd name="connsiteY111" fmla="*/ 353889 h 634380"/>
                    <a:gd name="connsiteX112" fmla="*/ 1655019 w 3573461"/>
                    <a:gd name="connsiteY112" fmla="*/ 329684 h 634380"/>
                    <a:gd name="connsiteX113" fmla="*/ 1665646 w 3573461"/>
                    <a:gd name="connsiteY113" fmla="*/ 321557 h 634380"/>
                    <a:gd name="connsiteX114" fmla="*/ 3201584 w 3573461"/>
                    <a:gd name="connsiteY114" fmla="*/ 314769 h 634380"/>
                    <a:gd name="connsiteX115" fmla="*/ 3212354 w 3573461"/>
                    <a:gd name="connsiteY115" fmla="*/ 322622 h 634380"/>
                    <a:gd name="connsiteX116" fmla="*/ 3188158 w 3573461"/>
                    <a:gd name="connsiteY116" fmla="*/ 347457 h 634380"/>
                    <a:gd name="connsiteX117" fmla="*/ 3156594 w 3573461"/>
                    <a:gd name="connsiteY117" fmla="*/ 342039 h 634380"/>
                    <a:gd name="connsiteX118" fmla="*/ 3180791 w 3573461"/>
                    <a:gd name="connsiteY118" fmla="*/ 317204 h 634380"/>
                    <a:gd name="connsiteX119" fmla="*/ 3201584 w 3573461"/>
                    <a:gd name="connsiteY119" fmla="*/ 314769 h 634380"/>
                    <a:gd name="connsiteX120" fmla="*/ 1123758 w 3573461"/>
                    <a:gd name="connsiteY120" fmla="*/ 314769 h 634380"/>
                    <a:gd name="connsiteX121" fmla="*/ 1134528 w 3573461"/>
                    <a:gd name="connsiteY121" fmla="*/ 322622 h 634380"/>
                    <a:gd name="connsiteX122" fmla="*/ 1110331 w 3573461"/>
                    <a:gd name="connsiteY122" fmla="*/ 347457 h 634380"/>
                    <a:gd name="connsiteX123" fmla="*/ 1078767 w 3573461"/>
                    <a:gd name="connsiteY123" fmla="*/ 342039 h 634380"/>
                    <a:gd name="connsiteX124" fmla="*/ 1102964 w 3573461"/>
                    <a:gd name="connsiteY124" fmla="*/ 317204 h 634380"/>
                    <a:gd name="connsiteX125" fmla="*/ 1123758 w 3573461"/>
                    <a:gd name="connsiteY125" fmla="*/ 314769 h 634380"/>
                    <a:gd name="connsiteX126" fmla="*/ 3560584 w 3573461"/>
                    <a:gd name="connsiteY126" fmla="*/ 310406 h 634380"/>
                    <a:gd name="connsiteX127" fmla="*/ 3572607 w 3573461"/>
                    <a:gd name="connsiteY127" fmla="*/ 314968 h 634380"/>
                    <a:gd name="connsiteX128" fmla="*/ 3554046 w 3573461"/>
                    <a:gd name="connsiteY128" fmla="*/ 345975 h 634380"/>
                    <a:gd name="connsiteX129" fmla="*/ 3522311 w 3573461"/>
                    <a:gd name="connsiteY129" fmla="*/ 349693 h 634380"/>
                    <a:gd name="connsiteX130" fmla="*/ 3540872 w 3573461"/>
                    <a:gd name="connsiteY130" fmla="*/ 318687 h 634380"/>
                    <a:gd name="connsiteX131" fmla="*/ 3560584 w 3573461"/>
                    <a:gd name="connsiteY131" fmla="*/ 310406 h 634380"/>
                    <a:gd name="connsiteX132" fmla="*/ 1482757 w 3573461"/>
                    <a:gd name="connsiteY132" fmla="*/ 310406 h 634380"/>
                    <a:gd name="connsiteX133" fmla="*/ 1494781 w 3573461"/>
                    <a:gd name="connsiteY133" fmla="*/ 314968 h 634380"/>
                    <a:gd name="connsiteX134" fmla="*/ 1476220 w 3573461"/>
                    <a:gd name="connsiteY134" fmla="*/ 345975 h 634380"/>
                    <a:gd name="connsiteX135" fmla="*/ 1444484 w 3573461"/>
                    <a:gd name="connsiteY135" fmla="*/ 349693 h 634380"/>
                    <a:gd name="connsiteX136" fmla="*/ 1463045 w 3573461"/>
                    <a:gd name="connsiteY136" fmla="*/ 318687 h 634380"/>
                    <a:gd name="connsiteX137" fmla="*/ 1482757 w 3573461"/>
                    <a:gd name="connsiteY137" fmla="*/ 310406 h 634380"/>
                    <a:gd name="connsiteX138" fmla="*/ 2671008 w 3573461"/>
                    <a:gd name="connsiteY138" fmla="*/ 260198 h 634380"/>
                    <a:gd name="connsiteX139" fmla="*/ 2690864 w 3573461"/>
                    <a:gd name="connsiteY139" fmla="*/ 267969 h 634380"/>
                    <a:gd name="connsiteX140" fmla="*/ 2709981 w 3573461"/>
                    <a:gd name="connsiteY140" fmla="*/ 298489 h 634380"/>
                    <a:gd name="connsiteX141" fmla="*/ 2678186 w 3573461"/>
                    <a:gd name="connsiteY141" fmla="*/ 295590 h 634380"/>
                    <a:gd name="connsiteX142" fmla="*/ 2659070 w 3573461"/>
                    <a:gd name="connsiteY142" fmla="*/ 265069 h 634380"/>
                    <a:gd name="connsiteX143" fmla="*/ 2671008 w 3573461"/>
                    <a:gd name="connsiteY143" fmla="*/ 260198 h 634380"/>
                    <a:gd name="connsiteX144" fmla="*/ 593182 w 3573461"/>
                    <a:gd name="connsiteY144" fmla="*/ 260198 h 634380"/>
                    <a:gd name="connsiteX145" fmla="*/ 613038 w 3573461"/>
                    <a:gd name="connsiteY145" fmla="*/ 267969 h 634380"/>
                    <a:gd name="connsiteX146" fmla="*/ 632153 w 3573461"/>
                    <a:gd name="connsiteY146" fmla="*/ 298489 h 634380"/>
                    <a:gd name="connsiteX147" fmla="*/ 600359 w 3573461"/>
                    <a:gd name="connsiteY147" fmla="*/ 295590 h 634380"/>
                    <a:gd name="connsiteX148" fmla="*/ 581243 w 3573461"/>
                    <a:gd name="connsiteY148" fmla="*/ 265069 h 634380"/>
                    <a:gd name="connsiteX149" fmla="*/ 593182 w 3573461"/>
                    <a:gd name="connsiteY149" fmla="*/ 260198 h 634380"/>
                    <a:gd name="connsiteX150" fmla="*/ 2473118 w 3573461"/>
                    <a:gd name="connsiteY150" fmla="*/ 259871 h 634380"/>
                    <a:gd name="connsiteX151" fmla="*/ 2499780 w 3573461"/>
                    <a:gd name="connsiteY151" fmla="*/ 280787 h 634380"/>
                    <a:gd name="connsiteX152" fmla="*/ 2469058 w 3573461"/>
                    <a:gd name="connsiteY152" fmla="*/ 291003 h 634380"/>
                    <a:gd name="connsiteX153" fmla="*/ 2442396 w 3573461"/>
                    <a:gd name="connsiteY153" fmla="*/ 270087 h 634380"/>
                    <a:gd name="connsiteX154" fmla="*/ 2473118 w 3573461"/>
                    <a:gd name="connsiteY154" fmla="*/ 259871 h 634380"/>
                    <a:gd name="connsiteX155" fmla="*/ 2110134 w 3573461"/>
                    <a:gd name="connsiteY155" fmla="*/ 259871 h 634380"/>
                    <a:gd name="connsiteX156" fmla="*/ 2136796 w 3573461"/>
                    <a:gd name="connsiteY156" fmla="*/ 280787 h 634380"/>
                    <a:gd name="connsiteX157" fmla="*/ 2106074 w 3573461"/>
                    <a:gd name="connsiteY157" fmla="*/ 291003 h 634380"/>
                    <a:gd name="connsiteX158" fmla="*/ 2079413 w 3573461"/>
                    <a:gd name="connsiteY158" fmla="*/ 270087 h 634380"/>
                    <a:gd name="connsiteX159" fmla="*/ 2110134 w 3573461"/>
                    <a:gd name="connsiteY159" fmla="*/ 259871 h 634380"/>
                    <a:gd name="connsiteX160" fmla="*/ 395291 w 3573461"/>
                    <a:gd name="connsiteY160" fmla="*/ 259871 h 634380"/>
                    <a:gd name="connsiteX161" fmla="*/ 421953 w 3573461"/>
                    <a:gd name="connsiteY161" fmla="*/ 280787 h 634380"/>
                    <a:gd name="connsiteX162" fmla="*/ 391231 w 3573461"/>
                    <a:gd name="connsiteY162" fmla="*/ 291003 h 634380"/>
                    <a:gd name="connsiteX163" fmla="*/ 364569 w 3573461"/>
                    <a:gd name="connsiteY163" fmla="*/ 270087 h 634380"/>
                    <a:gd name="connsiteX164" fmla="*/ 395291 w 3573461"/>
                    <a:gd name="connsiteY164" fmla="*/ 259871 h 634380"/>
                    <a:gd name="connsiteX165" fmla="*/ 2999281 w 3573461"/>
                    <a:gd name="connsiteY165" fmla="*/ 240370 h 634380"/>
                    <a:gd name="connsiteX166" fmla="*/ 3010051 w 3573461"/>
                    <a:gd name="connsiteY166" fmla="*/ 248223 h 634380"/>
                    <a:gd name="connsiteX167" fmla="*/ 2985854 w 3573461"/>
                    <a:gd name="connsiteY167" fmla="*/ 273058 h 634380"/>
                    <a:gd name="connsiteX168" fmla="*/ 2954290 w 3573461"/>
                    <a:gd name="connsiteY168" fmla="*/ 267640 h 634380"/>
                    <a:gd name="connsiteX169" fmla="*/ 2978487 w 3573461"/>
                    <a:gd name="connsiteY169" fmla="*/ 242806 h 634380"/>
                    <a:gd name="connsiteX170" fmla="*/ 2999281 w 3573461"/>
                    <a:gd name="connsiteY170" fmla="*/ 240370 h 634380"/>
                    <a:gd name="connsiteX171" fmla="*/ 921454 w 3573461"/>
                    <a:gd name="connsiteY171" fmla="*/ 240370 h 634380"/>
                    <a:gd name="connsiteX172" fmla="*/ 932225 w 3573461"/>
                    <a:gd name="connsiteY172" fmla="*/ 248223 h 634380"/>
                    <a:gd name="connsiteX173" fmla="*/ 908028 w 3573461"/>
                    <a:gd name="connsiteY173" fmla="*/ 273058 h 634380"/>
                    <a:gd name="connsiteX174" fmla="*/ 876464 w 3573461"/>
                    <a:gd name="connsiteY174" fmla="*/ 267640 h 634380"/>
                    <a:gd name="connsiteX175" fmla="*/ 900661 w 3573461"/>
                    <a:gd name="connsiteY175" fmla="*/ 242806 h 634380"/>
                    <a:gd name="connsiteX176" fmla="*/ 921454 w 3573461"/>
                    <a:gd name="connsiteY176" fmla="*/ 240370 h 634380"/>
                    <a:gd name="connsiteX177" fmla="*/ 2907325 w 3573461"/>
                    <a:gd name="connsiteY177" fmla="*/ 130962 h 634380"/>
                    <a:gd name="connsiteX178" fmla="*/ 2918095 w 3573461"/>
                    <a:gd name="connsiteY178" fmla="*/ 138815 h 634380"/>
                    <a:gd name="connsiteX179" fmla="*/ 2893898 w 3573461"/>
                    <a:gd name="connsiteY179" fmla="*/ 163649 h 634380"/>
                    <a:gd name="connsiteX180" fmla="*/ 2862334 w 3573461"/>
                    <a:gd name="connsiteY180" fmla="*/ 158231 h 634380"/>
                    <a:gd name="connsiteX181" fmla="*/ 2886531 w 3573461"/>
                    <a:gd name="connsiteY181" fmla="*/ 133397 h 634380"/>
                    <a:gd name="connsiteX182" fmla="*/ 2907325 w 3573461"/>
                    <a:gd name="connsiteY182" fmla="*/ 130962 h 634380"/>
                    <a:gd name="connsiteX183" fmla="*/ 829498 w 3573461"/>
                    <a:gd name="connsiteY183" fmla="*/ 130962 h 634380"/>
                    <a:gd name="connsiteX184" fmla="*/ 840269 w 3573461"/>
                    <a:gd name="connsiteY184" fmla="*/ 138815 h 634380"/>
                    <a:gd name="connsiteX185" fmla="*/ 816072 w 3573461"/>
                    <a:gd name="connsiteY185" fmla="*/ 163649 h 634380"/>
                    <a:gd name="connsiteX186" fmla="*/ 784508 w 3573461"/>
                    <a:gd name="connsiteY186" fmla="*/ 158231 h 634380"/>
                    <a:gd name="connsiteX187" fmla="*/ 808705 w 3573461"/>
                    <a:gd name="connsiteY187" fmla="*/ 133397 h 634380"/>
                    <a:gd name="connsiteX188" fmla="*/ 829498 w 3573461"/>
                    <a:gd name="connsiteY188" fmla="*/ 130962 h 634380"/>
                    <a:gd name="connsiteX189" fmla="*/ 1777930 w 3573461"/>
                    <a:gd name="connsiteY189" fmla="*/ 124623 h 634380"/>
                    <a:gd name="connsiteX190" fmla="*/ 1798763 w 3573461"/>
                    <a:gd name="connsiteY190" fmla="*/ 126521 h 634380"/>
                    <a:gd name="connsiteX191" fmla="*/ 1823401 w 3573461"/>
                    <a:gd name="connsiteY191" fmla="*/ 150726 h 634380"/>
                    <a:gd name="connsiteX192" fmla="*/ 1791943 w 3573461"/>
                    <a:gd name="connsiteY192" fmla="*/ 156956 h 634380"/>
                    <a:gd name="connsiteX193" fmla="*/ 1767303 w 3573461"/>
                    <a:gd name="connsiteY193" fmla="*/ 132750 h 634380"/>
                    <a:gd name="connsiteX194" fmla="*/ 1777930 w 3573461"/>
                    <a:gd name="connsiteY194" fmla="*/ 124623 h 634380"/>
                    <a:gd name="connsiteX195" fmla="*/ 3273900 w 3573461"/>
                    <a:gd name="connsiteY195" fmla="*/ 119895 h 634380"/>
                    <a:gd name="connsiteX196" fmla="*/ 3301341 w 3573461"/>
                    <a:gd name="connsiteY196" fmla="*/ 139320 h 634380"/>
                    <a:gd name="connsiteX197" fmla="*/ 3271046 w 3573461"/>
                    <a:gd name="connsiteY197" fmla="*/ 151220 h 634380"/>
                    <a:gd name="connsiteX198" fmla="*/ 3243606 w 3573461"/>
                    <a:gd name="connsiteY198" fmla="*/ 131795 h 634380"/>
                    <a:gd name="connsiteX199" fmla="*/ 3273900 w 3573461"/>
                    <a:gd name="connsiteY199" fmla="*/ 119895 h 634380"/>
                    <a:gd name="connsiteX200" fmla="*/ 1196074 w 3573461"/>
                    <a:gd name="connsiteY200" fmla="*/ 119895 h 634380"/>
                    <a:gd name="connsiteX201" fmla="*/ 1223515 w 3573461"/>
                    <a:gd name="connsiteY201" fmla="*/ 139320 h 634380"/>
                    <a:gd name="connsiteX202" fmla="*/ 1193220 w 3573461"/>
                    <a:gd name="connsiteY202" fmla="*/ 151220 h 634380"/>
                    <a:gd name="connsiteX203" fmla="*/ 1165779 w 3573461"/>
                    <a:gd name="connsiteY203" fmla="*/ 131795 h 634380"/>
                    <a:gd name="connsiteX204" fmla="*/ 1196074 w 3573461"/>
                    <a:gd name="connsiteY204" fmla="*/ 119895 h 634380"/>
                    <a:gd name="connsiteX205" fmla="*/ 2313276 w 3573461"/>
                    <a:gd name="connsiteY205" fmla="*/ 84542 h 634380"/>
                    <a:gd name="connsiteX206" fmla="*/ 2329871 w 3573461"/>
                    <a:gd name="connsiteY206" fmla="*/ 97530 h 634380"/>
                    <a:gd name="connsiteX207" fmla="*/ 2339382 w 3573461"/>
                    <a:gd name="connsiteY207" fmla="*/ 132541 h 634380"/>
                    <a:gd name="connsiteX208" fmla="*/ 2310131 w 3573461"/>
                    <a:gd name="connsiteY208" fmla="*/ 121067 h 634380"/>
                    <a:gd name="connsiteX209" fmla="*/ 2300620 w 3573461"/>
                    <a:gd name="connsiteY209" fmla="*/ 86056 h 634380"/>
                    <a:gd name="connsiteX210" fmla="*/ 2313276 w 3573461"/>
                    <a:gd name="connsiteY210" fmla="*/ 84542 h 634380"/>
                    <a:gd name="connsiteX211" fmla="*/ 1464540 w 3573461"/>
                    <a:gd name="connsiteY211" fmla="*/ 52929 h 634380"/>
                    <a:gd name="connsiteX212" fmla="*/ 1476564 w 3573461"/>
                    <a:gd name="connsiteY212" fmla="*/ 57491 h 634380"/>
                    <a:gd name="connsiteX213" fmla="*/ 1458003 w 3573461"/>
                    <a:gd name="connsiteY213" fmla="*/ 88498 h 634380"/>
                    <a:gd name="connsiteX214" fmla="*/ 1426268 w 3573461"/>
                    <a:gd name="connsiteY214" fmla="*/ 92216 h 634380"/>
                    <a:gd name="connsiteX215" fmla="*/ 1444829 w 3573461"/>
                    <a:gd name="connsiteY215" fmla="*/ 61210 h 634380"/>
                    <a:gd name="connsiteX216" fmla="*/ 1464540 w 3573461"/>
                    <a:gd name="connsiteY216" fmla="*/ 52929 h 634380"/>
                    <a:gd name="connsiteX217" fmla="*/ 1037664 w 3573461"/>
                    <a:gd name="connsiteY217" fmla="*/ 45785 h 634380"/>
                    <a:gd name="connsiteX218" fmla="*/ 1031570 w 3573461"/>
                    <a:gd name="connsiteY218" fmla="*/ 54294 h 634380"/>
                    <a:gd name="connsiteX219" fmla="*/ 1000682 w 3573461"/>
                    <a:gd name="connsiteY219" fmla="*/ 63763 h 634380"/>
                    <a:gd name="connsiteX220" fmla="*/ 1001408 w 3573461"/>
                    <a:gd name="connsiteY220" fmla="*/ 50031 h 634380"/>
                    <a:gd name="connsiteX221" fmla="*/ 1022581 w 3573461"/>
                    <a:gd name="connsiteY221" fmla="*/ 47143 h 634380"/>
                    <a:gd name="connsiteX222" fmla="*/ 2578800 w 3573461"/>
                    <a:gd name="connsiteY222" fmla="*/ 33030 h 634380"/>
                    <a:gd name="connsiteX223" fmla="*/ 2605462 w 3573461"/>
                    <a:gd name="connsiteY223" fmla="*/ 53946 h 634380"/>
                    <a:gd name="connsiteX224" fmla="*/ 2574740 w 3573461"/>
                    <a:gd name="connsiteY224" fmla="*/ 64162 h 634380"/>
                    <a:gd name="connsiteX225" fmla="*/ 2548080 w 3573461"/>
                    <a:gd name="connsiteY225" fmla="*/ 43246 h 634380"/>
                    <a:gd name="connsiteX226" fmla="*/ 2578800 w 3573461"/>
                    <a:gd name="connsiteY226" fmla="*/ 33030 h 634380"/>
                    <a:gd name="connsiteX227" fmla="*/ 1641801 w 3573461"/>
                    <a:gd name="connsiteY227" fmla="*/ 657 h 634380"/>
                    <a:gd name="connsiteX228" fmla="*/ 1637088 w 3573461"/>
                    <a:gd name="connsiteY228" fmla="*/ 4261 h 634380"/>
                    <a:gd name="connsiteX229" fmla="*/ 1616255 w 3573461"/>
                    <a:gd name="connsiteY229" fmla="*/ 2363 h 634380"/>
                    <a:gd name="connsiteX230" fmla="*/ 1615886 w 3573461"/>
                    <a:gd name="connsiteY230" fmla="*/ 2151 h 634380"/>
                    <a:gd name="connsiteX231" fmla="*/ 2148692 w 3573461"/>
                    <a:gd name="connsiteY231" fmla="*/ 1 h 634380"/>
                    <a:gd name="connsiteX232" fmla="*/ 2177711 w 3573461"/>
                    <a:gd name="connsiteY232" fmla="*/ 15805 h 634380"/>
                    <a:gd name="connsiteX233" fmla="*/ 2148654 w 3573461"/>
                    <a:gd name="connsiteY233" fmla="*/ 31510 h 634380"/>
                    <a:gd name="connsiteX234" fmla="*/ 2119634 w 3573461"/>
                    <a:gd name="connsiteY234" fmla="*/ 15705 h 634380"/>
                    <a:gd name="connsiteX235" fmla="*/ 2148692 w 3573461"/>
                    <a:gd name="connsiteY235" fmla="*/ 1 h 6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</a:cxnLst>
                  <a:rect l="l" t="t" r="r" b="b"/>
                  <a:pathLst>
                    <a:path w="3573461" h="634380">
                      <a:moveTo>
                        <a:pt x="170037" y="623176"/>
                      </a:moveTo>
                      <a:cubicBezTo>
                        <a:pt x="178009" y="624215"/>
                        <a:pt x="185066" y="626908"/>
                        <a:pt x="190032" y="630424"/>
                      </a:cubicBezTo>
                      <a:lnTo>
                        <a:pt x="192451" y="634380"/>
                      </a:lnTo>
                      <a:lnTo>
                        <a:pt x="154275" y="624635"/>
                      </a:lnTo>
                      <a:close/>
                      <a:moveTo>
                        <a:pt x="778082" y="581738"/>
                      </a:moveTo>
                      <a:cubicBezTo>
                        <a:pt x="783825" y="581065"/>
                        <a:pt x="788287" y="582533"/>
                        <a:pt x="790106" y="586301"/>
                      </a:cubicBezTo>
                      <a:cubicBezTo>
                        <a:pt x="793743" y="593835"/>
                        <a:pt x="785433" y="607718"/>
                        <a:pt x="771545" y="617307"/>
                      </a:cubicBezTo>
                      <a:cubicBezTo>
                        <a:pt x="757656" y="626896"/>
                        <a:pt x="743447" y="628561"/>
                        <a:pt x="739809" y="621026"/>
                      </a:cubicBezTo>
                      <a:cubicBezTo>
                        <a:pt x="736171" y="613491"/>
                        <a:pt x="744481" y="599608"/>
                        <a:pt x="758370" y="590019"/>
                      </a:cubicBezTo>
                      <a:cubicBezTo>
                        <a:pt x="765315" y="585225"/>
                        <a:pt x="772339" y="582411"/>
                        <a:pt x="778082" y="581738"/>
                      </a:cubicBezTo>
                      <a:close/>
                      <a:moveTo>
                        <a:pt x="1088319" y="581709"/>
                      </a:moveTo>
                      <a:cubicBezTo>
                        <a:pt x="1094089" y="581635"/>
                        <a:pt x="1098427" y="583560"/>
                        <a:pt x="1099965" y="587502"/>
                      </a:cubicBezTo>
                      <a:cubicBezTo>
                        <a:pt x="1101504" y="591445"/>
                        <a:pt x="1099952" y="596658"/>
                        <a:pt x="1096198" y="601899"/>
                      </a:cubicBezTo>
                      <a:lnTo>
                        <a:pt x="1080422" y="615434"/>
                      </a:lnTo>
                      <a:lnTo>
                        <a:pt x="1052989" y="618689"/>
                      </a:lnTo>
                      <a:lnTo>
                        <a:pt x="1051319" y="618852"/>
                      </a:lnTo>
                      <a:lnTo>
                        <a:pt x="1047337" y="616871"/>
                      </a:lnTo>
                      <a:cubicBezTo>
                        <a:pt x="1044260" y="608987"/>
                        <a:pt x="1053546" y="596021"/>
                        <a:pt x="1068080" y="587911"/>
                      </a:cubicBezTo>
                      <a:cubicBezTo>
                        <a:pt x="1075347" y="583855"/>
                        <a:pt x="1082548" y="581783"/>
                        <a:pt x="1088319" y="581709"/>
                      </a:cubicBezTo>
                      <a:close/>
                      <a:moveTo>
                        <a:pt x="438503" y="556208"/>
                      </a:moveTo>
                      <a:cubicBezTo>
                        <a:pt x="444246" y="555535"/>
                        <a:pt x="448708" y="557003"/>
                        <a:pt x="450527" y="560771"/>
                      </a:cubicBezTo>
                      <a:cubicBezTo>
                        <a:pt x="454164" y="568306"/>
                        <a:pt x="445854" y="582188"/>
                        <a:pt x="431966" y="591777"/>
                      </a:cubicBezTo>
                      <a:cubicBezTo>
                        <a:pt x="418077" y="601367"/>
                        <a:pt x="403868" y="603031"/>
                        <a:pt x="400230" y="595496"/>
                      </a:cubicBezTo>
                      <a:cubicBezTo>
                        <a:pt x="396592" y="587961"/>
                        <a:pt x="404902" y="574079"/>
                        <a:pt x="418791" y="564490"/>
                      </a:cubicBezTo>
                      <a:cubicBezTo>
                        <a:pt x="425736" y="559695"/>
                        <a:pt x="432760" y="556882"/>
                        <a:pt x="438503" y="556208"/>
                      </a:cubicBezTo>
                      <a:close/>
                      <a:moveTo>
                        <a:pt x="1652576" y="530203"/>
                      </a:moveTo>
                      <a:cubicBezTo>
                        <a:pt x="1658269" y="529074"/>
                        <a:pt x="1665664" y="529618"/>
                        <a:pt x="1673409" y="532101"/>
                      </a:cubicBezTo>
                      <a:cubicBezTo>
                        <a:pt x="1681155" y="534582"/>
                        <a:pt x="1687785" y="538532"/>
                        <a:pt x="1692244" y="542913"/>
                      </a:cubicBezTo>
                      <a:lnTo>
                        <a:pt x="1693917" y="546773"/>
                      </a:lnTo>
                      <a:lnTo>
                        <a:pt x="1663057" y="548771"/>
                      </a:lnTo>
                      <a:lnTo>
                        <a:pt x="1647232" y="550517"/>
                      </a:lnTo>
                      <a:lnTo>
                        <a:pt x="1641949" y="538330"/>
                      </a:lnTo>
                      <a:cubicBezTo>
                        <a:pt x="1642892" y="534128"/>
                        <a:pt x="1646883" y="531330"/>
                        <a:pt x="1652576" y="530203"/>
                      </a:cubicBezTo>
                      <a:close/>
                      <a:moveTo>
                        <a:pt x="2085280" y="521229"/>
                      </a:moveTo>
                      <a:cubicBezTo>
                        <a:pt x="2090870" y="519516"/>
                        <a:pt x="2095466" y="520152"/>
                        <a:pt x="2097744" y="523544"/>
                      </a:cubicBezTo>
                      <a:lnTo>
                        <a:pt x="2097179" y="534241"/>
                      </a:lnTo>
                      <a:lnTo>
                        <a:pt x="2066250" y="533857"/>
                      </a:lnTo>
                      <a:lnTo>
                        <a:pt x="2066856" y="533011"/>
                      </a:lnTo>
                      <a:cubicBezTo>
                        <a:pt x="2073107" y="527006"/>
                        <a:pt x="2079690" y="522942"/>
                        <a:pt x="2085280" y="521229"/>
                      </a:cubicBezTo>
                      <a:close/>
                      <a:moveTo>
                        <a:pt x="7453" y="521229"/>
                      </a:moveTo>
                      <a:cubicBezTo>
                        <a:pt x="13043" y="519516"/>
                        <a:pt x="17639" y="520152"/>
                        <a:pt x="19918" y="523544"/>
                      </a:cubicBezTo>
                      <a:cubicBezTo>
                        <a:pt x="22197" y="526935"/>
                        <a:pt x="21726" y="532440"/>
                        <a:pt x="19123" y="538598"/>
                      </a:cubicBezTo>
                      <a:lnTo>
                        <a:pt x="14889" y="544511"/>
                      </a:lnTo>
                      <a:lnTo>
                        <a:pt x="3087" y="533344"/>
                      </a:lnTo>
                      <a:lnTo>
                        <a:pt x="0" y="525995"/>
                      </a:lnTo>
                      <a:close/>
                      <a:moveTo>
                        <a:pt x="2657939" y="468844"/>
                      </a:moveTo>
                      <a:cubicBezTo>
                        <a:pt x="2663693" y="469368"/>
                        <a:pt x="2670766" y="472000"/>
                        <a:pt x="2677795" y="476615"/>
                      </a:cubicBezTo>
                      <a:cubicBezTo>
                        <a:pt x="2691854" y="485844"/>
                        <a:pt x="2700412" y="499508"/>
                        <a:pt x="2696912" y="507135"/>
                      </a:cubicBezTo>
                      <a:cubicBezTo>
                        <a:pt x="2693410" y="514762"/>
                        <a:pt x="2679175" y="513465"/>
                        <a:pt x="2665116" y="504236"/>
                      </a:cubicBezTo>
                      <a:cubicBezTo>
                        <a:pt x="2651058" y="495007"/>
                        <a:pt x="2642500" y="481341"/>
                        <a:pt x="2646001" y="473715"/>
                      </a:cubicBezTo>
                      <a:cubicBezTo>
                        <a:pt x="2647751" y="469902"/>
                        <a:pt x="2652185" y="468319"/>
                        <a:pt x="2657939" y="468844"/>
                      </a:cubicBezTo>
                      <a:close/>
                      <a:moveTo>
                        <a:pt x="580113" y="468844"/>
                      </a:moveTo>
                      <a:cubicBezTo>
                        <a:pt x="585867" y="469368"/>
                        <a:pt x="592940" y="472000"/>
                        <a:pt x="599969" y="476615"/>
                      </a:cubicBezTo>
                      <a:cubicBezTo>
                        <a:pt x="614028" y="485844"/>
                        <a:pt x="622585" y="499508"/>
                        <a:pt x="619084" y="507135"/>
                      </a:cubicBezTo>
                      <a:cubicBezTo>
                        <a:pt x="615583" y="514762"/>
                        <a:pt x="601348" y="513465"/>
                        <a:pt x="587290" y="504236"/>
                      </a:cubicBezTo>
                      <a:cubicBezTo>
                        <a:pt x="573230" y="495007"/>
                        <a:pt x="564672" y="481341"/>
                        <a:pt x="568173" y="473715"/>
                      </a:cubicBezTo>
                      <a:cubicBezTo>
                        <a:pt x="569924" y="469902"/>
                        <a:pt x="574358" y="468319"/>
                        <a:pt x="580113" y="468844"/>
                      </a:cubicBezTo>
                      <a:close/>
                      <a:moveTo>
                        <a:pt x="3017188" y="428007"/>
                      </a:moveTo>
                      <a:cubicBezTo>
                        <a:pt x="3022901" y="428988"/>
                        <a:pt x="3026942" y="431684"/>
                        <a:pt x="3027959" y="435860"/>
                      </a:cubicBezTo>
                      <a:cubicBezTo>
                        <a:pt x="3029993" y="444213"/>
                        <a:pt x="3019160" y="455333"/>
                        <a:pt x="3003762" y="460695"/>
                      </a:cubicBezTo>
                      <a:cubicBezTo>
                        <a:pt x="2988364" y="466057"/>
                        <a:pt x="2974232" y="463631"/>
                        <a:pt x="2972198" y="455277"/>
                      </a:cubicBezTo>
                      <a:cubicBezTo>
                        <a:pt x="2970164" y="446924"/>
                        <a:pt x="2980998" y="435804"/>
                        <a:pt x="2996395" y="430442"/>
                      </a:cubicBezTo>
                      <a:cubicBezTo>
                        <a:pt x="3004094" y="427761"/>
                        <a:pt x="3011478" y="427027"/>
                        <a:pt x="3017188" y="428007"/>
                      </a:cubicBezTo>
                      <a:close/>
                      <a:moveTo>
                        <a:pt x="939362" y="428007"/>
                      </a:moveTo>
                      <a:cubicBezTo>
                        <a:pt x="945074" y="428988"/>
                        <a:pt x="949116" y="431684"/>
                        <a:pt x="950133" y="435860"/>
                      </a:cubicBezTo>
                      <a:cubicBezTo>
                        <a:pt x="952167" y="444213"/>
                        <a:pt x="941334" y="455333"/>
                        <a:pt x="925936" y="460695"/>
                      </a:cubicBezTo>
                      <a:cubicBezTo>
                        <a:pt x="910538" y="466057"/>
                        <a:pt x="896406" y="463631"/>
                        <a:pt x="894372" y="455277"/>
                      </a:cubicBezTo>
                      <a:cubicBezTo>
                        <a:pt x="892338" y="446924"/>
                        <a:pt x="903171" y="435804"/>
                        <a:pt x="918569" y="430442"/>
                      </a:cubicBezTo>
                      <a:cubicBezTo>
                        <a:pt x="926268" y="427761"/>
                        <a:pt x="933650" y="427027"/>
                        <a:pt x="939362" y="428007"/>
                      </a:cubicBezTo>
                      <a:close/>
                      <a:moveTo>
                        <a:pt x="3376188" y="423643"/>
                      </a:moveTo>
                      <a:cubicBezTo>
                        <a:pt x="3381931" y="422971"/>
                        <a:pt x="3386393" y="424438"/>
                        <a:pt x="3388211" y="428206"/>
                      </a:cubicBezTo>
                      <a:cubicBezTo>
                        <a:pt x="3391850" y="435741"/>
                        <a:pt x="3383540" y="449623"/>
                        <a:pt x="3369650" y="459212"/>
                      </a:cubicBezTo>
                      <a:cubicBezTo>
                        <a:pt x="3355762" y="468802"/>
                        <a:pt x="3341554" y="470466"/>
                        <a:pt x="3337915" y="462931"/>
                      </a:cubicBezTo>
                      <a:cubicBezTo>
                        <a:pt x="3334278" y="455396"/>
                        <a:pt x="3342587" y="441514"/>
                        <a:pt x="3356476" y="431925"/>
                      </a:cubicBezTo>
                      <a:cubicBezTo>
                        <a:pt x="3363421" y="427130"/>
                        <a:pt x="3370445" y="424317"/>
                        <a:pt x="3376188" y="423643"/>
                      </a:cubicBezTo>
                      <a:close/>
                      <a:moveTo>
                        <a:pt x="1298362" y="423643"/>
                      </a:moveTo>
                      <a:cubicBezTo>
                        <a:pt x="1304104" y="422971"/>
                        <a:pt x="1308566" y="424438"/>
                        <a:pt x="1310385" y="428206"/>
                      </a:cubicBezTo>
                      <a:cubicBezTo>
                        <a:pt x="1314023" y="435741"/>
                        <a:pt x="1305713" y="449623"/>
                        <a:pt x="1291824" y="459212"/>
                      </a:cubicBezTo>
                      <a:cubicBezTo>
                        <a:pt x="1277935" y="468802"/>
                        <a:pt x="1263727" y="470466"/>
                        <a:pt x="1260089" y="462931"/>
                      </a:cubicBezTo>
                      <a:cubicBezTo>
                        <a:pt x="1256451" y="455396"/>
                        <a:pt x="1264761" y="441514"/>
                        <a:pt x="1278650" y="431925"/>
                      </a:cubicBezTo>
                      <a:cubicBezTo>
                        <a:pt x="1285594" y="427130"/>
                        <a:pt x="1292619" y="424317"/>
                        <a:pt x="1298362" y="423643"/>
                      </a:cubicBezTo>
                      <a:close/>
                      <a:moveTo>
                        <a:pt x="2288722" y="373108"/>
                      </a:moveTo>
                      <a:cubicBezTo>
                        <a:pt x="2304569" y="376063"/>
                        <a:pt x="2316505" y="385428"/>
                        <a:pt x="2315384" y="394024"/>
                      </a:cubicBezTo>
                      <a:cubicBezTo>
                        <a:pt x="2314264" y="402621"/>
                        <a:pt x="2300509" y="407196"/>
                        <a:pt x="2284662" y="404241"/>
                      </a:cubicBezTo>
                      <a:cubicBezTo>
                        <a:pt x="2268816" y="401286"/>
                        <a:pt x="2256879" y="391921"/>
                        <a:pt x="2258001" y="383325"/>
                      </a:cubicBezTo>
                      <a:cubicBezTo>
                        <a:pt x="2259122" y="374728"/>
                        <a:pt x="2272876" y="370153"/>
                        <a:pt x="2288722" y="373108"/>
                      </a:cubicBezTo>
                      <a:close/>
                      <a:moveTo>
                        <a:pt x="1925738" y="373108"/>
                      </a:moveTo>
                      <a:cubicBezTo>
                        <a:pt x="1941585" y="376063"/>
                        <a:pt x="1953521" y="385428"/>
                        <a:pt x="1952401" y="394024"/>
                      </a:cubicBezTo>
                      <a:cubicBezTo>
                        <a:pt x="1951280" y="402621"/>
                        <a:pt x="1937526" y="407196"/>
                        <a:pt x="1921679" y="404241"/>
                      </a:cubicBezTo>
                      <a:cubicBezTo>
                        <a:pt x="1905833" y="401286"/>
                        <a:pt x="1893896" y="391921"/>
                        <a:pt x="1895018" y="383325"/>
                      </a:cubicBezTo>
                      <a:cubicBezTo>
                        <a:pt x="1896138" y="374728"/>
                        <a:pt x="1909893" y="370153"/>
                        <a:pt x="1925738" y="373108"/>
                      </a:cubicBezTo>
                      <a:close/>
                      <a:moveTo>
                        <a:pt x="210896" y="373108"/>
                      </a:moveTo>
                      <a:cubicBezTo>
                        <a:pt x="226741" y="376063"/>
                        <a:pt x="238678" y="385428"/>
                        <a:pt x="237558" y="394024"/>
                      </a:cubicBezTo>
                      <a:cubicBezTo>
                        <a:pt x="236436" y="402621"/>
                        <a:pt x="222682" y="407196"/>
                        <a:pt x="206836" y="404241"/>
                      </a:cubicBezTo>
                      <a:cubicBezTo>
                        <a:pt x="190990" y="401286"/>
                        <a:pt x="179053" y="391921"/>
                        <a:pt x="180174" y="383325"/>
                      </a:cubicBezTo>
                      <a:cubicBezTo>
                        <a:pt x="181295" y="374728"/>
                        <a:pt x="195049" y="370153"/>
                        <a:pt x="210896" y="373108"/>
                      </a:cubicBezTo>
                      <a:close/>
                      <a:moveTo>
                        <a:pt x="2814884" y="353608"/>
                      </a:moveTo>
                      <a:cubicBezTo>
                        <a:pt x="2820596" y="354589"/>
                        <a:pt x="2824638" y="357285"/>
                        <a:pt x="2825654" y="361461"/>
                      </a:cubicBezTo>
                      <a:cubicBezTo>
                        <a:pt x="2827689" y="369814"/>
                        <a:pt x="2816856" y="380934"/>
                        <a:pt x="2801458" y="386296"/>
                      </a:cubicBezTo>
                      <a:cubicBezTo>
                        <a:pt x="2786060" y="391657"/>
                        <a:pt x="2771928" y="389232"/>
                        <a:pt x="2769894" y="380878"/>
                      </a:cubicBezTo>
                      <a:cubicBezTo>
                        <a:pt x="2767860" y="372525"/>
                        <a:pt x="2778693" y="361405"/>
                        <a:pt x="2794091" y="356043"/>
                      </a:cubicBezTo>
                      <a:cubicBezTo>
                        <a:pt x="2801790" y="353362"/>
                        <a:pt x="2809172" y="352629"/>
                        <a:pt x="2814884" y="353608"/>
                      </a:cubicBezTo>
                      <a:close/>
                      <a:moveTo>
                        <a:pt x="737058" y="353608"/>
                      </a:moveTo>
                      <a:cubicBezTo>
                        <a:pt x="742770" y="354589"/>
                        <a:pt x="746811" y="357285"/>
                        <a:pt x="747828" y="361461"/>
                      </a:cubicBezTo>
                      <a:cubicBezTo>
                        <a:pt x="749862" y="369814"/>
                        <a:pt x="739029" y="380934"/>
                        <a:pt x="723631" y="386296"/>
                      </a:cubicBezTo>
                      <a:cubicBezTo>
                        <a:pt x="708233" y="391657"/>
                        <a:pt x="694102" y="389232"/>
                        <a:pt x="692067" y="380878"/>
                      </a:cubicBezTo>
                      <a:cubicBezTo>
                        <a:pt x="690033" y="372525"/>
                        <a:pt x="700866" y="361405"/>
                        <a:pt x="716264" y="356043"/>
                      </a:cubicBezTo>
                      <a:cubicBezTo>
                        <a:pt x="723964" y="353362"/>
                        <a:pt x="731346" y="352629"/>
                        <a:pt x="737058" y="353608"/>
                      </a:cubicBezTo>
                      <a:close/>
                      <a:moveTo>
                        <a:pt x="1665646" y="321557"/>
                      </a:moveTo>
                      <a:cubicBezTo>
                        <a:pt x="1671339" y="320428"/>
                        <a:pt x="1678733" y="320972"/>
                        <a:pt x="1686479" y="323454"/>
                      </a:cubicBezTo>
                      <a:cubicBezTo>
                        <a:pt x="1701969" y="328417"/>
                        <a:pt x="1713000" y="339255"/>
                        <a:pt x="1711117" y="347660"/>
                      </a:cubicBezTo>
                      <a:cubicBezTo>
                        <a:pt x="1709234" y="356064"/>
                        <a:pt x="1695149" y="358853"/>
                        <a:pt x="1679659" y="353889"/>
                      </a:cubicBezTo>
                      <a:cubicBezTo>
                        <a:pt x="1664168" y="348925"/>
                        <a:pt x="1653136" y="338088"/>
                        <a:pt x="1655019" y="329684"/>
                      </a:cubicBezTo>
                      <a:cubicBezTo>
                        <a:pt x="1655960" y="325482"/>
                        <a:pt x="1659953" y="322684"/>
                        <a:pt x="1665646" y="321557"/>
                      </a:cubicBezTo>
                      <a:close/>
                      <a:moveTo>
                        <a:pt x="3201584" y="314769"/>
                      </a:moveTo>
                      <a:cubicBezTo>
                        <a:pt x="3207296" y="315750"/>
                        <a:pt x="3211338" y="318446"/>
                        <a:pt x="3212354" y="322622"/>
                      </a:cubicBezTo>
                      <a:cubicBezTo>
                        <a:pt x="3214389" y="330975"/>
                        <a:pt x="3203556" y="342096"/>
                        <a:pt x="3188158" y="347457"/>
                      </a:cubicBezTo>
                      <a:cubicBezTo>
                        <a:pt x="3172760" y="352818"/>
                        <a:pt x="3158628" y="350393"/>
                        <a:pt x="3156594" y="342039"/>
                      </a:cubicBezTo>
                      <a:cubicBezTo>
                        <a:pt x="3154560" y="333686"/>
                        <a:pt x="3165393" y="322566"/>
                        <a:pt x="3180791" y="317204"/>
                      </a:cubicBezTo>
                      <a:cubicBezTo>
                        <a:pt x="3188490" y="314523"/>
                        <a:pt x="3195872" y="313790"/>
                        <a:pt x="3201584" y="314769"/>
                      </a:cubicBezTo>
                      <a:close/>
                      <a:moveTo>
                        <a:pt x="1123758" y="314769"/>
                      </a:moveTo>
                      <a:cubicBezTo>
                        <a:pt x="1129469" y="315750"/>
                        <a:pt x="1133511" y="318446"/>
                        <a:pt x="1134528" y="322622"/>
                      </a:cubicBezTo>
                      <a:cubicBezTo>
                        <a:pt x="1136562" y="330975"/>
                        <a:pt x="1125729" y="342096"/>
                        <a:pt x="1110331" y="347457"/>
                      </a:cubicBezTo>
                      <a:cubicBezTo>
                        <a:pt x="1094933" y="352818"/>
                        <a:pt x="1080802" y="350393"/>
                        <a:pt x="1078767" y="342039"/>
                      </a:cubicBezTo>
                      <a:cubicBezTo>
                        <a:pt x="1076733" y="333686"/>
                        <a:pt x="1087566" y="322566"/>
                        <a:pt x="1102964" y="317204"/>
                      </a:cubicBezTo>
                      <a:cubicBezTo>
                        <a:pt x="1110664" y="314523"/>
                        <a:pt x="1118046" y="313790"/>
                        <a:pt x="1123758" y="314769"/>
                      </a:cubicBezTo>
                      <a:close/>
                      <a:moveTo>
                        <a:pt x="3560584" y="310406"/>
                      </a:moveTo>
                      <a:cubicBezTo>
                        <a:pt x="3566326" y="309732"/>
                        <a:pt x="3570788" y="311201"/>
                        <a:pt x="3572607" y="314968"/>
                      </a:cubicBezTo>
                      <a:cubicBezTo>
                        <a:pt x="3576245" y="322503"/>
                        <a:pt x="3567936" y="336385"/>
                        <a:pt x="3554046" y="345975"/>
                      </a:cubicBezTo>
                      <a:cubicBezTo>
                        <a:pt x="3540157" y="355564"/>
                        <a:pt x="3525949" y="357228"/>
                        <a:pt x="3522311" y="349693"/>
                      </a:cubicBezTo>
                      <a:cubicBezTo>
                        <a:pt x="3518673" y="342158"/>
                        <a:pt x="3526983" y="328276"/>
                        <a:pt x="3540872" y="318687"/>
                      </a:cubicBezTo>
                      <a:cubicBezTo>
                        <a:pt x="3547816" y="313892"/>
                        <a:pt x="3554841" y="311079"/>
                        <a:pt x="3560584" y="310406"/>
                      </a:cubicBezTo>
                      <a:close/>
                      <a:moveTo>
                        <a:pt x="1482757" y="310406"/>
                      </a:moveTo>
                      <a:cubicBezTo>
                        <a:pt x="1488500" y="309732"/>
                        <a:pt x="1492962" y="311201"/>
                        <a:pt x="1494781" y="314968"/>
                      </a:cubicBezTo>
                      <a:cubicBezTo>
                        <a:pt x="1498418" y="322503"/>
                        <a:pt x="1490108" y="336385"/>
                        <a:pt x="1476220" y="345975"/>
                      </a:cubicBezTo>
                      <a:cubicBezTo>
                        <a:pt x="1462330" y="355564"/>
                        <a:pt x="1448122" y="357228"/>
                        <a:pt x="1444484" y="349693"/>
                      </a:cubicBezTo>
                      <a:cubicBezTo>
                        <a:pt x="1440846" y="342158"/>
                        <a:pt x="1449155" y="328276"/>
                        <a:pt x="1463045" y="318687"/>
                      </a:cubicBezTo>
                      <a:cubicBezTo>
                        <a:pt x="1469990" y="313892"/>
                        <a:pt x="1477014" y="311079"/>
                        <a:pt x="1482757" y="310406"/>
                      </a:cubicBezTo>
                      <a:close/>
                      <a:moveTo>
                        <a:pt x="2671008" y="260198"/>
                      </a:moveTo>
                      <a:cubicBezTo>
                        <a:pt x="2676762" y="260722"/>
                        <a:pt x="2683836" y="263355"/>
                        <a:pt x="2690864" y="267969"/>
                      </a:cubicBezTo>
                      <a:cubicBezTo>
                        <a:pt x="2704924" y="277197"/>
                        <a:pt x="2713482" y="290862"/>
                        <a:pt x="2709981" y="298489"/>
                      </a:cubicBezTo>
                      <a:cubicBezTo>
                        <a:pt x="2706480" y="306116"/>
                        <a:pt x="2692245" y="304819"/>
                        <a:pt x="2678186" y="295590"/>
                      </a:cubicBezTo>
                      <a:cubicBezTo>
                        <a:pt x="2664127" y="286361"/>
                        <a:pt x="2655569" y="272696"/>
                        <a:pt x="2659070" y="265069"/>
                      </a:cubicBezTo>
                      <a:cubicBezTo>
                        <a:pt x="2660820" y="261256"/>
                        <a:pt x="2665254" y="259673"/>
                        <a:pt x="2671008" y="260198"/>
                      </a:cubicBezTo>
                      <a:close/>
                      <a:moveTo>
                        <a:pt x="593182" y="260198"/>
                      </a:moveTo>
                      <a:cubicBezTo>
                        <a:pt x="598935" y="260722"/>
                        <a:pt x="606009" y="263355"/>
                        <a:pt x="613038" y="267969"/>
                      </a:cubicBezTo>
                      <a:cubicBezTo>
                        <a:pt x="627097" y="277197"/>
                        <a:pt x="635655" y="290862"/>
                        <a:pt x="632153" y="298489"/>
                      </a:cubicBezTo>
                      <a:cubicBezTo>
                        <a:pt x="628652" y="306116"/>
                        <a:pt x="614417" y="304819"/>
                        <a:pt x="600359" y="295590"/>
                      </a:cubicBezTo>
                      <a:cubicBezTo>
                        <a:pt x="586300" y="286361"/>
                        <a:pt x="577742" y="272696"/>
                        <a:pt x="581243" y="265069"/>
                      </a:cubicBezTo>
                      <a:cubicBezTo>
                        <a:pt x="582994" y="261256"/>
                        <a:pt x="587428" y="259673"/>
                        <a:pt x="593182" y="260198"/>
                      </a:cubicBezTo>
                      <a:close/>
                      <a:moveTo>
                        <a:pt x="2473118" y="259871"/>
                      </a:moveTo>
                      <a:cubicBezTo>
                        <a:pt x="2488964" y="262825"/>
                        <a:pt x="2500900" y="272190"/>
                        <a:pt x="2499780" y="280787"/>
                      </a:cubicBezTo>
                      <a:cubicBezTo>
                        <a:pt x="2498659" y="289383"/>
                        <a:pt x="2484904" y="293959"/>
                        <a:pt x="2469058" y="291003"/>
                      </a:cubicBezTo>
                      <a:cubicBezTo>
                        <a:pt x="2453212" y="288048"/>
                        <a:pt x="2441275" y="278684"/>
                        <a:pt x="2442396" y="270087"/>
                      </a:cubicBezTo>
                      <a:cubicBezTo>
                        <a:pt x="2443517" y="261490"/>
                        <a:pt x="2457272" y="256915"/>
                        <a:pt x="2473118" y="259871"/>
                      </a:cubicBezTo>
                      <a:close/>
                      <a:moveTo>
                        <a:pt x="2110134" y="259871"/>
                      </a:moveTo>
                      <a:cubicBezTo>
                        <a:pt x="2125981" y="262825"/>
                        <a:pt x="2137917" y="272190"/>
                        <a:pt x="2136796" y="280787"/>
                      </a:cubicBezTo>
                      <a:cubicBezTo>
                        <a:pt x="2135676" y="289383"/>
                        <a:pt x="2121921" y="293959"/>
                        <a:pt x="2106074" y="291003"/>
                      </a:cubicBezTo>
                      <a:cubicBezTo>
                        <a:pt x="2090228" y="288048"/>
                        <a:pt x="2078292" y="278684"/>
                        <a:pt x="2079413" y="270087"/>
                      </a:cubicBezTo>
                      <a:cubicBezTo>
                        <a:pt x="2080534" y="261490"/>
                        <a:pt x="2094288" y="256915"/>
                        <a:pt x="2110134" y="259871"/>
                      </a:cubicBezTo>
                      <a:close/>
                      <a:moveTo>
                        <a:pt x="395291" y="259871"/>
                      </a:moveTo>
                      <a:cubicBezTo>
                        <a:pt x="411137" y="262825"/>
                        <a:pt x="423074" y="272190"/>
                        <a:pt x="421953" y="280787"/>
                      </a:cubicBezTo>
                      <a:cubicBezTo>
                        <a:pt x="420832" y="289383"/>
                        <a:pt x="407077" y="293959"/>
                        <a:pt x="391231" y="291003"/>
                      </a:cubicBezTo>
                      <a:cubicBezTo>
                        <a:pt x="375386" y="288048"/>
                        <a:pt x="363449" y="278684"/>
                        <a:pt x="364569" y="270087"/>
                      </a:cubicBezTo>
                      <a:cubicBezTo>
                        <a:pt x="365691" y="261490"/>
                        <a:pt x="379444" y="256915"/>
                        <a:pt x="395291" y="259871"/>
                      </a:cubicBezTo>
                      <a:close/>
                      <a:moveTo>
                        <a:pt x="2999281" y="240370"/>
                      </a:moveTo>
                      <a:cubicBezTo>
                        <a:pt x="3004993" y="241351"/>
                        <a:pt x="3009035" y="244047"/>
                        <a:pt x="3010051" y="248223"/>
                      </a:cubicBezTo>
                      <a:cubicBezTo>
                        <a:pt x="3012086" y="256576"/>
                        <a:pt x="3001253" y="267697"/>
                        <a:pt x="2985854" y="273058"/>
                      </a:cubicBezTo>
                      <a:cubicBezTo>
                        <a:pt x="2970457" y="278419"/>
                        <a:pt x="2956324" y="275995"/>
                        <a:pt x="2954290" y="267640"/>
                      </a:cubicBezTo>
                      <a:cubicBezTo>
                        <a:pt x="2952256" y="259287"/>
                        <a:pt x="2963090" y="248167"/>
                        <a:pt x="2978487" y="242806"/>
                      </a:cubicBezTo>
                      <a:cubicBezTo>
                        <a:pt x="2986187" y="240124"/>
                        <a:pt x="2993568" y="239391"/>
                        <a:pt x="2999281" y="240370"/>
                      </a:cubicBezTo>
                      <a:close/>
                      <a:moveTo>
                        <a:pt x="921454" y="240370"/>
                      </a:moveTo>
                      <a:cubicBezTo>
                        <a:pt x="927167" y="241351"/>
                        <a:pt x="931207" y="244047"/>
                        <a:pt x="932225" y="248223"/>
                      </a:cubicBezTo>
                      <a:cubicBezTo>
                        <a:pt x="934259" y="256576"/>
                        <a:pt x="923425" y="267697"/>
                        <a:pt x="908028" y="273058"/>
                      </a:cubicBezTo>
                      <a:cubicBezTo>
                        <a:pt x="892629" y="278419"/>
                        <a:pt x="878498" y="275995"/>
                        <a:pt x="876464" y="267640"/>
                      </a:cubicBezTo>
                      <a:cubicBezTo>
                        <a:pt x="874430" y="259287"/>
                        <a:pt x="885262" y="248167"/>
                        <a:pt x="900661" y="242806"/>
                      </a:cubicBezTo>
                      <a:cubicBezTo>
                        <a:pt x="908360" y="240124"/>
                        <a:pt x="915742" y="239391"/>
                        <a:pt x="921454" y="240370"/>
                      </a:cubicBezTo>
                      <a:close/>
                      <a:moveTo>
                        <a:pt x="2907325" y="130962"/>
                      </a:moveTo>
                      <a:cubicBezTo>
                        <a:pt x="2913037" y="131943"/>
                        <a:pt x="2917079" y="134638"/>
                        <a:pt x="2918095" y="138815"/>
                      </a:cubicBezTo>
                      <a:cubicBezTo>
                        <a:pt x="2920130" y="147168"/>
                        <a:pt x="2909297" y="158288"/>
                        <a:pt x="2893898" y="163649"/>
                      </a:cubicBezTo>
                      <a:cubicBezTo>
                        <a:pt x="2878501" y="169011"/>
                        <a:pt x="2864368" y="166586"/>
                        <a:pt x="2862334" y="158231"/>
                      </a:cubicBezTo>
                      <a:cubicBezTo>
                        <a:pt x="2860300" y="149878"/>
                        <a:pt x="2871134" y="138758"/>
                        <a:pt x="2886531" y="133397"/>
                      </a:cubicBezTo>
                      <a:cubicBezTo>
                        <a:pt x="2894231" y="130715"/>
                        <a:pt x="2901614" y="129982"/>
                        <a:pt x="2907325" y="130962"/>
                      </a:cubicBezTo>
                      <a:close/>
                      <a:moveTo>
                        <a:pt x="829498" y="130962"/>
                      </a:moveTo>
                      <a:cubicBezTo>
                        <a:pt x="835211" y="131943"/>
                        <a:pt x="839251" y="134638"/>
                        <a:pt x="840269" y="138815"/>
                      </a:cubicBezTo>
                      <a:cubicBezTo>
                        <a:pt x="842303" y="147168"/>
                        <a:pt x="831469" y="158288"/>
                        <a:pt x="816072" y="163649"/>
                      </a:cubicBezTo>
                      <a:cubicBezTo>
                        <a:pt x="800673" y="169011"/>
                        <a:pt x="786542" y="166586"/>
                        <a:pt x="784508" y="158231"/>
                      </a:cubicBezTo>
                      <a:cubicBezTo>
                        <a:pt x="782474" y="149878"/>
                        <a:pt x="793306" y="138758"/>
                        <a:pt x="808705" y="133397"/>
                      </a:cubicBezTo>
                      <a:cubicBezTo>
                        <a:pt x="816404" y="130715"/>
                        <a:pt x="823786" y="129982"/>
                        <a:pt x="829498" y="130962"/>
                      </a:cubicBezTo>
                      <a:close/>
                      <a:moveTo>
                        <a:pt x="1777930" y="124623"/>
                      </a:moveTo>
                      <a:cubicBezTo>
                        <a:pt x="1783623" y="123495"/>
                        <a:pt x="1791017" y="124038"/>
                        <a:pt x="1798763" y="126521"/>
                      </a:cubicBezTo>
                      <a:cubicBezTo>
                        <a:pt x="1814253" y="131485"/>
                        <a:pt x="1825284" y="142322"/>
                        <a:pt x="1823401" y="150726"/>
                      </a:cubicBezTo>
                      <a:cubicBezTo>
                        <a:pt x="1821518" y="159130"/>
                        <a:pt x="1807434" y="161919"/>
                        <a:pt x="1791943" y="156956"/>
                      </a:cubicBezTo>
                      <a:cubicBezTo>
                        <a:pt x="1776452" y="151992"/>
                        <a:pt x="1765420" y="141155"/>
                        <a:pt x="1767303" y="132750"/>
                      </a:cubicBezTo>
                      <a:cubicBezTo>
                        <a:pt x="1768244" y="128548"/>
                        <a:pt x="1772237" y="125750"/>
                        <a:pt x="1777930" y="124623"/>
                      </a:cubicBezTo>
                      <a:close/>
                      <a:moveTo>
                        <a:pt x="3273900" y="119895"/>
                      </a:moveTo>
                      <a:cubicBezTo>
                        <a:pt x="3289844" y="121973"/>
                        <a:pt x="3302130" y="130671"/>
                        <a:pt x="3301341" y="139320"/>
                      </a:cubicBezTo>
                      <a:cubicBezTo>
                        <a:pt x="3300553" y="147969"/>
                        <a:pt x="3286989" y="153297"/>
                        <a:pt x="3271046" y="151220"/>
                      </a:cubicBezTo>
                      <a:cubicBezTo>
                        <a:pt x="3255103" y="149141"/>
                        <a:pt x="3242818" y="140444"/>
                        <a:pt x="3243606" y="131795"/>
                      </a:cubicBezTo>
                      <a:cubicBezTo>
                        <a:pt x="3244394" y="123146"/>
                        <a:pt x="3257957" y="117818"/>
                        <a:pt x="3273900" y="119895"/>
                      </a:cubicBezTo>
                      <a:close/>
                      <a:moveTo>
                        <a:pt x="1196074" y="119895"/>
                      </a:moveTo>
                      <a:cubicBezTo>
                        <a:pt x="1212018" y="121973"/>
                        <a:pt x="1224303" y="130671"/>
                        <a:pt x="1223515" y="139320"/>
                      </a:cubicBezTo>
                      <a:cubicBezTo>
                        <a:pt x="1222726" y="147969"/>
                        <a:pt x="1209163" y="153297"/>
                        <a:pt x="1193220" y="151220"/>
                      </a:cubicBezTo>
                      <a:cubicBezTo>
                        <a:pt x="1177276" y="149141"/>
                        <a:pt x="1164991" y="140444"/>
                        <a:pt x="1165779" y="131795"/>
                      </a:cubicBezTo>
                      <a:cubicBezTo>
                        <a:pt x="1166567" y="123146"/>
                        <a:pt x="1180131" y="117818"/>
                        <a:pt x="1196074" y="119895"/>
                      </a:cubicBezTo>
                      <a:close/>
                      <a:moveTo>
                        <a:pt x="2313276" y="84542"/>
                      </a:moveTo>
                      <a:cubicBezTo>
                        <a:pt x="2318569" y="86618"/>
                        <a:pt x="2324518" y="91112"/>
                        <a:pt x="2329871" y="97530"/>
                      </a:cubicBezTo>
                      <a:cubicBezTo>
                        <a:pt x="2340575" y="110368"/>
                        <a:pt x="2344834" y="126041"/>
                        <a:pt x="2339382" y="132541"/>
                      </a:cubicBezTo>
                      <a:cubicBezTo>
                        <a:pt x="2333931" y="139042"/>
                        <a:pt x="2320835" y="133905"/>
                        <a:pt x="2310131" y="121067"/>
                      </a:cubicBezTo>
                      <a:cubicBezTo>
                        <a:pt x="2299427" y="108231"/>
                        <a:pt x="2295169" y="92556"/>
                        <a:pt x="2300620" y="86056"/>
                      </a:cubicBezTo>
                      <a:cubicBezTo>
                        <a:pt x="2303346" y="82805"/>
                        <a:pt x="2307982" y="82466"/>
                        <a:pt x="2313276" y="84542"/>
                      </a:cubicBezTo>
                      <a:close/>
                      <a:moveTo>
                        <a:pt x="1464540" y="52929"/>
                      </a:moveTo>
                      <a:cubicBezTo>
                        <a:pt x="1470283" y="52255"/>
                        <a:pt x="1474744" y="53724"/>
                        <a:pt x="1476564" y="57491"/>
                      </a:cubicBezTo>
                      <a:cubicBezTo>
                        <a:pt x="1480201" y="65026"/>
                        <a:pt x="1471892" y="78908"/>
                        <a:pt x="1458003" y="88498"/>
                      </a:cubicBezTo>
                      <a:cubicBezTo>
                        <a:pt x="1444113" y="98087"/>
                        <a:pt x="1429905" y="99751"/>
                        <a:pt x="1426268" y="92216"/>
                      </a:cubicBezTo>
                      <a:cubicBezTo>
                        <a:pt x="1422629" y="84681"/>
                        <a:pt x="1430939" y="70799"/>
                        <a:pt x="1444829" y="61210"/>
                      </a:cubicBezTo>
                      <a:cubicBezTo>
                        <a:pt x="1451773" y="56415"/>
                        <a:pt x="1458798" y="53602"/>
                        <a:pt x="1464540" y="52929"/>
                      </a:cubicBezTo>
                      <a:close/>
                      <a:moveTo>
                        <a:pt x="1037664" y="45785"/>
                      </a:moveTo>
                      <a:lnTo>
                        <a:pt x="1031570" y="54294"/>
                      </a:lnTo>
                      <a:cubicBezTo>
                        <a:pt x="1019068" y="66307"/>
                        <a:pt x="1005238" y="70546"/>
                        <a:pt x="1000682" y="63763"/>
                      </a:cubicBezTo>
                      <a:lnTo>
                        <a:pt x="1001408" y="50031"/>
                      </a:lnTo>
                      <a:lnTo>
                        <a:pt x="1022581" y="47143"/>
                      </a:lnTo>
                      <a:close/>
                      <a:moveTo>
                        <a:pt x="2578800" y="33030"/>
                      </a:moveTo>
                      <a:cubicBezTo>
                        <a:pt x="2594647" y="35984"/>
                        <a:pt x="2606583" y="45349"/>
                        <a:pt x="2605462" y="53946"/>
                      </a:cubicBezTo>
                      <a:cubicBezTo>
                        <a:pt x="2604342" y="62542"/>
                        <a:pt x="2590587" y="67117"/>
                        <a:pt x="2574740" y="64162"/>
                      </a:cubicBezTo>
                      <a:cubicBezTo>
                        <a:pt x="2558895" y="61207"/>
                        <a:pt x="2546958" y="51842"/>
                        <a:pt x="2548080" y="43246"/>
                      </a:cubicBezTo>
                      <a:cubicBezTo>
                        <a:pt x="2549200" y="34649"/>
                        <a:pt x="2562955" y="30074"/>
                        <a:pt x="2578800" y="33030"/>
                      </a:cubicBezTo>
                      <a:close/>
                      <a:moveTo>
                        <a:pt x="1641801" y="657"/>
                      </a:moveTo>
                      <a:lnTo>
                        <a:pt x="1637088" y="4261"/>
                      </a:lnTo>
                      <a:cubicBezTo>
                        <a:pt x="1631395" y="5388"/>
                        <a:pt x="1624001" y="4845"/>
                        <a:pt x="1616255" y="2363"/>
                      </a:cubicBezTo>
                      <a:lnTo>
                        <a:pt x="1615886" y="2151"/>
                      </a:lnTo>
                      <a:close/>
                      <a:moveTo>
                        <a:pt x="2148692" y="1"/>
                      </a:moveTo>
                      <a:cubicBezTo>
                        <a:pt x="2164729" y="28"/>
                        <a:pt x="2177722" y="7105"/>
                        <a:pt x="2177711" y="15805"/>
                      </a:cubicBezTo>
                      <a:cubicBezTo>
                        <a:pt x="2177700" y="24506"/>
                        <a:pt x="2164692" y="31537"/>
                        <a:pt x="2148654" y="31510"/>
                      </a:cubicBezTo>
                      <a:cubicBezTo>
                        <a:pt x="2132616" y="31483"/>
                        <a:pt x="2119624" y="24406"/>
                        <a:pt x="2119634" y="15705"/>
                      </a:cubicBezTo>
                      <a:cubicBezTo>
                        <a:pt x="2119644" y="7005"/>
                        <a:pt x="2132654" y="-26"/>
                        <a:pt x="2148692" y="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solidFill>
                    <a:srgbClr val="00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14F15640-1EFF-4F43-BBFB-B0AA75F9C310}"/>
                    </a:ext>
                  </a:extLst>
                </p:cNvPr>
                <p:cNvSpPr/>
                <p:nvPr/>
              </p:nvSpPr>
              <p:spPr>
                <a:xfrm>
                  <a:off x="2299076" y="2709855"/>
                  <a:ext cx="3631198" cy="360178"/>
                </a:xfrm>
                <a:custGeom>
                  <a:avLst/>
                  <a:gdLst>
                    <a:gd name="connsiteX0" fmla="*/ 2994210 w 5313986"/>
                    <a:gd name="connsiteY0" fmla="*/ 20 h 527093"/>
                    <a:gd name="connsiteX1" fmla="*/ 5298500 w 5313986"/>
                    <a:gd name="connsiteY1" fmla="*/ 395266 h 527093"/>
                    <a:gd name="connsiteX2" fmla="*/ 5313986 w 5313986"/>
                    <a:gd name="connsiteY2" fmla="*/ 410848 h 527093"/>
                    <a:gd name="connsiteX3" fmla="*/ 5310019 w 5313986"/>
                    <a:gd name="connsiteY3" fmla="*/ 409196 h 527093"/>
                    <a:gd name="connsiteX4" fmla="*/ 2820935 w 5313986"/>
                    <a:gd name="connsiteY4" fmla="*/ 172895 h 527093"/>
                    <a:gd name="connsiteX5" fmla="*/ 23779 w 5313986"/>
                    <a:gd name="connsiteY5" fmla="*/ 516451 h 527093"/>
                    <a:gd name="connsiteX6" fmla="*/ 0 w 5313986"/>
                    <a:gd name="connsiteY6" fmla="*/ 527093 h 527093"/>
                    <a:gd name="connsiteX7" fmla="*/ 10016 w 5313986"/>
                    <a:gd name="connsiteY7" fmla="*/ 512883 h 527093"/>
                    <a:gd name="connsiteX8" fmla="*/ 2815367 w 5313986"/>
                    <a:gd name="connsiteY8" fmla="*/ 1621 h 527093"/>
                    <a:gd name="connsiteX9" fmla="*/ 2994210 w 5313986"/>
                    <a:gd name="connsiteY9" fmla="*/ 20 h 52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3986" h="527093">
                      <a:moveTo>
                        <a:pt x="2994210" y="20"/>
                      </a:moveTo>
                      <a:cubicBezTo>
                        <a:pt x="3775387" y="1714"/>
                        <a:pt x="4972237" y="109845"/>
                        <a:pt x="5298500" y="395266"/>
                      </a:cubicBezTo>
                      <a:lnTo>
                        <a:pt x="5313986" y="410848"/>
                      </a:lnTo>
                      <a:lnTo>
                        <a:pt x="5310019" y="409196"/>
                      </a:lnTo>
                      <a:cubicBezTo>
                        <a:pt x="4841241" y="231901"/>
                        <a:pt x="3553834" y="154587"/>
                        <a:pt x="2820935" y="172895"/>
                      </a:cubicBezTo>
                      <a:cubicBezTo>
                        <a:pt x="2088037" y="191203"/>
                        <a:pt x="555207" y="301182"/>
                        <a:pt x="23779" y="516451"/>
                      </a:cubicBezTo>
                      <a:lnTo>
                        <a:pt x="0" y="527093"/>
                      </a:lnTo>
                      <a:lnTo>
                        <a:pt x="10016" y="512883"/>
                      </a:lnTo>
                      <a:cubicBezTo>
                        <a:pt x="347142" y="114691"/>
                        <a:pt x="2024157" y="18290"/>
                        <a:pt x="2815367" y="1621"/>
                      </a:cubicBezTo>
                      <a:cubicBezTo>
                        <a:pt x="2871882" y="430"/>
                        <a:pt x="2931716" y="-115"/>
                        <a:pt x="2994210" y="20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0B25F755-5A14-4745-BFA5-E54F66CA6CF6}"/>
                    </a:ext>
                  </a:extLst>
                </p:cNvPr>
                <p:cNvSpPr/>
                <p:nvPr/>
              </p:nvSpPr>
              <p:spPr>
                <a:xfrm>
                  <a:off x="2311261" y="3147031"/>
                  <a:ext cx="3632675" cy="234010"/>
                </a:xfrm>
                <a:custGeom>
                  <a:avLst/>
                  <a:gdLst>
                    <a:gd name="connsiteX0" fmla="*/ 2970573 w 5316148"/>
                    <a:gd name="connsiteY0" fmla="*/ 257 h 342456"/>
                    <a:gd name="connsiteX1" fmla="*/ 5250461 w 5316148"/>
                    <a:gd name="connsiteY1" fmla="*/ 56495 h 342456"/>
                    <a:gd name="connsiteX2" fmla="*/ 5316148 w 5316148"/>
                    <a:gd name="connsiteY2" fmla="*/ 38806 h 342456"/>
                    <a:gd name="connsiteX3" fmla="*/ 5297805 w 5316148"/>
                    <a:gd name="connsiteY3" fmla="*/ 59412 h 342456"/>
                    <a:gd name="connsiteX4" fmla="*/ 2782296 w 5316148"/>
                    <a:gd name="connsiteY4" fmla="*/ 154327 h 342456"/>
                    <a:gd name="connsiteX5" fmla="*/ 9027 w 5316148"/>
                    <a:gd name="connsiteY5" fmla="*/ 194678 h 342456"/>
                    <a:gd name="connsiteX6" fmla="*/ 0 w 5316148"/>
                    <a:gd name="connsiteY6" fmla="*/ 184347 h 342456"/>
                    <a:gd name="connsiteX7" fmla="*/ 107799 w 5316148"/>
                    <a:gd name="connsiteY7" fmla="*/ 207947 h 342456"/>
                    <a:gd name="connsiteX8" fmla="*/ 2787293 w 5316148"/>
                    <a:gd name="connsiteY8" fmla="*/ 1502 h 342456"/>
                    <a:gd name="connsiteX9" fmla="*/ 2970573 w 5316148"/>
                    <a:gd name="connsiteY9" fmla="*/ 257 h 342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6148" h="342456">
                      <a:moveTo>
                        <a:pt x="2970573" y="257"/>
                      </a:moveTo>
                      <a:cubicBezTo>
                        <a:pt x="3731117" y="7043"/>
                        <a:pt x="4795388" y="145089"/>
                        <a:pt x="5250461" y="56495"/>
                      </a:cubicBezTo>
                      <a:lnTo>
                        <a:pt x="5316148" y="38806"/>
                      </a:lnTo>
                      <a:lnTo>
                        <a:pt x="5297805" y="59412"/>
                      </a:lnTo>
                      <a:cubicBezTo>
                        <a:pt x="4977170" y="359698"/>
                        <a:pt x="3601764" y="137063"/>
                        <a:pt x="2782296" y="154327"/>
                      </a:cubicBezTo>
                      <a:cubicBezTo>
                        <a:pt x="1962829" y="171591"/>
                        <a:pt x="376729" y="541402"/>
                        <a:pt x="9027" y="194678"/>
                      </a:cubicBezTo>
                      <a:lnTo>
                        <a:pt x="0" y="184347"/>
                      </a:lnTo>
                      <a:lnTo>
                        <a:pt x="107799" y="207947"/>
                      </a:lnTo>
                      <a:cubicBezTo>
                        <a:pt x="696380" y="294786"/>
                        <a:pt x="2025079" y="20542"/>
                        <a:pt x="2787293" y="1502"/>
                      </a:cubicBezTo>
                      <a:cubicBezTo>
                        <a:pt x="2845925" y="38"/>
                        <a:pt x="2907194" y="-308"/>
                        <a:pt x="2970573" y="257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58345F0F-BC03-4645-8362-5262ECE353E5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7EEF5838-99FE-4509-8226-B49EF19F72D5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8F636FB1-6EE9-49DA-840E-2C5A4C0B5F2C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DC6CA14A-E27A-402C-BFD7-1AD3044FB0D0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CB72450B-2A69-4F97-9C39-05872634D0D1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5B913FB4-017B-437A-A073-4BF2F8CE1DAB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49A9D999-9118-461A-A4D9-9A132B696130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816C0200-6D2C-4234-AA1B-635400F5049D}"/>
              </a:ext>
            </a:extLst>
          </p:cNvPr>
          <p:cNvGrpSpPr/>
          <p:nvPr/>
        </p:nvGrpSpPr>
        <p:grpSpPr>
          <a:xfrm>
            <a:off x="626078" y="4502532"/>
            <a:ext cx="2675981" cy="848574"/>
            <a:chOff x="606424" y="4516860"/>
            <a:chExt cx="2836893" cy="899600"/>
          </a:xfrm>
        </p:grpSpPr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0809E46D-0C5C-43C1-9B18-3DB8A27AD575}"/>
                </a:ext>
              </a:extLst>
            </p:cNvPr>
            <p:cNvSpPr/>
            <p:nvPr/>
          </p:nvSpPr>
          <p:spPr>
            <a:xfrm rot="20863462">
              <a:off x="866085" y="4572279"/>
              <a:ext cx="2577232" cy="752176"/>
            </a:xfrm>
            <a:custGeom>
              <a:avLst/>
              <a:gdLst>
                <a:gd name="connsiteX0" fmla="*/ 1867933 w 2577232"/>
                <a:gd name="connsiteY0" fmla="*/ 170013 h 752176"/>
                <a:gd name="connsiteX1" fmla="*/ 2569437 w 2577232"/>
                <a:gd name="connsiteY1" fmla="*/ 550364 h 752176"/>
                <a:gd name="connsiteX2" fmla="*/ 2607 w 2577232"/>
                <a:gd name="connsiteY2" fmla="*/ 711010 h 752176"/>
                <a:gd name="connsiteX3" fmla="*/ 0 w 2577232"/>
                <a:gd name="connsiteY3" fmla="*/ 711126 h 752176"/>
                <a:gd name="connsiteX4" fmla="*/ 62733 w 2577232"/>
                <a:gd name="connsiteY4" fmla="*/ 700069 h 752176"/>
                <a:gd name="connsiteX5" fmla="*/ 344040 w 2577232"/>
                <a:gd name="connsiteY5" fmla="*/ 575358 h 752176"/>
                <a:gd name="connsiteX6" fmla="*/ 652310 w 2577232"/>
                <a:gd name="connsiteY6" fmla="*/ 49055 h 752176"/>
                <a:gd name="connsiteX7" fmla="*/ 612931 w 2577232"/>
                <a:gd name="connsiteY7" fmla="*/ 8213 h 752176"/>
                <a:gd name="connsiteX8" fmla="*/ 595967 w 2577232"/>
                <a:gd name="connsiteY8" fmla="*/ 0 h 752176"/>
                <a:gd name="connsiteX9" fmla="*/ 798357 w 2577232"/>
                <a:gd name="connsiteY9" fmla="*/ 15226 h 752176"/>
                <a:gd name="connsiteX10" fmla="*/ 1867933 w 2577232"/>
                <a:gd name="connsiteY10" fmla="*/ 170013 h 75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77232" h="752176">
                  <a:moveTo>
                    <a:pt x="1867933" y="170013"/>
                  </a:moveTo>
                  <a:cubicBezTo>
                    <a:pt x="2315365" y="268248"/>
                    <a:pt x="2631571" y="399614"/>
                    <a:pt x="2569437" y="550364"/>
                  </a:cubicBezTo>
                  <a:cubicBezTo>
                    <a:pt x="2427418" y="894937"/>
                    <a:pt x="862874" y="688891"/>
                    <a:pt x="2607" y="711010"/>
                  </a:cubicBezTo>
                  <a:lnTo>
                    <a:pt x="0" y="711126"/>
                  </a:lnTo>
                  <a:lnTo>
                    <a:pt x="62733" y="700069"/>
                  </a:lnTo>
                  <a:cubicBezTo>
                    <a:pt x="151851" y="678192"/>
                    <a:pt x="249281" y="636249"/>
                    <a:pt x="344040" y="575358"/>
                  </a:cubicBezTo>
                  <a:cubicBezTo>
                    <a:pt x="596732" y="412980"/>
                    <a:pt x="734749" y="177346"/>
                    <a:pt x="652310" y="49055"/>
                  </a:cubicBezTo>
                  <a:cubicBezTo>
                    <a:pt x="642005" y="33019"/>
                    <a:pt x="628743" y="19419"/>
                    <a:pt x="612931" y="8213"/>
                  </a:cubicBezTo>
                  <a:lnTo>
                    <a:pt x="595967" y="0"/>
                  </a:lnTo>
                  <a:lnTo>
                    <a:pt x="798357" y="15226"/>
                  </a:lnTo>
                  <a:cubicBezTo>
                    <a:pt x="1161796" y="46580"/>
                    <a:pt x="1548341" y="99845"/>
                    <a:pt x="1867933" y="17001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6">
                    <a:lumMod val="50000"/>
                  </a:schemeClr>
                </a:gs>
                <a:gs pos="0">
                  <a:srgbClr val="008000"/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5D90F25F-24D7-4745-A59F-2326FA40054B}"/>
                </a:ext>
              </a:extLst>
            </p:cNvPr>
            <p:cNvSpPr/>
            <p:nvPr/>
          </p:nvSpPr>
          <p:spPr>
            <a:xfrm rot="20863462">
              <a:off x="1269389" y="4633035"/>
              <a:ext cx="2090628" cy="632985"/>
            </a:xfrm>
            <a:custGeom>
              <a:avLst/>
              <a:gdLst>
                <a:gd name="connsiteX0" fmla="*/ 40685 w 2090628"/>
                <a:gd name="connsiteY0" fmla="*/ 514049 h 632985"/>
                <a:gd name="connsiteX1" fmla="*/ 77494 w 2090628"/>
                <a:gd name="connsiteY1" fmla="*/ 540106 h 632985"/>
                <a:gd name="connsiteX2" fmla="*/ 36857 w 2090628"/>
                <a:gd name="connsiteY2" fmla="*/ 556068 h 632985"/>
                <a:gd name="connsiteX3" fmla="*/ 49 w 2090628"/>
                <a:gd name="connsiteY3" fmla="*/ 530011 h 632985"/>
                <a:gd name="connsiteX4" fmla="*/ 40685 w 2090628"/>
                <a:gd name="connsiteY4" fmla="*/ 514049 h 632985"/>
                <a:gd name="connsiteX5" fmla="*/ 1069712 w 2090628"/>
                <a:gd name="connsiteY5" fmla="*/ 578218 h 632985"/>
                <a:gd name="connsiteX6" fmla="*/ 1102991 w 2090628"/>
                <a:gd name="connsiteY6" fmla="*/ 610352 h 632985"/>
                <a:gd name="connsiteX7" fmla="*/ 1060854 w 2090628"/>
                <a:gd name="connsiteY7" fmla="*/ 619136 h 632985"/>
                <a:gd name="connsiteX8" fmla="*/ 1027573 w 2090628"/>
                <a:gd name="connsiteY8" fmla="*/ 587003 h 632985"/>
                <a:gd name="connsiteX9" fmla="*/ 1041750 w 2090628"/>
                <a:gd name="connsiteY9" fmla="*/ 575957 h 632985"/>
                <a:gd name="connsiteX10" fmla="*/ 1069712 w 2090628"/>
                <a:gd name="connsiteY10" fmla="*/ 578218 h 632985"/>
                <a:gd name="connsiteX11" fmla="*/ 400804 w 2090628"/>
                <a:gd name="connsiteY11" fmla="*/ 424218 h 632985"/>
                <a:gd name="connsiteX12" fmla="*/ 416931 w 2090628"/>
                <a:gd name="connsiteY12" fmla="*/ 430339 h 632985"/>
                <a:gd name="connsiteX13" fmla="*/ 392034 w 2090628"/>
                <a:gd name="connsiteY13" fmla="*/ 471931 h 632985"/>
                <a:gd name="connsiteX14" fmla="*/ 349465 w 2090628"/>
                <a:gd name="connsiteY14" fmla="*/ 476919 h 632985"/>
                <a:gd name="connsiteX15" fmla="*/ 374362 w 2090628"/>
                <a:gd name="connsiteY15" fmla="*/ 435328 h 632985"/>
                <a:gd name="connsiteX16" fmla="*/ 400804 w 2090628"/>
                <a:gd name="connsiteY16" fmla="*/ 424218 h 632985"/>
                <a:gd name="connsiteX17" fmla="*/ 856313 w 2090628"/>
                <a:gd name="connsiteY17" fmla="*/ 458464 h 632985"/>
                <a:gd name="connsiteX18" fmla="*/ 872440 w 2090628"/>
                <a:gd name="connsiteY18" fmla="*/ 464585 h 632985"/>
                <a:gd name="connsiteX19" fmla="*/ 847542 w 2090628"/>
                <a:gd name="connsiteY19" fmla="*/ 506176 h 632985"/>
                <a:gd name="connsiteX20" fmla="*/ 804973 w 2090628"/>
                <a:gd name="connsiteY20" fmla="*/ 511165 h 632985"/>
                <a:gd name="connsiteX21" fmla="*/ 829869 w 2090628"/>
                <a:gd name="connsiteY21" fmla="*/ 469572 h 632985"/>
                <a:gd name="connsiteX22" fmla="*/ 856313 w 2090628"/>
                <a:gd name="connsiteY22" fmla="*/ 458464 h 632985"/>
                <a:gd name="connsiteX23" fmla="*/ 1484518 w 2090628"/>
                <a:gd name="connsiteY23" fmla="*/ 590364 h 632985"/>
                <a:gd name="connsiteX24" fmla="*/ 1521327 w 2090628"/>
                <a:gd name="connsiteY24" fmla="*/ 616420 h 632985"/>
                <a:gd name="connsiteX25" fmla="*/ 1480690 w 2090628"/>
                <a:gd name="connsiteY25" fmla="*/ 632383 h 632985"/>
                <a:gd name="connsiteX26" fmla="*/ 1443881 w 2090628"/>
                <a:gd name="connsiteY26" fmla="*/ 606327 h 632985"/>
                <a:gd name="connsiteX27" fmla="*/ 1484518 w 2090628"/>
                <a:gd name="connsiteY27" fmla="*/ 590364 h 632985"/>
                <a:gd name="connsiteX28" fmla="*/ 1272461 w 2090628"/>
                <a:gd name="connsiteY28" fmla="*/ 458425 h 632985"/>
                <a:gd name="connsiteX29" fmla="*/ 1288083 w 2090628"/>
                <a:gd name="connsiteY29" fmla="*/ 466196 h 632985"/>
                <a:gd name="connsiteX30" fmla="*/ 1260260 w 2090628"/>
                <a:gd name="connsiteY30" fmla="*/ 505044 h 632985"/>
                <a:gd name="connsiteX31" fmla="*/ 1217489 w 2090628"/>
                <a:gd name="connsiteY31" fmla="*/ 505591 h 632985"/>
                <a:gd name="connsiteX32" fmla="*/ 1245313 w 2090628"/>
                <a:gd name="connsiteY32" fmla="*/ 466745 h 632985"/>
                <a:gd name="connsiteX33" fmla="*/ 1272461 w 2090628"/>
                <a:gd name="connsiteY33" fmla="*/ 458425 h 632985"/>
                <a:gd name="connsiteX34" fmla="*/ 590757 w 2090628"/>
                <a:gd name="connsiteY34" fmla="*/ 307029 h 632985"/>
                <a:gd name="connsiteX35" fmla="*/ 617392 w 2090628"/>
                <a:gd name="connsiteY35" fmla="*/ 317453 h 632985"/>
                <a:gd name="connsiteX36" fmla="*/ 643035 w 2090628"/>
                <a:gd name="connsiteY36" fmla="*/ 358392 h 632985"/>
                <a:gd name="connsiteX37" fmla="*/ 600384 w 2090628"/>
                <a:gd name="connsiteY37" fmla="*/ 354504 h 632985"/>
                <a:gd name="connsiteX38" fmla="*/ 574743 w 2090628"/>
                <a:gd name="connsiteY38" fmla="*/ 313563 h 632985"/>
                <a:gd name="connsiteX39" fmla="*/ 590757 w 2090628"/>
                <a:gd name="connsiteY39" fmla="*/ 307029 h 632985"/>
                <a:gd name="connsiteX40" fmla="*/ 1844638 w 2090628"/>
                <a:gd name="connsiteY40" fmla="*/ 500534 h 632985"/>
                <a:gd name="connsiteX41" fmla="*/ 1860766 w 2090628"/>
                <a:gd name="connsiteY41" fmla="*/ 506655 h 632985"/>
                <a:gd name="connsiteX42" fmla="*/ 1835869 w 2090628"/>
                <a:gd name="connsiteY42" fmla="*/ 548246 h 632985"/>
                <a:gd name="connsiteX43" fmla="*/ 1793300 w 2090628"/>
                <a:gd name="connsiteY43" fmla="*/ 553235 h 632985"/>
                <a:gd name="connsiteX44" fmla="*/ 1818197 w 2090628"/>
                <a:gd name="connsiteY44" fmla="*/ 511643 h 632985"/>
                <a:gd name="connsiteX45" fmla="*/ 1844638 w 2090628"/>
                <a:gd name="connsiteY45" fmla="*/ 500534 h 632985"/>
                <a:gd name="connsiteX46" fmla="*/ 1072650 w 2090628"/>
                <a:gd name="connsiteY46" fmla="*/ 252251 h 632985"/>
                <a:gd name="connsiteX47" fmla="*/ 1087099 w 2090628"/>
                <a:gd name="connsiteY47" fmla="*/ 262785 h 632985"/>
                <a:gd name="connsiteX48" fmla="*/ 1054641 w 2090628"/>
                <a:gd name="connsiteY48" fmla="*/ 296099 h 632985"/>
                <a:gd name="connsiteX49" fmla="*/ 1012301 w 2090628"/>
                <a:gd name="connsiteY49" fmla="*/ 288831 h 632985"/>
                <a:gd name="connsiteX50" fmla="*/ 1044759 w 2090628"/>
                <a:gd name="connsiteY50" fmla="*/ 255517 h 632985"/>
                <a:gd name="connsiteX51" fmla="*/ 1072650 w 2090628"/>
                <a:gd name="connsiteY51" fmla="*/ 252251 h 632985"/>
                <a:gd name="connsiteX52" fmla="*/ 801282 w 2090628"/>
                <a:gd name="connsiteY52" fmla="*/ 152453 h 632985"/>
                <a:gd name="connsiteX53" fmla="*/ 815729 w 2090628"/>
                <a:gd name="connsiteY53" fmla="*/ 162987 h 632985"/>
                <a:gd name="connsiteX54" fmla="*/ 783272 w 2090628"/>
                <a:gd name="connsiteY54" fmla="*/ 196300 h 632985"/>
                <a:gd name="connsiteX55" fmla="*/ 740933 w 2090628"/>
                <a:gd name="connsiteY55" fmla="*/ 189033 h 632985"/>
                <a:gd name="connsiteX56" fmla="*/ 773390 w 2090628"/>
                <a:gd name="connsiteY56" fmla="*/ 155719 h 632985"/>
                <a:gd name="connsiteX57" fmla="*/ 801282 w 2090628"/>
                <a:gd name="connsiteY57" fmla="*/ 152453 h 632985"/>
                <a:gd name="connsiteX58" fmla="*/ 342840 w 2090628"/>
                <a:gd name="connsiteY58" fmla="*/ 26715 h 632985"/>
                <a:gd name="connsiteX59" fmla="*/ 378604 w 2090628"/>
                <a:gd name="connsiteY59" fmla="*/ 54771 h 632985"/>
                <a:gd name="connsiteX60" fmla="*/ 337394 w 2090628"/>
                <a:gd name="connsiteY60" fmla="*/ 68475 h 632985"/>
                <a:gd name="connsiteX61" fmla="*/ 301630 w 2090628"/>
                <a:gd name="connsiteY61" fmla="*/ 40418 h 632985"/>
                <a:gd name="connsiteX62" fmla="*/ 342840 w 2090628"/>
                <a:gd name="connsiteY62" fmla="*/ 26715 h 632985"/>
                <a:gd name="connsiteX63" fmla="*/ 2057296 w 2090628"/>
                <a:gd name="connsiteY63" fmla="*/ 391882 h 632985"/>
                <a:gd name="connsiteX64" fmla="*/ 2090348 w 2090628"/>
                <a:gd name="connsiteY64" fmla="*/ 424350 h 632985"/>
                <a:gd name="connsiteX65" fmla="*/ 2048148 w 2090628"/>
                <a:gd name="connsiteY65" fmla="*/ 432706 h 632985"/>
                <a:gd name="connsiteX66" fmla="*/ 2015097 w 2090628"/>
                <a:gd name="connsiteY66" fmla="*/ 400237 h 632985"/>
                <a:gd name="connsiteX67" fmla="*/ 2029352 w 2090628"/>
                <a:gd name="connsiteY67" fmla="*/ 389336 h 632985"/>
                <a:gd name="connsiteX68" fmla="*/ 2057296 w 2090628"/>
                <a:gd name="connsiteY68" fmla="*/ 391882 h 632985"/>
                <a:gd name="connsiteX69" fmla="*/ 1554210 w 2090628"/>
                <a:gd name="connsiteY69" fmla="*/ 246397 h 632985"/>
                <a:gd name="connsiteX70" fmla="*/ 1570338 w 2090628"/>
                <a:gd name="connsiteY70" fmla="*/ 252518 h 632985"/>
                <a:gd name="connsiteX71" fmla="*/ 1545440 w 2090628"/>
                <a:gd name="connsiteY71" fmla="*/ 294109 h 632985"/>
                <a:gd name="connsiteX72" fmla="*/ 1502871 w 2090628"/>
                <a:gd name="connsiteY72" fmla="*/ 299098 h 632985"/>
                <a:gd name="connsiteX73" fmla="*/ 1527769 w 2090628"/>
                <a:gd name="connsiteY73" fmla="*/ 257507 h 632985"/>
                <a:gd name="connsiteX74" fmla="*/ 1554210 w 2090628"/>
                <a:gd name="connsiteY74" fmla="*/ 246397 h 632985"/>
                <a:gd name="connsiteX75" fmla="*/ 608288 w 2090628"/>
                <a:gd name="connsiteY75" fmla="*/ 27154 h 632985"/>
                <a:gd name="connsiteX76" fmla="*/ 634922 w 2090628"/>
                <a:gd name="connsiteY76" fmla="*/ 37577 h 632985"/>
                <a:gd name="connsiteX77" fmla="*/ 660566 w 2090628"/>
                <a:gd name="connsiteY77" fmla="*/ 78517 h 632985"/>
                <a:gd name="connsiteX78" fmla="*/ 617916 w 2090628"/>
                <a:gd name="connsiteY78" fmla="*/ 74628 h 632985"/>
                <a:gd name="connsiteX79" fmla="*/ 592274 w 2090628"/>
                <a:gd name="connsiteY79" fmla="*/ 33687 h 632985"/>
                <a:gd name="connsiteX80" fmla="*/ 608288 w 2090628"/>
                <a:gd name="connsiteY80" fmla="*/ 27154 h 632985"/>
                <a:gd name="connsiteX81" fmla="*/ 1319998 w 2090628"/>
                <a:gd name="connsiteY81" fmla="*/ 100354 h 632985"/>
                <a:gd name="connsiteX82" fmla="*/ 1334444 w 2090628"/>
                <a:gd name="connsiteY82" fmla="*/ 110888 h 632985"/>
                <a:gd name="connsiteX83" fmla="*/ 1301988 w 2090628"/>
                <a:gd name="connsiteY83" fmla="*/ 144202 h 632985"/>
                <a:gd name="connsiteX84" fmla="*/ 1259648 w 2090628"/>
                <a:gd name="connsiteY84" fmla="*/ 136934 h 632985"/>
                <a:gd name="connsiteX85" fmla="*/ 1292106 w 2090628"/>
                <a:gd name="connsiteY85" fmla="*/ 103621 h 632985"/>
                <a:gd name="connsiteX86" fmla="*/ 1319998 w 2090628"/>
                <a:gd name="connsiteY86" fmla="*/ 100354 h 632985"/>
                <a:gd name="connsiteX87" fmla="*/ 1048630 w 2090628"/>
                <a:gd name="connsiteY87" fmla="*/ 556 h 632985"/>
                <a:gd name="connsiteX88" fmla="*/ 1063077 w 2090628"/>
                <a:gd name="connsiteY88" fmla="*/ 11090 h 632985"/>
                <a:gd name="connsiteX89" fmla="*/ 1030619 w 2090628"/>
                <a:gd name="connsiteY89" fmla="*/ 44404 h 632985"/>
                <a:gd name="connsiteX90" fmla="*/ 988279 w 2090628"/>
                <a:gd name="connsiteY90" fmla="*/ 37136 h 632985"/>
                <a:gd name="connsiteX91" fmla="*/ 1020737 w 2090628"/>
                <a:gd name="connsiteY91" fmla="*/ 3824 h 632985"/>
                <a:gd name="connsiteX92" fmla="*/ 1048630 w 2090628"/>
                <a:gd name="connsiteY92" fmla="*/ 556 h 632985"/>
                <a:gd name="connsiteX93" fmla="*/ 1750741 w 2090628"/>
                <a:gd name="connsiteY93" fmla="*/ 144359 h 632985"/>
                <a:gd name="connsiteX94" fmla="*/ 1771409 w 2090628"/>
                <a:gd name="connsiteY94" fmla="*/ 151194 h 632985"/>
                <a:gd name="connsiteX95" fmla="*/ 1766346 w 2090628"/>
                <a:gd name="connsiteY95" fmla="*/ 153321 h 632985"/>
                <a:gd name="connsiteX96" fmla="*/ 1750218 w 2090628"/>
                <a:gd name="connsiteY96" fmla="*/ 147201 h 63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2090628" h="632985">
                  <a:moveTo>
                    <a:pt x="40685" y="514049"/>
                  </a:moveTo>
                  <a:cubicBezTo>
                    <a:pt x="62070" y="516836"/>
                    <a:pt x="78551" y="528501"/>
                    <a:pt x="77494" y="540106"/>
                  </a:cubicBezTo>
                  <a:cubicBezTo>
                    <a:pt x="76437" y="551707"/>
                    <a:pt x="58242" y="558854"/>
                    <a:pt x="36857" y="556068"/>
                  </a:cubicBezTo>
                  <a:cubicBezTo>
                    <a:pt x="15471" y="553279"/>
                    <a:pt x="-1008" y="541613"/>
                    <a:pt x="49" y="530011"/>
                  </a:cubicBezTo>
                  <a:cubicBezTo>
                    <a:pt x="1106" y="518410"/>
                    <a:pt x="19299" y="511263"/>
                    <a:pt x="40685" y="514049"/>
                  </a:cubicBezTo>
                  <a:close/>
                  <a:moveTo>
                    <a:pt x="1069712" y="578218"/>
                  </a:moveTo>
                  <a:cubicBezTo>
                    <a:pt x="1090538" y="584667"/>
                    <a:pt x="1105437" y="599053"/>
                    <a:pt x="1102991" y="610352"/>
                  </a:cubicBezTo>
                  <a:cubicBezTo>
                    <a:pt x="1100546" y="621650"/>
                    <a:pt x="1081681" y="625583"/>
                    <a:pt x="1060854" y="619136"/>
                  </a:cubicBezTo>
                  <a:cubicBezTo>
                    <a:pt x="1040026" y="612689"/>
                    <a:pt x="1025127" y="598303"/>
                    <a:pt x="1027573" y="587003"/>
                  </a:cubicBezTo>
                  <a:cubicBezTo>
                    <a:pt x="1028798" y="581354"/>
                    <a:pt x="1034126" y="577546"/>
                    <a:pt x="1041750" y="575957"/>
                  </a:cubicBezTo>
                  <a:cubicBezTo>
                    <a:pt x="1049374" y="574367"/>
                    <a:pt x="1059298" y="574995"/>
                    <a:pt x="1069712" y="578218"/>
                  </a:cubicBezTo>
                  <a:close/>
                  <a:moveTo>
                    <a:pt x="400804" y="424218"/>
                  </a:moveTo>
                  <a:cubicBezTo>
                    <a:pt x="408506" y="423316"/>
                    <a:pt x="414492" y="425285"/>
                    <a:pt x="416931" y="430339"/>
                  </a:cubicBezTo>
                  <a:cubicBezTo>
                    <a:pt x="421811" y="440446"/>
                    <a:pt x="410666" y="459068"/>
                    <a:pt x="392034" y="471931"/>
                  </a:cubicBezTo>
                  <a:cubicBezTo>
                    <a:pt x="373404" y="484795"/>
                    <a:pt x="354345" y="487027"/>
                    <a:pt x="349465" y="476919"/>
                  </a:cubicBezTo>
                  <a:cubicBezTo>
                    <a:pt x="344585" y="466812"/>
                    <a:pt x="355732" y="448191"/>
                    <a:pt x="374362" y="435328"/>
                  </a:cubicBezTo>
                  <a:cubicBezTo>
                    <a:pt x="383677" y="428896"/>
                    <a:pt x="393101" y="425123"/>
                    <a:pt x="400804" y="424218"/>
                  </a:cubicBezTo>
                  <a:close/>
                  <a:moveTo>
                    <a:pt x="856313" y="458464"/>
                  </a:moveTo>
                  <a:cubicBezTo>
                    <a:pt x="864015" y="457562"/>
                    <a:pt x="870000" y="459531"/>
                    <a:pt x="872440" y="464585"/>
                  </a:cubicBezTo>
                  <a:cubicBezTo>
                    <a:pt x="877320" y="474691"/>
                    <a:pt x="866174" y="493314"/>
                    <a:pt x="847542" y="506176"/>
                  </a:cubicBezTo>
                  <a:cubicBezTo>
                    <a:pt x="828911" y="519039"/>
                    <a:pt x="809853" y="521272"/>
                    <a:pt x="804973" y="511165"/>
                  </a:cubicBezTo>
                  <a:cubicBezTo>
                    <a:pt x="800093" y="501058"/>
                    <a:pt x="811240" y="482435"/>
                    <a:pt x="829869" y="469572"/>
                  </a:cubicBezTo>
                  <a:cubicBezTo>
                    <a:pt x="839187" y="463142"/>
                    <a:pt x="848608" y="459367"/>
                    <a:pt x="856313" y="458464"/>
                  </a:cubicBezTo>
                  <a:close/>
                  <a:moveTo>
                    <a:pt x="1484518" y="590364"/>
                  </a:moveTo>
                  <a:cubicBezTo>
                    <a:pt x="1505903" y="593153"/>
                    <a:pt x="1522384" y="604818"/>
                    <a:pt x="1521327" y="616420"/>
                  </a:cubicBezTo>
                  <a:cubicBezTo>
                    <a:pt x="1520270" y="628023"/>
                    <a:pt x="1502075" y="635170"/>
                    <a:pt x="1480690" y="632383"/>
                  </a:cubicBezTo>
                  <a:cubicBezTo>
                    <a:pt x="1459304" y="629596"/>
                    <a:pt x="1442825" y="617930"/>
                    <a:pt x="1443881" y="606327"/>
                  </a:cubicBezTo>
                  <a:cubicBezTo>
                    <a:pt x="1444939" y="594725"/>
                    <a:pt x="1463132" y="587579"/>
                    <a:pt x="1484518" y="590364"/>
                  </a:cubicBezTo>
                  <a:close/>
                  <a:moveTo>
                    <a:pt x="1272461" y="458425"/>
                  </a:moveTo>
                  <a:cubicBezTo>
                    <a:pt x="1280201" y="458326"/>
                    <a:pt x="1286020" y="460908"/>
                    <a:pt x="1288083" y="466196"/>
                  </a:cubicBezTo>
                  <a:cubicBezTo>
                    <a:pt x="1292211" y="476773"/>
                    <a:pt x="1279755" y="494167"/>
                    <a:pt x="1260260" y="505044"/>
                  </a:cubicBezTo>
                  <a:cubicBezTo>
                    <a:pt x="1240764" y="515924"/>
                    <a:pt x="1221615" y="516168"/>
                    <a:pt x="1217489" y="505591"/>
                  </a:cubicBezTo>
                  <a:cubicBezTo>
                    <a:pt x="1213360" y="495016"/>
                    <a:pt x="1225818" y="477623"/>
                    <a:pt x="1245313" y="466745"/>
                  </a:cubicBezTo>
                  <a:cubicBezTo>
                    <a:pt x="1255060" y="461304"/>
                    <a:pt x="1264722" y="458524"/>
                    <a:pt x="1272461" y="458425"/>
                  </a:cubicBezTo>
                  <a:close/>
                  <a:moveTo>
                    <a:pt x="590757" y="307029"/>
                  </a:moveTo>
                  <a:cubicBezTo>
                    <a:pt x="598476" y="307732"/>
                    <a:pt x="607963" y="311263"/>
                    <a:pt x="617392" y="317453"/>
                  </a:cubicBezTo>
                  <a:cubicBezTo>
                    <a:pt x="636250" y="329833"/>
                    <a:pt x="647730" y="348162"/>
                    <a:pt x="643035" y="358392"/>
                  </a:cubicBezTo>
                  <a:cubicBezTo>
                    <a:pt x="638337" y="368623"/>
                    <a:pt x="619243" y="366883"/>
                    <a:pt x="600384" y="354504"/>
                  </a:cubicBezTo>
                  <a:cubicBezTo>
                    <a:pt x="581527" y="342124"/>
                    <a:pt x="570047" y="323792"/>
                    <a:pt x="574743" y="313563"/>
                  </a:cubicBezTo>
                  <a:cubicBezTo>
                    <a:pt x="577091" y="308449"/>
                    <a:pt x="583039" y="306325"/>
                    <a:pt x="590757" y="307029"/>
                  </a:cubicBezTo>
                  <a:close/>
                  <a:moveTo>
                    <a:pt x="1844638" y="500534"/>
                  </a:moveTo>
                  <a:cubicBezTo>
                    <a:pt x="1852342" y="499632"/>
                    <a:pt x="1858328" y="501601"/>
                    <a:pt x="1860766" y="506655"/>
                  </a:cubicBezTo>
                  <a:cubicBezTo>
                    <a:pt x="1865646" y="516761"/>
                    <a:pt x="1854500" y="535383"/>
                    <a:pt x="1835869" y="548246"/>
                  </a:cubicBezTo>
                  <a:cubicBezTo>
                    <a:pt x="1817238" y="561109"/>
                    <a:pt x="1798180" y="563342"/>
                    <a:pt x="1793300" y="553235"/>
                  </a:cubicBezTo>
                  <a:cubicBezTo>
                    <a:pt x="1788420" y="543127"/>
                    <a:pt x="1799567" y="524505"/>
                    <a:pt x="1818197" y="511643"/>
                  </a:cubicBezTo>
                  <a:cubicBezTo>
                    <a:pt x="1827513" y="505212"/>
                    <a:pt x="1836935" y="501437"/>
                    <a:pt x="1844638" y="500534"/>
                  </a:cubicBezTo>
                  <a:close/>
                  <a:moveTo>
                    <a:pt x="1072650" y="252251"/>
                  </a:moveTo>
                  <a:cubicBezTo>
                    <a:pt x="1080314" y="253567"/>
                    <a:pt x="1085734" y="257183"/>
                    <a:pt x="1087099" y="262785"/>
                  </a:cubicBezTo>
                  <a:cubicBezTo>
                    <a:pt x="1089827" y="273990"/>
                    <a:pt x="1075296" y="288906"/>
                    <a:pt x="1054641" y="296099"/>
                  </a:cubicBezTo>
                  <a:cubicBezTo>
                    <a:pt x="1033986" y="303291"/>
                    <a:pt x="1015029" y="300037"/>
                    <a:pt x="1012301" y="288831"/>
                  </a:cubicBezTo>
                  <a:cubicBezTo>
                    <a:pt x="1009573" y="277626"/>
                    <a:pt x="1024106" y="262710"/>
                    <a:pt x="1044759" y="255517"/>
                  </a:cubicBezTo>
                  <a:cubicBezTo>
                    <a:pt x="1055086" y="251921"/>
                    <a:pt x="1064991" y="250937"/>
                    <a:pt x="1072650" y="252251"/>
                  </a:cubicBezTo>
                  <a:close/>
                  <a:moveTo>
                    <a:pt x="801282" y="152453"/>
                  </a:moveTo>
                  <a:cubicBezTo>
                    <a:pt x="808944" y="153768"/>
                    <a:pt x="814365" y="157385"/>
                    <a:pt x="815729" y="162987"/>
                  </a:cubicBezTo>
                  <a:cubicBezTo>
                    <a:pt x="818458" y="174191"/>
                    <a:pt x="803927" y="189108"/>
                    <a:pt x="783272" y="196300"/>
                  </a:cubicBezTo>
                  <a:cubicBezTo>
                    <a:pt x="762617" y="203491"/>
                    <a:pt x="743661" y="200238"/>
                    <a:pt x="740933" y="189033"/>
                  </a:cubicBezTo>
                  <a:cubicBezTo>
                    <a:pt x="738204" y="177828"/>
                    <a:pt x="752735" y="162912"/>
                    <a:pt x="773390" y="155719"/>
                  </a:cubicBezTo>
                  <a:cubicBezTo>
                    <a:pt x="783717" y="152123"/>
                    <a:pt x="793619" y="151140"/>
                    <a:pt x="801282" y="152453"/>
                  </a:cubicBezTo>
                  <a:close/>
                  <a:moveTo>
                    <a:pt x="342840" y="26715"/>
                  </a:moveTo>
                  <a:cubicBezTo>
                    <a:pt x="364095" y="30677"/>
                    <a:pt x="380106" y="43240"/>
                    <a:pt x="378604" y="54771"/>
                  </a:cubicBezTo>
                  <a:cubicBezTo>
                    <a:pt x="377100" y="66302"/>
                    <a:pt x="358649" y="72440"/>
                    <a:pt x="337394" y="68475"/>
                  </a:cubicBezTo>
                  <a:cubicBezTo>
                    <a:pt x="316138" y="64511"/>
                    <a:pt x="300126" y="51950"/>
                    <a:pt x="301630" y="40418"/>
                  </a:cubicBezTo>
                  <a:cubicBezTo>
                    <a:pt x="303133" y="28886"/>
                    <a:pt x="321584" y="22749"/>
                    <a:pt x="342840" y="26715"/>
                  </a:cubicBezTo>
                  <a:close/>
                  <a:moveTo>
                    <a:pt x="2057296" y="391882"/>
                  </a:moveTo>
                  <a:cubicBezTo>
                    <a:pt x="2078074" y="398538"/>
                    <a:pt x="2092872" y="413075"/>
                    <a:pt x="2090348" y="424350"/>
                  </a:cubicBezTo>
                  <a:cubicBezTo>
                    <a:pt x="2087819" y="435623"/>
                    <a:pt x="2068929" y="439364"/>
                    <a:pt x="2048148" y="432706"/>
                  </a:cubicBezTo>
                  <a:cubicBezTo>
                    <a:pt x="2027368" y="426047"/>
                    <a:pt x="2012571" y="411511"/>
                    <a:pt x="2015097" y="400237"/>
                  </a:cubicBezTo>
                  <a:cubicBezTo>
                    <a:pt x="2016359" y="394601"/>
                    <a:pt x="2021714" y="390847"/>
                    <a:pt x="2029352" y="389336"/>
                  </a:cubicBezTo>
                  <a:cubicBezTo>
                    <a:pt x="2036987" y="387821"/>
                    <a:pt x="2046906" y="388551"/>
                    <a:pt x="2057296" y="391882"/>
                  </a:cubicBezTo>
                  <a:close/>
                  <a:moveTo>
                    <a:pt x="1554210" y="246397"/>
                  </a:moveTo>
                  <a:cubicBezTo>
                    <a:pt x="1561914" y="245496"/>
                    <a:pt x="1567898" y="247464"/>
                    <a:pt x="1570338" y="252518"/>
                  </a:cubicBezTo>
                  <a:cubicBezTo>
                    <a:pt x="1575218" y="262625"/>
                    <a:pt x="1564071" y="281246"/>
                    <a:pt x="1545440" y="294109"/>
                  </a:cubicBezTo>
                  <a:cubicBezTo>
                    <a:pt x="1526811" y="306973"/>
                    <a:pt x="1507752" y="309205"/>
                    <a:pt x="1502871" y="299098"/>
                  </a:cubicBezTo>
                  <a:cubicBezTo>
                    <a:pt x="1497992" y="288990"/>
                    <a:pt x="1509137" y="270369"/>
                    <a:pt x="1527769" y="257507"/>
                  </a:cubicBezTo>
                  <a:cubicBezTo>
                    <a:pt x="1537084" y="251075"/>
                    <a:pt x="1546506" y="247301"/>
                    <a:pt x="1554210" y="246397"/>
                  </a:cubicBezTo>
                  <a:close/>
                  <a:moveTo>
                    <a:pt x="608288" y="27154"/>
                  </a:moveTo>
                  <a:cubicBezTo>
                    <a:pt x="616006" y="27856"/>
                    <a:pt x="625495" y="31388"/>
                    <a:pt x="634922" y="37577"/>
                  </a:cubicBezTo>
                  <a:cubicBezTo>
                    <a:pt x="653782" y="49956"/>
                    <a:pt x="665262" y="68286"/>
                    <a:pt x="660566" y="78517"/>
                  </a:cubicBezTo>
                  <a:cubicBezTo>
                    <a:pt x="655869" y="88747"/>
                    <a:pt x="636775" y="87008"/>
                    <a:pt x="617916" y="74628"/>
                  </a:cubicBezTo>
                  <a:cubicBezTo>
                    <a:pt x="599058" y="62248"/>
                    <a:pt x="587578" y="43918"/>
                    <a:pt x="592274" y="33687"/>
                  </a:cubicBezTo>
                  <a:cubicBezTo>
                    <a:pt x="594622" y="28572"/>
                    <a:pt x="600569" y="26449"/>
                    <a:pt x="608288" y="27154"/>
                  </a:cubicBezTo>
                  <a:close/>
                  <a:moveTo>
                    <a:pt x="1319998" y="100354"/>
                  </a:moveTo>
                  <a:cubicBezTo>
                    <a:pt x="1327660" y="101670"/>
                    <a:pt x="1333082" y="105287"/>
                    <a:pt x="1334444" y="110888"/>
                  </a:cubicBezTo>
                  <a:cubicBezTo>
                    <a:pt x="1337174" y="122093"/>
                    <a:pt x="1322643" y="137011"/>
                    <a:pt x="1301988" y="144202"/>
                  </a:cubicBezTo>
                  <a:cubicBezTo>
                    <a:pt x="1281333" y="151393"/>
                    <a:pt x="1262377" y="148140"/>
                    <a:pt x="1259648" y="136934"/>
                  </a:cubicBezTo>
                  <a:cubicBezTo>
                    <a:pt x="1256920" y="125730"/>
                    <a:pt x="1271451" y="110813"/>
                    <a:pt x="1292106" y="103621"/>
                  </a:cubicBezTo>
                  <a:cubicBezTo>
                    <a:pt x="1302433" y="100024"/>
                    <a:pt x="1312336" y="99041"/>
                    <a:pt x="1319998" y="100354"/>
                  </a:cubicBezTo>
                  <a:close/>
                  <a:moveTo>
                    <a:pt x="1048630" y="556"/>
                  </a:moveTo>
                  <a:cubicBezTo>
                    <a:pt x="1056292" y="1872"/>
                    <a:pt x="1061714" y="5488"/>
                    <a:pt x="1063077" y="11090"/>
                  </a:cubicBezTo>
                  <a:cubicBezTo>
                    <a:pt x="1065807" y="22295"/>
                    <a:pt x="1051276" y="37212"/>
                    <a:pt x="1030619" y="44404"/>
                  </a:cubicBezTo>
                  <a:cubicBezTo>
                    <a:pt x="1009966" y="51595"/>
                    <a:pt x="991008" y="48344"/>
                    <a:pt x="988279" y="37136"/>
                  </a:cubicBezTo>
                  <a:cubicBezTo>
                    <a:pt x="985551" y="25931"/>
                    <a:pt x="1000083" y="11015"/>
                    <a:pt x="1020737" y="3824"/>
                  </a:cubicBezTo>
                  <a:cubicBezTo>
                    <a:pt x="1031066" y="226"/>
                    <a:pt x="1040967" y="-757"/>
                    <a:pt x="1048630" y="556"/>
                  </a:cubicBezTo>
                  <a:close/>
                  <a:moveTo>
                    <a:pt x="1750741" y="144359"/>
                  </a:moveTo>
                  <a:lnTo>
                    <a:pt x="1771409" y="151194"/>
                  </a:lnTo>
                  <a:lnTo>
                    <a:pt x="1766346" y="153321"/>
                  </a:lnTo>
                  <a:cubicBezTo>
                    <a:pt x="1758642" y="154223"/>
                    <a:pt x="1752658" y="152255"/>
                    <a:pt x="1750218" y="147201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6350"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4FA2AAC2-C71C-4851-AFC2-3C55D874E9E1}"/>
                </a:ext>
              </a:extLst>
            </p:cNvPr>
            <p:cNvSpPr/>
            <p:nvPr/>
          </p:nvSpPr>
          <p:spPr>
            <a:xfrm rot="20863462">
              <a:off x="1419844" y="4516860"/>
              <a:ext cx="1940895" cy="420582"/>
            </a:xfrm>
            <a:custGeom>
              <a:avLst/>
              <a:gdLst>
                <a:gd name="connsiteX0" fmla="*/ 1243504 w 1940895"/>
                <a:gd name="connsiteY0" fmla="*/ 162463 h 420582"/>
                <a:gd name="connsiteX1" fmla="*/ 1914296 w 1940895"/>
                <a:gd name="connsiteY1" fmla="*/ 397163 h 420582"/>
                <a:gd name="connsiteX2" fmla="*/ 1940895 w 1940895"/>
                <a:gd name="connsiteY2" fmla="*/ 420582 h 420582"/>
                <a:gd name="connsiteX3" fmla="*/ 1898963 w 1940895"/>
                <a:gd name="connsiteY3" fmla="*/ 401595 h 420582"/>
                <a:gd name="connsiteX4" fmla="*/ 393308 w 1940895"/>
                <a:gd name="connsiteY4" fmla="*/ 141723 h 420582"/>
                <a:gd name="connsiteX5" fmla="*/ 78107 w 1940895"/>
                <a:gd name="connsiteY5" fmla="*/ 120712 h 420582"/>
                <a:gd name="connsiteX6" fmla="*/ 77691 w 1940895"/>
                <a:gd name="connsiteY6" fmla="*/ 102114 h 420582"/>
                <a:gd name="connsiteX7" fmla="*/ 56903 w 1940895"/>
                <a:gd name="connsiteY7" fmla="*/ 49326 h 420582"/>
                <a:gd name="connsiteX8" fmla="*/ 17524 w 1940895"/>
                <a:gd name="connsiteY8" fmla="*/ 8484 h 420582"/>
                <a:gd name="connsiteX9" fmla="*/ 0 w 1940895"/>
                <a:gd name="connsiteY9" fmla="*/ 0 h 420582"/>
                <a:gd name="connsiteX10" fmla="*/ 68452 w 1940895"/>
                <a:gd name="connsiteY10" fmla="*/ 4297 h 420582"/>
                <a:gd name="connsiteX11" fmla="*/ 1243504 w 1940895"/>
                <a:gd name="connsiteY11" fmla="*/ 162463 h 420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40895" h="420582">
                  <a:moveTo>
                    <a:pt x="1243504" y="162463"/>
                  </a:moveTo>
                  <a:cubicBezTo>
                    <a:pt x="1547712" y="227051"/>
                    <a:pt x="1796044" y="306660"/>
                    <a:pt x="1914296" y="397163"/>
                  </a:cubicBezTo>
                  <a:lnTo>
                    <a:pt x="1940895" y="420582"/>
                  </a:lnTo>
                  <a:lnTo>
                    <a:pt x="1898963" y="401595"/>
                  </a:lnTo>
                  <a:cubicBezTo>
                    <a:pt x="1609029" y="281871"/>
                    <a:pt x="987799" y="189724"/>
                    <a:pt x="393308" y="141723"/>
                  </a:cubicBezTo>
                  <a:lnTo>
                    <a:pt x="78107" y="120712"/>
                  </a:lnTo>
                  <a:lnTo>
                    <a:pt x="77691" y="102114"/>
                  </a:lnTo>
                  <a:cubicBezTo>
                    <a:pt x="74068" y="83077"/>
                    <a:pt x="67208" y="65363"/>
                    <a:pt x="56903" y="49326"/>
                  </a:cubicBezTo>
                  <a:cubicBezTo>
                    <a:pt x="46598" y="33290"/>
                    <a:pt x="33337" y="19690"/>
                    <a:pt x="17524" y="8484"/>
                  </a:cubicBezTo>
                  <a:lnTo>
                    <a:pt x="0" y="0"/>
                  </a:lnTo>
                  <a:lnTo>
                    <a:pt x="68452" y="4297"/>
                  </a:lnTo>
                  <a:cubicBezTo>
                    <a:pt x="457633" y="32204"/>
                    <a:pt x="888595" y="87111"/>
                    <a:pt x="1243504" y="16246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D8A33BD4-A244-4932-BDFB-0EEB2757F467}"/>
                </a:ext>
              </a:extLst>
            </p:cNvPr>
            <p:cNvSpPr/>
            <p:nvPr/>
          </p:nvSpPr>
          <p:spPr>
            <a:xfrm rot="20863462">
              <a:off x="932113" y="5205714"/>
              <a:ext cx="2335352" cy="137878"/>
            </a:xfrm>
            <a:custGeom>
              <a:avLst/>
              <a:gdLst>
                <a:gd name="connsiteX0" fmla="*/ 2335352 w 2335352"/>
                <a:gd name="connsiteY0" fmla="*/ 82811 h 137878"/>
                <a:gd name="connsiteX1" fmla="*/ 2238726 w 2335352"/>
                <a:gd name="connsiteY1" fmla="*/ 103423 h 137878"/>
                <a:gd name="connsiteX2" fmla="*/ 11903 w 2335352"/>
                <a:gd name="connsiteY2" fmla="*/ 96712 h 137878"/>
                <a:gd name="connsiteX3" fmla="*/ 0 w 2335352"/>
                <a:gd name="connsiteY3" fmla="*/ 97193 h 137878"/>
                <a:gd name="connsiteX4" fmla="*/ 64819 w 2335352"/>
                <a:gd name="connsiteY4" fmla="*/ 85768 h 137878"/>
                <a:gd name="connsiteX5" fmla="*/ 250884 w 2335352"/>
                <a:gd name="connsiteY5" fmla="*/ 15591 h 137878"/>
                <a:gd name="connsiteX6" fmla="*/ 278113 w 2335352"/>
                <a:gd name="connsiteY6" fmla="*/ 0 h 137878"/>
                <a:gd name="connsiteX7" fmla="*/ 447420 w 2335352"/>
                <a:gd name="connsiteY7" fmla="*/ 5099 h 137878"/>
                <a:gd name="connsiteX8" fmla="*/ 2298444 w 2335352"/>
                <a:gd name="connsiteY8" fmla="*/ 87302 h 137878"/>
                <a:gd name="connsiteX9" fmla="*/ 2335352 w 2335352"/>
                <a:gd name="connsiteY9" fmla="*/ 82811 h 137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35352" h="137878">
                  <a:moveTo>
                    <a:pt x="2335352" y="82811"/>
                  </a:moveTo>
                  <a:lnTo>
                    <a:pt x="2238726" y="103423"/>
                  </a:lnTo>
                  <a:cubicBezTo>
                    <a:pt x="1698459" y="191876"/>
                    <a:pt x="657103" y="80123"/>
                    <a:pt x="11903" y="96712"/>
                  </a:cubicBezTo>
                  <a:lnTo>
                    <a:pt x="0" y="97193"/>
                  </a:lnTo>
                  <a:lnTo>
                    <a:pt x="64819" y="85768"/>
                  </a:lnTo>
                  <a:cubicBezTo>
                    <a:pt x="124231" y="71183"/>
                    <a:pt x="187337" y="47680"/>
                    <a:pt x="250884" y="15591"/>
                  </a:cubicBezTo>
                  <a:lnTo>
                    <a:pt x="278113" y="0"/>
                  </a:lnTo>
                  <a:lnTo>
                    <a:pt x="447420" y="5099"/>
                  </a:lnTo>
                  <a:cubicBezTo>
                    <a:pt x="1079100" y="33515"/>
                    <a:pt x="1851149" y="123606"/>
                    <a:pt x="2298444" y="87302"/>
                  </a:cubicBezTo>
                  <a:lnTo>
                    <a:pt x="2335352" y="82811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EA31AB6F-0896-46A8-AE66-347C2F7D7C29}"/>
                </a:ext>
              </a:extLst>
            </p:cNvPr>
            <p:cNvGrpSpPr/>
            <p:nvPr/>
          </p:nvGrpSpPr>
          <p:grpSpPr>
            <a:xfrm>
              <a:off x="606424" y="4882376"/>
              <a:ext cx="1051969" cy="534084"/>
              <a:chOff x="4875912" y="3948076"/>
              <a:chExt cx="1087720" cy="552235"/>
            </a:xfrm>
          </p:grpSpPr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D80B24BA-9ADD-4353-92CF-E53E8D10719F}"/>
                  </a:ext>
                </a:extLst>
              </p:cNvPr>
              <p:cNvSpPr/>
              <p:nvPr/>
            </p:nvSpPr>
            <p:spPr>
              <a:xfrm rot="2700000">
                <a:off x="5143654" y="3680334"/>
                <a:ext cx="552235" cy="108772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D2794A3E-5268-4C1A-8D2A-53ADD17E4AB7}"/>
                  </a:ext>
                </a:extLst>
              </p:cNvPr>
              <p:cNvSpPr/>
              <p:nvPr/>
            </p:nvSpPr>
            <p:spPr>
              <a:xfrm rot="2700000">
                <a:off x="5172458" y="3702916"/>
                <a:ext cx="494629" cy="1037401"/>
              </a:xfrm>
              <a:prstGeom prst="ellipse">
                <a:avLst/>
              </a:prstGeom>
              <a:solidFill>
                <a:srgbClr val="CCFF99"/>
              </a:solidFill>
              <a:ln w="1905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D7282FC4-E61D-486A-AB80-E7DF300388AE}"/>
                  </a:ext>
                </a:extLst>
              </p:cNvPr>
              <p:cNvGrpSpPr/>
              <p:nvPr/>
            </p:nvGrpSpPr>
            <p:grpSpPr>
              <a:xfrm>
                <a:off x="5259628" y="4080172"/>
                <a:ext cx="276746" cy="254656"/>
                <a:chOff x="4548461" y="4080172"/>
                <a:chExt cx="276746" cy="254656"/>
              </a:xfrm>
            </p:grpSpPr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07EC8C0B-1873-4D4F-93FC-F844FDC528D3}"/>
                    </a:ext>
                  </a:extLst>
                </p:cNvPr>
                <p:cNvSpPr/>
                <p:nvPr/>
              </p:nvSpPr>
              <p:spPr>
                <a:xfrm rot="2700000">
                  <a:off x="4733913" y="4105729"/>
                  <a:ext cx="43142" cy="84501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8F8C2AF0-A69B-428E-885D-EC88E35ACE2B}"/>
                    </a:ext>
                  </a:extLst>
                </p:cNvPr>
                <p:cNvSpPr/>
                <p:nvPr/>
              </p:nvSpPr>
              <p:spPr>
                <a:xfrm rot="2700000">
                  <a:off x="4596700" y="4238345"/>
                  <a:ext cx="43142" cy="84501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91B38B2C-2BF5-4273-978A-63E302EF5232}"/>
                    </a:ext>
                  </a:extLst>
                </p:cNvPr>
                <p:cNvSpPr/>
                <p:nvPr/>
              </p:nvSpPr>
              <p:spPr>
                <a:xfrm rot="7200000">
                  <a:off x="4600155" y="4111252"/>
                  <a:ext cx="43142" cy="84501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A064FE9D-48AD-42BE-9902-54F674AF7137}"/>
                    </a:ext>
                  </a:extLst>
                </p:cNvPr>
                <p:cNvSpPr/>
                <p:nvPr/>
              </p:nvSpPr>
              <p:spPr>
                <a:xfrm rot="7200000">
                  <a:off x="4738825" y="4233023"/>
                  <a:ext cx="43142" cy="84501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96392979-172F-414A-8316-E31735CCD05D}"/>
                    </a:ext>
                  </a:extLst>
                </p:cNvPr>
                <p:cNvSpPr/>
                <p:nvPr/>
              </p:nvSpPr>
              <p:spPr>
                <a:xfrm>
                  <a:off x="4671385" y="4080172"/>
                  <a:ext cx="39329" cy="72828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A8C35ADC-D5FF-448E-8FAD-46A12B84C50E}"/>
                    </a:ext>
                  </a:extLst>
                </p:cNvPr>
                <p:cNvSpPr/>
                <p:nvPr/>
              </p:nvSpPr>
              <p:spPr>
                <a:xfrm rot="4923392">
                  <a:off x="4567312" y="4182618"/>
                  <a:ext cx="39329" cy="77032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F7D862FE-7C9D-46C4-A7FE-C04D0349D5DC}"/>
                    </a:ext>
                  </a:extLst>
                </p:cNvPr>
                <p:cNvSpPr/>
                <p:nvPr/>
              </p:nvSpPr>
              <p:spPr>
                <a:xfrm rot="5126729">
                  <a:off x="4767026" y="4174999"/>
                  <a:ext cx="39329" cy="77032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479247C5-EA45-4FC6-9876-8863F667B3FA}"/>
                    </a:ext>
                  </a:extLst>
                </p:cNvPr>
                <p:cNvSpPr/>
                <p:nvPr/>
              </p:nvSpPr>
              <p:spPr>
                <a:xfrm rot="10534570">
                  <a:off x="4666569" y="4262000"/>
                  <a:ext cx="39329" cy="72828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BBF18993-792F-4F09-B1DA-BCF1B399C27E}"/>
              </a:ext>
            </a:extLst>
          </p:cNvPr>
          <p:cNvGrpSpPr/>
          <p:nvPr/>
        </p:nvGrpSpPr>
        <p:grpSpPr>
          <a:xfrm>
            <a:off x="6773089" y="4180426"/>
            <a:ext cx="2260393" cy="1704922"/>
            <a:chOff x="6822231" y="4314459"/>
            <a:chExt cx="2260393" cy="1704922"/>
          </a:xfrm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6244C3F1-5BDA-445F-A4AF-6E53D90DC3C4}"/>
                </a:ext>
              </a:extLst>
            </p:cNvPr>
            <p:cNvGrpSpPr/>
            <p:nvPr/>
          </p:nvGrpSpPr>
          <p:grpSpPr>
            <a:xfrm>
              <a:off x="6822231" y="4314459"/>
              <a:ext cx="2260393" cy="1704922"/>
              <a:chOff x="1958340" y="2293620"/>
              <a:chExt cx="2133600" cy="1594717"/>
            </a:xfrm>
            <a:gradFill flip="none" rotWithShape="1">
              <a:gsLst>
                <a:gs pos="1000">
                  <a:schemeClr val="accent5">
                    <a:lumMod val="75000"/>
                  </a:schemeClr>
                </a:gs>
                <a:gs pos="58420">
                  <a:schemeClr val="accent5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165" name="楕円 1020">
                <a:extLst>
                  <a:ext uri="{FF2B5EF4-FFF2-40B4-BE49-F238E27FC236}">
                    <a16:creationId xmlns:a16="http://schemas.microsoft.com/office/drawing/2014/main" id="{E35BDAB9-1467-4C0C-9585-08025793F9B5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E61EB11B-5381-4F41-A8A2-CF380CEB9EE9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AC41A8B1-48BE-4B0E-BDA6-516BE2EBC558}"/>
                </a:ext>
              </a:extLst>
            </p:cNvPr>
            <p:cNvGrpSpPr/>
            <p:nvPr/>
          </p:nvGrpSpPr>
          <p:grpSpPr>
            <a:xfrm>
              <a:off x="7906652" y="4677571"/>
              <a:ext cx="874186" cy="696517"/>
              <a:chOff x="3657942" y="5051425"/>
              <a:chExt cx="1091858" cy="869950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DFC4436B-254B-4909-9A7B-64DE7A22D04F}"/>
                  </a:ext>
                </a:extLst>
              </p:cNvPr>
              <p:cNvSpPr/>
              <p:nvPr/>
            </p:nvSpPr>
            <p:spPr>
              <a:xfrm>
                <a:off x="3795023" y="5051425"/>
                <a:ext cx="954777" cy="869950"/>
              </a:xfrm>
              <a:custGeom>
                <a:avLst/>
                <a:gdLst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24201 w 989768"/>
                  <a:gd name="connsiteY16" fmla="*/ 20323 h 883920"/>
                  <a:gd name="connsiteX17" fmla="*/ 630889 w 989768"/>
                  <a:gd name="connsiteY17" fmla="*/ 13962 h 883920"/>
                  <a:gd name="connsiteX18" fmla="*/ 740595 w 989768"/>
                  <a:gd name="connsiteY18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30889 w 989768"/>
                  <a:gd name="connsiteY16" fmla="*/ 13962 h 883920"/>
                  <a:gd name="connsiteX17" fmla="*/ 740595 w 989768"/>
                  <a:gd name="connsiteY17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63513 w 989768"/>
                  <a:gd name="connsiteY10" fmla="*/ 875198 h 883920"/>
                  <a:gd name="connsiteX11" fmla="*/ 122166 w 989768"/>
                  <a:gd name="connsiteY11" fmla="*/ 869985 h 883920"/>
                  <a:gd name="connsiteX12" fmla="*/ 46817 w 989768"/>
                  <a:gd name="connsiteY12" fmla="*/ 829214 h 883920"/>
                  <a:gd name="connsiteX13" fmla="*/ 236139 w 989768"/>
                  <a:gd name="connsiteY13" fmla="*/ 249401 h 883920"/>
                  <a:gd name="connsiteX14" fmla="*/ 603941 w 989768"/>
                  <a:gd name="connsiteY14" fmla="*/ 23702 h 883920"/>
                  <a:gd name="connsiteX15" fmla="*/ 630889 w 989768"/>
                  <a:gd name="connsiteY15" fmla="*/ 13962 h 883920"/>
                  <a:gd name="connsiteX16" fmla="*/ 740595 w 989768"/>
                  <a:gd name="connsiteY16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22166 w 989768"/>
                  <a:gd name="connsiteY10" fmla="*/ 869985 h 883920"/>
                  <a:gd name="connsiteX11" fmla="*/ 46817 w 989768"/>
                  <a:gd name="connsiteY11" fmla="*/ 829214 h 883920"/>
                  <a:gd name="connsiteX12" fmla="*/ 236139 w 989768"/>
                  <a:gd name="connsiteY12" fmla="*/ 249401 h 883920"/>
                  <a:gd name="connsiteX13" fmla="*/ 603941 w 989768"/>
                  <a:gd name="connsiteY13" fmla="*/ 23702 h 883920"/>
                  <a:gd name="connsiteX14" fmla="*/ 630889 w 989768"/>
                  <a:gd name="connsiteY14" fmla="*/ 13962 h 883920"/>
                  <a:gd name="connsiteX15" fmla="*/ 740595 w 989768"/>
                  <a:gd name="connsiteY15" fmla="*/ 0 h 88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9768" h="883920">
                    <a:moveTo>
                      <a:pt x="740595" y="0"/>
                    </a:moveTo>
                    <a:cubicBezTo>
                      <a:pt x="789913" y="0"/>
                      <a:pt x="832227" y="5757"/>
                      <a:pt x="850302" y="13962"/>
                    </a:cubicBezTo>
                    <a:lnTo>
                      <a:pt x="867602" y="19310"/>
                    </a:lnTo>
                    <a:cubicBezTo>
                      <a:pt x="897180" y="26415"/>
                      <a:pt x="922733" y="39862"/>
                      <a:pt x="942951" y="60080"/>
                    </a:cubicBezTo>
                    <a:cubicBezTo>
                      <a:pt x="1050782" y="167911"/>
                      <a:pt x="966020" y="427502"/>
                      <a:pt x="753629" y="639893"/>
                    </a:cubicBezTo>
                    <a:cubicBezTo>
                      <a:pt x="634160" y="759363"/>
                      <a:pt x="499755" y="838450"/>
                      <a:pt x="385827" y="865593"/>
                    </a:cubicBezTo>
                    <a:lnTo>
                      <a:pt x="365563" y="868973"/>
                    </a:lnTo>
                    <a:lnTo>
                      <a:pt x="364527" y="869958"/>
                    </a:lnTo>
                    <a:cubicBezTo>
                      <a:pt x="346452" y="878163"/>
                      <a:pt x="304138" y="883920"/>
                      <a:pt x="254820" y="883920"/>
                    </a:cubicBezTo>
                    <a:cubicBezTo>
                      <a:pt x="221942" y="883920"/>
                      <a:pt x="192176" y="881362"/>
                      <a:pt x="170630" y="877225"/>
                    </a:cubicBezTo>
                    <a:lnTo>
                      <a:pt x="122166" y="869985"/>
                    </a:lnTo>
                    <a:cubicBezTo>
                      <a:pt x="92589" y="862880"/>
                      <a:pt x="67035" y="849432"/>
                      <a:pt x="46817" y="829214"/>
                    </a:cubicBezTo>
                    <a:cubicBezTo>
                      <a:pt x="-61014" y="721383"/>
                      <a:pt x="23748" y="461793"/>
                      <a:pt x="236139" y="249401"/>
                    </a:cubicBezTo>
                    <a:cubicBezTo>
                      <a:pt x="355609" y="129932"/>
                      <a:pt x="490013" y="50844"/>
                      <a:pt x="603941" y="23702"/>
                    </a:cubicBezTo>
                    <a:lnTo>
                      <a:pt x="630889" y="13962"/>
                    </a:lnTo>
                    <a:cubicBezTo>
                      <a:pt x="648963" y="5757"/>
                      <a:pt x="691277" y="0"/>
                      <a:pt x="740595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41E16449-6D4F-4DA5-9F81-5FFBD7D82F48}"/>
                  </a:ext>
                </a:extLst>
              </p:cNvPr>
              <p:cNvGrpSpPr/>
              <p:nvPr/>
            </p:nvGrpSpPr>
            <p:grpSpPr>
              <a:xfrm>
                <a:off x="3657942" y="5207255"/>
                <a:ext cx="1087720" cy="552235"/>
                <a:chOff x="4875912" y="3948076"/>
                <a:chExt cx="1087720" cy="552235"/>
              </a:xfrm>
            </p:grpSpPr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D7C648EA-EFC8-4A01-9A14-5FA557FF7C37}"/>
                    </a:ext>
                  </a:extLst>
                </p:cNvPr>
                <p:cNvSpPr/>
                <p:nvPr/>
              </p:nvSpPr>
              <p:spPr>
                <a:xfrm rot="2700000">
                  <a:off x="5143654" y="3680334"/>
                  <a:ext cx="552235" cy="1087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478AE1E5-EF19-4A58-81B9-0AC4EC293C61}"/>
                    </a:ext>
                  </a:extLst>
                </p:cNvPr>
                <p:cNvSpPr/>
                <p:nvPr/>
              </p:nvSpPr>
              <p:spPr>
                <a:xfrm rot="2700000">
                  <a:off x="5172458" y="3702916"/>
                  <a:ext cx="494629" cy="1037401"/>
                </a:xfrm>
                <a:prstGeom prst="ellipse">
                  <a:avLst/>
                </a:prstGeom>
                <a:solidFill>
                  <a:srgbClr val="CCFF99"/>
                </a:solidFill>
                <a:ln w="1905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AD297C77-DF57-45FE-89A5-12E583BA6930}"/>
                    </a:ext>
                  </a:extLst>
                </p:cNvPr>
                <p:cNvGrpSpPr/>
                <p:nvPr/>
              </p:nvGrpSpPr>
              <p:grpSpPr>
                <a:xfrm>
                  <a:off x="5259628" y="4080172"/>
                  <a:ext cx="276746" cy="254656"/>
                  <a:chOff x="4548461" y="4080172"/>
                  <a:chExt cx="276746" cy="254656"/>
                </a:xfrm>
              </p:grpSpPr>
              <p:sp>
                <p:nvSpPr>
                  <p:cNvPr id="157" name="楕円 156">
                    <a:extLst>
                      <a:ext uri="{FF2B5EF4-FFF2-40B4-BE49-F238E27FC236}">
                        <a16:creationId xmlns:a16="http://schemas.microsoft.com/office/drawing/2014/main" id="{45FEB539-EF47-42D7-AACA-3A191F042B4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33913" y="4105729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楕円 157">
                    <a:extLst>
                      <a:ext uri="{FF2B5EF4-FFF2-40B4-BE49-F238E27FC236}">
                        <a16:creationId xmlns:a16="http://schemas.microsoft.com/office/drawing/2014/main" id="{AB88030D-75EC-451D-AC50-5DBF7E024F3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596700" y="4238345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楕円 158">
                    <a:extLst>
                      <a:ext uri="{FF2B5EF4-FFF2-40B4-BE49-F238E27FC236}">
                        <a16:creationId xmlns:a16="http://schemas.microsoft.com/office/drawing/2014/main" id="{C8712D61-9026-4394-B030-B5B1E58A08F4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600155" y="4111252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楕円 159">
                    <a:extLst>
                      <a:ext uri="{FF2B5EF4-FFF2-40B4-BE49-F238E27FC236}">
                        <a16:creationId xmlns:a16="http://schemas.microsoft.com/office/drawing/2014/main" id="{4CC16C3B-D4DC-47D9-AFE9-286BADF55FFF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738825" y="4233023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楕円 160">
                    <a:extLst>
                      <a:ext uri="{FF2B5EF4-FFF2-40B4-BE49-F238E27FC236}">
                        <a16:creationId xmlns:a16="http://schemas.microsoft.com/office/drawing/2014/main" id="{1F06AED4-193D-4BDB-B9B5-6B2DFE91DAAE}"/>
                      </a:ext>
                    </a:extLst>
                  </p:cNvPr>
                  <p:cNvSpPr/>
                  <p:nvPr/>
                </p:nvSpPr>
                <p:spPr>
                  <a:xfrm>
                    <a:off x="4671385" y="4080172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楕円 161">
                    <a:extLst>
                      <a:ext uri="{FF2B5EF4-FFF2-40B4-BE49-F238E27FC236}">
                        <a16:creationId xmlns:a16="http://schemas.microsoft.com/office/drawing/2014/main" id="{744CEAC1-F522-479E-8C0D-12F1B7D403E5}"/>
                      </a:ext>
                    </a:extLst>
                  </p:cNvPr>
                  <p:cNvSpPr/>
                  <p:nvPr/>
                </p:nvSpPr>
                <p:spPr>
                  <a:xfrm rot="4923392">
                    <a:off x="4567312" y="4182618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" name="楕円 162">
                    <a:extLst>
                      <a:ext uri="{FF2B5EF4-FFF2-40B4-BE49-F238E27FC236}">
                        <a16:creationId xmlns:a16="http://schemas.microsoft.com/office/drawing/2014/main" id="{9F25BC12-7F27-4B91-B83A-157A7D1802FE}"/>
                      </a:ext>
                    </a:extLst>
                  </p:cNvPr>
                  <p:cNvSpPr/>
                  <p:nvPr/>
                </p:nvSpPr>
                <p:spPr>
                  <a:xfrm rot="5126729">
                    <a:off x="4767026" y="4174999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楕円 163">
                    <a:extLst>
                      <a:ext uri="{FF2B5EF4-FFF2-40B4-BE49-F238E27FC236}">
                        <a16:creationId xmlns:a16="http://schemas.microsoft.com/office/drawing/2014/main" id="{68A769FD-456B-4AB5-BE11-D2313604C830}"/>
                      </a:ext>
                    </a:extLst>
                  </p:cNvPr>
                  <p:cNvSpPr/>
                  <p:nvPr/>
                </p:nvSpPr>
                <p:spPr>
                  <a:xfrm rot="10534570">
                    <a:off x="4666569" y="4262000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D08360B1-20EF-47DE-A234-D5B723F15952}"/>
                </a:ext>
              </a:extLst>
            </p:cNvPr>
            <p:cNvGrpSpPr/>
            <p:nvPr/>
          </p:nvGrpSpPr>
          <p:grpSpPr>
            <a:xfrm rot="442276">
              <a:off x="7642280" y="4748748"/>
              <a:ext cx="874186" cy="696517"/>
              <a:chOff x="3657942" y="5051425"/>
              <a:chExt cx="1091858" cy="869950"/>
            </a:xfrm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C37C7C6C-66AD-42B0-A5BA-DD46466AC145}"/>
                  </a:ext>
                </a:extLst>
              </p:cNvPr>
              <p:cNvSpPr/>
              <p:nvPr/>
            </p:nvSpPr>
            <p:spPr>
              <a:xfrm>
                <a:off x="3795023" y="5051425"/>
                <a:ext cx="954777" cy="869950"/>
              </a:xfrm>
              <a:custGeom>
                <a:avLst/>
                <a:gdLst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24201 w 989768"/>
                  <a:gd name="connsiteY16" fmla="*/ 20323 h 883920"/>
                  <a:gd name="connsiteX17" fmla="*/ 630889 w 989768"/>
                  <a:gd name="connsiteY17" fmla="*/ 13962 h 883920"/>
                  <a:gd name="connsiteX18" fmla="*/ 740595 w 989768"/>
                  <a:gd name="connsiteY18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30889 w 989768"/>
                  <a:gd name="connsiteY16" fmla="*/ 13962 h 883920"/>
                  <a:gd name="connsiteX17" fmla="*/ 740595 w 989768"/>
                  <a:gd name="connsiteY17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63513 w 989768"/>
                  <a:gd name="connsiteY10" fmla="*/ 875198 h 883920"/>
                  <a:gd name="connsiteX11" fmla="*/ 122166 w 989768"/>
                  <a:gd name="connsiteY11" fmla="*/ 869985 h 883920"/>
                  <a:gd name="connsiteX12" fmla="*/ 46817 w 989768"/>
                  <a:gd name="connsiteY12" fmla="*/ 829214 h 883920"/>
                  <a:gd name="connsiteX13" fmla="*/ 236139 w 989768"/>
                  <a:gd name="connsiteY13" fmla="*/ 249401 h 883920"/>
                  <a:gd name="connsiteX14" fmla="*/ 603941 w 989768"/>
                  <a:gd name="connsiteY14" fmla="*/ 23702 h 883920"/>
                  <a:gd name="connsiteX15" fmla="*/ 630889 w 989768"/>
                  <a:gd name="connsiteY15" fmla="*/ 13962 h 883920"/>
                  <a:gd name="connsiteX16" fmla="*/ 740595 w 989768"/>
                  <a:gd name="connsiteY16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22166 w 989768"/>
                  <a:gd name="connsiteY10" fmla="*/ 869985 h 883920"/>
                  <a:gd name="connsiteX11" fmla="*/ 46817 w 989768"/>
                  <a:gd name="connsiteY11" fmla="*/ 829214 h 883920"/>
                  <a:gd name="connsiteX12" fmla="*/ 236139 w 989768"/>
                  <a:gd name="connsiteY12" fmla="*/ 249401 h 883920"/>
                  <a:gd name="connsiteX13" fmla="*/ 603941 w 989768"/>
                  <a:gd name="connsiteY13" fmla="*/ 23702 h 883920"/>
                  <a:gd name="connsiteX14" fmla="*/ 630889 w 989768"/>
                  <a:gd name="connsiteY14" fmla="*/ 13962 h 883920"/>
                  <a:gd name="connsiteX15" fmla="*/ 740595 w 989768"/>
                  <a:gd name="connsiteY15" fmla="*/ 0 h 88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9768" h="883920">
                    <a:moveTo>
                      <a:pt x="740595" y="0"/>
                    </a:moveTo>
                    <a:cubicBezTo>
                      <a:pt x="789913" y="0"/>
                      <a:pt x="832227" y="5757"/>
                      <a:pt x="850302" y="13962"/>
                    </a:cubicBezTo>
                    <a:lnTo>
                      <a:pt x="867602" y="19310"/>
                    </a:lnTo>
                    <a:cubicBezTo>
                      <a:pt x="897180" y="26415"/>
                      <a:pt x="922733" y="39862"/>
                      <a:pt x="942951" y="60080"/>
                    </a:cubicBezTo>
                    <a:cubicBezTo>
                      <a:pt x="1050782" y="167911"/>
                      <a:pt x="966020" y="427502"/>
                      <a:pt x="753629" y="639893"/>
                    </a:cubicBezTo>
                    <a:cubicBezTo>
                      <a:pt x="634160" y="759363"/>
                      <a:pt x="499755" y="838450"/>
                      <a:pt x="385827" y="865593"/>
                    </a:cubicBezTo>
                    <a:lnTo>
                      <a:pt x="365563" y="868973"/>
                    </a:lnTo>
                    <a:lnTo>
                      <a:pt x="364527" y="869958"/>
                    </a:lnTo>
                    <a:cubicBezTo>
                      <a:pt x="346452" y="878163"/>
                      <a:pt x="304138" y="883920"/>
                      <a:pt x="254820" y="883920"/>
                    </a:cubicBezTo>
                    <a:cubicBezTo>
                      <a:pt x="221942" y="883920"/>
                      <a:pt x="192176" y="881362"/>
                      <a:pt x="170630" y="877225"/>
                    </a:cubicBezTo>
                    <a:lnTo>
                      <a:pt x="122166" y="869985"/>
                    </a:lnTo>
                    <a:cubicBezTo>
                      <a:pt x="92589" y="862880"/>
                      <a:pt x="67035" y="849432"/>
                      <a:pt x="46817" y="829214"/>
                    </a:cubicBezTo>
                    <a:cubicBezTo>
                      <a:pt x="-61014" y="721383"/>
                      <a:pt x="23748" y="461793"/>
                      <a:pt x="236139" y="249401"/>
                    </a:cubicBezTo>
                    <a:cubicBezTo>
                      <a:pt x="355609" y="129932"/>
                      <a:pt x="490013" y="50844"/>
                      <a:pt x="603941" y="23702"/>
                    </a:cubicBezTo>
                    <a:lnTo>
                      <a:pt x="630889" y="13962"/>
                    </a:lnTo>
                    <a:cubicBezTo>
                      <a:pt x="648963" y="5757"/>
                      <a:pt x="691277" y="0"/>
                      <a:pt x="740595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5B963930-1942-4F4C-A61D-7EF81FBFCD8A}"/>
                  </a:ext>
                </a:extLst>
              </p:cNvPr>
              <p:cNvGrpSpPr/>
              <p:nvPr/>
            </p:nvGrpSpPr>
            <p:grpSpPr>
              <a:xfrm>
                <a:off x="3657942" y="5207255"/>
                <a:ext cx="1087720" cy="552235"/>
                <a:chOff x="4875912" y="3948076"/>
                <a:chExt cx="1087720" cy="552235"/>
              </a:xfrm>
            </p:grpSpPr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55ABA4F2-33E3-446F-94EA-8C65CA8112C4}"/>
                    </a:ext>
                  </a:extLst>
                </p:cNvPr>
                <p:cNvSpPr/>
                <p:nvPr/>
              </p:nvSpPr>
              <p:spPr>
                <a:xfrm rot="2700000">
                  <a:off x="5143654" y="3680334"/>
                  <a:ext cx="552235" cy="1087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0C98CBA4-DBBD-4846-A1FB-085CEDF50D49}"/>
                    </a:ext>
                  </a:extLst>
                </p:cNvPr>
                <p:cNvSpPr/>
                <p:nvPr/>
              </p:nvSpPr>
              <p:spPr>
                <a:xfrm rot="2700000">
                  <a:off x="5172458" y="3702916"/>
                  <a:ext cx="494629" cy="1037401"/>
                </a:xfrm>
                <a:prstGeom prst="ellipse">
                  <a:avLst/>
                </a:prstGeom>
                <a:solidFill>
                  <a:srgbClr val="CCFF99"/>
                </a:solidFill>
                <a:ln w="1905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F0C882DE-BF3E-4CE6-8049-B69DD6C8C97A}"/>
                    </a:ext>
                  </a:extLst>
                </p:cNvPr>
                <p:cNvGrpSpPr/>
                <p:nvPr/>
              </p:nvGrpSpPr>
              <p:grpSpPr>
                <a:xfrm>
                  <a:off x="5259628" y="4080172"/>
                  <a:ext cx="276746" cy="254656"/>
                  <a:chOff x="4548461" y="4080172"/>
                  <a:chExt cx="276746" cy="254656"/>
                </a:xfrm>
              </p:grpSpPr>
              <p:sp>
                <p:nvSpPr>
                  <p:cNvPr id="144" name="楕円 143">
                    <a:extLst>
                      <a:ext uri="{FF2B5EF4-FFF2-40B4-BE49-F238E27FC236}">
                        <a16:creationId xmlns:a16="http://schemas.microsoft.com/office/drawing/2014/main" id="{C44CE9CF-D95E-4129-85A4-475ADA6506D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33913" y="4105729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楕円 144">
                    <a:extLst>
                      <a:ext uri="{FF2B5EF4-FFF2-40B4-BE49-F238E27FC236}">
                        <a16:creationId xmlns:a16="http://schemas.microsoft.com/office/drawing/2014/main" id="{E2FE9C69-E4C2-42FB-AEB6-0C0D8F6994D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596700" y="4238345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楕円 145">
                    <a:extLst>
                      <a:ext uri="{FF2B5EF4-FFF2-40B4-BE49-F238E27FC236}">
                        <a16:creationId xmlns:a16="http://schemas.microsoft.com/office/drawing/2014/main" id="{9DB427E7-03FE-4A38-88CD-874036341117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600155" y="4111252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楕円 146">
                    <a:extLst>
                      <a:ext uri="{FF2B5EF4-FFF2-40B4-BE49-F238E27FC236}">
                        <a16:creationId xmlns:a16="http://schemas.microsoft.com/office/drawing/2014/main" id="{177D9A52-A297-4229-918F-0FCC7D5005A6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738825" y="4233023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楕円 147">
                    <a:extLst>
                      <a:ext uri="{FF2B5EF4-FFF2-40B4-BE49-F238E27FC236}">
                        <a16:creationId xmlns:a16="http://schemas.microsoft.com/office/drawing/2014/main" id="{F61CA3B8-61B9-4443-8038-55D77ADAF02C}"/>
                      </a:ext>
                    </a:extLst>
                  </p:cNvPr>
                  <p:cNvSpPr/>
                  <p:nvPr/>
                </p:nvSpPr>
                <p:spPr>
                  <a:xfrm>
                    <a:off x="4671385" y="4080172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楕円 148">
                    <a:extLst>
                      <a:ext uri="{FF2B5EF4-FFF2-40B4-BE49-F238E27FC236}">
                        <a16:creationId xmlns:a16="http://schemas.microsoft.com/office/drawing/2014/main" id="{BED39610-12B0-4F4C-98D9-DA74B1F1EAD8}"/>
                      </a:ext>
                    </a:extLst>
                  </p:cNvPr>
                  <p:cNvSpPr/>
                  <p:nvPr/>
                </p:nvSpPr>
                <p:spPr>
                  <a:xfrm rot="4923392">
                    <a:off x="4567312" y="4182618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楕円 149">
                    <a:extLst>
                      <a:ext uri="{FF2B5EF4-FFF2-40B4-BE49-F238E27FC236}">
                        <a16:creationId xmlns:a16="http://schemas.microsoft.com/office/drawing/2014/main" id="{D90CE0C4-04C6-40D9-908E-052FFB5DF214}"/>
                      </a:ext>
                    </a:extLst>
                  </p:cNvPr>
                  <p:cNvSpPr/>
                  <p:nvPr/>
                </p:nvSpPr>
                <p:spPr>
                  <a:xfrm rot="5126729">
                    <a:off x="4767026" y="4174999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楕円 150">
                    <a:extLst>
                      <a:ext uri="{FF2B5EF4-FFF2-40B4-BE49-F238E27FC236}">
                        <a16:creationId xmlns:a16="http://schemas.microsoft.com/office/drawing/2014/main" id="{1343ABF7-CF5C-4FAF-A97E-B88F2A786651}"/>
                      </a:ext>
                    </a:extLst>
                  </p:cNvPr>
                  <p:cNvSpPr/>
                  <p:nvPr/>
                </p:nvSpPr>
                <p:spPr>
                  <a:xfrm rot="10534570">
                    <a:off x="4666569" y="4262000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6E292F7D-B523-48A1-AB4A-4E3AC374FD01}"/>
                </a:ext>
              </a:extLst>
            </p:cNvPr>
            <p:cNvGrpSpPr/>
            <p:nvPr/>
          </p:nvGrpSpPr>
          <p:grpSpPr>
            <a:xfrm rot="1008544">
              <a:off x="7316383" y="4815008"/>
              <a:ext cx="874186" cy="696517"/>
              <a:chOff x="3657942" y="5051425"/>
              <a:chExt cx="1091858" cy="869950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B351183A-5A06-41C8-8D2E-14645DDE7B99}"/>
                  </a:ext>
                </a:extLst>
              </p:cNvPr>
              <p:cNvSpPr/>
              <p:nvPr/>
            </p:nvSpPr>
            <p:spPr>
              <a:xfrm>
                <a:off x="3795023" y="5051425"/>
                <a:ext cx="954777" cy="869950"/>
              </a:xfrm>
              <a:custGeom>
                <a:avLst/>
                <a:gdLst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24201 w 989768"/>
                  <a:gd name="connsiteY16" fmla="*/ 20323 h 883920"/>
                  <a:gd name="connsiteX17" fmla="*/ 630889 w 989768"/>
                  <a:gd name="connsiteY17" fmla="*/ 13962 h 883920"/>
                  <a:gd name="connsiteX18" fmla="*/ 740595 w 989768"/>
                  <a:gd name="connsiteY18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30889 w 989768"/>
                  <a:gd name="connsiteY16" fmla="*/ 13962 h 883920"/>
                  <a:gd name="connsiteX17" fmla="*/ 740595 w 989768"/>
                  <a:gd name="connsiteY17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63513 w 989768"/>
                  <a:gd name="connsiteY10" fmla="*/ 875198 h 883920"/>
                  <a:gd name="connsiteX11" fmla="*/ 122166 w 989768"/>
                  <a:gd name="connsiteY11" fmla="*/ 869985 h 883920"/>
                  <a:gd name="connsiteX12" fmla="*/ 46817 w 989768"/>
                  <a:gd name="connsiteY12" fmla="*/ 829214 h 883920"/>
                  <a:gd name="connsiteX13" fmla="*/ 236139 w 989768"/>
                  <a:gd name="connsiteY13" fmla="*/ 249401 h 883920"/>
                  <a:gd name="connsiteX14" fmla="*/ 603941 w 989768"/>
                  <a:gd name="connsiteY14" fmla="*/ 23702 h 883920"/>
                  <a:gd name="connsiteX15" fmla="*/ 630889 w 989768"/>
                  <a:gd name="connsiteY15" fmla="*/ 13962 h 883920"/>
                  <a:gd name="connsiteX16" fmla="*/ 740595 w 989768"/>
                  <a:gd name="connsiteY16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22166 w 989768"/>
                  <a:gd name="connsiteY10" fmla="*/ 869985 h 883920"/>
                  <a:gd name="connsiteX11" fmla="*/ 46817 w 989768"/>
                  <a:gd name="connsiteY11" fmla="*/ 829214 h 883920"/>
                  <a:gd name="connsiteX12" fmla="*/ 236139 w 989768"/>
                  <a:gd name="connsiteY12" fmla="*/ 249401 h 883920"/>
                  <a:gd name="connsiteX13" fmla="*/ 603941 w 989768"/>
                  <a:gd name="connsiteY13" fmla="*/ 23702 h 883920"/>
                  <a:gd name="connsiteX14" fmla="*/ 630889 w 989768"/>
                  <a:gd name="connsiteY14" fmla="*/ 13962 h 883920"/>
                  <a:gd name="connsiteX15" fmla="*/ 740595 w 989768"/>
                  <a:gd name="connsiteY15" fmla="*/ 0 h 88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9768" h="883920">
                    <a:moveTo>
                      <a:pt x="740595" y="0"/>
                    </a:moveTo>
                    <a:cubicBezTo>
                      <a:pt x="789913" y="0"/>
                      <a:pt x="832227" y="5757"/>
                      <a:pt x="850302" y="13962"/>
                    </a:cubicBezTo>
                    <a:lnTo>
                      <a:pt x="867602" y="19310"/>
                    </a:lnTo>
                    <a:cubicBezTo>
                      <a:pt x="897180" y="26415"/>
                      <a:pt x="922733" y="39862"/>
                      <a:pt x="942951" y="60080"/>
                    </a:cubicBezTo>
                    <a:cubicBezTo>
                      <a:pt x="1050782" y="167911"/>
                      <a:pt x="966020" y="427502"/>
                      <a:pt x="753629" y="639893"/>
                    </a:cubicBezTo>
                    <a:cubicBezTo>
                      <a:pt x="634160" y="759363"/>
                      <a:pt x="499755" y="838450"/>
                      <a:pt x="385827" y="865593"/>
                    </a:cubicBezTo>
                    <a:lnTo>
                      <a:pt x="365563" y="868973"/>
                    </a:lnTo>
                    <a:lnTo>
                      <a:pt x="364527" y="869958"/>
                    </a:lnTo>
                    <a:cubicBezTo>
                      <a:pt x="346452" y="878163"/>
                      <a:pt x="304138" y="883920"/>
                      <a:pt x="254820" y="883920"/>
                    </a:cubicBezTo>
                    <a:cubicBezTo>
                      <a:pt x="221942" y="883920"/>
                      <a:pt x="192176" y="881362"/>
                      <a:pt x="170630" y="877225"/>
                    </a:cubicBezTo>
                    <a:lnTo>
                      <a:pt x="122166" y="869985"/>
                    </a:lnTo>
                    <a:cubicBezTo>
                      <a:pt x="92589" y="862880"/>
                      <a:pt x="67035" y="849432"/>
                      <a:pt x="46817" y="829214"/>
                    </a:cubicBezTo>
                    <a:cubicBezTo>
                      <a:pt x="-61014" y="721383"/>
                      <a:pt x="23748" y="461793"/>
                      <a:pt x="236139" y="249401"/>
                    </a:cubicBezTo>
                    <a:cubicBezTo>
                      <a:pt x="355609" y="129932"/>
                      <a:pt x="490013" y="50844"/>
                      <a:pt x="603941" y="23702"/>
                    </a:cubicBezTo>
                    <a:lnTo>
                      <a:pt x="630889" y="13962"/>
                    </a:lnTo>
                    <a:cubicBezTo>
                      <a:pt x="648963" y="5757"/>
                      <a:pt x="691277" y="0"/>
                      <a:pt x="740595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831D6394-3B0A-4A5E-A696-1E7B7C0A8905}"/>
                  </a:ext>
                </a:extLst>
              </p:cNvPr>
              <p:cNvGrpSpPr/>
              <p:nvPr/>
            </p:nvGrpSpPr>
            <p:grpSpPr>
              <a:xfrm>
                <a:off x="3657942" y="5207255"/>
                <a:ext cx="1087720" cy="552235"/>
                <a:chOff x="4875912" y="3948076"/>
                <a:chExt cx="1087720" cy="552235"/>
              </a:xfrm>
            </p:grpSpPr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DF6A362E-4FAD-41DA-BC1F-83A8F5A9FFD4}"/>
                    </a:ext>
                  </a:extLst>
                </p:cNvPr>
                <p:cNvSpPr/>
                <p:nvPr/>
              </p:nvSpPr>
              <p:spPr>
                <a:xfrm rot="2700000">
                  <a:off x="5143654" y="3680334"/>
                  <a:ext cx="552235" cy="1087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7AA775FE-931A-4E38-BDF9-AF927623484F}"/>
                    </a:ext>
                  </a:extLst>
                </p:cNvPr>
                <p:cNvSpPr/>
                <p:nvPr/>
              </p:nvSpPr>
              <p:spPr>
                <a:xfrm rot="2700000">
                  <a:off x="5172458" y="3702916"/>
                  <a:ext cx="494629" cy="1037401"/>
                </a:xfrm>
                <a:prstGeom prst="ellipse">
                  <a:avLst/>
                </a:prstGeom>
                <a:solidFill>
                  <a:srgbClr val="CCFF99"/>
                </a:solidFill>
                <a:ln w="1905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8F54F50D-D8E6-405F-8990-476590C6399C}"/>
                    </a:ext>
                  </a:extLst>
                </p:cNvPr>
                <p:cNvGrpSpPr/>
                <p:nvPr/>
              </p:nvGrpSpPr>
              <p:grpSpPr>
                <a:xfrm>
                  <a:off x="5259628" y="4080172"/>
                  <a:ext cx="276746" cy="254656"/>
                  <a:chOff x="4548461" y="4080172"/>
                  <a:chExt cx="276746" cy="254656"/>
                </a:xfrm>
              </p:grpSpPr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BB498758-24C8-4031-AC3D-FDCA795BFF0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33913" y="4105729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楕円 131">
                    <a:extLst>
                      <a:ext uri="{FF2B5EF4-FFF2-40B4-BE49-F238E27FC236}">
                        <a16:creationId xmlns:a16="http://schemas.microsoft.com/office/drawing/2014/main" id="{A2B4C8E2-5C7F-4CDB-A6BD-8894683C2EF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596700" y="4238345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楕円 132">
                    <a:extLst>
                      <a:ext uri="{FF2B5EF4-FFF2-40B4-BE49-F238E27FC236}">
                        <a16:creationId xmlns:a16="http://schemas.microsoft.com/office/drawing/2014/main" id="{2769BDFA-248F-4FE2-A814-CA448973530A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600155" y="4111252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楕円 133">
                    <a:extLst>
                      <a:ext uri="{FF2B5EF4-FFF2-40B4-BE49-F238E27FC236}">
                        <a16:creationId xmlns:a16="http://schemas.microsoft.com/office/drawing/2014/main" id="{699AF511-B95F-4342-ABC1-A90D2616FD78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738825" y="4233023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楕円 134">
                    <a:extLst>
                      <a:ext uri="{FF2B5EF4-FFF2-40B4-BE49-F238E27FC236}">
                        <a16:creationId xmlns:a16="http://schemas.microsoft.com/office/drawing/2014/main" id="{B67CE2D4-E667-4C9F-A296-DE18B6E11DB9}"/>
                      </a:ext>
                    </a:extLst>
                  </p:cNvPr>
                  <p:cNvSpPr/>
                  <p:nvPr/>
                </p:nvSpPr>
                <p:spPr>
                  <a:xfrm>
                    <a:off x="4671385" y="4080172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楕円 135">
                    <a:extLst>
                      <a:ext uri="{FF2B5EF4-FFF2-40B4-BE49-F238E27FC236}">
                        <a16:creationId xmlns:a16="http://schemas.microsoft.com/office/drawing/2014/main" id="{781A4079-6002-4CD0-B3E2-1CAEBC1ACD8B}"/>
                      </a:ext>
                    </a:extLst>
                  </p:cNvPr>
                  <p:cNvSpPr/>
                  <p:nvPr/>
                </p:nvSpPr>
                <p:spPr>
                  <a:xfrm rot="4923392">
                    <a:off x="4567312" y="4182618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楕円 136">
                    <a:extLst>
                      <a:ext uri="{FF2B5EF4-FFF2-40B4-BE49-F238E27FC236}">
                        <a16:creationId xmlns:a16="http://schemas.microsoft.com/office/drawing/2014/main" id="{46D03704-4F94-4EAF-939C-936FB6AF5B9E}"/>
                      </a:ext>
                    </a:extLst>
                  </p:cNvPr>
                  <p:cNvSpPr/>
                  <p:nvPr/>
                </p:nvSpPr>
                <p:spPr>
                  <a:xfrm rot="5126729">
                    <a:off x="4767026" y="4174999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楕円 137">
                    <a:extLst>
                      <a:ext uri="{FF2B5EF4-FFF2-40B4-BE49-F238E27FC236}">
                        <a16:creationId xmlns:a16="http://schemas.microsoft.com/office/drawing/2014/main" id="{E4B0DA88-FFB9-4A98-AA5C-CD352F2BEC8E}"/>
                      </a:ext>
                    </a:extLst>
                  </p:cNvPr>
                  <p:cNvSpPr/>
                  <p:nvPr/>
                </p:nvSpPr>
                <p:spPr>
                  <a:xfrm rot="10534570">
                    <a:off x="4666569" y="4262000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53161F56-A09D-420B-B676-9F026E890B71}"/>
                </a:ext>
              </a:extLst>
            </p:cNvPr>
            <p:cNvGrpSpPr/>
            <p:nvPr/>
          </p:nvGrpSpPr>
          <p:grpSpPr>
            <a:xfrm rot="1008544">
              <a:off x="7041176" y="4846746"/>
              <a:ext cx="874186" cy="696517"/>
              <a:chOff x="3657942" y="5051425"/>
              <a:chExt cx="1091858" cy="869950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08F4A3C0-6BA9-4A94-BF53-38A8BD5EE645}"/>
                  </a:ext>
                </a:extLst>
              </p:cNvPr>
              <p:cNvSpPr/>
              <p:nvPr/>
            </p:nvSpPr>
            <p:spPr>
              <a:xfrm>
                <a:off x="3795023" y="5051425"/>
                <a:ext cx="954777" cy="869950"/>
              </a:xfrm>
              <a:custGeom>
                <a:avLst/>
                <a:gdLst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24201 w 989768"/>
                  <a:gd name="connsiteY16" fmla="*/ 20323 h 883920"/>
                  <a:gd name="connsiteX17" fmla="*/ 630889 w 989768"/>
                  <a:gd name="connsiteY17" fmla="*/ 13962 h 883920"/>
                  <a:gd name="connsiteX18" fmla="*/ 740595 w 989768"/>
                  <a:gd name="connsiteY18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30889 w 989768"/>
                  <a:gd name="connsiteY16" fmla="*/ 13962 h 883920"/>
                  <a:gd name="connsiteX17" fmla="*/ 740595 w 989768"/>
                  <a:gd name="connsiteY17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63513 w 989768"/>
                  <a:gd name="connsiteY10" fmla="*/ 875198 h 883920"/>
                  <a:gd name="connsiteX11" fmla="*/ 122166 w 989768"/>
                  <a:gd name="connsiteY11" fmla="*/ 869985 h 883920"/>
                  <a:gd name="connsiteX12" fmla="*/ 46817 w 989768"/>
                  <a:gd name="connsiteY12" fmla="*/ 829214 h 883920"/>
                  <a:gd name="connsiteX13" fmla="*/ 236139 w 989768"/>
                  <a:gd name="connsiteY13" fmla="*/ 249401 h 883920"/>
                  <a:gd name="connsiteX14" fmla="*/ 603941 w 989768"/>
                  <a:gd name="connsiteY14" fmla="*/ 23702 h 883920"/>
                  <a:gd name="connsiteX15" fmla="*/ 630889 w 989768"/>
                  <a:gd name="connsiteY15" fmla="*/ 13962 h 883920"/>
                  <a:gd name="connsiteX16" fmla="*/ 740595 w 989768"/>
                  <a:gd name="connsiteY16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22166 w 989768"/>
                  <a:gd name="connsiteY10" fmla="*/ 869985 h 883920"/>
                  <a:gd name="connsiteX11" fmla="*/ 46817 w 989768"/>
                  <a:gd name="connsiteY11" fmla="*/ 829214 h 883920"/>
                  <a:gd name="connsiteX12" fmla="*/ 236139 w 989768"/>
                  <a:gd name="connsiteY12" fmla="*/ 249401 h 883920"/>
                  <a:gd name="connsiteX13" fmla="*/ 603941 w 989768"/>
                  <a:gd name="connsiteY13" fmla="*/ 23702 h 883920"/>
                  <a:gd name="connsiteX14" fmla="*/ 630889 w 989768"/>
                  <a:gd name="connsiteY14" fmla="*/ 13962 h 883920"/>
                  <a:gd name="connsiteX15" fmla="*/ 740595 w 989768"/>
                  <a:gd name="connsiteY15" fmla="*/ 0 h 88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9768" h="883920">
                    <a:moveTo>
                      <a:pt x="740595" y="0"/>
                    </a:moveTo>
                    <a:cubicBezTo>
                      <a:pt x="789913" y="0"/>
                      <a:pt x="832227" y="5757"/>
                      <a:pt x="850302" y="13962"/>
                    </a:cubicBezTo>
                    <a:lnTo>
                      <a:pt x="867602" y="19310"/>
                    </a:lnTo>
                    <a:cubicBezTo>
                      <a:pt x="897180" y="26415"/>
                      <a:pt x="922733" y="39862"/>
                      <a:pt x="942951" y="60080"/>
                    </a:cubicBezTo>
                    <a:cubicBezTo>
                      <a:pt x="1050782" y="167911"/>
                      <a:pt x="966020" y="427502"/>
                      <a:pt x="753629" y="639893"/>
                    </a:cubicBezTo>
                    <a:cubicBezTo>
                      <a:pt x="634160" y="759363"/>
                      <a:pt x="499755" y="838450"/>
                      <a:pt x="385827" y="865593"/>
                    </a:cubicBezTo>
                    <a:lnTo>
                      <a:pt x="365563" y="868973"/>
                    </a:lnTo>
                    <a:lnTo>
                      <a:pt x="364527" y="869958"/>
                    </a:lnTo>
                    <a:cubicBezTo>
                      <a:pt x="346452" y="878163"/>
                      <a:pt x="304138" y="883920"/>
                      <a:pt x="254820" y="883920"/>
                    </a:cubicBezTo>
                    <a:cubicBezTo>
                      <a:pt x="221942" y="883920"/>
                      <a:pt x="192176" y="881362"/>
                      <a:pt x="170630" y="877225"/>
                    </a:cubicBezTo>
                    <a:lnTo>
                      <a:pt x="122166" y="869985"/>
                    </a:lnTo>
                    <a:cubicBezTo>
                      <a:pt x="92589" y="862880"/>
                      <a:pt x="67035" y="849432"/>
                      <a:pt x="46817" y="829214"/>
                    </a:cubicBezTo>
                    <a:cubicBezTo>
                      <a:pt x="-61014" y="721383"/>
                      <a:pt x="23748" y="461793"/>
                      <a:pt x="236139" y="249401"/>
                    </a:cubicBezTo>
                    <a:cubicBezTo>
                      <a:pt x="355609" y="129932"/>
                      <a:pt x="490013" y="50844"/>
                      <a:pt x="603941" y="23702"/>
                    </a:cubicBezTo>
                    <a:lnTo>
                      <a:pt x="630889" y="13962"/>
                    </a:lnTo>
                    <a:cubicBezTo>
                      <a:pt x="648963" y="5757"/>
                      <a:pt x="691277" y="0"/>
                      <a:pt x="740595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1BF82F5B-4555-4B56-BB82-3D884010A3F3}"/>
                  </a:ext>
                </a:extLst>
              </p:cNvPr>
              <p:cNvGrpSpPr/>
              <p:nvPr/>
            </p:nvGrpSpPr>
            <p:grpSpPr>
              <a:xfrm>
                <a:off x="3657942" y="5207255"/>
                <a:ext cx="1087720" cy="552235"/>
                <a:chOff x="4875912" y="3948076"/>
                <a:chExt cx="1087720" cy="552235"/>
              </a:xfrm>
            </p:grpSpPr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9C8A036C-43B7-46DC-9C1C-8A26FE3EFB34}"/>
                    </a:ext>
                  </a:extLst>
                </p:cNvPr>
                <p:cNvSpPr/>
                <p:nvPr/>
              </p:nvSpPr>
              <p:spPr>
                <a:xfrm rot="2700000">
                  <a:off x="5143654" y="3680334"/>
                  <a:ext cx="552235" cy="1087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CD9A029E-A82D-46DB-8DBD-A81DA9448D53}"/>
                    </a:ext>
                  </a:extLst>
                </p:cNvPr>
                <p:cNvSpPr/>
                <p:nvPr/>
              </p:nvSpPr>
              <p:spPr>
                <a:xfrm rot="2700000">
                  <a:off x="5172458" y="3702916"/>
                  <a:ext cx="494629" cy="1037401"/>
                </a:xfrm>
                <a:prstGeom prst="ellipse">
                  <a:avLst/>
                </a:prstGeom>
                <a:solidFill>
                  <a:srgbClr val="CCFF99"/>
                </a:solidFill>
                <a:ln w="1905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46E1D536-49C0-4A0C-97C0-148C3CE1FBA7}"/>
                    </a:ext>
                  </a:extLst>
                </p:cNvPr>
                <p:cNvGrpSpPr/>
                <p:nvPr/>
              </p:nvGrpSpPr>
              <p:grpSpPr>
                <a:xfrm>
                  <a:off x="5259628" y="4080172"/>
                  <a:ext cx="276746" cy="254656"/>
                  <a:chOff x="4548461" y="4080172"/>
                  <a:chExt cx="276746" cy="254656"/>
                </a:xfrm>
              </p:grpSpPr>
              <p:sp>
                <p:nvSpPr>
                  <p:cNvPr id="118" name="楕円 117">
                    <a:extLst>
                      <a:ext uri="{FF2B5EF4-FFF2-40B4-BE49-F238E27FC236}">
                        <a16:creationId xmlns:a16="http://schemas.microsoft.com/office/drawing/2014/main" id="{E75C3DFC-912E-4123-BA81-FF6FD6F1327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33913" y="4105729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楕円 118">
                    <a:extLst>
                      <a:ext uri="{FF2B5EF4-FFF2-40B4-BE49-F238E27FC236}">
                        <a16:creationId xmlns:a16="http://schemas.microsoft.com/office/drawing/2014/main" id="{86DCA2B4-42DC-4139-9BF4-56D259C8900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596700" y="4238345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楕円 119">
                    <a:extLst>
                      <a:ext uri="{FF2B5EF4-FFF2-40B4-BE49-F238E27FC236}">
                        <a16:creationId xmlns:a16="http://schemas.microsoft.com/office/drawing/2014/main" id="{34A2DA9B-313E-4B3D-981D-D4F85006F90C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600155" y="4111252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楕円 120">
                    <a:extLst>
                      <a:ext uri="{FF2B5EF4-FFF2-40B4-BE49-F238E27FC236}">
                        <a16:creationId xmlns:a16="http://schemas.microsoft.com/office/drawing/2014/main" id="{504471A9-DD16-4127-93B2-93920E594589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738825" y="4233023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" name="楕円 121">
                    <a:extLst>
                      <a:ext uri="{FF2B5EF4-FFF2-40B4-BE49-F238E27FC236}">
                        <a16:creationId xmlns:a16="http://schemas.microsoft.com/office/drawing/2014/main" id="{0EAD0DA8-8083-4C10-A7C2-C6FA8D383CA6}"/>
                      </a:ext>
                    </a:extLst>
                  </p:cNvPr>
                  <p:cNvSpPr/>
                  <p:nvPr/>
                </p:nvSpPr>
                <p:spPr>
                  <a:xfrm>
                    <a:off x="4671385" y="4080172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" name="楕円 122">
                    <a:extLst>
                      <a:ext uri="{FF2B5EF4-FFF2-40B4-BE49-F238E27FC236}">
                        <a16:creationId xmlns:a16="http://schemas.microsoft.com/office/drawing/2014/main" id="{4A9AD6CA-4BB0-4AE0-9587-935133ABB57E}"/>
                      </a:ext>
                    </a:extLst>
                  </p:cNvPr>
                  <p:cNvSpPr/>
                  <p:nvPr/>
                </p:nvSpPr>
                <p:spPr>
                  <a:xfrm rot="4923392">
                    <a:off x="4567312" y="4182618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" name="楕円 123">
                    <a:extLst>
                      <a:ext uri="{FF2B5EF4-FFF2-40B4-BE49-F238E27FC236}">
                        <a16:creationId xmlns:a16="http://schemas.microsoft.com/office/drawing/2014/main" id="{D397528B-F5F6-4BCC-93C5-F548E6A6464C}"/>
                      </a:ext>
                    </a:extLst>
                  </p:cNvPr>
                  <p:cNvSpPr/>
                  <p:nvPr/>
                </p:nvSpPr>
                <p:spPr>
                  <a:xfrm rot="5126729">
                    <a:off x="4767026" y="4174999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楕円 124">
                    <a:extLst>
                      <a:ext uri="{FF2B5EF4-FFF2-40B4-BE49-F238E27FC236}">
                        <a16:creationId xmlns:a16="http://schemas.microsoft.com/office/drawing/2014/main" id="{FAF684CD-DD70-43D7-8DCB-A21D91145595}"/>
                      </a:ext>
                    </a:extLst>
                  </p:cNvPr>
                  <p:cNvSpPr/>
                  <p:nvPr/>
                </p:nvSpPr>
                <p:spPr>
                  <a:xfrm rot="10534570">
                    <a:off x="4666569" y="4262000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DD435BC3-5FEE-4B59-95DE-BFD2D51128DF}"/>
              </a:ext>
            </a:extLst>
          </p:cNvPr>
          <p:cNvGrpSpPr/>
          <p:nvPr/>
        </p:nvGrpSpPr>
        <p:grpSpPr>
          <a:xfrm>
            <a:off x="3668466" y="1681478"/>
            <a:ext cx="2553380" cy="1042601"/>
            <a:chOff x="6733179" y="1731690"/>
            <a:chExt cx="2353760" cy="961093"/>
          </a:xfrm>
        </p:grpSpPr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3030F3F4-799D-4804-9F98-8951FEB91DE5}"/>
                </a:ext>
              </a:extLst>
            </p:cNvPr>
            <p:cNvGrpSpPr/>
            <p:nvPr/>
          </p:nvGrpSpPr>
          <p:grpSpPr>
            <a:xfrm rot="20863462">
              <a:off x="6801377" y="1731690"/>
              <a:ext cx="1847865" cy="313400"/>
              <a:chOff x="2238248" y="2033018"/>
              <a:chExt cx="3888232" cy="659448"/>
            </a:xfrm>
          </p:grpSpPr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FF95BC15-258E-40C2-AE57-86A26F484C7A}"/>
                  </a:ext>
                </a:extLst>
              </p:cNvPr>
              <p:cNvSpPr/>
              <p:nvPr/>
            </p:nvSpPr>
            <p:spPr>
              <a:xfrm>
                <a:off x="2238248" y="2492271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楕円 198">
                <a:extLst>
                  <a:ext uri="{FF2B5EF4-FFF2-40B4-BE49-F238E27FC236}">
                    <a16:creationId xmlns:a16="http://schemas.microsoft.com/office/drawing/2014/main" id="{36463C9E-CC60-418B-B7CC-8C0F6635172A}"/>
                  </a:ext>
                </a:extLst>
              </p:cNvPr>
              <p:cNvSpPr/>
              <p:nvPr/>
            </p:nvSpPr>
            <p:spPr>
              <a:xfrm>
                <a:off x="2266360" y="2033018"/>
                <a:ext cx="3860120" cy="659447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48996" h="965052">
                    <a:moveTo>
                      <a:pt x="9312" y="763521"/>
                    </a:moveTo>
                    <a:cubicBezTo>
                      <a:pt x="-155788" y="341881"/>
                      <a:pt x="1916852" y="25651"/>
                      <a:pt x="2855382" y="1521"/>
                    </a:cubicBezTo>
                    <a:cubicBezTo>
                      <a:pt x="3793912" y="-22609"/>
                      <a:pt x="5795432" y="242821"/>
                      <a:pt x="5640492" y="618741"/>
                    </a:cubicBezTo>
                    <a:cubicBezTo>
                      <a:pt x="5485552" y="994661"/>
                      <a:pt x="3778672" y="769871"/>
                      <a:pt x="2840142" y="794001"/>
                    </a:cubicBezTo>
                    <a:cubicBezTo>
                      <a:pt x="1901612" y="818131"/>
                      <a:pt x="174412" y="1185161"/>
                      <a:pt x="9312" y="76352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589D40A5-C6AA-47ED-A1AB-73D22E09D0BB}"/>
                  </a:ext>
                </a:extLst>
              </p:cNvPr>
              <p:cNvSpPr/>
              <p:nvPr/>
            </p:nvSpPr>
            <p:spPr>
              <a:xfrm>
                <a:off x="2425090" y="2034670"/>
                <a:ext cx="3636379" cy="650351"/>
              </a:xfrm>
              <a:custGeom>
                <a:avLst/>
                <a:gdLst>
                  <a:gd name="connsiteX0" fmla="*/ 375398 w 3636379"/>
                  <a:gd name="connsiteY0" fmla="*/ 638324 h 650351"/>
                  <a:gd name="connsiteX1" fmla="*/ 396243 w 3636379"/>
                  <a:gd name="connsiteY1" fmla="*/ 640010 h 650351"/>
                  <a:gd name="connsiteX2" fmla="*/ 410959 w 3636379"/>
                  <a:gd name="connsiteY2" fmla="*/ 648275 h 650351"/>
                  <a:gd name="connsiteX3" fmla="*/ 366507 w 3636379"/>
                  <a:gd name="connsiteY3" fmla="*/ 650351 h 650351"/>
                  <a:gd name="connsiteX4" fmla="*/ 364829 w 3636379"/>
                  <a:gd name="connsiteY4" fmla="*/ 646559 h 650351"/>
                  <a:gd name="connsiteX5" fmla="*/ 375398 w 3636379"/>
                  <a:gd name="connsiteY5" fmla="*/ 638324 h 650351"/>
                  <a:gd name="connsiteX6" fmla="*/ 592453 w 3636379"/>
                  <a:gd name="connsiteY6" fmla="*/ 633316 h 650351"/>
                  <a:gd name="connsiteX7" fmla="*/ 605026 w 3636379"/>
                  <a:gd name="connsiteY7" fmla="*/ 635622 h 650351"/>
                  <a:gd name="connsiteX8" fmla="*/ 607670 w 3636379"/>
                  <a:gd name="connsiteY8" fmla="*/ 639089 h 650351"/>
                  <a:gd name="connsiteX9" fmla="*/ 590418 w 3636379"/>
                  <a:gd name="connsiteY9" fmla="*/ 639894 h 650351"/>
                  <a:gd name="connsiteX10" fmla="*/ 3184527 w 3636379"/>
                  <a:gd name="connsiteY10" fmla="*/ 521603 h 650351"/>
                  <a:gd name="connsiteX11" fmla="*/ 3211968 w 3636379"/>
                  <a:gd name="connsiteY11" fmla="*/ 541027 h 650351"/>
                  <a:gd name="connsiteX12" fmla="*/ 3181673 w 3636379"/>
                  <a:gd name="connsiteY12" fmla="*/ 552927 h 650351"/>
                  <a:gd name="connsiteX13" fmla="*/ 3154233 w 3636379"/>
                  <a:gd name="connsiteY13" fmla="*/ 533503 h 650351"/>
                  <a:gd name="connsiteX14" fmla="*/ 3184527 w 3636379"/>
                  <a:gd name="connsiteY14" fmla="*/ 521603 h 650351"/>
                  <a:gd name="connsiteX15" fmla="*/ 1106701 w 3636379"/>
                  <a:gd name="connsiteY15" fmla="*/ 521603 h 650351"/>
                  <a:gd name="connsiteX16" fmla="*/ 1134142 w 3636379"/>
                  <a:gd name="connsiteY16" fmla="*/ 541027 h 650351"/>
                  <a:gd name="connsiteX17" fmla="*/ 1103846 w 3636379"/>
                  <a:gd name="connsiteY17" fmla="*/ 552927 h 650351"/>
                  <a:gd name="connsiteX18" fmla="*/ 1076406 w 3636379"/>
                  <a:gd name="connsiteY18" fmla="*/ 533503 h 650351"/>
                  <a:gd name="connsiteX19" fmla="*/ 1106701 w 3636379"/>
                  <a:gd name="connsiteY19" fmla="*/ 521603 h 650351"/>
                  <a:gd name="connsiteX20" fmla="*/ 1737358 w 3636379"/>
                  <a:gd name="connsiteY20" fmla="*/ 513082 h 650351"/>
                  <a:gd name="connsiteX21" fmla="*/ 1766396 w 3636379"/>
                  <a:gd name="connsiteY21" fmla="*/ 528836 h 650351"/>
                  <a:gd name="connsiteX22" fmla="*/ 1760842 w 3636379"/>
                  <a:gd name="connsiteY22" fmla="*/ 536111 h 650351"/>
                  <a:gd name="connsiteX23" fmla="*/ 1715918 w 3636379"/>
                  <a:gd name="connsiteY23" fmla="*/ 538789 h 650351"/>
                  <a:gd name="connsiteX24" fmla="*/ 1708319 w 3636379"/>
                  <a:gd name="connsiteY24" fmla="*/ 528836 h 650351"/>
                  <a:gd name="connsiteX25" fmla="*/ 1737358 w 3636379"/>
                  <a:gd name="connsiteY25" fmla="*/ 513082 h 650351"/>
                  <a:gd name="connsiteX26" fmla="*/ 2854446 w 3636379"/>
                  <a:gd name="connsiteY26" fmla="*/ 510862 h 650351"/>
                  <a:gd name="connsiteX27" fmla="*/ 2875291 w 3636379"/>
                  <a:gd name="connsiteY27" fmla="*/ 512548 h 650351"/>
                  <a:gd name="connsiteX28" fmla="*/ 2900101 w 3636379"/>
                  <a:gd name="connsiteY28" fmla="*/ 536503 h 650351"/>
                  <a:gd name="connsiteX29" fmla="*/ 2868688 w 3636379"/>
                  <a:gd name="connsiteY29" fmla="*/ 543052 h 650351"/>
                  <a:gd name="connsiteX30" fmla="*/ 2843877 w 3636379"/>
                  <a:gd name="connsiteY30" fmla="*/ 519097 h 650351"/>
                  <a:gd name="connsiteX31" fmla="*/ 2854446 w 3636379"/>
                  <a:gd name="connsiteY31" fmla="*/ 510862 h 650351"/>
                  <a:gd name="connsiteX32" fmla="*/ 776620 w 3636379"/>
                  <a:gd name="connsiteY32" fmla="*/ 510862 h 650351"/>
                  <a:gd name="connsiteX33" fmla="*/ 797464 w 3636379"/>
                  <a:gd name="connsiteY33" fmla="*/ 512548 h 650351"/>
                  <a:gd name="connsiteX34" fmla="*/ 822275 w 3636379"/>
                  <a:gd name="connsiteY34" fmla="*/ 536503 h 650351"/>
                  <a:gd name="connsiteX35" fmla="*/ 790861 w 3636379"/>
                  <a:gd name="connsiteY35" fmla="*/ 543052 h 650351"/>
                  <a:gd name="connsiteX36" fmla="*/ 766051 w 3636379"/>
                  <a:gd name="connsiteY36" fmla="*/ 519097 h 650351"/>
                  <a:gd name="connsiteX37" fmla="*/ 776620 w 3636379"/>
                  <a:gd name="connsiteY37" fmla="*/ 510862 h 650351"/>
                  <a:gd name="connsiteX38" fmla="*/ 2108157 w 3636379"/>
                  <a:gd name="connsiteY38" fmla="*/ 464710 h 650351"/>
                  <a:gd name="connsiteX39" fmla="*/ 2135598 w 3636379"/>
                  <a:gd name="connsiteY39" fmla="*/ 484135 h 650351"/>
                  <a:gd name="connsiteX40" fmla="*/ 2105303 w 3636379"/>
                  <a:gd name="connsiteY40" fmla="*/ 496035 h 650351"/>
                  <a:gd name="connsiteX41" fmla="*/ 2077863 w 3636379"/>
                  <a:gd name="connsiteY41" fmla="*/ 476610 h 650351"/>
                  <a:gd name="connsiteX42" fmla="*/ 2108157 w 3636379"/>
                  <a:gd name="connsiteY42" fmla="*/ 464710 h 650351"/>
                  <a:gd name="connsiteX43" fmla="*/ 30331 w 3636379"/>
                  <a:gd name="connsiteY43" fmla="*/ 464710 h 650351"/>
                  <a:gd name="connsiteX44" fmla="*/ 57772 w 3636379"/>
                  <a:gd name="connsiteY44" fmla="*/ 484135 h 650351"/>
                  <a:gd name="connsiteX45" fmla="*/ 27476 w 3636379"/>
                  <a:gd name="connsiteY45" fmla="*/ 496035 h 650351"/>
                  <a:gd name="connsiteX46" fmla="*/ 36 w 3636379"/>
                  <a:gd name="connsiteY46" fmla="*/ 476610 h 650351"/>
                  <a:gd name="connsiteX47" fmla="*/ 30331 w 3636379"/>
                  <a:gd name="connsiteY47" fmla="*/ 464710 h 650351"/>
                  <a:gd name="connsiteX48" fmla="*/ 3452995 w 3636379"/>
                  <a:gd name="connsiteY48" fmla="*/ 454635 h 650351"/>
                  <a:gd name="connsiteX49" fmla="*/ 3465018 w 3636379"/>
                  <a:gd name="connsiteY49" fmla="*/ 459198 h 650351"/>
                  <a:gd name="connsiteX50" fmla="*/ 3446457 w 3636379"/>
                  <a:gd name="connsiteY50" fmla="*/ 490204 h 650351"/>
                  <a:gd name="connsiteX51" fmla="*/ 3414722 w 3636379"/>
                  <a:gd name="connsiteY51" fmla="*/ 493923 h 650351"/>
                  <a:gd name="connsiteX52" fmla="*/ 3433283 w 3636379"/>
                  <a:gd name="connsiteY52" fmla="*/ 462916 h 650351"/>
                  <a:gd name="connsiteX53" fmla="*/ 3452995 w 3636379"/>
                  <a:gd name="connsiteY53" fmla="*/ 454635 h 650351"/>
                  <a:gd name="connsiteX54" fmla="*/ 1375168 w 3636379"/>
                  <a:gd name="connsiteY54" fmla="*/ 454635 h 650351"/>
                  <a:gd name="connsiteX55" fmla="*/ 1387192 w 3636379"/>
                  <a:gd name="connsiteY55" fmla="*/ 459198 h 650351"/>
                  <a:gd name="connsiteX56" fmla="*/ 1368631 w 3636379"/>
                  <a:gd name="connsiteY56" fmla="*/ 490204 h 650351"/>
                  <a:gd name="connsiteX57" fmla="*/ 1336895 w 3636379"/>
                  <a:gd name="connsiteY57" fmla="*/ 493923 h 650351"/>
                  <a:gd name="connsiteX58" fmla="*/ 1355456 w 3636379"/>
                  <a:gd name="connsiteY58" fmla="*/ 462916 h 650351"/>
                  <a:gd name="connsiteX59" fmla="*/ 1375168 w 3636379"/>
                  <a:gd name="connsiteY59" fmla="*/ 454635 h 650351"/>
                  <a:gd name="connsiteX60" fmla="*/ 2716203 w 3636379"/>
                  <a:gd name="connsiteY60" fmla="*/ 423272 h 650351"/>
                  <a:gd name="connsiteX61" fmla="*/ 2728226 w 3636379"/>
                  <a:gd name="connsiteY61" fmla="*/ 427835 h 650351"/>
                  <a:gd name="connsiteX62" fmla="*/ 2709665 w 3636379"/>
                  <a:gd name="connsiteY62" fmla="*/ 458841 h 650351"/>
                  <a:gd name="connsiteX63" fmla="*/ 2677930 w 3636379"/>
                  <a:gd name="connsiteY63" fmla="*/ 462560 h 650351"/>
                  <a:gd name="connsiteX64" fmla="*/ 2696490 w 3636379"/>
                  <a:gd name="connsiteY64" fmla="*/ 431553 h 650351"/>
                  <a:gd name="connsiteX65" fmla="*/ 2716203 w 3636379"/>
                  <a:gd name="connsiteY65" fmla="*/ 423272 h 650351"/>
                  <a:gd name="connsiteX66" fmla="*/ 638376 w 3636379"/>
                  <a:gd name="connsiteY66" fmla="*/ 423272 h 650351"/>
                  <a:gd name="connsiteX67" fmla="*/ 650400 w 3636379"/>
                  <a:gd name="connsiteY67" fmla="*/ 427835 h 650351"/>
                  <a:gd name="connsiteX68" fmla="*/ 631839 w 3636379"/>
                  <a:gd name="connsiteY68" fmla="*/ 458841 h 650351"/>
                  <a:gd name="connsiteX69" fmla="*/ 600103 w 3636379"/>
                  <a:gd name="connsiteY69" fmla="*/ 462560 h 650351"/>
                  <a:gd name="connsiteX70" fmla="*/ 618664 w 3636379"/>
                  <a:gd name="connsiteY70" fmla="*/ 431553 h 650351"/>
                  <a:gd name="connsiteX71" fmla="*/ 638376 w 3636379"/>
                  <a:gd name="connsiteY71" fmla="*/ 423272 h 650351"/>
                  <a:gd name="connsiteX72" fmla="*/ 3026440 w 3636379"/>
                  <a:gd name="connsiteY72" fmla="*/ 423243 h 650351"/>
                  <a:gd name="connsiteX73" fmla="*/ 3038086 w 3636379"/>
                  <a:gd name="connsiteY73" fmla="*/ 429036 h 650351"/>
                  <a:gd name="connsiteX74" fmla="*/ 3017344 w 3636379"/>
                  <a:gd name="connsiteY74" fmla="*/ 457997 h 650351"/>
                  <a:gd name="connsiteX75" fmla="*/ 2985458 w 3636379"/>
                  <a:gd name="connsiteY75" fmla="*/ 458405 h 650351"/>
                  <a:gd name="connsiteX76" fmla="*/ 3006201 w 3636379"/>
                  <a:gd name="connsiteY76" fmla="*/ 429445 h 650351"/>
                  <a:gd name="connsiteX77" fmla="*/ 3026440 w 3636379"/>
                  <a:gd name="connsiteY77" fmla="*/ 423243 h 650351"/>
                  <a:gd name="connsiteX78" fmla="*/ 948613 w 3636379"/>
                  <a:gd name="connsiteY78" fmla="*/ 423243 h 650351"/>
                  <a:gd name="connsiteX79" fmla="*/ 960259 w 3636379"/>
                  <a:gd name="connsiteY79" fmla="*/ 429036 h 650351"/>
                  <a:gd name="connsiteX80" fmla="*/ 939516 w 3636379"/>
                  <a:gd name="connsiteY80" fmla="*/ 457997 h 650351"/>
                  <a:gd name="connsiteX81" fmla="*/ 907631 w 3636379"/>
                  <a:gd name="connsiteY81" fmla="*/ 458405 h 650351"/>
                  <a:gd name="connsiteX82" fmla="*/ 928374 w 3636379"/>
                  <a:gd name="connsiteY82" fmla="*/ 429445 h 650351"/>
                  <a:gd name="connsiteX83" fmla="*/ 948613 w 3636379"/>
                  <a:gd name="connsiteY83" fmla="*/ 423243 h 650351"/>
                  <a:gd name="connsiteX84" fmla="*/ 2376624 w 3636379"/>
                  <a:gd name="connsiteY84" fmla="*/ 397742 h 650351"/>
                  <a:gd name="connsiteX85" fmla="*/ 2388647 w 3636379"/>
                  <a:gd name="connsiteY85" fmla="*/ 402305 h 650351"/>
                  <a:gd name="connsiteX86" fmla="*/ 2370086 w 3636379"/>
                  <a:gd name="connsiteY86" fmla="*/ 433311 h 650351"/>
                  <a:gd name="connsiteX87" fmla="*/ 2338351 w 3636379"/>
                  <a:gd name="connsiteY87" fmla="*/ 437030 h 650351"/>
                  <a:gd name="connsiteX88" fmla="*/ 2356912 w 3636379"/>
                  <a:gd name="connsiteY88" fmla="*/ 406024 h 650351"/>
                  <a:gd name="connsiteX89" fmla="*/ 2376624 w 3636379"/>
                  <a:gd name="connsiteY89" fmla="*/ 397742 h 650351"/>
                  <a:gd name="connsiteX90" fmla="*/ 298797 w 3636379"/>
                  <a:gd name="connsiteY90" fmla="*/ 397742 h 650351"/>
                  <a:gd name="connsiteX91" fmla="*/ 310821 w 3636379"/>
                  <a:gd name="connsiteY91" fmla="*/ 402305 h 650351"/>
                  <a:gd name="connsiteX92" fmla="*/ 292260 w 3636379"/>
                  <a:gd name="connsiteY92" fmla="*/ 433311 h 650351"/>
                  <a:gd name="connsiteX93" fmla="*/ 260524 w 3636379"/>
                  <a:gd name="connsiteY93" fmla="*/ 437030 h 650351"/>
                  <a:gd name="connsiteX94" fmla="*/ 279085 w 3636379"/>
                  <a:gd name="connsiteY94" fmla="*/ 406024 h 650351"/>
                  <a:gd name="connsiteX95" fmla="*/ 298797 w 3636379"/>
                  <a:gd name="connsiteY95" fmla="*/ 397742 h 650351"/>
                  <a:gd name="connsiteX96" fmla="*/ 3590698 w 3636379"/>
                  <a:gd name="connsiteY96" fmla="*/ 371737 h 650351"/>
                  <a:gd name="connsiteX97" fmla="*/ 3611530 w 3636379"/>
                  <a:gd name="connsiteY97" fmla="*/ 373635 h 650351"/>
                  <a:gd name="connsiteX98" fmla="*/ 3636170 w 3636379"/>
                  <a:gd name="connsiteY98" fmla="*/ 397840 h 650351"/>
                  <a:gd name="connsiteX99" fmla="*/ 3604710 w 3636379"/>
                  <a:gd name="connsiteY99" fmla="*/ 404069 h 650351"/>
                  <a:gd name="connsiteX100" fmla="*/ 3580071 w 3636379"/>
                  <a:gd name="connsiteY100" fmla="*/ 379864 h 650351"/>
                  <a:gd name="connsiteX101" fmla="*/ 3590698 w 3636379"/>
                  <a:gd name="connsiteY101" fmla="*/ 371737 h 650351"/>
                  <a:gd name="connsiteX102" fmla="*/ 1512870 w 3636379"/>
                  <a:gd name="connsiteY102" fmla="*/ 371737 h 650351"/>
                  <a:gd name="connsiteX103" fmla="*/ 1533703 w 3636379"/>
                  <a:gd name="connsiteY103" fmla="*/ 373635 h 650351"/>
                  <a:gd name="connsiteX104" fmla="*/ 1558342 w 3636379"/>
                  <a:gd name="connsiteY104" fmla="*/ 397840 h 650351"/>
                  <a:gd name="connsiteX105" fmla="*/ 1526883 w 3636379"/>
                  <a:gd name="connsiteY105" fmla="*/ 404069 h 650351"/>
                  <a:gd name="connsiteX106" fmla="*/ 1502243 w 3636379"/>
                  <a:gd name="connsiteY106" fmla="*/ 379864 h 650351"/>
                  <a:gd name="connsiteX107" fmla="*/ 1512870 w 3636379"/>
                  <a:gd name="connsiteY107" fmla="*/ 371737 h 650351"/>
                  <a:gd name="connsiteX108" fmla="*/ 1945574 w 3636379"/>
                  <a:gd name="connsiteY108" fmla="*/ 362763 h 650351"/>
                  <a:gd name="connsiteX109" fmla="*/ 1958038 w 3636379"/>
                  <a:gd name="connsiteY109" fmla="*/ 365078 h 650351"/>
                  <a:gd name="connsiteX110" fmla="*/ 1943654 w 3636379"/>
                  <a:gd name="connsiteY110" fmla="*/ 399108 h 650351"/>
                  <a:gd name="connsiteX111" fmla="*/ 1912765 w 3636379"/>
                  <a:gd name="connsiteY111" fmla="*/ 408577 h 650351"/>
                  <a:gd name="connsiteX112" fmla="*/ 1927150 w 3636379"/>
                  <a:gd name="connsiteY112" fmla="*/ 374545 h 650351"/>
                  <a:gd name="connsiteX113" fmla="*/ 1945574 w 3636379"/>
                  <a:gd name="connsiteY113" fmla="*/ 362763 h 650351"/>
                  <a:gd name="connsiteX114" fmla="*/ 2518233 w 3636379"/>
                  <a:gd name="connsiteY114" fmla="*/ 310378 h 650351"/>
                  <a:gd name="connsiteX115" fmla="*/ 2538089 w 3636379"/>
                  <a:gd name="connsiteY115" fmla="*/ 318149 h 650351"/>
                  <a:gd name="connsiteX116" fmla="*/ 2557206 w 3636379"/>
                  <a:gd name="connsiteY116" fmla="*/ 348669 h 650351"/>
                  <a:gd name="connsiteX117" fmla="*/ 2525410 w 3636379"/>
                  <a:gd name="connsiteY117" fmla="*/ 345770 h 650351"/>
                  <a:gd name="connsiteX118" fmla="*/ 2506295 w 3636379"/>
                  <a:gd name="connsiteY118" fmla="*/ 315249 h 650351"/>
                  <a:gd name="connsiteX119" fmla="*/ 2518233 w 3636379"/>
                  <a:gd name="connsiteY119" fmla="*/ 310378 h 650351"/>
                  <a:gd name="connsiteX120" fmla="*/ 440407 w 3636379"/>
                  <a:gd name="connsiteY120" fmla="*/ 310378 h 650351"/>
                  <a:gd name="connsiteX121" fmla="*/ 460263 w 3636379"/>
                  <a:gd name="connsiteY121" fmla="*/ 318149 h 650351"/>
                  <a:gd name="connsiteX122" fmla="*/ 479378 w 3636379"/>
                  <a:gd name="connsiteY122" fmla="*/ 348669 h 650351"/>
                  <a:gd name="connsiteX123" fmla="*/ 447584 w 3636379"/>
                  <a:gd name="connsiteY123" fmla="*/ 345770 h 650351"/>
                  <a:gd name="connsiteX124" fmla="*/ 428467 w 3636379"/>
                  <a:gd name="connsiteY124" fmla="*/ 315249 h 650351"/>
                  <a:gd name="connsiteX125" fmla="*/ 440407 w 3636379"/>
                  <a:gd name="connsiteY125" fmla="*/ 310378 h 650351"/>
                  <a:gd name="connsiteX126" fmla="*/ 2877482 w 3636379"/>
                  <a:gd name="connsiteY126" fmla="*/ 269541 h 650351"/>
                  <a:gd name="connsiteX127" fmla="*/ 2888253 w 3636379"/>
                  <a:gd name="connsiteY127" fmla="*/ 277394 h 650351"/>
                  <a:gd name="connsiteX128" fmla="*/ 2864056 w 3636379"/>
                  <a:gd name="connsiteY128" fmla="*/ 302229 h 650351"/>
                  <a:gd name="connsiteX129" fmla="*/ 2832492 w 3636379"/>
                  <a:gd name="connsiteY129" fmla="*/ 296811 h 650351"/>
                  <a:gd name="connsiteX130" fmla="*/ 2856689 w 3636379"/>
                  <a:gd name="connsiteY130" fmla="*/ 271976 h 650351"/>
                  <a:gd name="connsiteX131" fmla="*/ 2877482 w 3636379"/>
                  <a:gd name="connsiteY131" fmla="*/ 269541 h 650351"/>
                  <a:gd name="connsiteX132" fmla="*/ 799656 w 3636379"/>
                  <a:gd name="connsiteY132" fmla="*/ 269541 h 650351"/>
                  <a:gd name="connsiteX133" fmla="*/ 810427 w 3636379"/>
                  <a:gd name="connsiteY133" fmla="*/ 277394 h 650351"/>
                  <a:gd name="connsiteX134" fmla="*/ 786230 w 3636379"/>
                  <a:gd name="connsiteY134" fmla="*/ 302229 h 650351"/>
                  <a:gd name="connsiteX135" fmla="*/ 754666 w 3636379"/>
                  <a:gd name="connsiteY135" fmla="*/ 296811 h 650351"/>
                  <a:gd name="connsiteX136" fmla="*/ 778863 w 3636379"/>
                  <a:gd name="connsiteY136" fmla="*/ 271976 h 650351"/>
                  <a:gd name="connsiteX137" fmla="*/ 799656 w 3636379"/>
                  <a:gd name="connsiteY137" fmla="*/ 269541 h 650351"/>
                  <a:gd name="connsiteX138" fmla="*/ 3236482 w 3636379"/>
                  <a:gd name="connsiteY138" fmla="*/ 265177 h 650351"/>
                  <a:gd name="connsiteX139" fmla="*/ 3248505 w 3636379"/>
                  <a:gd name="connsiteY139" fmla="*/ 269740 h 650351"/>
                  <a:gd name="connsiteX140" fmla="*/ 3229944 w 3636379"/>
                  <a:gd name="connsiteY140" fmla="*/ 300746 h 650351"/>
                  <a:gd name="connsiteX141" fmla="*/ 3198209 w 3636379"/>
                  <a:gd name="connsiteY141" fmla="*/ 304465 h 650351"/>
                  <a:gd name="connsiteX142" fmla="*/ 3216770 w 3636379"/>
                  <a:gd name="connsiteY142" fmla="*/ 273459 h 650351"/>
                  <a:gd name="connsiteX143" fmla="*/ 3236482 w 3636379"/>
                  <a:gd name="connsiteY143" fmla="*/ 265177 h 650351"/>
                  <a:gd name="connsiteX144" fmla="*/ 1158656 w 3636379"/>
                  <a:gd name="connsiteY144" fmla="*/ 265177 h 650351"/>
                  <a:gd name="connsiteX145" fmla="*/ 1170679 w 3636379"/>
                  <a:gd name="connsiteY145" fmla="*/ 269740 h 650351"/>
                  <a:gd name="connsiteX146" fmla="*/ 1152118 w 3636379"/>
                  <a:gd name="connsiteY146" fmla="*/ 300746 h 650351"/>
                  <a:gd name="connsiteX147" fmla="*/ 1120383 w 3636379"/>
                  <a:gd name="connsiteY147" fmla="*/ 304465 h 650351"/>
                  <a:gd name="connsiteX148" fmla="*/ 1138944 w 3636379"/>
                  <a:gd name="connsiteY148" fmla="*/ 273459 h 650351"/>
                  <a:gd name="connsiteX149" fmla="*/ 1158656 w 3636379"/>
                  <a:gd name="connsiteY149" fmla="*/ 265177 h 650351"/>
                  <a:gd name="connsiteX150" fmla="*/ 2149016 w 3636379"/>
                  <a:gd name="connsiteY150" fmla="*/ 214642 h 650351"/>
                  <a:gd name="connsiteX151" fmla="*/ 2175678 w 3636379"/>
                  <a:gd name="connsiteY151" fmla="*/ 235558 h 650351"/>
                  <a:gd name="connsiteX152" fmla="*/ 2144956 w 3636379"/>
                  <a:gd name="connsiteY152" fmla="*/ 245775 h 650351"/>
                  <a:gd name="connsiteX153" fmla="*/ 2118295 w 3636379"/>
                  <a:gd name="connsiteY153" fmla="*/ 224859 h 650351"/>
                  <a:gd name="connsiteX154" fmla="*/ 2149016 w 3636379"/>
                  <a:gd name="connsiteY154" fmla="*/ 214642 h 650351"/>
                  <a:gd name="connsiteX155" fmla="*/ 1786032 w 3636379"/>
                  <a:gd name="connsiteY155" fmla="*/ 214642 h 650351"/>
                  <a:gd name="connsiteX156" fmla="*/ 1812695 w 3636379"/>
                  <a:gd name="connsiteY156" fmla="*/ 235558 h 650351"/>
                  <a:gd name="connsiteX157" fmla="*/ 1781973 w 3636379"/>
                  <a:gd name="connsiteY157" fmla="*/ 245775 h 650351"/>
                  <a:gd name="connsiteX158" fmla="*/ 1755312 w 3636379"/>
                  <a:gd name="connsiteY158" fmla="*/ 224859 h 650351"/>
                  <a:gd name="connsiteX159" fmla="*/ 1786032 w 3636379"/>
                  <a:gd name="connsiteY159" fmla="*/ 214642 h 650351"/>
                  <a:gd name="connsiteX160" fmla="*/ 2675178 w 3636379"/>
                  <a:gd name="connsiteY160" fmla="*/ 195142 h 650351"/>
                  <a:gd name="connsiteX161" fmla="*/ 2685948 w 3636379"/>
                  <a:gd name="connsiteY161" fmla="*/ 202995 h 650351"/>
                  <a:gd name="connsiteX162" fmla="*/ 2661752 w 3636379"/>
                  <a:gd name="connsiteY162" fmla="*/ 227830 h 650351"/>
                  <a:gd name="connsiteX163" fmla="*/ 2630188 w 3636379"/>
                  <a:gd name="connsiteY163" fmla="*/ 222412 h 650351"/>
                  <a:gd name="connsiteX164" fmla="*/ 2654385 w 3636379"/>
                  <a:gd name="connsiteY164" fmla="*/ 197577 h 650351"/>
                  <a:gd name="connsiteX165" fmla="*/ 2675178 w 3636379"/>
                  <a:gd name="connsiteY165" fmla="*/ 195142 h 650351"/>
                  <a:gd name="connsiteX166" fmla="*/ 597352 w 3636379"/>
                  <a:gd name="connsiteY166" fmla="*/ 195142 h 650351"/>
                  <a:gd name="connsiteX167" fmla="*/ 608122 w 3636379"/>
                  <a:gd name="connsiteY167" fmla="*/ 202995 h 650351"/>
                  <a:gd name="connsiteX168" fmla="*/ 583925 w 3636379"/>
                  <a:gd name="connsiteY168" fmla="*/ 227830 h 650351"/>
                  <a:gd name="connsiteX169" fmla="*/ 552361 w 3636379"/>
                  <a:gd name="connsiteY169" fmla="*/ 222412 h 650351"/>
                  <a:gd name="connsiteX170" fmla="*/ 576558 w 3636379"/>
                  <a:gd name="connsiteY170" fmla="*/ 197577 h 650351"/>
                  <a:gd name="connsiteX171" fmla="*/ 597352 w 3636379"/>
                  <a:gd name="connsiteY171" fmla="*/ 195142 h 650351"/>
                  <a:gd name="connsiteX172" fmla="*/ 3382995 w 3636379"/>
                  <a:gd name="connsiteY172" fmla="*/ 189108 h 650351"/>
                  <a:gd name="connsiteX173" fmla="*/ 3398403 w 3636379"/>
                  <a:gd name="connsiteY173" fmla="*/ 194204 h 650351"/>
                  <a:gd name="connsiteX174" fmla="*/ 3394628 w 3636379"/>
                  <a:gd name="connsiteY174" fmla="*/ 195789 h 650351"/>
                  <a:gd name="connsiteX175" fmla="*/ 3382605 w 3636379"/>
                  <a:gd name="connsiteY175" fmla="*/ 191227 h 650351"/>
                  <a:gd name="connsiteX176" fmla="*/ 1525940 w 3636379"/>
                  <a:gd name="connsiteY176" fmla="*/ 163091 h 650351"/>
                  <a:gd name="connsiteX177" fmla="*/ 1546773 w 3636379"/>
                  <a:gd name="connsiteY177" fmla="*/ 164988 h 650351"/>
                  <a:gd name="connsiteX178" fmla="*/ 1571411 w 3636379"/>
                  <a:gd name="connsiteY178" fmla="*/ 189194 h 650351"/>
                  <a:gd name="connsiteX179" fmla="*/ 1539953 w 3636379"/>
                  <a:gd name="connsiteY179" fmla="*/ 195423 h 650351"/>
                  <a:gd name="connsiteX180" fmla="*/ 1515313 w 3636379"/>
                  <a:gd name="connsiteY180" fmla="*/ 171218 h 650351"/>
                  <a:gd name="connsiteX181" fmla="*/ 1525940 w 3636379"/>
                  <a:gd name="connsiteY181" fmla="*/ 163091 h 650351"/>
                  <a:gd name="connsiteX182" fmla="*/ 3061878 w 3636379"/>
                  <a:gd name="connsiteY182" fmla="*/ 156303 h 650351"/>
                  <a:gd name="connsiteX183" fmla="*/ 3072648 w 3636379"/>
                  <a:gd name="connsiteY183" fmla="*/ 164156 h 650351"/>
                  <a:gd name="connsiteX184" fmla="*/ 3048452 w 3636379"/>
                  <a:gd name="connsiteY184" fmla="*/ 188991 h 650351"/>
                  <a:gd name="connsiteX185" fmla="*/ 3016888 w 3636379"/>
                  <a:gd name="connsiteY185" fmla="*/ 183573 h 650351"/>
                  <a:gd name="connsiteX186" fmla="*/ 3041085 w 3636379"/>
                  <a:gd name="connsiteY186" fmla="*/ 158738 h 650351"/>
                  <a:gd name="connsiteX187" fmla="*/ 3061878 w 3636379"/>
                  <a:gd name="connsiteY187" fmla="*/ 156303 h 650351"/>
                  <a:gd name="connsiteX188" fmla="*/ 984052 w 3636379"/>
                  <a:gd name="connsiteY188" fmla="*/ 156303 h 650351"/>
                  <a:gd name="connsiteX189" fmla="*/ 994822 w 3636379"/>
                  <a:gd name="connsiteY189" fmla="*/ 164156 h 650351"/>
                  <a:gd name="connsiteX190" fmla="*/ 970625 w 3636379"/>
                  <a:gd name="connsiteY190" fmla="*/ 188991 h 650351"/>
                  <a:gd name="connsiteX191" fmla="*/ 939061 w 3636379"/>
                  <a:gd name="connsiteY191" fmla="*/ 183573 h 650351"/>
                  <a:gd name="connsiteX192" fmla="*/ 963258 w 3636379"/>
                  <a:gd name="connsiteY192" fmla="*/ 158738 h 650351"/>
                  <a:gd name="connsiteX193" fmla="*/ 984052 w 3636379"/>
                  <a:gd name="connsiteY193" fmla="*/ 156303 h 650351"/>
                  <a:gd name="connsiteX194" fmla="*/ 1343051 w 3636379"/>
                  <a:gd name="connsiteY194" fmla="*/ 151940 h 650351"/>
                  <a:gd name="connsiteX195" fmla="*/ 1355075 w 3636379"/>
                  <a:gd name="connsiteY195" fmla="*/ 156502 h 650351"/>
                  <a:gd name="connsiteX196" fmla="*/ 1336514 w 3636379"/>
                  <a:gd name="connsiteY196" fmla="*/ 187509 h 650351"/>
                  <a:gd name="connsiteX197" fmla="*/ 1304778 w 3636379"/>
                  <a:gd name="connsiteY197" fmla="*/ 191227 h 650351"/>
                  <a:gd name="connsiteX198" fmla="*/ 1323339 w 3636379"/>
                  <a:gd name="connsiteY198" fmla="*/ 160221 h 650351"/>
                  <a:gd name="connsiteX199" fmla="*/ 1343051 w 3636379"/>
                  <a:gd name="connsiteY199" fmla="*/ 151940 h 650351"/>
                  <a:gd name="connsiteX200" fmla="*/ 784742 w 3636379"/>
                  <a:gd name="connsiteY200" fmla="*/ 104639 h 650351"/>
                  <a:gd name="connsiteX201" fmla="*/ 768322 w 3636379"/>
                  <a:gd name="connsiteY201" fmla="*/ 114592 h 650351"/>
                  <a:gd name="connsiteX202" fmla="*/ 747528 w 3636379"/>
                  <a:gd name="connsiteY202" fmla="*/ 117027 h 650351"/>
                  <a:gd name="connsiteX203" fmla="*/ 741756 w 3636379"/>
                  <a:gd name="connsiteY203" fmla="*/ 112818 h 650351"/>
                  <a:gd name="connsiteX204" fmla="*/ 2531302 w 3636379"/>
                  <a:gd name="connsiteY204" fmla="*/ 101732 h 650351"/>
                  <a:gd name="connsiteX205" fmla="*/ 2551158 w 3636379"/>
                  <a:gd name="connsiteY205" fmla="*/ 109503 h 650351"/>
                  <a:gd name="connsiteX206" fmla="*/ 2570275 w 3636379"/>
                  <a:gd name="connsiteY206" fmla="*/ 140023 h 650351"/>
                  <a:gd name="connsiteX207" fmla="*/ 2538480 w 3636379"/>
                  <a:gd name="connsiteY207" fmla="*/ 137124 h 650351"/>
                  <a:gd name="connsiteX208" fmla="*/ 2519364 w 3636379"/>
                  <a:gd name="connsiteY208" fmla="*/ 106603 h 650351"/>
                  <a:gd name="connsiteX209" fmla="*/ 2531302 w 3636379"/>
                  <a:gd name="connsiteY209" fmla="*/ 101732 h 650351"/>
                  <a:gd name="connsiteX210" fmla="*/ 2333412 w 3636379"/>
                  <a:gd name="connsiteY210" fmla="*/ 101405 h 650351"/>
                  <a:gd name="connsiteX211" fmla="*/ 2360074 w 3636379"/>
                  <a:gd name="connsiteY211" fmla="*/ 122321 h 650351"/>
                  <a:gd name="connsiteX212" fmla="*/ 2329352 w 3636379"/>
                  <a:gd name="connsiteY212" fmla="*/ 132537 h 650351"/>
                  <a:gd name="connsiteX213" fmla="*/ 2302690 w 3636379"/>
                  <a:gd name="connsiteY213" fmla="*/ 111621 h 650351"/>
                  <a:gd name="connsiteX214" fmla="*/ 2333412 w 3636379"/>
                  <a:gd name="connsiteY214" fmla="*/ 101405 h 650351"/>
                  <a:gd name="connsiteX215" fmla="*/ 1970428 w 3636379"/>
                  <a:gd name="connsiteY215" fmla="*/ 101405 h 650351"/>
                  <a:gd name="connsiteX216" fmla="*/ 1997090 w 3636379"/>
                  <a:gd name="connsiteY216" fmla="*/ 122321 h 650351"/>
                  <a:gd name="connsiteX217" fmla="*/ 1966368 w 3636379"/>
                  <a:gd name="connsiteY217" fmla="*/ 132537 h 650351"/>
                  <a:gd name="connsiteX218" fmla="*/ 1939707 w 3636379"/>
                  <a:gd name="connsiteY218" fmla="*/ 111621 h 650351"/>
                  <a:gd name="connsiteX219" fmla="*/ 1970428 w 3636379"/>
                  <a:gd name="connsiteY219" fmla="*/ 101405 h 650351"/>
                  <a:gd name="connsiteX220" fmla="*/ 2859575 w 3636379"/>
                  <a:gd name="connsiteY220" fmla="*/ 81904 h 650351"/>
                  <a:gd name="connsiteX221" fmla="*/ 2870345 w 3636379"/>
                  <a:gd name="connsiteY221" fmla="*/ 89757 h 650351"/>
                  <a:gd name="connsiteX222" fmla="*/ 2846148 w 3636379"/>
                  <a:gd name="connsiteY222" fmla="*/ 114592 h 650351"/>
                  <a:gd name="connsiteX223" fmla="*/ 2814584 w 3636379"/>
                  <a:gd name="connsiteY223" fmla="*/ 109174 h 650351"/>
                  <a:gd name="connsiteX224" fmla="*/ 2838781 w 3636379"/>
                  <a:gd name="connsiteY224" fmla="*/ 84340 h 650351"/>
                  <a:gd name="connsiteX225" fmla="*/ 2859575 w 3636379"/>
                  <a:gd name="connsiteY225" fmla="*/ 81904 h 650351"/>
                  <a:gd name="connsiteX226" fmla="*/ 1673576 w 3636379"/>
                  <a:gd name="connsiteY226" fmla="*/ 0 h 650351"/>
                  <a:gd name="connsiteX227" fmla="*/ 1673069 w 3636379"/>
                  <a:gd name="connsiteY227" fmla="*/ 388 h 650351"/>
                  <a:gd name="connsiteX228" fmla="*/ 1670632 w 3636379"/>
                  <a:gd name="connsiteY228" fmla="*/ 166 h 650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</a:cxnLst>
                <a:rect l="l" t="t" r="r" b="b"/>
                <a:pathLst>
                  <a:path w="3636379" h="650351">
                    <a:moveTo>
                      <a:pt x="375398" y="638324"/>
                    </a:moveTo>
                    <a:cubicBezTo>
                      <a:pt x="381082" y="637139"/>
                      <a:pt x="388480" y="637607"/>
                      <a:pt x="396243" y="640010"/>
                    </a:cubicBezTo>
                    <a:lnTo>
                      <a:pt x="410959" y="648275"/>
                    </a:lnTo>
                    <a:lnTo>
                      <a:pt x="366507" y="650351"/>
                    </a:lnTo>
                    <a:lnTo>
                      <a:pt x="364829" y="646559"/>
                    </a:lnTo>
                    <a:cubicBezTo>
                      <a:pt x="365741" y="642347"/>
                      <a:pt x="369713" y="639508"/>
                      <a:pt x="375398" y="638324"/>
                    </a:cubicBezTo>
                    <a:close/>
                    <a:moveTo>
                      <a:pt x="592453" y="633316"/>
                    </a:moveTo>
                    <a:cubicBezTo>
                      <a:pt x="595771" y="630981"/>
                      <a:pt x="600332" y="632033"/>
                      <a:pt x="605026" y="635622"/>
                    </a:cubicBezTo>
                    <a:lnTo>
                      <a:pt x="607670" y="639089"/>
                    </a:lnTo>
                    <a:lnTo>
                      <a:pt x="590418" y="639894"/>
                    </a:lnTo>
                    <a:close/>
                    <a:moveTo>
                      <a:pt x="3184527" y="521603"/>
                    </a:moveTo>
                    <a:cubicBezTo>
                      <a:pt x="3200470" y="523682"/>
                      <a:pt x="3212756" y="532378"/>
                      <a:pt x="3211968" y="541027"/>
                    </a:cubicBezTo>
                    <a:cubicBezTo>
                      <a:pt x="3211180" y="549677"/>
                      <a:pt x="3197616" y="555005"/>
                      <a:pt x="3181673" y="552927"/>
                    </a:cubicBezTo>
                    <a:cubicBezTo>
                      <a:pt x="3165730" y="550850"/>
                      <a:pt x="3153445" y="542153"/>
                      <a:pt x="3154233" y="533503"/>
                    </a:cubicBezTo>
                    <a:cubicBezTo>
                      <a:pt x="3155021" y="524854"/>
                      <a:pt x="3168584" y="519526"/>
                      <a:pt x="3184527" y="521603"/>
                    </a:cubicBezTo>
                    <a:close/>
                    <a:moveTo>
                      <a:pt x="1106701" y="521603"/>
                    </a:moveTo>
                    <a:cubicBezTo>
                      <a:pt x="1122644" y="523682"/>
                      <a:pt x="1134930" y="532378"/>
                      <a:pt x="1134142" y="541027"/>
                    </a:cubicBezTo>
                    <a:cubicBezTo>
                      <a:pt x="1133352" y="549677"/>
                      <a:pt x="1119790" y="555005"/>
                      <a:pt x="1103846" y="552927"/>
                    </a:cubicBezTo>
                    <a:cubicBezTo>
                      <a:pt x="1087903" y="550850"/>
                      <a:pt x="1075618" y="542153"/>
                      <a:pt x="1076406" y="533503"/>
                    </a:cubicBezTo>
                    <a:cubicBezTo>
                      <a:pt x="1077194" y="524854"/>
                      <a:pt x="1090758" y="519526"/>
                      <a:pt x="1106701" y="521603"/>
                    </a:cubicBezTo>
                    <a:close/>
                    <a:moveTo>
                      <a:pt x="1737358" y="513082"/>
                    </a:moveTo>
                    <a:cubicBezTo>
                      <a:pt x="1753395" y="513082"/>
                      <a:pt x="1766396" y="520136"/>
                      <a:pt x="1766396" y="528836"/>
                    </a:cubicBezTo>
                    <a:lnTo>
                      <a:pt x="1760842" y="536111"/>
                    </a:lnTo>
                    <a:lnTo>
                      <a:pt x="1715918" y="538789"/>
                    </a:lnTo>
                    <a:lnTo>
                      <a:pt x="1708319" y="528836"/>
                    </a:lnTo>
                    <a:cubicBezTo>
                      <a:pt x="1708319" y="520136"/>
                      <a:pt x="1721320" y="513082"/>
                      <a:pt x="1737358" y="513082"/>
                    </a:cubicBezTo>
                    <a:close/>
                    <a:moveTo>
                      <a:pt x="2854446" y="510862"/>
                    </a:moveTo>
                    <a:cubicBezTo>
                      <a:pt x="2860130" y="509677"/>
                      <a:pt x="2867528" y="510145"/>
                      <a:pt x="2875291" y="512548"/>
                    </a:cubicBezTo>
                    <a:cubicBezTo>
                      <a:pt x="2890817" y="517355"/>
                      <a:pt x="2901924" y="528080"/>
                      <a:pt x="2900101" y="536503"/>
                    </a:cubicBezTo>
                    <a:cubicBezTo>
                      <a:pt x="2898278" y="544926"/>
                      <a:pt x="2884214" y="547858"/>
                      <a:pt x="2868688" y="543052"/>
                    </a:cubicBezTo>
                    <a:cubicBezTo>
                      <a:pt x="2853161" y="538246"/>
                      <a:pt x="2842054" y="527521"/>
                      <a:pt x="2843877" y="519097"/>
                    </a:cubicBezTo>
                    <a:cubicBezTo>
                      <a:pt x="2844790" y="514886"/>
                      <a:pt x="2848762" y="512047"/>
                      <a:pt x="2854446" y="510862"/>
                    </a:cubicBezTo>
                    <a:close/>
                    <a:moveTo>
                      <a:pt x="776620" y="510862"/>
                    </a:moveTo>
                    <a:cubicBezTo>
                      <a:pt x="782304" y="509677"/>
                      <a:pt x="789702" y="510145"/>
                      <a:pt x="797464" y="512548"/>
                    </a:cubicBezTo>
                    <a:cubicBezTo>
                      <a:pt x="812991" y="517355"/>
                      <a:pt x="824098" y="528080"/>
                      <a:pt x="822275" y="536503"/>
                    </a:cubicBezTo>
                    <a:cubicBezTo>
                      <a:pt x="820451" y="544926"/>
                      <a:pt x="806387" y="547858"/>
                      <a:pt x="790861" y="543052"/>
                    </a:cubicBezTo>
                    <a:cubicBezTo>
                      <a:pt x="775335" y="538246"/>
                      <a:pt x="764228" y="527521"/>
                      <a:pt x="766051" y="519097"/>
                    </a:cubicBezTo>
                    <a:cubicBezTo>
                      <a:pt x="766962" y="514886"/>
                      <a:pt x="770934" y="512047"/>
                      <a:pt x="776620" y="510862"/>
                    </a:cubicBezTo>
                    <a:close/>
                    <a:moveTo>
                      <a:pt x="2108157" y="464710"/>
                    </a:moveTo>
                    <a:cubicBezTo>
                      <a:pt x="2124100" y="466788"/>
                      <a:pt x="2136386" y="475484"/>
                      <a:pt x="2135598" y="484135"/>
                    </a:cubicBezTo>
                    <a:cubicBezTo>
                      <a:pt x="2134810" y="492784"/>
                      <a:pt x="2121246" y="498112"/>
                      <a:pt x="2105303" y="496035"/>
                    </a:cubicBezTo>
                    <a:cubicBezTo>
                      <a:pt x="2089360" y="493956"/>
                      <a:pt x="2077075" y="485259"/>
                      <a:pt x="2077863" y="476610"/>
                    </a:cubicBezTo>
                    <a:cubicBezTo>
                      <a:pt x="2078651" y="467961"/>
                      <a:pt x="2092214" y="462633"/>
                      <a:pt x="2108157" y="464710"/>
                    </a:cubicBezTo>
                    <a:close/>
                    <a:moveTo>
                      <a:pt x="30331" y="464710"/>
                    </a:moveTo>
                    <a:cubicBezTo>
                      <a:pt x="46274" y="466788"/>
                      <a:pt x="58560" y="475484"/>
                      <a:pt x="57772" y="484135"/>
                    </a:cubicBezTo>
                    <a:cubicBezTo>
                      <a:pt x="56982" y="492784"/>
                      <a:pt x="43420" y="498112"/>
                      <a:pt x="27476" y="496035"/>
                    </a:cubicBezTo>
                    <a:cubicBezTo>
                      <a:pt x="11533" y="493956"/>
                      <a:pt x="-753" y="485259"/>
                      <a:pt x="36" y="476610"/>
                    </a:cubicBezTo>
                    <a:cubicBezTo>
                      <a:pt x="824" y="467961"/>
                      <a:pt x="14388" y="462633"/>
                      <a:pt x="30331" y="464710"/>
                    </a:cubicBezTo>
                    <a:close/>
                    <a:moveTo>
                      <a:pt x="3452995" y="454635"/>
                    </a:moveTo>
                    <a:cubicBezTo>
                      <a:pt x="3458738" y="453962"/>
                      <a:pt x="3463200" y="455430"/>
                      <a:pt x="3465018" y="459198"/>
                    </a:cubicBezTo>
                    <a:cubicBezTo>
                      <a:pt x="3468656" y="466732"/>
                      <a:pt x="3460347" y="480615"/>
                      <a:pt x="3446457" y="490204"/>
                    </a:cubicBezTo>
                    <a:cubicBezTo>
                      <a:pt x="3432568" y="499793"/>
                      <a:pt x="3418360" y="501458"/>
                      <a:pt x="3414722" y="493923"/>
                    </a:cubicBezTo>
                    <a:cubicBezTo>
                      <a:pt x="3411084" y="486388"/>
                      <a:pt x="3419394" y="472505"/>
                      <a:pt x="3433283" y="462916"/>
                    </a:cubicBezTo>
                    <a:cubicBezTo>
                      <a:pt x="3440228" y="458122"/>
                      <a:pt x="3447252" y="455308"/>
                      <a:pt x="3452995" y="454635"/>
                    </a:cubicBezTo>
                    <a:close/>
                    <a:moveTo>
                      <a:pt x="1375168" y="454635"/>
                    </a:moveTo>
                    <a:cubicBezTo>
                      <a:pt x="1380911" y="453962"/>
                      <a:pt x="1385373" y="455430"/>
                      <a:pt x="1387192" y="459198"/>
                    </a:cubicBezTo>
                    <a:cubicBezTo>
                      <a:pt x="1390829" y="466732"/>
                      <a:pt x="1382520" y="480615"/>
                      <a:pt x="1368631" y="490204"/>
                    </a:cubicBezTo>
                    <a:cubicBezTo>
                      <a:pt x="1354741" y="499793"/>
                      <a:pt x="1340533" y="501458"/>
                      <a:pt x="1336895" y="493923"/>
                    </a:cubicBezTo>
                    <a:cubicBezTo>
                      <a:pt x="1333257" y="486388"/>
                      <a:pt x="1341566" y="472505"/>
                      <a:pt x="1355456" y="462916"/>
                    </a:cubicBezTo>
                    <a:cubicBezTo>
                      <a:pt x="1362401" y="458122"/>
                      <a:pt x="1369425" y="455308"/>
                      <a:pt x="1375168" y="454635"/>
                    </a:cubicBezTo>
                    <a:close/>
                    <a:moveTo>
                      <a:pt x="2716203" y="423272"/>
                    </a:moveTo>
                    <a:cubicBezTo>
                      <a:pt x="2721945" y="422599"/>
                      <a:pt x="2726407" y="424067"/>
                      <a:pt x="2728226" y="427835"/>
                    </a:cubicBezTo>
                    <a:cubicBezTo>
                      <a:pt x="2731864" y="435369"/>
                      <a:pt x="2723555" y="449252"/>
                      <a:pt x="2709665" y="458841"/>
                    </a:cubicBezTo>
                    <a:cubicBezTo>
                      <a:pt x="2695776" y="468430"/>
                      <a:pt x="2681568" y="470095"/>
                      <a:pt x="2677930" y="462560"/>
                    </a:cubicBezTo>
                    <a:cubicBezTo>
                      <a:pt x="2674292" y="455025"/>
                      <a:pt x="2682602" y="441142"/>
                      <a:pt x="2696490" y="431553"/>
                    </a:cubicBezTo>
                    <a:cubicBezTo>
                      <a:pt x="2703436" y="426759"/>
                      <a:pt x="2710460" y="423945"/>
                      <a:pt x="2716203" y="423272"/>
                    </a:cubicBezTo>
                    <a:close/>
                    <a:moveTo>
                      <a:pt x="638376" y="423272"/>
                    </a:moveTo>
                    <a:cubicBezTo>
                      <a:pt x="644119" y="422599"/>
                      <a:pt x="648581" y="424067"/>
                      <a:pt x="650400" y="427835"/>
                    </a:cubicBezTo>
                    <a:cubicBezTo>
                      <a:pt x="654037" y="435369"/>
                      <a:pt x="645727" y="449252"/>
                      <a:pt x="631839" y="458841"/>
                    </a:cubicBezTo>
                    <a:cubicBezTo>
                      <a:pt x="617950" y="468430"/>
                      <a:pt x="603741" y="470095"/>
                      <a:pt x="600103" y="462560"/>
                    </a:cubicBezTo>
                    <a:cubicBezTo>
                      <a:pt x="596465" y="455025"/>
                      <a:pt x="604775" y="441142"/>
                      <a:pt x="618664" y="431553"/>
                    </a:cubicBezTo>
                    <a:cubicBezTo>
                      <a:pt x="625609" y="426759"/>
                      <a:pt x="632633" y="423945"/>
                      <a:pt x="638376" y="423272"/>
                    </a:cubicBezTo>
                    <a:close/>
                    <a:moveTo>
                      <a:pt x="3026440" y="423243"/>
                    </a:moveTo>
                    <a:cubicBezTo>
                      <a:pt x="3032210" y="423169"/>
                      <a:pt x="3036548" y="425094"/>
                      <a:pt x="3038086" y="429036"/>
                    </a:cubicBezTo>
                    <a:cubicBezTo>
                      <a:pt x="3041163" y="436921"/>
                      <a:pt x="3031877" y="449888"/>
                      <a:pt x="3017344" y="457997"/>
                    </a:cubicBezTo>
                    <a:cubicBezTo>
                      <a:pt x="3002810" y="466108"/>
                      <a:pt x="2988534" y="466290"/>
                      <a:pt x="2985458" y="458405"/>
                    </a:cubicBezTo>
                    <a:cubicBezTo>
                      <a:pt x="2982380" y="450521"/>
                      <a:pt x="2991668" y="437555"/>
                      <a:pt x="3006201" y="429445"/>
                    </a:cubicBezTo>
                    <a:cubicBezTo>
                      <a:pt x="3013467" y="425389"/>
                      <a:pt x="3020670" y="423317"/>
                      <a:pt x="3026440" y="423243"/>
                    </a:cubicBezTo>
                    <a:close/>
                    <a:moveTo>
                      <a:pt x="948613" y="423243"/>
                    </a:moveTo>
                    <a:cubicBezTo>
                      <a:pt x="954383" y="423169"/>
                      <a:pt x="958721" y="425094"/>
                      <a:pt x="960259" y="429036"/>
                    </a:cubicBezTo>
                    <a:cubicBezTo>
                      <a:pt x="963337" y="436921"/>
                      <a:pt x="954049" y="449888"/>
                      <a:pt x="939516" y="457997"/>
                    </a:cubicBezTo>
                    <a:cubicBezTo>
                      <a:pt x="924983" y="466108"/>
                      <a:pt x="910708" y="466290"/>
                      <a:pt x="907631" y="458405"/>
                    </a:cubicBezTo>
                    <a:cubicBezTo>
                      <a:pt x="904554" y="450521"/>
                      <a:pt x="913840" y="437555"/>
                      <a:pt x="928374" y="429445"/>
                    </a:cubicBezTo>
                    <a:cubicBezTo>
                      <a:pt x="935641" y="425389"/>
                      <a:pt x="942842" y="423317"/>
                      <a:pt x="948613" y="423243"/>
                    </a:cubicBezTo>
                    <a:close/>
                    <a:moveTo>
                      <a:pt x="2376624" y="397742"/>
                    </a:moveTo>
                    <a:cubicBezTo>
                      <a:pt x="2382366" y="397069"/>
                      <a:pt x="2386828" y="398537"/>
                      <a:pt x="2388647" y="402305"/>
                    </a:cubicBezTo>
                    <a:cubicBezTo>
                      <a:pt x="2392285" y="409840"/>
                      <a:pt x="2383976" y="423722"/>
                      <a:pt x="2370086" y="433311"/>
                    </a:cubicBezTo>
                    <a:cubicBezTo>
                      <a:pt x="2356197" y="442901"/>
                      <a:pt x="2341989" y="444565"/>
                      <a:pt x="2338351" y="437030"/>
                    </a:cubicBezTo>
                    <a:cubicBezTo>
                      <a:pt x="2334713" y="429495"/>
                      <a:pt x="2343023" y="415613"/>
                      <a:pt x="2356912" y="406024"/>
                    </a:cubicBezTo>
                    <a:cubicBezTo>
                      <a:pt x="2363856" y="401229"/>
                      <a:pt x="2370881" y="398416"/>
                      <a:pt x="2376624" y="397742"/>
                    </a:cubicBezTo>
                    <a:close/>
                    <a:moveTo>
                      <a:pt x="298797" y="397742"/>
                    </a:moveTo>
                    <a:cubicBezTo>
                      <a:pt x="304540" y="397069"/>
                      <a:pt x="309002" y="398537"/>
                      <a:pt x="310821" y="402305"/>
                    </a:cubicBezTo>
                    <a:cubicBezTo>
                      <a:pt x="314458" y="409840"/>
                      <a:pt x="306148" y="423722"/>
                      <a:pt x="292260" y="433311"/>
                    </a:cubicBezTo>
                    <a:cubicBezTo>
                      <a:pt x="278371" y="442901"/>
                      <a:pt x="264162" y="444565"/>
                      <a:pt x="260524" y="437030"/>
                    </a:cubicBezTo>
                    <a:cubicBezTo>
                      <a:pt x="256886" y="429495"/>
                      <a:pt x="265196" y="415613"/>
                      <a:pt x="279085" y="406024"/>
                    </a:cubicBezTo>
                    <a:cubicBezTo>
                      <a:pt x="286030" y="401229"/>
                      <a:pt x="293054" y="398416"/>
                      <a:pt x="298797" y="397742"/>
                    </a:cubicBezTo>
                    <a:close/>
                    <a:moveTo>
                      <a:pt x="3590698" y="371737"/>
                    </a:moveTo>
                    <a:cubicBezTo>
                      <a:pt x="3596390" y="370608"/>
                      <a:pt x="3603784" y="371152"/>
                      <a:pt x="3611530" y="373635"/>
                    </a:cubicBezTo>
                    <a:cubicBezTo>
                      <a:pt x="3627020" y="378597"/>
                      <a:pt x="3638052" y="389435"/>
                      <a:pt x="3636170" y="397840"/>
                    </a:cubicBezTo>
                    <a:cubicBezTo>
                      <a:pt x="3634285" y="406244"/>
                      <a:pt x="3620202" y="409033"/>
                      <a:pt x="3604710" y="404069"/>
                    </a:cubicBezTo>
                    <a:cubicBezTo>
                      <a:pt x="3589219" y="399105"/>
                      <a:pt x="3578188" y="388269"/>
                      <a:pt x="3580071" y="379864"/>
                    </a:cubicBezTo>
                    <a:cubicBezTo>
                      <a:pt x="3581012" y="375662"/>
                      <a:pt x="3585004" y="372864"/>
                      <a:pt x="3590698" y="371737"/>
                    </a:cubicBezTo>
                    <a:close/>
                    <a:moveTo>
                      <a:pt x="1512870" y="371737"/>
                    </a:moveTo>
                    <a:cubicBezTo>
                      <a:pt x="1518563" y="370608"/>
                      <a:pt x="1525958" y="371152"/>
                      <a:pt x="1533703" y="373635"/>
                    </a:cubicBezTo>
                    <a:cubicBezTo>
                      <a:pt x="1549194" y="378597"/>
                      <a:pt x="1560225" y="389435"/>
                      <a:pt x="1558342" y="397840"/>
                    </a:cubicBezTo>
                    <a:cubicBezTo>
                      <a:pt x="1556459" y="406244"/>
                      <a:pt x="1542374" y="409033"/>
                      <a:pt x="1526883" y="404069"/>
                    </a:cubicBezTo>
                    <a:cubicBezTo>
                      <a:pt x="1511392" y="399105"/>
                      <a:pt x="1500360" y="388269"/>
                      <a:pt x="1502243" y="379864"/>
                    </a:cubicBezTo>
                    <a:cubicBezTo>
                      <a:pt x="1503186" y="375662"/>
                      <a:pt x="1507177" y="372864"/>
                      <a:pt x="1512870" y="371737"/>
                    </a:cubicBezTo>
                    <a:close/>
                    <a:moveTo>
                      <a:pt x="1945574" y="362763"/>
                    </a:moveTo>
                    <a:cubicBezTo>
                      <a:pt x="1951164" y="361050"/>
                      <a:pt x="1955760" y="361686"/>
                      <a:pt x="1958038" y="365078"/>
                    </a:cubicBezTo>
                    <a:cubicBezTo>
                      <a:pt x="1962596" y="371860"/>
                      <a:pt x="1956156" y="387097"/>
                      <a:pt x="1943654" y="399108"/>
                    </a:cubicBezTo>
                    <a:cubicBezTo>
                      <a:pt x="1931152" y="411121"/>
                      <a:pt x="1917322" y="415360"/>
                      <a:pt x="1912765" y="408577"/>
                    </a:cubicBezTo>
                    <a:cubicBezTo>
                      <a:pt x="1908208" y="401794"/>
                      <a:pt x="1914648" y="386558"/>
                      <a:pt x="1927150" y="374545"/>
                    </a:cubicBezTo>
                    <a:cubicBezTo>
                      <a:pt x="1933401" y="368540"/>
                      <a:pt x="1939984" y="364476"/>
                      <a:pt x="1945574" y="362763"/>
                    </a:cubicBezTo>
                    <a:close/>
                    <a:moveTo>
                      <a:pt x="2518233" y="310378"/>
                    </a:moveTo>
                    <a:cubicBezTo>
                      <a:pt x="2523987" y="310902"/>
                      <a:pt x="2531060" y="313534"/>
                      <a:pt x="2538089" y="318149"/>
                    </a:cubicBezTo>
                    <a:cubicBezTo>
                      <a:pt x="2552148" y="327378"/>
                      <a:pt x="2560706" y="341042"/>
                      <a:pt x="2557206" y="348669"/>
                    </a:cubicBezTo>
                    <a:cubicBezTo>
                      <a:pt x="2553704" y="356296"/>
                      <a:pt x="2539469" y="354999"/>
                      <a:pt x="2525410" y="345770"/>
                    </a:cubicBezTo>
                    <a:cubicBezTo>
                      <a:pt x="2511352" y="336541"/>
                      <a:pt x="2502794" y="322875"/>
                      <a:pt x="2506295" y="315249"/>
                    </a:cubicBezTo>
                    <a:cubicBezTo>
                      <a:pt x="2508045" y="311436"/>
                      <a:pt x="2512479" y="309853"/>
                      <a:pt x="2518233" y="310378"/>
                    </a:cubicBezTo>
                    <a:close/>
                    <a:moveTo>
                      <a:pt x="440407" y="310378"/>
                    </a:moveTo>
                    <a:cubicBezTo>
                      <a:pt x="446161" y="310902"/>
                      <a:pt x="453234" y="313534"/>
                      <a:pt x="460263" y="318149"/>
                    </a:cubicBezTo>
                    <a:cubicBezTo>
                      <a:pt x="474322" y="327378"/>
                      <a:pt x="482879" y="341042"/>
                      <a:pt x="479378" y="348669"/>
                    </a:cubicBezTo>
                    <a:cubicBezTo>
                      <a:pt x="475877" y="356296"/>
                      <a:pt x="461642" y="354999"/>
                      <a:pt x="447584" y="345770"/>
                    </a:cubicBezTo>
                    <a:cubicBezTo>
                      <a:pt x="433524" y="336541"/>
                      <a:pt x="424966" y="322875"/>
                      <a:pt x="428467" y="315249"/>
                    </a:cubicBezTo>
                    <a:cubicBezTo>
                      <a:pt x="430218" y="311436"/>
                      <a:pt x="434652" y="309853"/>
                      <a:pt x="440407" y="310378"/>
                    </a:cubicBezTo>
                    <a:close/>
                    <a:moveTo>
                      <a:pt x="2877482" y="269541"/>
                    </a:moveTo>
                    <a:cubicBezTo>
                      <a:pt x="2883195" y="270522"/>
                      <a:pt x="2887236" y="273218"/>
                      <a:pt x="2888253" y="277394"/>
                    </a:cubicBezTo>
                    <a:cubicBezTo>
                      <a:pt x="2890287" y="285747"/>
                      <a:pt x="2879454" y="296867"/>
                      <a:pt x="2864056" y="302229"/>
                    </a:cubicBezTo>
                    <a:cubicBezTo>
                      <a:pt x="2848658" y="307591"/>
                      <a:pt x="2834526" y="305165"/>
                      <a:pt x="2832492" y="296811"/>
                    </a:cubicBezTo>
                    <a:cubicBezTo>
                      <a:pt x="2830458" y="288458"/>
                      <a:pt x="2841292" y="277338"/>
                      <a:pt x="2856689" y="271976"/>
                    </a:cubicBezTo>
                    <a:cubicBezTo>
                      <a:pt x="2864388" y="269295"/>
                      <a:pt x="2871772" y="268561"/>
                      <a:pt x="2877482" y="269541"/>
                    </a:cubicBezTo>
                    <a:close/>
                    <a:moveTo>
                      <a:pt x="799656" y="269541"/>
                    </a:moveTo>
                    <a:cubicBezTo>
                      <a:pt x="805368" y="270522"/>
                      <a:pt x="809410" y="273218"/>
                      <a:pt x="810427" y="277394"/>
                    </a:cubicBezTo>
                    <a:cubicBezTo>
                      <a:pt x="812461" y="285747"/>
                      <a:pt x="801628" y="296867"/>
                      <a:pt x="786230" y="302229"/>
                    </a:cubicBezTo>
                    <a:cubicBezTo>
                      <a:pt x="770832" y="307591"/>
                      <a:pt x="756700" y="305165"/>
                      <a:pt x="754666" y="296811"/>
                    </a:cubicBezTo>
                    <a:cubicBezTo>
                      <a:pt x="752632" y="288458"/>
                      <a:pt x="763465" y="277338"/>
                      <a:pt x="778863" y="271976"/>
                    </a:cubicBezTo>
                    <a:cubicBezTo>
                      <a:pt x="786562" y="269295"/>
                      <a:pt x="793944" y="268561"/>
                      <a:pt x="799656" y="269541"/>
                    </a:cubicBezTo>
                    <a:close/>
                    <a:moveTo>
                      <a:pt x="3236482" y="265177"/>
                    </a:moveTo>
                    <a:cubicBezTo>
                      <a:pt x="3242225" y="264505"/>
                      <a:pt x="3246687" y="265972"/>
                      <a:pt x="3248505" y="269740"/>
                    </a:cubicBezTo>
                    <a:cubicBezTo>
                      <a:pt x="3252144" y="277275"/>
                      <a:pt x="3243834" y="291157"/>
                      <a:pt x="3229944" y="300746"/>
                    </a:cubicBezTo>
                    <a:cubicBezTo>
                      <a:pt x="3216056" y="310336"/>
                      <a:pt x="3201848" y="312000"/>
                      <a:pt x="3198209" y="304465"/>
                    </a:cubicBezTo>
                    <a:cubicBezTo>
                      <a:pt x="3194572" y="296930"/>
                      <a:pt x="3202881" y="283048"/>
                      <a:pt x="3216770" y="273459"/>
                    </a:cubicBezTo>
                    <a:cubicBezTo>
                      <a:pt x="3223715" y="268664"/>
                      <a:pt x="3230739" y="265851"/>
                      <a:pt x="3236482" y="265177"/>
                    </a:cubicBezTo>
                    <a:close/>
                    <a:moveTo>
                      <a:pt x="1158656" y="265177"/>
                    </a:moveTo>
                    <a:cubicBezTo>
                      <a:pt x="1164398" y="264505"/>
                      <a:pt x="1168860" y="265972"/>
                      <a:pt x="1170679" y="269740"/>
                    </a:cubicBezTo>
                    <a:cubicBezTo>
                      <a:pt x="1174317" y="277275"/>
                      <a:pt x="1166007" y="291157"/>
                      <a:pt x="1152118" y="300746"/>
                    </a:cubicBezTo>
                    <a:cubicBezTo>
                      <a:pt x="1138229" y="310336"/>
                      <a:pt x="1124021" y="312000"/>
                      <a:pt x="1120383" y="304465"/>
                    </a:cubicBezTo>
                    <a:cubicBezTo>
                      <a:pt x="1116745" y="296930"/>
                      <a:pt x="1125055" y="283048"/>
                      <a:pt x="1138944" y="273459"/>
                    </a:cubicBezTo>
                    <a:cubicBezTo>
                      <a:pt x="1145888" y="268664"/>
                      <a:pt x="1152913" y="265851"/>
                      <a:pt x="1158656" y="265177"/>
                    </a:cubicBezTo>
                    <a:close/>
                    <a:moveTo>
                      <a:pt x="2149016" y="214642"/>
                    </a:moveTo>
                    <a:cubicBezTo>
                      <a:pt x="2164863" y="217597"/>
                      <a:pt x="2176799" y="226962"/>
                      <a:pt x="2175678" y="235558"/>
                    </a:cubicBezTo>
                    <a:cubicBezTo>
                      <a:pt x="2174558" y="244155"/>
                      <a:pt x="2160803" y="248730"/>
                      <a:pt x="2144956" y="245775"/>
                    </a:cubicBezTo>
                    <a:cubicBezTo>
                      <a:pt x="2129110" y="242820"/>
                      <a:pt x="2117173" y="233455"/>
                      <a:pt x="2118295" y="224859"/>
                    </a:cubicBezTo>
                    <a:cubicBezTo>
                      <a:pt x="2119416" y="216262"/>
                      <a:pt x="2133170" y="211687"/>
                      <a:pt x="2149016" y="214642"/>
                    </a:cubicBezTo>
                    <a:close/>
                    <a:moveTo>
                      <a:pt x="1786032" y="214642"/>
                    </a:moveTo>
                    <a:cubicBezTo>
                      <a:pt x="1801879" y="217597"/>
                      <a:pt x="1813815" y="226962"/>
                      <a:pt x="1812695" y="235558"/>
                    </a:cubicBezTo>
                    <a:cubicBezTo>
                      <a:pt x="1811574" y="244155"/>
                      <a:pt x="1797820" y="248730"/>
                      <a:pt x="1781973" y="245775"/>
                    </a:cubicBezTo>
                    <a:cubicBezTo>
                      <a:pt x="1766127" y="242820"/>
                      <a:pt x="1754190" y="233455"/>
                      <a:pt x="1755312" y="224859"/>
                    </a:cubicBezTo>
                    <a:cubicBezTo>
                      <a:pt x="1756432" y="216262"/>
                      <a:pt x="1770187" y="211687"/>
                      <a:pt x="1786032" y="214642"/>
                    </a:cubicBezTo>
                    <a:close/>
                    <a:moveTo>
                      <a:pt x="2675178" y="195142"/>
                    </a:moveTo>
                    <a:cubicBezTo>
                      <a:pt x="2680890" y="196123"/>
                      <a:pt x="2684932" y="198819"/>
                      <a:pt x="2685948" y="202995"/>
                    </a:cubicBezTo>
                    <a:cubicBezTo>
                      <a:pt x="2687983" y="211348"/>
                      <a:pt x="2677150" y="222468"/>
                      <a:pt x="2661752" y="227830"/>
                    </a:cubicBezTo>
                    <a:cubicBezTo>
                      <a:pt x="2646354" y="233191"/>
                      <a:pt x="2632222" y="230766"/>
                      <a:pt x="2630188" y="222412"/>
                    </a:cubicBezTo>
                    <a:cubicBezTo>
                      <a:pt x="2628154" y="214059"/>
                      <a:pt x="2638987" y="202939"/>
                      <a:pt x="2654385" y="197577"/>
                    </a:cubicBezTo>
                    <a:cubicBezTo>
                      <a:pt x="2662084" y="194896"/>
                      <a:pt x="2669466" y="194163"/>
                      <a:pt x="2675178" y="195142"/>
                    </a:cubicBezTo>
                    <a:close/>
                    <a:moveTo>
                      <a:pt x="597352" y="195142"/>
                    </a:moveTo>
                    <a:cubicBezTo>
                      <a:pt x="603064" y="196123"/>
                      <a:pt x="607105" y="198819"/>
                      <a:pt x="608122" y="202995"/>
                    </a:cubicBezTo>
                    <a:cubicBezTo>
                      <a:pt x="610156" y="211348"/>
                      <a:pt x="599323" y="222468"/>
                      <a:pt x="583925" y="227830"/>
                    </a:cubicBezTo>
                    <a:cubicBezTo>
                      <a:pt x="568527" y="233191"/>
                      <a:pt x="554396" y="230766"/>
                      <a:pt x="552361" y="222412"/>
                    </a:cubicBezTo>
                    <a:cubicBezTo>
                      <a:pt x="550327" y="214059"/>
                      <a:pt x="561160" y="202939"/>
                      <a:pt x="576558" y="197577"/>
                    </a:cubicBezTo>
                    <a:cubicBezTo>
                      <a:pt x="584258" y="194896"/>
                      <a:pt x="591640" y="194163"/>
                      <a:pt x="597352" y="195142"/>
                    </a:cubicBezTo>
                    <a:close/>
                    <a:moveTo>
                      <a:pt x="3382995" y="189108"/>
                    </a:moveTo>
                    <a:lnTo>
                      <a:pt x="3398403" y="194204"/>
                    </a:lnTo>
                    <a:lnTo>
                      <a:pt x="3394628" y="195789"/>
                    </a:lnTo>
                    <a:cubicBezTo>
                      <a:pt x="3388885" y="196462"/>
                      <a:pt x="3384424" y="194995"/>
                      <a:pt x="3382605" y="191227"/>
                    </a:cubicBezTo>
                    <a:close/>
                    <a:moveTo>
                      <a:pt x="1525940" y="163091"/>
                    </a:moveTo>
                    <a:cubicBezTo>
                      <a:pt x="1531633" y="161962"/>
                      <a:pt x="1539027" y="162506"/>
                      <a:pt x="1546773" y="164988"/>
                    </a:cubicBezTo>
                    <a:cubicBezTo>
                      <a:pt x="1562263" y="169951"/>
                      <a:pt x="1573294" y="180789"/>
                      <a:pt x="1571411" y="189194"/>
                    </a:cubicBezTo>
                    <a:cubicBezTo>
                      <a:pt x="1569528" y="197598"/>
                      <a:pt x="1555443" y="200387"/>
                      <a:pt x="1539953" y="195423"/>
                    </a:cubicBezTo>
                    <a:cubicBezTo>
                      <a:pt x="1524462" y="190459"/>
                      <a:pt x="1513430" y="179622"/>
                      <a:pt x="1515313" y="171218"/>
                    </a:cubicBezTo>
                    <a:cubicBezTo>
                      <a:pt x="1516254" y="167016"/>
                      <a:pt x="1520247" y="164218"/>
                      <a:pt x="1525940" y="163091"/>
                    </a:cubicBezTo>
                    <a:close/>
                    <a:moveTo>
                      <a:pt x="3061878" y="156303"/>
                    </a:moveTo>
                    <a:cubicBezTo>
                      <a:pt x="3067590" y="157284"/>
                      <a:pt x="3071632" y="159980"/>
                      <a:pt x="3072648" y="164156"/>
                    </a:cubicBezTo>
                    <a:cubicBezTo>
                      <a:pt x="3074683" y="172509"/>
                      <a:pt x="3063850" y="183630"/>
                      <a:pt x="3048452" y="188991"/>
                    </a:cubicBezTo>
                    <a:cubicBezTo>
                      <a:pt x="3033054" y="194352"/>
                      <a:pt x="3018922" y="191927"/>
                      <a:pt x="3016888" y="183573"/>
                    </a:cubicBezTo>
                    <a:cubicBezTo>
                      <a:pt x="3014854" y="175220"/>
                      <a:pt x="3025687" y="164100"/>
                      <a:pt x="3041085" y="158738"/>
                    </a:cubicBezTo>
                    <a:cubicBezTo>
                      <a:pt x="3048784" y="156057"/>
                      <a:pt x="3056166" y="155324"/>
                      <a:pt x="3061878" y="156303"/>
                    </a:cubicBezTo>
                    <a:close/>
                    <a:moveTo>
                      <a:pt x="984052" y="156303"/>
                    </a:moveTo>
                    <a:cubicBezTo>
                      <a:pt x="989763" y="157284"/>
                      <a:pt x="993805" y="159980"/>
                      <a:pt x="994822" y="164156"/>
                    </a:cubicBezTo>
                    <a:cubicBezTo>
                      <a:pt x="996856" y="172509"/>
                      <a:pt x="986023" y="183630"/>
                      <a:pt x="970625" y="188991"/>
                    </a:cubicBezTo>
                    <a:cubicBezTo>
                      <a:pt x="955227" y="194352"/>
                      <a:pt x="941096" y="191927"/>
                      <a:pt x="939061" y="183573"/>
                    </a:cubicBezTo>
                    <a:cubicBezTo>
                      <a:pt x="937027" y="175220"/>
                      <a:pt x="947860" y="164100"/>
                      <a:pt x="963258" y="158738"/>
                    </a:cubicBezTo>
                    <a:cubicBezTo>
                      <a:pt x="970958" y="156057"/>
                      <a:pt x="978340" y="155324"/>
                      <a:pt x="984052" y="156303"/>
                    </a:cubicBezTo>
                    <a:close/>
                    <a:moveTo>
                      <a:pt x="1343051" y="151940"/>
                    </a:moveTo>
                    <a:cubicBezTo>
                      <a:pt x="1348794" y="151266"/>
                      <a:pt x="1353256" y="152735"/>
                      <a:pt x="1355075" y="156502"/>
                    </a:cubicBezTo>
                    <a:cubicBezTo>
                      <a:pt x="1358712" y="164037"/>
                      <a:pt x="1350402" y="177919"/>
                      <a:pt x="1336514" y="187509"/>
                    </a:cubicBezTo>
                    <a:cubicBezTo>
                      <a:pt x="1322624" y="197098"/>
                      <a:pt x="1308416" y="198762"/>
                      <a:pt x="1304778" y="191227"/>
                    </a:cubicBezTo>
                    <a:cubicBezTo>
                      <a:pt x="1301140" y="183692"/>
                      <a:pt x="1309449" y="169810"/>
                      <a:pt x="1323339" y="160221"/>
                    </a:cubicBezTo>
                    <a:cubicBezTo>
                      <a:pt x="1330284" y="155426"/>
                      <a:pt x="1337308" y="152613"/>
                      <a:pt x="1343051" y="151940"/>
                    </a:cubicBezTo>
                    <a:close/>
                    <a:moveTo>
                      <a:pt x="784742" y="104639"/>
                    </a:moveTo>
                    <a:lnTo>
                      <a:pt x="768322" y="114592"/>
                    </a:lnTo>
                    <a:cubicBezTo>
                      <a:pt x="760623" y="117273"/>
                      <a:pt x="753240" y="118007"/>
                      <a:pt x="747528" y="117027"/>
                    </a:cubicBezTo>
                    <a:lnTo>
                      <a:pt x="741756" y="112818"/>
                    </a:lnTo>
                    <a:close/>
                    <a:moveTo>
                      <a:pt x="2531302" y="101732"/>
                    </a:moveTo>
                    <a:cubicBezTo>
                      <a:pt x="2537056" y="102256"/>
                      <a:pt x="2544130" y="104889"/>
                      <a:pt x="2551158" y="109503"/>
                    </a:cubicBezTo>
                    <a:cubicBezTo>
                      <a:pt x="2565218" y="118731"/>
                      <a:pt x="2573776" y="132396"/>
                      <a:pt x="2570275" y="140023"/>
                    </a:cubicBezTo>
                    <a:cubicBezTo>
                      <a:pt x="2566774" y="147650"/>
                      <a:pt x="2552539" y="146353"/>
                      <a:pt x="2538480" y="137124"/>
                    </a:cubicBezTo>
                    <a:cubicBezTo>
                      <a:pt x="2524421" y="127895"/>
                      <a:pt x="2515863" y="114230"/>
                      <a:pt x="2519364" y="106603"/>
                    </a:cubicBezTo>
                    <a:cubicBezTo>
                      <a:pt x="2521114" y="102790"/>
                      <a:pt x="2525548" y="101207"/>
                      <a:pt x="2531302" y="101732"/>
                    </a:cubicBezTo>
                    <a:close/>
                    <a:moveTo>
                      <a:pt x="2333412" y="101405"/>
                    </a:moveTo>
                    <a:cubicBezTo>
                      <a:pt x="2349258" y="104359"/>
                      <a:pt x="2361194" y="113724"/>
                      <a:pt x="2360074" y="122321"/>
                    </a:cubicBezTo>
                    <a:cubicBezTo>
                      <a:pt x="2358953" y="130917"/>
                      <a:pt x="2345198" y="135493"/>
                      <a:pt x="2329352" y="132537"/>
                    </a:cubicBezTo>
                    <a:cubicBezTo>
                      <a:pt x="2313506" y="129582"/>
                      <a:pt x="2301569" y="120218"/>
                      <a:pt x="2302690" y="111621"/>
                    </a:cubicBezTo>
                    <a:cubicBezTo>
                      <a:pt x="2303811" y="103024"/>
                      <a:pt x="2317566" y="98449"/>
                      <a:pt x="2333412" y="101405"/>
                    </a:cubicBezTo>
                    <a:close/>
                    <a:moveTo>
                      <a:pt x="1970428" y="101405"/>
                    </a:moveTo>
                    <a:cubicBezTo>
                      <a:pt x="1986275" y="104359"/>
                      <a:pt x="1998211" y="113724"/>
                      <a:pt x="1997090" y="122321"/>
                    </a:cubicBezTo>
                    <a:cubicBezTo>
                      <a:pt x="1995970" y="130917"/>
                      <a:pt x="1982215" y="135493"/>
                      <a:pt x="1966368" y="132537"/>
                    </a:cubicBezTo>
                    <a:cubicBezTo>
                      <a:pt x="1950522" y="129582"/>
                      <a:pt x="1938586" y="120218"/>
                      <a:pt x="1939707" y="111621"/>
                    </a:cubicBezTo>
                    <a:cubicBezTo>
                      <a:pt x="1940828" y="103024"/>
                      <a:pt x="1954582" y="98449"/>
                      <a:pt x="1970428" y="101405"/>
                    </a:cubicBezTo>
                    <a:close/>
                    <a:moveTo>
                      <a:pt x="2859575" y="81904"/>
                    </a:moveTo>
                    <a:cubicBezTo>
                      <a:pt x="2865287" y="82885"/>
                      <a:pt x="2869329" y="85581"/>
                      <a:pt x="2870345" y="89757"/>
                    </a:cubicBezTo>
                    <a:cubicBezTo>
                      <a:pt x="2872380" y="98110"/>
                      <a:pt x="2861547" y="109231"/>
                      <a:pt x="2846148" y="114592"/>
                    </a:cubicBezTo>
                    <a:cubicBezTo>
                      <a:pt x="2830751" y="119953"/>
                      <a:pt x="2816618" y="117529"/>
                      <a:pt x="2814584" y="109174"/>
                    </a:cubicBezTo>
                    <a:cubicBezTo>
                      <a:pt x="2812550" y="100821"/>
                      <a:pt x="2823384" y="89701"/>
                      <a:pt x="2838781" y="84340"/>
                    </a:cubicBezTo>
                    <a:cubicBezTo>
                      <a:pt x="2846481" y="81658"/>
                      <a:pt x="2853862" y="80925"/>
                      <a:pt x="2859575" y="81904"/>
                    </a:cubicBezTo>
                    <a:close/>
                    <a:moveTo>
                      <a:pt x="1673576" y="0"/>
                    </a:moveTo>
                    <a:lnTo>
                      <a:pt x="1673069" y="388"/>
                    </a:lnTo>
                    <a:lnTo>
                      <a:pt x="1670632" y="166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80DAF8AA-8244-4AF3-82A7-BE09BD94EC39}"/>
                  </a:ext>
                </a:extLst>
              </p:cNvPr>
              <p:cNvSpPr/>
              <p:nvPr/>
            </p:nvSpPr>
            <p:spPr>
              <a:xfrm>
                <a:off x="2327823" y="2033018"/>
                <a:ext cx="3768143" cy="393026"/>
              </a:xfrm>
              <a:custGeom>
                <a:avLst/>
                <a:gdLst>
                  <a:gd name="connsiteX0" fmla="*/ 2960944 w 5514394"/>
                  <a:gd name="connsiteY0" fmla="*/ 346 h 575164"/>
                  <a:gd name="connsiteX1" fmla="*/ 5485375 w 5514394"/>
                  <a:gd name="connsiteY1" fmla="*/ 451304 h 575164"/>
                  <a:gd name="connsiteX2" fmla="*/ 5514394 w 5514394"/>
                  <a:gd name="connsiteY2" fmla="*/ 476854 h 575164"/>
                  <a:gd name="connsiteX3" fmla="*/ 5468648 w 5514394"/>
                  <a:gd name="connsiteY3" fmla="*/ 456139 h 575164"/>
                  <a:gd name="connsiteX4" fmla="*/ 2774456 w 5514394"/>
                  <a:gd name="connsiteY4" fmla="*/ 134279 h 575164"/>
                  <a:gd name="connsiteX5" fmla="*/ 13287 w 5514394"/>
                  <a:gd name="connsiteY5" fmla="*/ 568329 h 575164"/>
                  <a:gd name="connsiteX6" fmla="*/ 0 w 5514394"/>
                  <a:gd name="connsiteY6" fmla="*/ 575164 h 575164"/>
                  <a:gd name="connsiteX7" fmla="*/ 873 w 5514394"/>
                  <a:gd name="connsiteY7" fmla="*/ 574310 h 575164"/>
                  <a:gd name="connsiteX8" fmla="*/ 2773299 w 5514394"/>
                  <a:gd name="connsiteY8" fmla="*/ 1521 h 575164"/>
                  <a:gd name="connsiteX9" fmla="*/ 2960944 w 5514394"/>
                  <a:gd name="connsiteY9" fmla="*/ 346 h 575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514394" h="575164">
                    <a:moveTo>
                      <a:pt x="2960944" y="346"/>
                    </a:moveTo>
                    <a:cubicBezTo>
                      <a:pt x="3788154" y="9226"/>
                      <a:pt x="5141348" y="188007"/>
                      <a:pt x="5485375" y="451304"/>
                    </a:cubicBezTo>
                    <a:lnTo>
                      <a:pt x="5514394" y="476854"/>
                    </a:lnTo>
                    <a:lnTo>
                      <a:pt x="5468648" y="456139"/>
                    </a:lnTo>
                    <a:cubicBezTo>
                      <a:pt x="4962550" y="247154"/>
                      <a:pt x="3531178" y="115190"/>
                      <a:pt x="2774456" y="134279"/>
                    </a:cubicBezTo>
                    <a:cubicBezTo>
                      <a:pt x="2017735" y="153368"/>
                      <a:pt x="541329" y="319939"/>
                      <a:pt x="13287" y="568329"/>
                    </a:cubicBezTo>
                    <a:lnTo>
                      <a:pt x="0" y="575164"/>
                    </a:lnTo>
                    <a:lnTo>
                      <a:pt x="873" y="574310"/>
                    </a:lnTo>
                    <a:cubicBezTo>
                      <a:pt x="382141" y="250191"/>
                      <a:pt x="1981414" y="21881"/>
                      <a:pt x="2773299" y="1521"/>
                    </a:cubicBezTo>
                    <a:cubicBezTo>
                      <a:pt x="2831957" y="13"/>
                      <a:pt x="2894768" y="-364"/>
                      <a:pt x="2960944" y="346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BA5592DB-04E8-423B-A001-DA626A79A864}"/>
                  </a:ext>
                </a:extLst>
              </p:cNvPr>
              <p:cNvSpPr/>
              <p:nvPr/>
            </p:nvSpPr>
            <p:spPr>
              <a:xfrm>
                <a:off x="2491556" y="2501132"/>
                <a:ext cx="3453048" cy="191334"/>
              </a:xfrm>
              <a:custGeom>
                <a:avLst/>
                <a:gdLst>
                  <a:gd name="connsiteX0" fmla="*/ 2709095 w 5053277"/>
                  <a:gd name="connsiteY0" fmla="*/ 436 h 280003"/>
                  <a:gd name="connsiteX1" fmla="*/ 5013012 w 5053277"/>
                  <a:gd name="connsiteY1" fmla="*/ 98686 h 280003"/>
                  <a:gd name="connsiteX2" fmla="*/ 5053277 w 5053277"/>
                  <a:gd name="connsiteY2" fmla="*/ 93787 h 280003"/>
                  <a:gd name="connsiteX3" fmla="*/ 4947861 w 5053277"/>
                  <a:gd name="connsiteY3" fmla="*/ 116274 h 280003"/>
                  <a:gd name="connsiteX4" fmla="*/ 2518450 w 5053277"/>
                  <a:gd name="connsiteY4" fmla="*/ 108952 h 280003"/>
                  <a:gd name="connsiteX5" fmla="*/ 67608 w 5053277"/>
                  <a:gd name="connsiteY5" fmla="*/ 264507 h 280003"/>
                  <a:gd name="connsiteX6" fmla="*/ 0 w 5053277"/>
                  <a:gd name="connsiteY6" fmla="*/ 252452 h 280003"/>
                  <a:gd name="connsiteX7" fmla="*/ 149990 w 5053277"/>
                  <a:gd name="connsiteY7" fmla="*/ 253485 h 280003"/>
                  <a:gd name="connsiteX8" fmla="*/ 2519037 w 5053277"/>
                  <a:gd name="connsiteY8" fmla="*/ 1429 h 280003"/>
                  <a:gd name="connsiteX9" fmla="*/ 2709095 w 5053277"/>
                  <a:gd name="connsiteY9" fmla="*/ 436 h 280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53277" h="280003">
                    <a:moveTo>
                      <a:pt x="2709095" y="436"/>
                    </a:moveTo>
                    <a:cubicBezTo>
                      <a:pt x="3434852" y="9109"/>
                      <a:pt x="4455311" y="143952"/>
                      <a:pt x="5013012" y="98686"/>
                    </a:cubicBezTo>
                    <a:lnTo>
                      <a:pt x="5053277" y="93787"/>
                    </a:lnTo>
                    <a:lnTo>
                      <a:pt x="4947861" y="116274"/>
                    </a:lnTo>
                    <a:cubicBezTo>
                      <a:pt x="4358442" y="212775"/>
                      <a:pt x="3222348" y="90855"/>
                      <a:pt x="2518450" y="108952"/>
                    </a:cubicBezTo>
                    <a:cubicBezTo>
                      <a:pt x="1814553" y="127050"/>
                      <a:pt x="667028" y="338028"/>
                      <a:pt x="67608" y="264507"/>
                    </a:cubicBezTo>
                    <a:lnTo>
                      <a:pt x="0" y="252452"/>
                    </a:lnTo>
                    <a:lnTo>
                      <a:pt x="149990" y="253485"/>
                    </a:lnTo>
                    <a:cubicBezTo>
                      <a:pt x="799273" y="238000"/>
                      <a:pt x="1853122" y="18228"/>
                      <a:pt x="2519037" y="1429"/>
                    </a:cubicBezTo>
                    <a:cubicBezTo>
                      <a:pt x="2579575" y="-98"/>
                      <a:pt x="2643117" y="-352"/>
                      <a:pt x="2709095" y="436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11F48AE5-3C55-41A4-9912-6B255811DD91}"/>
                </a:ext>
              </a:extLst>
            </p:cNvPr>
            <p:cNvGrpSpPr/>
            <p:nvPr/>
          </p:nvGrpSpPr>
          <p:grpSpPr>
            <a:xfrm rot="20863462">
              <a:off x="6991972" y="1888340"/>
              <a:ext cx="1784417" cy="318978"/>
              <a:chOff x="2217420" y="2709855"/>
              <a:chExt cx="3754727" cy="671186"/>
            </a:xfrm>
          </p:grpSpPr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A7D4693E-6BB4-4D71-91DB-01C84A918C92}"/>
                  </a:ext>
                </a:extLst>
              </p:cNvPr>
              <p:cNvSpPr/>
              <p:nvPr/>
            </p:nvSpPr>
            <p:spPr>
              <a:xfrm rot="21077948">
                <a:off x="2217420" y="3127520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198">
                <a:extLst>
                  <a:ext uri="{FF2B5EF4-FFF2-40B4-BE49-F238E27FC236}">
                    <a16:creationId xmlns:a16="http://schemas.microsoft.com/office/drawing/2014/main" id="{0E088388-0E57-4CE1-B175-E82F604C6F5B}"/>
                  </a:ext>
                </a:extLst>
              </p:cNvPr>
              <p:cNvSpPr/>
              <p:nvPr/>
            </p:nvSpPr>
            <p:spPr>
              <a:xfrm>
                <a:off x="2259709" y="2709855"/>
                <a:ext cx="3712438" cy="671186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  <a:gd name="connsiteX0" fmla="*/ 9259 w 5664193"/>
                  <a:gd name="connsiteY0" fmla="*/ 701587 h 919957"/>
                  <a:gd name="connsiteX1" fmla="*/ 2870569 w 5664193"/>
                  <a:gd name="connsiteY1" fmla="*/ 547 h 919957"/>
                  <a:gd name="connsiteX2" fmla="*/ 5655679 w 5664193"/>
                  <a:gd name="connsiteY2" fmla="*/ 617767 h 919957"/>
                  <a:gd name="connsiteX3" fmla="*/ 2855329 w 5664193"/>
                  <a:gd name="connsiteY3" fmla="*/ 793027 h 919957"/>
                  <a:gd name="connsiteX4" fmla="*/ 9259 w 5664193"/>
                  <a:gd name="connsiteY4" fmla="*/ 701587 h 919957"/>
                  <a:gd name="connsiteX0" fmla="*/ 3870 w 5658804"/>
                  <a:gd name="connsiteY0" fmla="*/ 701587 h 979792"/>
                  <a:gd name="connsiteX1" fmla="*/ 2865180 w 5658804"/>
                  <a:gd name="connsiteY1" fmla="*/ 547 h 979792"/>
                  <a:gd name="connsiteX2" fmla="*/ 5650290 w 5658804"/>
                  <a:gd name="connsiteY2" fmla="*/ 617767 h 979792"/>
                  <a:gd name="connsiteX3" fmla="*/ 2849940 w 5658804"/>
                  <a:gd name="connsiteY3" fmla="*/ 793027 h 979792"/>
                  <a:gd name="connsiteX4" fmla="*/ 3870 w 5658804"/>
                  <a:gd name="connsiteY4" fmla="*/ 701587 h 979792"/>
                  <a:gd name="connsiteX0" fmla="*/ 3804 w 5438567"/>
                  <a:gd name="connsiteY0" fmla="*/ 702139 h 981708"/>
                  <a:gd name="connsiteX1" fmla="*/ 2865114 w 5438567"/>
                  <a:gd name="connsiteY1" fmla="*/ 1099 h 981708"/>
                  <a:gd name="connsiteX2" fmla="*/ 5429244 w 5438567"/>
                  <a:gd name="connsiteY2" fmla="*/ 587839 h 981708"/>
                  <a:gd name="connsiteX3" fmla="*/ 2849874 w 5438567"/>
                  <a:gd name="connsiteY3" fmla="*/ 793579 h 981708"/>
                  <a:gd name="connsiteX4" fmla="*/ 3804 w 5438567"/>
                  <a:gd name="connsiteY4" fmla="*/ 702139 h 981708"/>
                  <a:gd name="connsiteX0" fmla="*/ 3804 w 5432874"/>
                  <a:gd name="connsiteY0" fmla="*/ 702661 h 982230"/>
                  <a:gd name="connsiteX1" fmla="*/ 2865114 w 5432874"/>
                  <a:gd name="connsiteY1" fmla="*/ 1621 h 982230"/>
                  <a:gd name="connsiteX2" fmla="*/ 5429244 w 5432874"/>
                  <a:gd name="connsiteY2" fmla="*/ 588361 h 982230"/>
                  <a:gd name="connsiteX3" fmla="*/ 2849874 w 5432874"/>
                  <a:gd name="connsiteY3" fmla="*/ 794101 h 982230"/>
                  <a:gd name="connsiteX4" fmla="*/ 3804 w 5432874"/>
                  <a:gd name="connsiteY4" fmla="*/ 702661 h 98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32874" h="982230">
                    <a:moveTo>
                      <a:pt x="3804" y="702661"/>
                    </a:moveTo>
                    <a:cubicBezTo>
                      <a:pt x="-100336" y="143861"/>
                      <a:pt x="1960874" y="20671"/>
                      <a:pt x="2865114" y="1621"/>
                    </a:cubicBezTo>
                    <a:cubicBezTo>
                      <a:pt x="3769354" y="-17429"/>
                      <a:pt x="5523224" y="128621"/>
                      <a:pt x="5429244" y="588361"/>
                    </a:cubicBezTo>
                    <a:cubicBezTo>
                      <a:pt x="5335264" y="1048101"/>
                      <a:pt x="3754114" y="775051"/>
                      <a:pt x="2849874" y="794101"/>
                    </a:cubicBezTo>
                    <a:cubicBezTo>
                      <a:pt x="1945634" y="813151"/>
                      <a:pt x="107944" y="1261461"/>
                      <a:pt x="3804" y="70266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D06B92E2-1C62-4764-8773-B7A10F21F5CA}"/>
                  </a:ext>
                </a:extLst>
              </p:cNvPr>
              <p:cNvSpPr/>
              <p:nvPr/>
            </p:nvSpPr>
            <p:spPr>
              <a:xfrm>
                <a:off x="2285384" y="2717578"/>
                <a:ext cx="3573461" cy="634380"/>
              </a:xfrm>
              <a:custGeom>
                <a:avLst/>
                <a:gdLst>
                  <a:gd name="connsiteX0" fmla="*/ 170037 w 3573461"/>
                  <a:gd name="connsiteY0" fmla="*/ 623176 h 634380"/>
                  <a:gd name="connsiteX1" fmla="*/ 190032 w 3573461"/>
                  <a:gd name="connsiteY1" fmla="*/ 630424 h 634380"/>
                  <a:gd name="connsiteX2" fmla="*/ 192451 w 3573461"/>
                  <a:gd name="connsiteY2" fmla="*/ 634380 h 634380"/>
                  <a:gd name="connsiteX3" fmla="*/ 154275 w 3573461"/>
                  <a:gd name="connsiteY3" fmla="*/ 624635 h 634380"/>
                  <a:gd name="connsiteX4" fmla="*/ 778082 w 3573461"/>
                  <a:gd name="connsiteY4" fmla="*/ 581738 h 634380"/>
                  <a:gd name="connsiteX5" fmla="*/ 790106 w 3573461"/>
                  <a:gd name="connsiteY5" fmla="*/ 586301 h 634380"/>
                  <a:gd name="connsiteX6" fmla="*/ 771545 w 3573461"/>
                  <a:gd name="connsiteY6" fmla="*/ 617307 h 634380"/>
                  <a:gd name="connsiteX7" fmla="*/ 739809 w 3573461"/>
                  <a:gd name="connsiteY7" fmla="*/ 621026 h 634380"/>
                  <a:gd name="connsiteX8" fmla="*/ 758370 w 3573461"/>
                  <a:gd name="connsiteY8" fmla="*/ 590019 h 634380"/>
                  <a:gd name="connsiteX9" fmla="*/ 778082 w 3573461"/>
                  <a:gd name="connsiteY9" fmla="*/ 581738 h 634380"/>
                  <a:gd name="connsiteX10" fmla="*/ 1088319 w 3573461"/>
                  <a:gd name="connsiteY10" fmla="*/ 581709 h 634380"/>
                  <a:gd name="connsiteX11" fmla="*/ 1099965 w 3573461"/>
                  <a:gd name="connsiteY11" fmla="*/ 587502 h 634380"/>
                  <a:gd name="connsiteX12" fmla="*/ 1096198 w 3573461"/>
                  <a:gd name="connsiteY12" fmla="*/ 601899 h 634380"/>
                  <a:gd name="connsiteX13" fmla="*/ 1080422 w 3573461"/>
                  <a:gd name="connsiteY13" fmla="*/ 615434 h 634380"/>
                  <a:gd name="connsiteX14" fmla="*/ 1052989 w 3573461"/>
                  <a:gd name="connsiteY14" fmla="*/ 618689 h 634380"/>
                  <a:gd name="connsiteX15" fmla="*/ 1051319 w 3573461"/>
                  <a:gd name="connsiteY15" fmla="*/ 618852 h 634380"/>
                  <a:gd name="connsiteX16" fmla="*/ 1047337 w 3573461"/>
                  <a:gd name="connsiteY16" fmla="*/ 616871 h 634380"/>
                  <a:gd name="connsiteX17" fmla="*/ 1068080 w 3573461"/>
                  <a:gd name="connsiteY17" fmla="*/ 587911 h 634380"/>
                  <a:gd name="connsiteX18" fmla="*/ 1088319 w 3573461"/>
                  <a:gd name="connsiteY18" fmla="*/ 581709 h 634380"/>
                  <a:gd name="connsiteX19" fmla="*/ 438503 w 3573461"/>
                  <a:gd name="connsiteY19" fmla="*/ 556208 h 634380"/>
                  <a:gd name="connsiteX20" fmla="*/ 450527 w 3573461"/>
                  <a:gd name="connsiteY20" fmla="*/ 560771 h 634380"/>
                  <a:gd name="connsiteX21" fmla="*/ 431966 w 3573461"/>
                  <a:gd name="connsiteY21" fmla="*/ 591777 h 634380"/>
                  <a:gd name="connsiteX22" fmla="*/ 400230 w 3573461"/>
                  <a:gd name="connsiteY22" fmla="*/ 595496 h 634380"/>
                  <a:gd name="connsiteX23" fmla="*/ 418791 w 3573461"/>
                  <a:gd name="connsiteY23" fmla="*/ 564490 h 634380"/>
                  <a:gd name="connsiteX24" fmla="*/ 438503 w 3573461"/>
                  <a:gd name="connsiteY24" fmla="*/ 556208 h 634380"/>
                  <a:gd name="connsiteX25" fmla="*/ 1652576 w 3573461"/>
                  <a:gd name="connsiteY25" fmla="*/ 530203 h 634380"/>
                  <a:gd name="connsiteX26" fmla="*/ 1673409 w 3573461"/>
                  <a:gd name="connsiteY26" fmla="*/ 532101 h 634380"/>
                  <a:gd name="connsiteX27" fmla="*/ 1692244 w 3573461"/>
                  <a:gd name="connsiteY27" fmla="*/ 542913 h 634380"/>
                  <a:gd name="connsiteX28" fmla="*/ 1693917 w 3573461"/>
                  <a:gd name="connsiteY28" fmla="*/ 546773 h 634380"/>
                  <a:gd name="connsiteX29" fmla="*/ 1663057 w 3573461"/>
                  <a:gd name="connsiteY29" fmla="*/ 548771 h 634380"/>
                  <a:gd name="connsiteX30" fmla="*/ 1647232 w 3573461"/>
                  <a:gd name="connsiteY30" fmla="*/ 550517 h 634380"/>
                  <a:gd name="connsiteX31" fmla="*/ 1641949 w 3573461"/>
                  <a:gd name="connsiteY31" fmla="*/ 538330 h 634380"/>
                  <a:gd name="connsiteX32" fmla="*/ 1652576 w 3573461"/>
                  <a:gd name="connsiteY32" fmla="*/ 530203 h 634380"/>
                  <a:gd name="connsiteX33" fmla="*/ 2085280 w 3573461"/>
                  <a:gd name="connsiteY33" fmla="*/ 521229 h 634380"/>
                  <a:gd name="connsiteX34" fmla="*/ 2097744 w 3573461"/>
                  <a:gd name="connsiteY34" fmla="*/ 523544 h 634380"/>
                  <a:gd name="connsiteX35" fmla="*/ 2097179 w 3573461"/>
                  <a:gd name="connsiteY35" fmla="*/ 534241 h 634380"/>
                  <a:gd name="connsiteX36" fmla="*/ 2066250 w 3573461"/>
                  <a:gd name="connsiteY36" fmla="*/ 533857 h 634380"/>
                  <a:gd name="connsiteX37" fmla="*/ 2066856 w 3573461"/>
                  <a:gd name="connsiteY37" fmla="*/ 533011 h 634380"/>
                  <a:gd name="connsiteX38" fmla="*/ 2085280 w 3573461"/>
                  <a:gd name="connsiteY38" fmla="*/ 521229 h 634380"/>
                  <a:gd name="connsiteX39" fmla="*/ 7453 w 3573461"/>
                  <a:gd name="connsiteY39" fmla="*/ 521229 h 634380"/>
                  <a:gd name="connsiteX40" fmla="*/ 19918 w 3573461"/>
                  <a:gd name="connsiteY40" fmla="*/ 523544 h 634380"/>
                  <a:gd name="connsiteX41" fmla="*/ 19123 w 3573461"/>
                  <a:gd name="connsiteY41" fmla="*/ 538598 h 634380"/>
                  <a:gd name="connsiteX42" fmla="*/ 14889 w 3573461"/>
                  <a:gd name="connsiteY42" fmla="*/ 544511 h 634380"/>
                  <a:gd name="connsiteX43" fmla="*/ 3087 w 3573461"/>
                  <a:gd name="connsiteY43" fmla="*/ 533344 h 634380"/>
                  <a:gd name="connsiteX44" fmla="*/ 0 w 3573461"/>
                  <a:gd name="connsiteY44" fmla="*/ 525995 h 634380"/>
                  <a:gd name="connsiteX45" fmla="*/ 2657939 w 3573461"/>
                  <a:gd name="connsiteY45" fmla="*/ 468844 h 634380"/>
                  <a:gd name="connsiteX46" fmla="*/ 2677795 w 3573461"/>
                  <a:gd name="connsiteY46" fmla="*/ 476615 h 634380"/>
                  <a:gd name="connsiteX47" fmla="*/ 2696912 w 3573461"/>
                  <a:gd name="connsiteY47" fmla="*/ 507135 h 634380"/>
                  <a:gd name="connsiteX48" fmla="*/ 2665116 w 3573461"/>
                  <a:gd name="connsiteY48" fmla="*/ 504236 h 634380"/>
                  <a:gd name="connsiteX49" fmla="*/ 2646001 w 3573461"/>
                  <a:gd name="connsiteY49" fmla="*/ 473715 h 634380"/>
                  <a:gd name="connsiteX50" fmla="*/ 2657939 w 3573461"/>
                  <a:gd name="connsiteY50" fmla="*/ 468844 h 634380"/>
                  <a:gd name="connsiteX51" fmla="*/ 580113 w 3573461"/>
                  <a:gd name="connsiteY51" fmla="*/ 468844 h 634380"/>
                  <a:gd name="connsiteX52" fmla="*/ 599969 w 3573461"/>
                  <a:gd name="connsiteY52" fmla="*/ 476615 h 634380"/>
                  <a:gd name="connsiteX53" fmla="*/ 619084 w 3573461"/>
                  <a:gd name="connsiteY53" fmla="*/ 507135 h 634380"/>
                  <a:gd name="connsiteX54" fmla="*/ 587290 w 3573461"/>
                  <a:gd name="connsiteY54" fmla="*/ 504236 h 634380"/>
                  <a:gd name="connsiteX55" fmla="*/ 568173 w 3573461"/>
                  <a:gd name="connsiteY55" fmla="*/ 473715 h 634380"/>
                  <a:gd name="connsiteX56" fmla="*/ 580113 w 3573461"/>
                  <a:gd name="connsiteY56" fmla="*/ 468844 h 634380"/>
                  <a:gd name="connsiteX57" fmla="*/ 3017188 w 3573461"/>
                  <a:gd name="connsiteY57" fmla="*/ 428007 h 634380"/>
                  <a:gd name="connsiteX58" fmla="*/ 3027959 w 3573461"/>
                  <a:gd name="connsiteY58" fmla="*/ 435860 h 634380"/>
                  <a:gd name="connsiteX59" fmla="*/ 3003762 w 3573461"/>
                  <a:gd name="connsiteY59" fmla="*/ 460695 h 634380"/>
                  <a:gd name="connsiteX60" fmla="*/ 2972198 w 3573461"/>
                  <a:gd name="connsiteY60" fmla="*/ 455277 h 634380"/>
                  <a:gd name="connsiteX61" fmla="*/ 2996395 w 3573461"/>
                  <a:gd name="connsiteY61" fmla="*/ 430442 h 634380"/>
                  <a:gd name="connsiteX62" fmla="*/ 3017188 w 3573461"/>
                  <a:gd name="connsiteY62" fmla="*/ 428007 h 634380"/>
                  <a:gd name="connsiteX63" fmla="*/ 939362 w 3573461"/>
                  <a:gd name="connsiteY63" fmla="*/ 428007 h 634380"/>
                  <a:gd name="connsiteX64" fmla="*/ 950133 w 3573461"/>
                  <a:gd name="connsiteY64" fmla="*/ 435860 h 634380"/>
                  <a:gd name="connsiteX65" fmla="*/ 925936 w 3573461"/>
                  <a:gd name="connsiteY65" fmla="*/ 460695 h 634380"/>
                  <a:gd name="connsiteX66" fmla="*/ 894372 w 3573461"/>
                  <a:gd name="connsiteY66" fmla="*/ 455277 h 634380"/>
                  <a:gd name="connsiteX67" fmla="*/ 918569 w 3573461"/>
                  <a:gd name="connsiteY67" fmla="*/ 430442 h 634380"/>
                  <a:gd name="connsiteX68" fmla="*/ 939362 w 3573461"/>
                  <a:gd name="connsiteY68" fmla="*/ 428007 h 634380"/>
                  <a:gd name="connsiteX69" fmla="*/ 3376188 w 3573461"/>
                  <a:gd name="connsiteY69" fmla="*/ 423643 h 634380"/>
                  <a:gd name="connsiteX70" fmla="*/ 3388211 w 3573461"/>
                  <a:gd name="connsiteY70" fmla="*/ 428206 h 634380"/>
                  <a:gd name="connsiteX71" fmla="*/ 3369650 w 3573461"/>
                  <a:gd name="connsiteY71" fmla="*/ 459212 h 634380"/>
                  <a:gd name="connsiteX72" fmla="*/ 3337915 w 3573461"/>
                  <a:gd name="connsiteY72" fmla="*/ 462931 h 634380"/>
                  <a:gd name="connsiteX73" fmla="*/ 3356476 w 3573461"/>
                  <a:gd name="connsiteY73" fmla="*/ 431925 h 634380"/>
                  <a:gd name="connsiteX74" fmla="*/ 3376188 w 3573461"/>
                  <a:gd name="connsiteY74" fmla="*/ 423643 h 634380"/>
                  <a:gd name="connsiteX75" fmla="*/ 1298362 w 3573461"/>
                  <a:gd name="connsiteY75" fmla="*/ 423643 h 634380"/>
                  <a:gd name="connsiteX76" fmla="*/ 1310385 w 3573461"/>
                  <a:gd name="connsiteY76" fmla="*/ 428206 h 634380"/>
                  <a:gd name="connsiteX77" fmla="*/ 1291824 w 3573461"/>
                  <a:gd name="connsiteY77" fmla="*/ 459212 h 634380"/>
                  <a:gd name="connsiteX78" fmla="*/ 1260089 w 3573461"/>
                  <a:gd name="connsiteY78" fmla="*/ 462931 h 634380"/>
                  <a:gd name="connsiteX79" fmla="*/ 1278650 w 3573461"/>
                  <a:gd name="connsiteY79" fmla="*/ 431925 h 634380"/>
                  <a:gd name="connsiteX80" fmla="*/ 1298362 w 3573461"/>
                  <a:gd name="connsiteY80" fmla="*/ 423643 h 634380"/>
                  <a:gd name="connsiteX81" fmla="*/ 2288722 w 3573461"/>
                  <a:gd name="connsiteY81" fmla="*/ 373108 h 634380"/>
                  <a:gd name="connsiteX82" fmla="*/ 2315384 w 3573461"/>
                  <a:gd name="connsiteY82" fmla="*/ 394024 h 634380"/>
                  <a:gd name="connsiteX83" fmla="*/ 2284662 w 3573461"/>
                  <a:gd name="connsiteY83" fmla="*/ 404241 h 634380"/>
                  <a:gd name="connsiteX84" fmla="*/ 2258001 w 3573461"/>
                  <a:gd name="connsiteY84" fmla="*/ 383325 h 634380"/>
                  <a:gd name="connsiteX85" fmla="*/ 2288722 w 3573461"/>
                  <a:gd name="connsiteY85" fmla="*/ 373108 h 634380"/>
                  <a:gd name="connsiteX86" fmla="*/ 1925738 w 3573461"/>
                  <a:gd name="connsiteY86" fmla="*/ 373108 h 634380"/>
                  <a:gd name="connsiteX87" fmla="*/ 1952401 w 3573461"/>
                  <a:gd name="connsiteY87" fmla="*/ 394024 h 634380"/>
                  <a:gd name="connsiteX88" fmla="*/ 1921679 w 3573461"/>
                  <a:gd name="connsiteY88" fmla="*/ 404241 h 634380"/>
                  <a:gd name="connsiteX89" fmla="*/ 1895018 w 3573461"/>
                  <a:gd name="connsiteY89" fmla="*/ 383325 h 634380"/>
                  <a:gd name="connsiteX90" fmla="*/ 1925738 w 3573461"/>
                  <a:gd name="connsiteY90" fmla="*/ 373108 h 634380"/>
                  <a:gd name="connsiteX91" fmla="*/ 210896 w 3573461"/>
                  <a:gd name="connsiteY91" fmla="*/ 373108 h 634380"/>
                  <a:gd name="connsiteX92" fmla="*/ 237558 w 3573461"/>
                  <a:gd name="connsiteY92" fmla="*/ 394024 h 634380"/>
                  <a:gd name="connsiteX93" fmla="*/ 206836 w 3573461"/>
                  <a:gd name="connsiteY93" fmla="*/ 404241 h 634380"/>
                  <a:gd name="connsiteX94" fmla="*/ 180174 w 3573461"/>
                  <a:gd name="connsiteY94" fmla="*/ 383325 h 634380"/>
                  <a:gd name="connsiteX95" fmla="*/ 210896 w 3573461"/>
                  <a:gd name="connsiteY95" fmla="*/ 373108 h 634380"/>
                  <a:gd name="connsiteX96" fmla="*/ 2814884 w 3573461"/>
                  <a:gd name="connsiteY96" fmla="*/ 353608 h 634380"/>
                  <a:gd name="connsiteX97" fmla="*/ 2825654 w 3573461"/>
                  <a:gd name="connsiteY97" fmla="*/ 361461 h 634380"/>
                  <a:gd name="connsiteX98" fmla="*/ 2801458 w 3573461"/>
                  <a:gd name="connsiteY98" fmla="*/ 386296 h 634380"/>
                  <a:gd name="connsiteX99" fmla="*/ 2769894 w 3573461"/>
                  <a:gd name="connsiteY99" fmla="*/ 380878 h 634380"/>
                  <a:gd name="connsiteX100" fmla="*/ 2794091 w 3573461"/>
                  <a:gd name="connsiteY100" fmla="*/ 356043 h 634380"/>
                  <a:gd name="connsiteX101" fmla="*/ 2814884 w 3573461"/>
                  <a:gd name="connsiteY101" fmla="*/ 353608 h 634380"/>
                  <a:gd name="connsiteX102" fmla="*/ 737058 w 3573461"/>
                  <a:gd name="connsiteY102" fmla="*/ 353608 h 634380"/>
                  <a:gd name="connsiteX103" fmla="*/ 747828 w 3573461"/>
                  <a:gd name="connsiteY103" fmla="*/ 361461 h 634380"/>
                  <a:gd name="connsiteX104" fmla="*/ 723631 w 3573461"/>
                  <a:gd name="connsiteY104" fmla="*/ 386296 h 634380"/>
                  <a:gd name="connsiteX105" fmla="*/ 692067 w 3573461"/>
                  <a:gd name="connsiteY105" fmla="*/ 380878 h 634380"/>
                  <a:gd name="connsiteX106" fmla="*/ 716264 w 3573461"/>
                  <a:gd name="connsiteY106" fmla="*/ 356043 h 634380"/>
                  <a:gd name="connsiteX107" fmla="*/ 737058 w 3573461"/>
                  <a:gd name="connsiteY107" fmla="*/ 353608 h 634380"/>
                  <a:gd name="connsiteX108" fmla="*/ 1665646 w 3573461"/>
                  <a:gd name="connsiteY108" fmla="*/ 321557 h 634380"/>
                  <a:gd name="connsiteX109" fmla="*/ 1686479 w 3573461"/>
                  <a:gd name="connsiteY109" fmla="*/ 323454 h 634380"/>
                  <a:gd name="connsiteX110" fmla="*/ 1711117 w 3573461"/>
                  <a:gd name="connsiteY110" fmla="*/ 347660 h 634380"/>
                  <a:gd name="connsiteX111" fmla="*/ 1679659 w 3573461"/>
                  <a:gd name="connsiteY111" fmla="*/ 353889 h 634380"/>
                  <a:gd name="connsiteX112" fmla="*/ 1655019 w 3573461"/>
                  <a:gd name="connsiteY112" fmla="*/ 329684 h 634380"/>
                  <a:gd name="connsiteX113" fmla="*/ 1665646 w 3573461"/>
                  <a:gd name="connsiteY113" fmla="*/ 321557 h 634380"/>
                  <a:gd name="connsiteX114" fmla="*/ 3201584 w 3573461"/>
                  <a:gd name="connsiteY114" fmla="*/ 314769 h 634380"/>
                  <a:gd name="connsiteX115" fmla="*/ 3212354 w 3573461"/>
                  <a:gd name="connsiteY115" fmla="*/ 322622 h 634380"/>
                  <a:gd name="connsiteX116" fmla="*/ 3188158 w 3573461"/>
                  <a:gd name="connsiteY116" fmla="*/ 347457 h 634380"/>
                  <a:gd name="connsiteX117" fmla="*/ 3156594 w 3573461"/>
                  <a:gd name="connsiteY117" fmla="*/ 342039 h 634380"/>
                  <a:gd name="connsiteX118" fmla="*/ 3180791 w 3573461"/>
                  <a:gd name="connsiteY118" fmla="*/ 317204 h 634380"/>
                  <a:gd name="connsiteX119" fmla="*/ 3201584 w 3573461"/>
                  <a:gd name="connsiteY119" fmla="*/ 314769 h 634380"/>
                  <a:gd name="connsiteX120" fmla="*/ 1123758 w 3573461"/>
                  <a:gd name="connsiteY120" fmla="*/ 314769 h 634380"/>
                  <a:gd name="connsiteX121" fmla="*/ 1134528 w 3573461"/>
                  <a:gd name="connsiteY121" fmla="*/ 322622 h 634380"/>
                  <a:gd name="connsiteX122" fmla="*/ 1110331 w 3573461"/>
                  <a:gd name="connsiteY122" fmla="*/ 347457 h 634380"/>
                  <a:gd name="connsiteX123" fmla="*/ 1078767 w 3573461"/>
                  <a:gd name="connsiteY123" fmla="*/ 342039 h 634380"/>
                  <a:gd name="connsiteX124" fmla="*/ 1102964 w 3573461"/>
                  <a:gd name="connsiteY124" fmla="*/ 317204 h 634380"/>
                  <a:gd name="connsiteX125" fmla="*/ 1123758 w 3573461"/>
                  <a:gd name="connsiteY125" fmla="*/ 314769 h 634380"/>
                  <a:gd name="connsiteX126" fmla="*/ 3560584 w 3573461"/>
                  <a:gd name="connsiteY126" fmla="*/ 310406 h 634380"/>
                  <a:gd name="connsiteX127" fmla="*/ 3572607 w 3573461"/>
                  <a:gd name="connsiteY127" fmla="*/ 314968 h 634380"/>
                  <a:gd name="connsiteX128" fmla="*/ 3554046 w 3573461"/>
                  <a:gd name="connsiteY128" fmla="*/ 345975 h 634380"/>
                  <a:gd name="connsiteX129" fmla="*/ 3522311 w 3573461"/>
                  <a:gd name="connsiteY129" fmla="*/ 349693 h 634380"/>
                  <a:gd name="connsiteX130" fmla="*/ 3540872 w 3573461"/>
                  <a:gd name="connsiteY130" fmla="*/ 318687 h 634380"/>
                  <a:gd name="connsiteX131" fmla="*/ 3560584 w 3573461"/>
                  <a:gd name="connsiteY131" fmla="*/ 310406 h 634380"/>
                  <a:gd name="connsiteX132" fmla="*/ 1482757 w 3573461"/>
                  <a:gd name="connsiteY132" fmla="*/ 310406 h 634380"/>
                  <a:gd name="connsiteX133" fmla="*/ 1494781 w 3573461"/>
                  <a:gd name="connsiteY133" fmla="*/ 314968 h 634380"/>
                  <a:gd name="connsiteX134" fmla="*/ 1476220 w 3573461"/>
                  <a:gd name="connsiteY134" fmla="*/ 345975 h 634380"/>
                  <a:gd name="connsiteX135" fmla="*/ 1444484 w 3573461"/>
                  <a:gd name="connsiteY135" fmla="*/ 349693 h 634380"/>
                  <a:gd name="connsiteX136" fmla="*/ 1463045 w 3573461"/>
                  <a:gd name="connsiteY136" fmla="*/ 318687 h 634380"/>
                  <a:gd name="connsiteX137" fmla="*/ 1482757 w 3573461"/>
                  <a:gd name="connsiteY137" fmla="*/ 310406 h 634380"/>
                  <a:gd name="connsiteX138" fmla="*/ 2671008 w 3573461"/>
                  <a:gd name="connsiteY138" fmla="*/ 260198 h 634380"/>
                  <a:gd name="connsiteX139" fmla="*/ 2690864 w 3573461"/>
                  <a:gd name="connsiteY139" fmla="*/ 267969 h 634380"/>
                  <a:gd name="connsiteX140" fmla="*/ 2709981 w 3573461"/>
                  <a:gd name="connsiteY140" fmla="*/ 298489 h 634380"/>
                  <a:gd name="connsiteX141" fmla="*/ 2678186 w 3573461"/>
                  <a:gd name="connsiteY141" fmla="*/ 295590 h 634380"/>
                  <a:gd name="connsiteX142" fmla="*/ 2659070 w 3573461"/>
                  <a:gd name="connsiteY142" fmla="*/ 265069 h 634380"/>
                  <a:gd name="connsiteX143" fmla="*/ 2671008 w 3573461"/>
                  <a:gd name="connsiteY143" fmla="*/ 260198 h 634380"/>
                  <a:gd name="connsiteX144" fmla="*/ 593182 w 3573461"/>
                  <a:gd name="connsiteY144" fmla="*/ 260198 h 634380"/>
                  <a:gd name="connsiteX145" fmla="*/ 613038 w 3573461"/>
                  <a:gd name="connsiteY145" fmla="*/ 267969 h 634380"/>
                  <a:gd name="connsiteX146" fmla="*/ 632153 w 3573461"/>
                  <a:gd name="connsiteY146" fmla="*/ 298489 h 634380"/>
                  <a:gd name="connsiteX147" fmla="*/ 600359 w 3573461"/>
                  <a:gd name="connsiteY147" fmla="*/ 295590 h 634380"/>
                  <a:gd name="connsiteX148" fmla="*/ 581243 w 3573461"/>
                  <a:gd name="connsiteY148" fmla="*/ 265069 h 634380"/>
                  <a:gd name="connsiteX149" fmla="*/ 593182 w 3573461"/>
                  <a:gd name="connsiteY149" fmla="*/ 260198 h 634380"/>
                  <a:gd name="connsiteX150" fmla="*/ 2473118 w 3573461"/>
                  <a:gd name="connsiteY150" fmla="*/ 259871 h 634380"/>
                  <a:gd name="connsiteX151" fmla="*/ 2499780 w 3573461"/>
                  <a:gd name="connsiteY151" fmla="*/ 280787 h 634380"/>
                  <a:gd name="connsiteX152" fmla="*/ 2469058 w 3573461"/>
                  <a:gd name="connsiteY152" fmla="*/ 291003 h 634380"/>
                  <a:gd name="connsiteX153" fmla="*/ 2442396 w 3573461"/>
                  <a:gd name="connsiteY153" fmla="*/ 270087 h 634380"/>
                  <a:gd name="connsiteX154" fmla="*/ 2473118 w 3573461"/>
                  <a:gd name="connsiteY154" fmla="*/ 259871 h 634380"/>
                  <a:gd name="connsiteX155" fmla="*/ 2110134 w 3573461"/>
                  <a:gd name="connsiteY155" fmla="*/ 259871 h 634380"/>
                  <a:gd name="connsiteX156" fmla="*/ 2136796 w 3573461"/>
                  <a:gd name="connsiteY156" fmla="*/ 280787 h 634380"/>
                  <a:gd name="connsiteX157" fmla="*/ 2106074 w 3573461"/>
                  <a:gd name="connsiteY157" fmla="*/ 291003 h 634380"/>
                  <a:gd name="connsiteX158" fmla="*/ 2079413 w 3573461"/>
                  <a:gd name="connsiteY158" fmla="*/ 270087 h 634380"/>
                  <a:gd name="connsiteX159" fmla="*/ 2110134 w 3573461"/>
                  <a:gd name="connsiteY159" fmla="*/ 259871 h 634380"/>
                  <a:gd name="connsiteX160" fmla="*/ 395291 w 3573461"/>
                  <a:gd name="connsiteY160" fmla="*/ 259871 h 634380"/>
                  <a:gd name="connsiteX161" fmla="*/ 421953 w 3573461"/>
                  <a:gd name="connsiteY161" fmla="*/ 280787 h 634380"/>
                  <a:gd name="connsiteX162" fmla="*/ 391231 w 3573461"/>
                  <a:gd name="connsiteY162" fmla="*/ 291003 h 634380"/>
                  <a:gd name="connsiteX163" fmla="*/ 364569 w 3573461"/>
                  <a:gd name="connsiteY163" fmla="*/ 270087 h 634380"/>
                  <a:gd name="connsiteX164" fmla="*/ 395291 w 3573461"/>
                  <a:gd name="connsiteY164" fmla="*/ 259871 h 634380"/>
                  <a:gd name="connsiteX165" fmla="*/ 2999281 w 3573461"/>
                  <a:gd name="connsiteY165" fmla="*/ 240370 h 634380"/>
                  <a:gd name="connsiteX166" fmla="*/ 3010051 w 3573461"/>
                  <a:gd name="connsiteY166" fmla="*/ 248223 h 634380"/>
                  <a:gd name="connsiteX167" fmla="*/ 2985854 w 3573461"/>
                  <a:gd name="connsiteY167" fmla="*/ 273058 h 634380"/>
                  <a:gd name="connsiteX168" fmla="*/ 2954290 w 3573461"/>
                  <a:gd name="connsiteY168" fmla="*/ 267640 h 634380"/>
                  <a:gd name="connsiteX169" fmla="*/ 2978487 w 3573461"/>
                  <a:gd name="connsiteY169" fmla="*/ 242806 h 634380"/>
                  <a:gd name="connsiteX170" fmla="*/ 2999281 w 3573461"/>
                  <a:gd name="connsiteY170" fmla="*/ 240370 h 634380"/>
                  <a:gd name="connsiteX171" fmla="*/ 921454 w 3573461"/>
                  <a:gd name="connsiteY171" fmla="*/ 240370 h 634380"/>
                  <a:gd name="connsiteX172" fmla="*/ 932225 w 3573461"/>
                  <a:gd name="connsiteY172" fmla="*/ 248223 h 634380"/>
                  <a:gd name="connsiteX173" fmla="*/ 908028 w 3573461"/>
                  <a:gd name="connsiteY173" fmla="*/ 273058 h 634380"/>
                  <a:gd name="connsiteX174" fmla="*/ 876464 w 3573461"/>
                  <a:gd name="connsiteY174" fmla="*/ 267640 h 634380"/>
                  <a:gd name="connsiteX175" fmla="*/ 900661 w 3573461"/>
                  <a:gd name="connsiteY175" fmla="*/ 242806 h 634380"/>
                  <a:gd name="connsiteX176" fmla="*/ 921454 w 3573461"/>
                  <a:gd name="connsiteY176" fmla="*/ 240370 h 634380"/>
                  <a:gd name="connsiteX177" fmla="*/ 2907325 w 3573461"/>
                  <a:gd name="connsiteY177" fmla="*/ 130962 h 634380"/>
                  <a:gd name="connsiteX178" fmla="*/ 2918095 w 3573461"/>
                  <a:gd name="connsiteY178" fmla="*/ 138815 h 634380"/>
                  <a:gd name="connsiteX179" fmla="*/ 2893898 w 3573461"/>
                  <a:gd name="connsiteY179" fmla="*/ 163649 h 634380"/>
                  <a:gd name="connsiteX180" fmla="*/ 2862334 w 3573461"/>
                  <a:gd name="connsiteY180" fmla="*/ 158231 h 634380"/>
                  <a:gd name="connsiteX181" fmla="*/ 2886531 w 3573461"/>
                  <a:gd name="connsiteY181" fmla="*/ 133397 h 634380"/>
                  <a:gd name="connsiteX182" fmla="*/ 2907325 w 3573461"/>
                  <a:gd name="connsiteY182" fmla="*/ 130962 h 634380"/>
                  <a:gd name="connsiteX183" fmla="*/ 829498 w 3573461"/>
                  <a:gd name="connsiteY183" fmla="*/ 130962 h 634380"/>
                  <a:gd name="connsiteX184" fmla="*/ 840269 w 3573461"/>
                  <a:gd name="connsiteY184" fmla="*/ 138815 h 634380"/>
                  <a:gd name="connsiteX185" fmla="*/ 816072 w 3573461"/>
                  <a:gd name="connsiteY185" fmla="*/ 163649 h 634380"/>
                  <a:gd name="connsiteX186" fmla="*/ 784508 w 3573461"/>
                  <a:gd name="connsiteY186" fmla="*/ 158231 h 634380"/>
                  <a:gd name="connsiteX187" fmla="*/ 808705 w 3573461"/>
                  <a:gd name="connsiteY187" fmla="*/ 133397 h 634380"/>
                  <a:gd name="connsiteX188" fmla="*/ 829498 w 3573461"/>
                  <a:gd name="connsiteY188" fmla="*/ 130962 h 634380"/>
                  <a:gd name="connsiteX189" fmla="*/ 1777930 w 3573461"/>
                  <a:gd name="connsiteY189" fmla="*/ 124623 h 634380"/>
                  <a:gd name="connsiteX190" fmla="*/ 1798763 w 3573461"/>
                  <a:gd name="connsiteY190" fmla="*/ 126521 h 634380"/>
                  <a:gd name="connsiteX191" fmla="*/ 1823401 w 3573461"/>
                  <a:gd name="connsiteY191" fmla="*/ 150726 h 634380"/>
                  <a:gd name="connsiteX192" fmla="*/ 1791943 w 3573461"/>
                  <a:gd name="connsiteY192" fmla="*/ 156956 h 634380"/>
                  <a:gd name="connsiteX193" fmla="*/ 1767303 w 3573461"/>
                  <a:gd name="connsiteY193" fmla="*/ 132750 h 634380"/>
                  <a:gd name="connsiteX194" fmla="*/ 1777930 w 3573461"/>
                  <a:gd name="connsiteY194" fmla="*/ 124623 h 634380"/>
                  <a:gd name="connsiteX195" fmla="*/ 3273900 w 3573461"/>
                  <a:gd name="connsiteY195" fmla="*/ 119895 h 634380"/>
                  <a:gd name="connsiteX196" fmla="*/ 3301341 w 3573461"/>
                  <a:gd name="connsiteY196" fmla="*/ 139320 h 634380"/>
                  <a:gd name="connsiteX197" fmla="*/ 3271046 w 3573461"/>
                  <a:gd name="connsiteY197" fmla="*/ 151220 h 634380"/>
                  <a:gd name="connsiteX198" fmla="*/ 3243606 w 3573461"/>
                  <a:gd name="connsiteY198" fmla="*/ 131795 h 634380"/>
                  <a:gd name="connsiteX199" fmla="*/ 3273900 w 3573461"/>
                  <a:gd name="connsiteY199" fmla="*/ 119895 h 634380"/>
                  <a:gd name="connsiteX200" fmla="*/ 1196074 w 3573461"/>
                  <a:gd name="connsiteY200" fmla="*/ 119895 h 634380"/>
                  <a:gd name="connsiteX201" fmla="*/ 1223515 w 3573461"/>
                  <a:gd name="connsiteY201" fmla="*/ 139320 h 634380"/>
                  <a:gd name="connsiteX202" fmla="*/ 1193220 w 3573461"/>
                  <a:gd name="connsiteY202" fmla="*/ 151220 h 634380"/>
                  <a:gd name="connsiteX203" fmla="*/ 1165779 w 3573461"/>
                  <a:gd name="connsiteY203" fmla="*/ 131795 h 634380"/>
                  <a:gd name="connsiteX204" fmla="*/ 1196074 w 3573461"/>
                  <a:gd name="connsiteY204" fmla="*/ 119895 h 634380"/>
                  <a:gd name="connsiteX205" fmla="*/ 2313276 w 3573461"/>
                  <a:gd name="connsiteY205" fmla="*/ 84542 h 634380"/>
                  <a:gd name="connsiteX206" fmla="*/ 2329871 w 3573461"/>
                  <a:gd name="connsiteY206" fmla="*/ 97530 h 634380"/>
                  <a:gd name="connsiteX207" fmla="*/ 2339382 w 3573461"/>
                  <a:gd name="connsiteY207" fmla="*/ 132541 h 634380"/>
                  <a:gd name="connsiteX208" fmla="*/ 2310131 w 3573461"/>
                  <a:gd name="connsiteY208" fmla="*/ 121067 h 634380"/>
                  <a:gd name="connsiteX209" fmla="*/ 2300620 w 3573461"/>
                  <a:gd name="connsiteY209" fmla="*/ 86056 h 634380"/>
                  <a:gd name="connsiteX210" fmla="*/ 2313276 w 3573461"/>
                  <a:gd name="connsiteY210" fmla="*/ 84542 h 634380"/>
                  <a:gd name="connsiteX211" fmla="*/ 1464540 w 3573461"/>
                  <a:gd name="connsiteY211" fmla="*/ 52929 h 634380"/>
                  <a:gd name="connsiteX212" fmla="*/ 1476564 w 3573461"/>
                  <a:gd name="connsiteY212" fmla="*/ 57491 h 634380"/>
                  <a:gd name="connsiteX213" fmla="*/ 1458003 w 3573461"/>
                  <a:gd name="connsiteY213" fmla="*/ 88498 h 634380"/>
                  <a:gd name="connsiteX214" fmla="*/ 1426268 w 3573461"/>
                  <a:gd name="connsiteY214" fmla="*/ 92216 h 634380"/>
                  <a:gd name="connsiteX215" fmla="*/ 1444829 w 3573461"/>
                  <a:gd name="connsiteY215" fmla="*/ 61210 h 634380"/>
                  <a:gd name="connsiteX216" fmla="*/ 1464540 w 3573461"/>
                  <a:gd name="connsiteY216" fmla="*/ 52929 h 634380"/>
                  <a:gd name="connsiteX217" fmla="*/ 1037664 w 3573461"/>
                  <a:gd name="connsiteY217" fmla="*/ 45785 h 634380"/>
                  <a:gd name="connsiteX218" fmla="*/ 1031570 w 3573461"/>
                  <a:gd name="connsiteY218" fmla="*/ 54294 h 634380"/>
                  <a:gd name="connsiteX219" fmla="*/ 1000682 w 3573461"/>
                  <a:gd name="connsiteY219" fmla="*/ 63763 h 634380"/>
                  <a:gd name="connsiteX220" fmla="*/ 1001408 w 3573461"/>
                  <a:gd name="connsiteY220" fmla="*/ 50031 h 634380"/>
                  <a:gd name="connsiteX221" fmla="*/ 1022581 w 3573461"/>
                  <a:gd name="connsiteY221" fmla="*/ 47143 h 634380"/>
                  <a:gd name="connsiteX222" fmla="*/ 2578800 w 3573461"/>
                  <a:gd name="connsiteY222" fmla="*/ 33030 h 634380"/>
                  <a:gd name="connsiteX223" fmla="*/ 2605462 w 3573461"/>
                  <a:gd name="connsiteY223" fmla="*/ 53946 h 634380"/>
                  <a:gd name="connsiteX224" fmla="*/ 2574740 w 3573461"/>
                  <a:gd name="connsiteY224" fmla="*/ 64162 h 634380"/>
                  <a:gd name="connsiteX225" fmla="*/ 2548080 w 3573461"/>
                  <a:gd name="connsiteY225" fmla="*/ 43246 h 634380"/>
                  <a:gd name="connsiteX226" fmla="*/ 2578800 w 3573461"/>
                  <a:gd name="connsiteY226" fmla="*/ 33030 h 634380"/>
                  <a:gd name="connsiteX227" fmla="*/ 1641801 w 3573461"/>
                  <a:gd name="connsiteY227" fmla="*/ 657 h 634380"/>
                  <a:gd name="connsiteX228" fmla="*/ 1637088 w 3573461"/>
                  <a:gd name="connsiteY228" fmla="*/ 4261 h 634380"/>
                  <a:gd name="connsiteX229" fmla="*/ 1616255 w 3573461"/>
                  <a:gd name="connsiteY229" fmla="*/ 2363 h 634380"/>
                  <a:gd name="connsiteX230" fmla="*/ 1615886 w 3573461"/>
                  <a:gd name="connsiteY230" fmla="*/ 2151 h 634380"/>
                  <a:gd name="connsiteX231" fmla="*/ 2148692 w 3573461"/>
                  <a:gd name="connsiteY231" fmla="*/ 1 h 634380"/>
                  <a:gd name="connsiteX232" fmla="*/ 2177711 w 3573461"/>
                  <a:gd name="connsiteY232" fmla="*/ 15805 h 634380"/>
                  <a:gd name="connsiteX233" fmla="*/ 2148654 w 3573461"/>
                  <a:gd name="connsiteY233" fmla="*/ 31510 h 634380"/>
                  <a:gd name="connsiteX234" fmla="*/ 2119634 w 3573461"/>
                  <a:gd name="connsiteY234" fmla="*/ 15705 h 634380"/>
                  <a:gd name="connsiteX235" fmla="*/ 2148692 w 3573461"/>
                  <a:gd name="connsiteY235" fmla="*/ 1 h 6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</a:cxnLst>
                <a:rect l="l" t="t" r="r" b="b"/>
                <a:pathLst>
                  <a:path w="3573461" h="634380">
                    <a:moveTo>
                      <a:pt x="170037" y="623176"/>
                    </a:moveTo>
                    <a:cubicBezTo>
                      <a:pt x="178009" y="624215"/>
                      <a:pt x="185066" y="626908"/>
                      <a:pt x="190032" y="630424"/>
                    </a:cubicBezTo>
                    <a:lnTo>
                      <a:pt x="192451" y="634380"/>
                    </a:lnTo>
                    <a:lnTo>
                      <a:pt x="154275" y="624635"/>
                    </a:lnTo>
                    <a:close/>
                    <a:moveTo>
                      <a:pt x="778082" y="581738"/>
                    </a:moveTo>
                    <a:cubicBezTo>
                      <a:pt x="783825" y="581065"/>
                      <a:pt x="788287" y="582533"/>
                      <a:pt x="790106" y="586301"/>
                    </a:cubicBezTo>
                    <a:cubicBezTo>
                      <a:pt x="793743" y="593835"/>
                      <a:pt x="785433" y="607718"/>
                      <a:pt x="771545" y="617307"/>
                    </a:cubicBezTo>
                    <a:cubicBezTo>
                      <a:pt x="757656" y="626896"/>
                      <a:pt x="743447" y="628561"/>
                      <a:pt x="739809" y="621026"/>
                    </a:cubicBezTo>
                    <a:cubicBezTo>
                      <a:pt x="736171" y="613491"/>
                      <a:pt x="744481" y="599608"/>
                      <a:pt x="758370" y="590019"/>
                    </a:cubicBezTo>
                    <a:cubicBezTo>
                      <a:pt x="765315" y="585225"/>
                      <a:pt x="772339" y="582411"/>
                      <a:pt x="778082" y="581738"/>
                    </a:cubicBezTo>
                    <a:close/>
                    <a:moveTo>
                      <a:pt x="1088319" y="581709"/>
                    </a:moveTo>
                    <a:cubicBezTo>
                      <a:pt x="1094089" y="581635"/>
                      <a:pt x="1098427" y="583560"/>
                      <a:pt x="1099965" y="587502"/>
                    </a:cubicBezTo>
                    <a:cubicBezTo>
                      <a:pt x="1101504" y="591445"/>
                      <a:pt x="1099952" y="596658"/>
                      <a:pt x="1096198" y="601899"/>
                    </a:cubicBezTo>
                    <a:lnTo>
                      <a:pt x="1080422" y="615434"/>
                    </a:lnTo>
                    <a:lnTo>
                      <a:pt x="1052989" y="618689"/>
                    </a:lnTo>
                    <a:lnTo>
                      <a:pt x="1051319" y="618852"/>
                    </a:lnTo>
                    <a:lnTo>
                      <a:pt x="1047337" y="616871"/>
                    </a:lnTo>
                    <a:cubicBezTo>
                      <a:pt x="1044260" y="608987"/>
                      <a:pt x="1053546" y="596021"/>
                      <a:pt x="1068080" y="587911"/>
                    </a:cubicBezTo>
                    <a:cubicBezTo>
                      <a:pt x="1075347" y="583855"/>
                      <a:pt x="1082548" y="581783"/>
                      <a:pt x="1088319" y="581709"/>
                    </a:cubicBezTo>
                    <a:close/>
                    <a:moveTo>
                      <a:pt x="438503" y="556208"/>
                    </a:moveTo>
                    <a:cubicBezTo>
                      <a:pt x="444246" y="555535"/>
                      <a:pt x="448708" y="557003"/>
                      <a:pt x="450527" y="560771"/>
                    </a:cubicBezTo>
                    <a:cubicBezTo>
                      <a:pt x="454164" y="568306"/>
                      <a:pt x="445854" y="582188"/>
                      <a:pt x="431966" y="591777"/>
                    </a:cubicBezTo>
                    <a:cubicBezTo>
                      <a:pt x="418077" y="601367"/>
                      <a:pt x="403868" y="603031"/>
                      <a:pt x="400230" y="595496"/>
                    </a:cubicBezTo>
                    <a:cubicBezTo>
                      <a:pt x="396592" y="587961"/>
                      <a:pt x="404902" y="574079"/>
                      <a:pt x="418791" y="564490"/>
                    </a:cubicBezTo>
                    <a:cubicBezTo>
                      <a:pt x="425736" y="559695"/>
                      <a:pt x="432760" y="556882"/>
                      <a:pt x="438503" y="556208"/>
                    </a:cubicBezTo>
                    <a:close/>
                    <a:moveTo>
                      <a:pt x="1652576" y="530203"/>
                    </a:moveTo>
                    <a:cubicBezTo>
                      <a:pt x="1658269" y="529074"/>
                      <a:pt x="1665664" y="529618"/>
                      <a:pt x="1673409" y="532101"/>
                    </a:cubicBezTo>
                    <a:cubicBezTo>
                      <a:pt x="1681155" y="534582"/>
                      <a:pt x="1687785" y="538532"/>
                      <a:pt x="1692244" y="542913"/>
                    </a:cubicBezTo>
                    <a:lnTo>
                      <a:pt x="1693917" y="546773"/>
                    </a:lnTo>
                    <a:lnTo>
                      <a:pt x="1663057" y="548771"/>
                    </a:lnTo>
                    <a:lnTo>
                      <a:pt x="1647232" y="550517"/>
                    </a:lnTo>
                    <a:lnTo>
                      <a:pt x="1641949" y="538330"/>
                    </a:lnTo>
                    <a:cubicBezTo>
                      <a:pt x="1642892" y="534128"/>
                      <a:pt x="1646883" y="531330"/>
                      <a:pt x="1652576" y="530203"/>
                    </a:cubicBezTo>
                    <a:close/>
                    <a:moveTo>
                      <a:pt x="2085280" y="521229"/>
                    </a:moveTo>
                    <a:cubicBezTo>
                      <a:pt x="2090870" y="519516"/>
                      <a:pt x="2095466" y="520152"/>
                      <a:pt x="2097744" y="523544"/>
                    </a:cubicBezTo>
                    <a:lnTo>
                      <a:pt x="2097179" y="534241"/>
                    </a:lnTo>
                    <a:lnTo>
                      <a:pt x="2066250" y="533857"/>
                    </a:lnTo>
                    <a:lnTo>
                      <a:pt x="2066856" y="533011"/>
                    </a:lnTo>
                    <a:cubicBezTo>
                      <a:pt x="2073107" y="527006"/>
                      <a:pt x="2079690" y="522942"/>
                      <a:pt x="2085280" y="521229"/>
                    </a:cubicBezTo>
                    <a:close/>
                    <a:moveTo>
                      <a:pt x="7453" y="521229"/>
                    </a:moveTo>
                    <a:cubicBezTo>
                      <a:pt x="13043" y="519516"/>
                      <a:pt x="17639" y="520152"/>
                      <a:pt x="19918" y="523544"/>
                    </a:cubicBezTo>
                    <a:cubicBezTo>
                      <a:pt x="22197" y="526935"/>
                      <a:pt x="21726" y="532440"/>
                      <a:pt x="19123" y="538598"/>
                    </a:cubicBezTo>
                    <a:lnTo>
                      <a:pt x="14889" y="544511"/>
                    </a:lnTo>
                    <a:lnTo>
                      <a:pt x="3087" y="533344"/>
                    </a:lnTo>
                    <a:lnTo>
                      <a:pt x="0" y="525995"/>
                    </a:lnTo>
                    <a:close/>
                    <a:moveTo>
                      <a:pt x="2657939" y="468844"/>
                    </a:moveTo>
                    <a:cubicBezTo>
                      <a:pt x="2663693" y="469368"/>
                      <a:pt x="2670766" y="472000"/>
                      <a:pt x="2677795" y="476615"/>
                    </a:cubicBezTo>
                    <a:cubicBezTo>
                      <a:pt x="2691854" y="485844"/>
                      <a:pt x="2700412" y="499508"/>
                      <a:pt x="2696912" y="507135"/>
                    </a:cubicBezTo>
                    <a:cubicBezTo>
                      <a:pt x="2693410" y="514762"/>
                      <a:pt x="2679175" y="513465"/>
                      <a:pt x="2665116" y="504236"/>
                    </a:cubicBezTo>
                    <a:cubicBezTo>
                      <a:pt x="2651058" y="495007"/>
                      <a:pt x="2642500" y="481341"/>
                      <a:pt x="2646001" y="473715"/>
                    </a:cubicBezTo>
                    <a:cubicBezTo>
                      <a:pt x="2647751" y="469902"/>
                      <a:pt x="2652185" y="468319"/>
                      <a:pt x="2657939" y="468844"/>
                    </a:cubicBezTo>
                    <a:close/>
                    <a:moveTo>
                      <a:pt x="580113" y="468844"/>
                    </a:moveTo>
                    <a:cubicBezTo>
                      <a:pt x="585867" y="469368"/>
                      <a:pt x="592940" y="472000"/>
                      <a:pt x="599969" y="476615"/>
                    </a:cubicBezTo>
                    <a:cubicBezTo>
                      <a:pt x="614028" y="485844"/>
                      <a:pt x="622585" y="499508"/>
                      <a:pt x="619084" y="507135"/>
                    </a:cubicBezTo>
                    <a:cubicBezTo>
                      <a:pt x="615583" y="514762"/>
                      <a:pt x="601348" y="513465"/>
                      <a:pt x="587290" y="504236"/>
                    </a:cubicBezTo>
                    <a:cubicBezTo>
                      <a:pt x="573230" y="495007"/>
                      <a:pt x="564672" y="481341"/>
                      <a:pt x="568173" y="473715"/>
                    </a:cubicBezTo>
                    <a:cubicBezTo>
                      <a:pt x="569924" y="469902"/>
                      <a:pt x="574358" y="468319"/>
                      <a:pt x="580113" y="468844"/>
                    </a:cubicBezTo>
                    <a:close/>
                    <a:moveTo>
                      <a:pt x="3017188" y="428007"/>
                    </a:moveTo>
                    <a:cubicBezTo>
                      <a:pt x="3022901" y="428988"/>
                      <a:pt x="3026942" y="431684"/>
                      <a:pt x="3027959" y="435860"/>
                    </a:cubicBezTo>
                    <a:cubicBezTo>
                      <a:pt x="3029993" y="444213"/>
                      <a:pt x="3019160" y="455333"/>
                      <a:pt x="3003762" y="460695"/>
                    </a:cubicBezTo>
                    <a:cubicBezTo>
                      <a:pt x="2988364" y="466057"/>
                      <a:pt x="2974232" y="463631"/>
                      <a:pt x="2972198" y="455277"/>
                    </a:cubicBezTo>
                    <a:cubicBezTo>
                      <a:pt x="2970164" y="446924"/>
                      <a:pt x="2980998" y="435804"/>
                      <a:pt x="2996395" y="430442"/>
                    </a:cubicBezTo>
                    <a:cubicBezTo>
                      <a:pt x="3004094" y="427761"/>
                      <a:pt x="3011478" y="427027"/>
                      <a:pt x="3017188" y="428007"/>
                    </a:cubicBezTo>
                    <a:close/>
                    <a:moveTo>
                      <a:pt x="939362" y="428007"/>
                    </a:moveTo>
                    <a:cubicBezTo>
                      <a:pt x="945074" y="428988"/>
                      <a:pt x="949116" y="431684"/>
                      <a:pt x="950133" y="435860"/>
                    </a:cubicBezTo>
                    <a:cubicBezTo>
                      <a:pt x="952167" y="444213"/>
                      <a:pt x="941334" y="455333"/>
                      <a:pt x="925936" y="460695"/>
                    </a:cubicBezTo>
                    <a:cubicBezTo>
                      <a:pt x="910538" y="466057"/>
                      <a:pt x="896406" y="463631"/>
                      <a:pt x="894372" y="455277"/>
                    </a:cubicBezTo>
                    <a:cubicBezTo>
                      <a:pt x="892338" y="446924"/>
                      <a:pt x="903171" y="435804"/>
                      <a:pt x="918569" y="430442"/>
                    </a:cubicBezTo>
                    <a:cubicBezTo>
                      <a:pt x="926268" y="427761"/>
                      <a:pt x="933650" y="427027"/>
                      <a:pt x="939362" y="428007"/>
                    </a:cubicBezTo>
                    <a:close/>
                    <a:moveTo>
                      <a:pt x="3376188" y="423643"/>
                    </a:moveTo>
                    <a:cubicBezTo>
                      <a:pt x="3381931" y="422971"/>
                      <a:pt x="3386393" y="424438"/>
                      <a:pt x="3388211" y="428206"/>
                    </a:cubicBezTo>
                    <a:cubicBezTo>
                      <a:pt x="3391850" y="435741"/>
                      <a:pt x="3383540" y="449623"/>
                      <a:pt x="3369650" y="459212"/>
                    </a:cubicBezTo>
                    <a:cubicBezTo>
                      <a:pt x="3355762" y="468802"/>
                      <a:pt x="3341554" y="470466"/>
                      <a:pt x="3337915" y="462931"/>
                    </a:cubicBezTo>
                    <a:cubicBezTo>
                      <a:pt x="3334278" y="455396"/>
                      <a:pt x="3342587" y="441514"/>
                      <a:pt x="3356476" y="431925"/>
                    </a:cubicBezTo>
                    <a:cubicBezTo>
                      <a:pt x="3363421" y="427130"/>
                      <a:pt x="3370445" y="424317"/>
                      <a:pt x="3376188" y="423643"/>
                    </a:cubicBezTo>
                    <a:close/>
                    <a:moveTo>
                      <a:pt x="1298362" y="423643"/>
                    </a:moveTo>
                    <a:cubicBezTo>
                      <a:pt x="1304104" y="422971"/>
                      <a:pt x="1308566" y="424438"/>
                      <a:pt x="1310385" y="428206"/>
                    </a:cubicBezTo>
                    <a:cubicBezTo>
                      <a:pt x="1314023" y="435741"/>
                      <a:pt x="1305713" y="449623"/>
                      <a:pt x="1291824" y="459212"/>
                    </a:cubicBezTo>
                    <a:cubicBezTo>
                      <a:pt x="1277935" y="468802"/>
                      <a:pt x="1263727" y="470466"/>
                      <a:pt x="1260089" y="462931"/>
                    </a:cubicBezTo>
                    <a:cubicBezTo>
                      <a:pt x="1256451" y="455396"/>
                      <a:pt x="1264761" y="441514"/>
                      <a:pt x="1278650" y="431925"/>
                    </a:cubicBezTo>
                    <a:cubicBezTo>
                      <a:pt x="1285594" y="427130"/>
                      <a:pt x="1292619" y="424317"/>
                      <a:pt x="1298362" y="423643"/>
                    </a:cubicBezTo>
                    <a:close/>
                    <a:moveTo>
                      <a:pt x="2288722" y="373108"/>
                    </a:moveTo>
                    <a:cubicBezTo>
                      <a:pt x="2304569" y="376063"/>
                      <a:pt x="2316505" y="385428"/>
                      <a:pt x="2315384" y="394024"/>
                    </a:cubicBezTo>
                    <a:cubicBezTo>
                      <a:pt x="2314264" y="402621"/>
                      <a:pt x="2300509" y="407196"/>
                      <a:pt x="2284662" y="404241"/>
                    </a:cubicBezTo>
                    <a:cubicBezTo>
                      <a:pt x="2268816" y="401286"/>
                      <a:pt x="2256879" y="391921"/>
                      <a:pt x="2258001" y="383325"/>
                    </a:cubicBezTo>
                    <a:cubicBezTo>
                      <a:pt x="2259122" y="374728"/>
                      <a:pt x="2272876" y="370153"/>
                      <a:pt x="2288722" y="373108"/>
                    </a:cubicBezTo>
                    <a:close/>
                    <a:moveTo>
                      <a:pt x="1925738" y="373108"/>
                    </a:moveTo>
                    <a:cubicBezTo>
                      <a:pt x="1941585" y="376063"/>
                      <a:pt x="1953521" y="385428"/>
                      <a:pt x="1952401" y="394024"/>
                    </a:cubicBezTo>
                    <a:cubicBezTo>
                      <a:pt x="1951280" y="402621"/>
                      <a:pt x="1937526" y="407196"/>
                      <a:pt x="1921679" y="404241"/>
                    </a:cubicBezTo>
                    <a:cubicBezTo>
                      <a:pt x="1905833" y="401286"/>
                      <a:pt x="1893896" y="391921"/>
                      <a:pt x="1895018" y="383325"/>
                    </a:cubicBezTo>
                    <a:cubicBezTo>
                      <a:pt x="1896138" y="374728"/>
                      <a:pt x="1909893" y="370153"/>
                      <a:pt x="1925738" y="373108"/>
                    </a:cubicBezTo>
                    <a:close/>
                    <a:moveTo>
                      <a:pt x="210896" y="373108"/>
                    </a:moveTo>
                    <a:cubicBezTo>
                      <a:pt x="226741" y="376063"/>
                      <a:pt x="238678" y="385428"/>
                      <a:pt x="237558" y="394024"/>
                    </a:cubicBezTo>
                    <a:cubicBezTo>
                      <a:pt x="236436" y="402621"/>
                      <a:pt x="222682" y="407196"/>
                      <a:pt x="206836" y="404241"/>
                    </a:cubicBezTo>
                    <a:cubicBezTo>
                      <a:pt x="190990" y="401286"/>
                      <a:pt x="179053" y="391921"/>
                      <a:pt x="180174" y="383325"/>
                    </a:cubicBezTo>
                    <a:cubicBezTo>
                      <a:pt x="181295" y="374728"/>
                      <a:pt x="195049" y="370153"/>
                      <a:pt x="210896" y="373108"/>
                    </a:cubicBezTo>
                    <a:close/>
                    <a:moveTo>
                      <a:pt x="2814884" y="353608"/>
                    </a:moveTo>
                    <a:cubicBezTo>
                      <a:pt x="2820596" y="354589"/>
                      <a:pt x="2824638" y="357285"/>
                      <a:pt x="2825654" y="361461"/>
                    </a:cubicBezTo>
                    <a:cubicBezTo>
                      <a:pt x="2827689" y="369814"/>
                      <a:pt x="2816856" y="380934"/>
                      <a:pt x="2801458" y="386296"/>
                    </a:cubicBezTo>
                    <a:cubicBezTo>
                      <a:pt x="2786060" y="391657"/>
                      <a:pt x="2771928" y="389232"/>
                      <a:pt x="2769894" y="380878"/>
                    </a:cubicBezTo>
                    <a:cubicBezTo>
                      <a:pt x="2767860" y="372525"/>
                      <a:pt x="2778693" y="361405"/>
                      <a:pt x="2794091" y="356043"/>
                    </a:cubicBezTo>
                    <a:cubicBezTo>
                      <a:pt x="2801790" y="353362"/>
                      <a:pt x="2809172" y="352629"/>
                      <a:pt x="2814884" y="353608"/>
                    </a:cubicBezTo>
                    <a:close/>
                    <a:moveTo>
                      <a:pt x="737058" y="353608"/>
                    </a:moveTo>
                    <a:cubicBezTo>
                      <a:pt x="742770" y="354589"/>
                      <a:pt x="746811" y="357285"/>
                      <a:pt x="747828" y="361461"/>
                    </a:cubicBezTo>
                    <a:cubicBezTo>
                      <a:pt x="749862" y="369814"/>
                      <a:pt x="739029" y="380934"/>
                      <a:pt x="723631" y="386296"/>
                    </a:cubicBezTo>
                    <a:cubicBezTo>
                      <a:pt x="708233" y="391657"/>
                      <a:pt x="694102" y="389232"/>
                      <a:pt x="692067" y="380878"/>
                    </a:cubicBezTo>
                    <a:cubicBezTo>
                      <a:pt x="690033" y="372525"/>
                      <a:pt x="700866" y="361405"/>
                      <a:pt x="716264" y="356043"/>
                    </a:cubicBezTo>
                    <a:cubicBezTo>
                      <a:pt x="723964" y="353362"/>
                      <a:pt x="731346" y="352629"/>
                      <a:pt x="737058" y="353608"/>
                    </a:cubicBezTo>
                    <a:close/>
                    <a:moveTo>
                      <a:pt x="1665646" y="321557"/>
                    </a:moveTo>
                    <a:cubicBezTo>
                      <a:pt x="1671339" y="320428"/>
                      <a:pt x="1678733" y="320972"/>
                      <a:pt x="1686479" y="323454"/>
                    </a:cubicBezTo>
                    <a:cubicBezTo>
                      <a:pt x="1701969" y="328417"/>
                      <a:pt x="1713000" y="339255"/>
                      <a:pt x="1711117" y="347660"/>
                    </a:cubicBezTo>
                    <a:cubicBezTo>
                      <a:pt x="1709234" y="356064"/>
                      <a:pt x="1695149" y="358853"/>
                      <a:pt x="1679659" y="353889"/>
                    </a:cubicBezTo>
                    <a:cubicBezTo>
                      <a:pt x="1664168" y="348925"/>
                      <a:pt x="1653136" y="338088"/>
                      <a:pt x="1655019" y="329684"/>
                    </a:cubicBezTo>
                    <a:cubicBezTo>
                      <a:pt x="1655960" y="325482"/>
                      <a:pt x="1659953" y="322684"/>
                      <a:pt x="1665646" y="321557"/>
                    </a:cubicBezTo>
                    <a:close/>
                    <a:moveTo>
                      <a:pt x="3201584" y="314769"/>
                    </a:moveTo>
                    <a:cubicBezTo>
                      <a:pt x="3207296" y="315750"/>
                      <a:pt x="3211338" y="318446"/>
                      <a:pt x="3212354" y="322622"/>
                    </a:cubicBezTo>
                    <a:cubicBezTo>
                      <a:pt x="3214389" y="330975"/>
                      <a:pt x="3203556" y="342096"/>
                      <a:pt x="3188158" y="347457"/>
                    </a:cubicBezTo>
                    <a:cubicBezTo>
                      <a:pt x="3172760" y="352818"/>
                      <a:pt x="3158628" y="350393"/>
                      <a:pt x="3156594" y="342039"/>
                    </a:cubicBezTo>
                    <a:cubicBezTo>
                      <a:pt x="3154560" y="333686"/>
                      <a:pt x="3165393" y="322566"/>
                      <a:pt x="3180791" y="317204"/>
                    </a:cubicBezTo>
                    <a:cubicBezTo>
                      <a:pt x="3188490" y="314523"/>
                      <a:pt x="3195872" y="313790"/>
                      <a:pt x="3201584" y="314769"/>
                    </a:cubicBezTo>
                    <a:close/>
                    <a:moveTo>
                      <a:pt x="1123758" y="314769"/>
                    </a:moveTo>
                    <a:cubicBezTo>
                      <a:pt x="1129469" y="315750"/>
                      <a:pt x="1133511" y="318446"/>
                      <a:pt x="1134528" y="322622"/>
                    </a:cubicBezTo>
                    <a:cubicBezTo>
                      <a:pt x="1136562" y="330975"/>
                      <a:pt x="1125729" y="342096"/>
                      <a:pt x="1110331" y="347457"/>
                    </a:cubicBezTo>
                    <a:cubicBezTo>
                      <a:pt x="1094933" y="352818"/>
                      <a:pt x="1080802" y="350393"/>
                      <a:pt x="1078767" y="342039"/>
                    </a:cubicBezTo>
                    <a:cubicBezTo>
                      <a:pt x="1076733" y="333686"/>
                      <a:pt x="1087566" y="322566"/>
                      <a:pt x="1102964" y="317204"/>
                    </a:cubicBezTo>
                    <a:cubicBezTo>
                      <a:pt x="1110664" y="314523"/>
                      <a:pt x="1118046" y="313790"/>
                      <a:pt x="1123758" y="314769"/>
                    </a:cubicBezTo>
                    <a:close/>
                    <a:moveTo>
                      <a:pt x="3560584" y="310406"/>
                    </a:moveTo>
                    <a:cubicBezTo>
                      <a:pt x="3566326" y="309732"/>
                      <a:pt x="3570788" y="311201"/>
                      <a:pt x="3572607" y="314968"/>
                    </a:cubicBezTo>
                    <a:cubicBezTo>
                      <a:pt x="3576245" y="322503"/>
                      <a:pt x="3567936" y="336385"/>
                      <a:pt x="3554046" y="345975"/>
                    </a:cubicBezTo>
                    <a:cubicBezTo>
                      <a:pt x="3540157" y="355564"/>
                      <a:pt x="3525949" y="357228"/>
                      <a:pt x="3522311" y="349693"/>
                    </a:cubicBezTo>
                    <a:cubicBezTo>
                      <a:pt x="3518673" y="342158"/>
                      <a:pt x="3526983" y="328276"/>
                      <a:pt x="3540872" y="318687"/>
                    </a:cubicBezTo>
                    <a:cubicBezTo>
                      <a:pt x="3547816" y="313892"/>
                      <a:pt x="3554841" y="311079"/>
                      <a:pt x="3560584" y="310406"/>
                    </a:cubicBezTo>
                    <a:close/>
                    <a:moveTo>
                      <a:pt x="1482757" y="310406"/>
                    </a:moveTo>
                    <a:cubicBezTo>
                      <a:pt x="1488500" y="309732"/>
                      <a:pt x="1492962" y="311201"/>
                      <a:pt x="1494781" y="314968"/>
                    </a:cubicBezTo>
                    <a:cubicBezTo>
                      <a:pt x="1498418" y="322503"/>
                      <a:pt x="1490108" y="336385"/>
                      <a:pt x="1476220" y="345975"/>
                    </a:cubicBezTo>
                    <a:cubicBezTo>
                      <a:pt x="1462330" y="355564"/>
                      <a:pt x="1448122" y="357228"/>
                      <a:pt x="1444484" y="349693"/>
                    </a:cubicBezTo>
                    <a:cubicBezTo>
                      <a:pt x="1440846" y="342158"/>
                      <a:pt x="1449155" y="328276"/>
                      <a:pt x="1463045" y="318687"/>
                    </a:cubicBezTo>
                    <a:cubicBezTo>
                      <a:pt x="1469990" y="313892"/>
                      <a:pt x="1477014" y="311079"/>
                      <a:pt x="1482757" y="310406"/>
                    </a:cubicBezTo>
                    <a:close/>
                    <a:moveTo>
                      <a:pt x="2671008" y="260198"/>
                    </a:moveTo>
                    <a:cubicBezTo>
                      <a:pt x="2676762" y="260722"/>
                      <a:pt x="2683836" y="263355"/>
                      <a:pt x="2690864" y="267969"/>
                    </a:cubicBezTo>
                    <a:cubicBezTo>
                      <a:pt x="2704924" y="277197"/>
                      <a:pt x="2713482" y="290862"/>
                      <a:pt x="2709981" y="298489"/>
                    </a:cubicBezTo>
                    <a:cubicBezTo>
                      <a:pt x="2706480" y="306116"/>
                      <a:pt x="2692245" y="304819"/>
                      <a:pt x="2678186" y="295590"/>
                    </a:cubicBezTo>
                    <a:cubicBezTo>
                      <a:pt x="2664127" y="286361"/>
                      <a:pt x="2655569" y="272696"/>
                      <a:pt x="2659070" y="265069"/>
                    </a:cubicBezTo>
                    <a:cubicBezTo>
                      <a:pt x="2660820" y="261256"/>
                      <a:pt x="2665254" y="259673"/>
                      <a:pt x="2671008" y="260198"/>
                    </a:cubicBezTo>
                    <a:close/>
                    <a:moveTo>
                      <a:pt x="593182" y="260198"/>
                    </a:moveTo>
                    <a:cubicBezTo>
                      <a:pt x="598935" y="260722"/>
                      <a:pt x="606009" y="263355"/>
                      <a:pt x="613038" y="267969"/>
                    </a:cubicBezTo>
                    <a:cubicBezTo>
                      <a:pt x="627097" y="277197"/>
                      <a:pt x="635655" y="290862"/>
                      <a:pt x="632153" y="298489"/>
                    </a:cubicBezTo>
                    <a:cubicBezTo>
                      <a:pt x="628652" y="306116"/>
                      <a:pt x="614417" y="304819"/>
                      <a:pt x="600359" y="295590"/>
                    </a:cubicBezTo>
                    <a:cubicBezTo>
                      <a:pt x="586300" y="286361"/>
                      <a:pt x="577742" y="272696"/>
                      <a:pt x="581243" y="265069"/>
                    </a:cubicBezTo>
                    <a:cubicBezTo>
                      <a:pt x="582994" y="261256"/>
                      <a:pt x="587428" y="259673"/>
                      <a:pt x="593182" y="260198"/>
                    </a:cubicBezTo>
                    <a:close/>
                    <a:moveTo>
                      <a:pt x="2473118" y="259871"/>
                    </a:moveTo>
                    <a:cubicBezTo>
                      <a:pt x="2488964" y="262825"/>
                      <a:pt x="2500900" y="272190"/>
                      <a:pt x="2499780" y="280787"/>
                    </a:cubicBezTo>
                    <a:cubicBezTo>
                      <a:pt x="2498659" y="289383"/>
                      <a:pt x="2484904" y="293959"/>
                      <a:pt x="2469058" y="291003"/>
                    </a:cubicBezTo>
                    <a:cubicBezTo>
                      <a:pt x="2453212" y="288048"/>
                      <a:pt x="2441275" y="278684"/>
                      <a:pt x="2442396" y="270087"/>
                    </a:cubicBezTo>
                    <a:cubicBezTo>
                      <a:pt x="2443517" y="261490"/>
                      <a:pt x="2457272" y="256915"/>
                      <a:pt x="2473118" y="259871"/>
                    </a:cubicBezTo>
                    <a:close/>
                    <a:moveTo>
                      <a:pt x="2110134" y="259871"/>
                    </a:moveTo>
                    <a:cubicBezTo>
                      <a:pt x="2125981" y="262825"/>
                      <a:pt x="2137917" y="272190"/>
                      <a:pt x="2136796" y="280787"/>
                    </a:cubicBezTo>
                    <a:cubicBezTo>
                      <a:pt x="2135676" y="289383"/>
                      <a:pt x="2121921" y="293959"/>
                      <a:pt x="2106074" y="291003"/>
                    </a:cubicBezTo>
                    <a:cubicBezTo>
                      <a:pt x="2090228" y="288048"/>
                      <a:pt x="2078292" y="278684"/>
                      <a:pt x="2079413" y="270087"/>
                    </a:cubicBezTo>
                    <a:cubicBezTo>
                      <a:pt x="2080534" y="261490"/>
                      <a:pt x="2094288" y="256915"/>
                      <a:pt x="2110134" y="259871"/>
                    </a:cubicBezTo>
                    <a:close/>
                    <a:moveTo>
                      <a:pt x="395291" y="259871"/>
                    </a:moveTo>
                    <a:cubicBezTo>
                      <a:pt x="411137" y="262825"/>
                      <a:pt x="423074" y="272190"/>
                      <a:pt x="421953" y="280787"/>
                    </a:cubicBezTo>
                    <a:cubicBezTo>
                      <a:pt x="420832" y="289383"/>
                      <a:pt x="407077" y="293959"/>
                      <a:pt x="391231" y="291003"/>
                    </a:cubicBezTo>
                    <a:cubicBezTo>
                      <a:pt x="375386" y="288048"/>
                      <a:pt x="363449" y="278684"/>
                      <a:pt x="364569" y="270087"/>
                    </a:cubicBezTo>
                    <a:cubicBezTo>
                      <a:pt x="365691" y="261490"/>
                      <a:pt x="379444" y="256915"/>
                      <a:pt x="395291" y="259871"/>
                    </a:cubicBezTo>
                    <a:close/>
                    <a:moveTo>
                      <a:pt x="2999281" y="240370"/>
                    </a:moveTo>
                    <a:cubicBezTo>
                      <a:pt x="3004993" y="241351"/>
                      <a:pt x="3009035" y="244047"/>
                      <a:pt x="3010051" y="248223"/>
                    </a:cubicBezTo>
                    <a:cubicBezTo>
                      <a:pt x="3012086" y="256576"/>
                      <a:pt x="3001253" y="267697"/>
                      <a:pt x="2985854" y="273058"/>
                    </a:cubicBezTo>
                    <a:cubicBezTo>
                      <a:pt x="2970457" y="278419"/>
                      <a:pt x="2956324" y="275995"/>
                      <a:pt x="2954290" y="267640"/>
                    </a:cubicBezTo>
                    <a:cubicBezTo>
                      <a:pt x="2952256" y="259287"/>
                      <a:pt x="2963090" y="248167"/>
                      <a:pt x="2978487" y="242806"/>
                    </a:cubicBezTo>
                    <a:cubicBezTo>
                      <a:pt x="2986187" y="240124"/>
                      <a:pt x="2993568" y="239391"/>
                      <a:pt x="2999281" y="240370"/>
                    </a:cubicBezTo>
                    <a:close/>
                    <a:moveTo>
                      <a:pt x="921454" y="240370"/>
                    </a:moveTo>
                    <a:cubicBezTo>
                      <a:pt x="927167" y="241351"/>
                      <a:pt x="931207" y="244047"/>
                      <a:pt x="932225" y="248223"/>
                    </a:cubicBezTo>
                    <a:cubicBezTo>
                      <a:pt x="934259" y="256576"/>
                      <a:pt x="923425" y="267697"/>
                      <a:pt x="908028" y="273058"/>
                    </a:cubicBezTo>
                    <a:cubicBezTo>
                      <a:pt x="892629" y="278419"/>
                      <a:pt x="878498" y="275995"/>
                      <a:pt x="876464" y="267640"/>
                    </a:cubicBezTo>
                    <a:cubicBezTo>
                      <a:pt x="874430" y="259287"/>
                      <a:pt x="885262" y="248167"/>
                      <a:pt x="900661" y="242806"/>
                    </a:cubicBezTo>
                    <a:cubicBezTo>
                      <a:pt x="908360" y="240124"/>
                      <a:pt x="915742" y="239391"/>
                      <a:pt x="921454" y="240370"/>
                    </a:cubicBezTo>
                    <a:close/>
                    <a:moveTo>
                      <a:pt x="2907325" y="130962"/>
                    </a:moveTo>
                    <a:cubicBezTo>
                      <a:pt x="2913037" y="131943"/>
                      <a:pt x="2917079" y="134638"/>
                      <a:pt x="2918095" y="138815"/>
                    </a:cubicBezTo>
                    <a:cubicBezTo>
                      <a:pt x="2920130" y="147168"/>
                      <a:pt x="2909297" y="158288"/>
                      <a:pt x="2893898" y="163649"/>
                    </a:cubicBezTo>
                    <a:cubicBezTo>
                      <a:pt x="2878501" y="169011"/>
                      <a:pt x="2864368" y="166586"/>
                      <a:pt x="2862334" y="158231"/>
                    </a:cubicBezTo>
                    <a:cubicBezTo>
                      <a:pt x="2860300" y="149878"/>
                      <a:pt x="2871134" y="138758"/>
                      <a:pt x="2886531" y="133397"/>
                    </a:cubicBezTo>
                    <a:cubicBezTo>
                      <a:pt x="2894231" y="130715"/>
                      <a:pt x="2901614" y="129982"/>
                      <a:pt x="2907325" y="130962"/>
                    </a:cubicBezTo>
                    <a:close/>
                    <a:moveTo>
                      <a:pt x="829498" y="130962"/>
                    </a:moveTo>
                    <a:cubicBezTo>
                      <a:pt x="835211" y="131943"/>
                      <a:pt x="839251" y="134638"/>
                      <a:pt x="840269" y="138815"/>
                    </a:cubicBezTo>
                    <a:cubicBezTo>
                      <a:pt x="842303" y="147168"/>
                      <a:pt x="831469" y="158288"/>
                      <a:pt x="816072" y="163649"/>
                    </a:cubicBezTo>
                    <a:cubicBezTo>
                      <a:pt x="800673" y="169011"/>
                      <a:pt x="786542" y="166586"/>
                      <a:pt x="784508" y="158231"/>
                    </a:cubicBezTo>
                    <a:cubicBezTo>
                      <a:pt x="782474" y="149878"/>
                      <a:pt x="793306" y="138758"/>
                      <a:pt x="808705" y="133397"/>
                    </a:cubicBezTo>
                    <a:cubicBezTo>
                      <a:pt x="816404" y="130715"/>
                      <a:pt x="823786" y="129982"/>
                      <a:pt x="829498" y="130962"/>
                    </a:cubicBezTo>
                    <a:close/>
                    <a:moveTo>
                      <a:pt x="1777930" y="124623"/>
                    </a:moveTo>
                    <a:cubicBezTo>
                      <a:pt x="1783623" y="123495"/>
                      <a:pt x="1791017" y="124038"/>
                      <a:pt x="1798763" y="126521"/>
                    </a:cubicBezTo>
                    <a:cubicBezTo>
                      <a:pt x="1814253" y="131485"/>
                      <a:pt x="1825284" y="142322"/>
                      <a:pt x="1823401" y="150726"/>
                    </a:cubicBezTo>
                    <a:cubicBezTo>
                      <a:pt x="1821518" y="159130"/>
                      <a:pt x="1807434" y="161919"/>
                      <a:pt x="1791943" y="156956"/>
                    </a:cubicBezTo>
                    <a:cubicBezTo>
                      <a:pt x="1776452" y="151992"/>
                      <a:pt x="1765420" y="141155"/>
                      <a:pt x="1767303" y="132750"/>
                    </a:cubicBezTo>
                    <a:cubicBezTo>
                      <a:pt x="1768244" y="128548"/>
                      <a:pt x="1772237" y="125750"/>
                      <a:pt x="1777930" y="124623"/>
                    </a:cubicBezTo>
                    <a:close/>
                    <a:moveTo>
                      <a:pt x="3273900" y="119895"/>
                    </a:moveTo>
                    <a:cubicBezTo>
                      <a:pt x="3289844" y="121973"/>
                      <a:pt x="3302130" y="130671"/>
                      <a:pt x="3301341" y="139320"/>
                    </a:cubicBezTo>
                    <a:cubicBezTo>
                      <a:pt x="3300553" y="147969"/>
                      <a:pt x="3286989" y="153297"/>
                      <a:pt x="3271046" y="151220"/>
                    </a:cubicBezTo>
                    <a:cubicBezTo>
                      <a:pt x="3255103" y="149141"/>
                      <a:pt x="3242818" y="140444"/>
                      <a:pt x="3243606" y="131795"/>
                    </a:cubicBezTo>
                    <a:cubicBezTo>
                      <a:pt x="3244394" y="123146"/>
                      <a:pt x="3257957" y="117818"/>
                      <a:pt x="3273900" y="119895"/>
                    </a:cubicBezTo>
                    <a:close/>
                    <a:moveTo>
                      <a:pt x="1196074" y="119895"/>
                    </a:moveTo>
                    <a:cubicBezTo>
                      <a:pt x="1212018" y="121973"/>
                      <a:pt x="1224303" y="130671"/>
                      <a:pt x="1223515" y="139320"/>
                    </a:cubicBezTo>
                    <a:cubicBezTo>
                      <a:pt x="1222726" y="147969"/>
                      <a:pt x="1209163" y="153297"/>
                      <a:pt x="1193220" y="151220"/>
                    </a:cubicBezTo>
                    <a:cubicBezTo>
                      <a:pt x="1177276" y="149141"/>
                      <a:pt x="1164991" y="140444"/>
                      <a:pt x="1165779" y="131795"/>
                    </a:cubicBezTo>
                    <a:cubicBezTo>
                      <a:pt x="1166567" y="123146"/>
                      <a:pt x="1180131" y="117818"/>
                      <a:pt x="1196074" y="119895"/>
                    </a:cubicBezTo>
                    <a:close/>
                    <a:moveTo>
                      <a:pt x="2313276" y="84542"/>
                    </a:moveTo>
                    <a:cubicBezTo>
                      <a:pt x="2318569" y="86618"/>
                      <a:pt x="2324518" y="91112"/>
                      <a:pt x="2329871" y="97530"/>
                    </a:cubicBezTo>
                    <a:cubicBezTo>
                      <a:pt x="2340575" y="110368"/>
                      <a:pt x="2344834" y="126041"/>
                      <a:pt x="2339382" y="132541"/>
                    </a:cubicBezTo>
                    <a:cubicBezTo>
                      <a:pt x="2333931" y="139042"/>
                      <a:pt x="2320835" y="133905"/>
                      <a:pt x="2310131" y="121067"/>
                    </a:cubicBezTo>
                    <a:cubicBezTo>
                      <a:pt x="2299427" y="108231"/>
                      <a:pt x="2295169" y="92556"/>
                      <a:pt x="2300620" y="86056"/>
                    </a:cubicBezTo>
                    <a:cubicBezTo>
                      <a:pt x="2303346" y="82805"/>
                      <a:pt x="2307982" y="82466"/>
                      <a:pt x="2313276" y="84542"/>
                    </a:cubicBezTo>
                    <a:close/>
                    <a:moveTo>
                      <a:pt x="1464540" y="52929"/>
                    </a:moveTo>
                    <a:cubicBezTo>
                      <a:pt x="1470283" y="52255"/>
                      <a:pt x="1474744" y="53724"/>
                      <a:pt x="1476564" y="57491"/>
                    </a:cubicBezTo>
                    <a:cubicBezTo>
                      <a:pt x="1480201" y="65026"/>
                      <a:pt x="1471892" y="78908"/>
                      <a:pt x="1458003" y="88498"/>
                    </a:cubicBezTo>
                    <a:cubicBezTo>
                      <a:pt x="1444113" y="98087"/>
                      <a:pt x="1429905" y="99751"/>
                      <a:pt x="1426268" y="92216"/>
                    </a:cubicBezTo>
                    <a:cubicBezTo>
                      <a:pt x="1422629" y="84681"/>
                      <a:pt x="1430939" y="70799"/>
                      <a:pt x="1444829" y="61210"/>
                    </a:cubicBezTo>
                    <a:cubicBezTo>
                      <a:pt x="1451773" y="56415"/>
                      <a:pt x="1458798" y="53602"/>
                      <a:pt x="1464540" y="52929"/>
                    </a:cubicBezTo>
                    <a:close/>
                    <a:moveTo>
                      <a:pt x="1037664" y="45785"/>
                    </a:moveTo>
                    <a:lnTo>
                      <a:pt x="1031570" y="54294"/>
                    </a:lnTo>
                    <a:cubicBezTo>
                      <a:pt x="1019068" y="66307"/>
                      <a:pt x="1005238" y="70546"/>
                      <a:pt x="1000682" y="63763"/>
                    </a:cubicBezTo>
                    <a:lnTo>
                      <a:pt x="1001408" y="50031"/>
                    </a:lnTo>
                    <a:lnTo>
                      <a:pt x="1022581" y="47143"/>
                    </a:lnTo>
                    <a:close/>
                    <a:moveTo>
                      <a:pt x="2578800" y="33030"/>
                    </a:moveTo>
                    <a:cubicBezTo>
                      <a:pt x="2594647" y="35984"/>
                      <a:pt x="2606583" y="45349"/>
                      <a:pt x="2605462" y="53946"/>
                    </a:cubicBezTo>
                    <a:cubicBezTo>
                      <a:pt x="2604342" y="62542"/>
                      <a:pt x="2590587" y="67117"/>
                      <a:pt x="2574740" y="64162"/>
                    </a:cubicBezTo>
                    <a:cubicBezTo>
                      <a:pt x="2558895" y="61207"/>
                      <a:pt x="2546958" y="51842"/>
                      <a:pt x="2548080" y="43246"/>
                    </a:cubicBezTo>
                    <a:cubicBezTo>
                      <a:pt x="2549200" y="34649"/>
                      <a:pt x="2562955" y="30074"/>
                      <a:pt x="2578800" y="33030"/>
                    </a:cubicBezTo>
                    <a:close/>
                    <a:moveTo>
                      <a:pt x="1641801" y="657"/>
                    </a:moveTo>
                    <a:lnTo>
                      <a:pt x="1637088" y="4261"/>
                    </a:lnTo>
                    <a:cubicBezTo>
                      <a:pt x="1631395" y="5388"/>
                      <a:pt x="1624001" y="4845"/>
                      <a:pt x="1616255" y="2363"/>
                    </a:cubicBezTo>
                    <a:lnTo>
                      <a:pt x="1615886" y="2151"/>
                    </a:lnTo>
                    <a:close/>
                    <a:moveTo>
                      <a:pt x="2148692" y="1"/>
                    </a:moveTo>
                    <a:cubicBezTo>
                      <a:pt x="2164729" y="28"/>
                      <a:pt x="2177722" y="7105"/>
                      <a:pt x="2177711" y="15805"/>
                    </a:cubicBezTo>
                    <a:cubicBezTo>
                      <a:pt x="2177700" y="24506"/>
                      <a:pt x="2164692" y="31537"/>
                      <a:pt x="2148654" y="31510"/>
                    </a:cubicBezTo>
                    <a:cubicBezTo>
                      <a:pt x="2132616" y="31483"/>
                      <a:pt x="2119624" y="24406"/>
                      <a:pt x="2119634" y="15705"/>
                    </a:cubicBezTo>
                    <a:cubicBezTo>
                      <a:pt x="2119644" y="7005"/>
                      <a:pt x="2132654" y="-26"/>
                      <a:pt x="2148692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474771FA-BAA9-4E43-8FC4-5942AB102A02}"/>
                  </a:ext>
                </a:extLst>
              </p:cNvPr>
              <p:cNvSpPr/>
              <p:nvPr/>
            </p:nvSpPr>
            <p:spPr>
              <a:xfrm>
                <a:off x="2299076" y="2709855"/>
                <a:ext cx="3631198" cy="360178"/>
              </a:xfrm>
              <a:custGeom>
                <a:avLst/>
                <a:gdLst>
                  <a:gd name="connsiteX0" fmla="*/ 2994210 w 5313986"/>
                  <a:gd name="connsiteY0" fmla="*/ 20 h 527093"/>
                  <a:gd name="connsiteX1" fmla="*/ 5298500 w 5313986"/>
                  <a:gd name="connsiteY1" fmla="*/ 395266 h 527093"/>
                  <a:gd name="connsiteX2" fmla="*/ 5313986 w 5313986"/>
                  <a:gd name="connsiteY2" fmla="*/ 410848 h 527093"/>
                  <a:gd name="connsiteX3" fmla="*/ 5310019 w 5313986"/>
                  <a:gd name="connsiteY3" fmla="*/ 409196 h 527093"/>
                  <a:gd name="connsiteX4" fmla="*/ 2820935 w 5313986"/>
                  <a:gd name="connsiteY4" fmla="*/ 172895 h 527093"/>
                  <a:gd name="connsiteX5" fmla="*/ 23779 w 5313986"/>
                  <a:gd name="connsiteY5" fmla="*/ 516451 h 527093"/>
                  <a:gd name="connsiteX6" fmla="*/ 0 w 5313986"/>
                  <a:gd name="connsiteY6" fmla="*/ 527093 h 527093"/>
                  <a:gd name="connsiteX7" fmla="*/ 10016 w 5313986"/>
                  <a:gd name="connsiteY7" fmla="*/ 512883 h 527093"/>
                  <a:gd name="connsiteX8" fmla="*/ 2815367 w 5313986"/>
                  <a:gd name="connsiteY8" fmla="*/ 1621 h 527093"/>
                  <a:gd name="connsiteX9" fmla="*/ 2994210 w 5313986"/>
                  <a:gd name="connsiteY9" fmla="*/ 20 h 52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3986" h="527093">
                    <a:moveTo>
                      <a:pt x="2994210" y="20"/>
                    </a:moveTo>
                    <a:cubicBezTo>
                      <a:pt x="3775387" y="1714"/>
                      <a:pt x="4972237" y="109845"/>
                      <a:pt x="5298500" y="395266"/>
                    </a:cubicBezTo>
                    <a:lnTo>
                      <a:pt x="5313986" y="410848"/>
                    </a:lnTo>
                    <a:lnTo>
                      <a:pt x="5310019" y="409196"/>
                    </a:lnTo>
                    <a:cubicBezTo>
                      <a:pt x="4841241" y="231901"/>
                      <a:pt x="3553834" y="154587"/>
                      <a:pt x="2820935" y="172895"/>
                    </a:cubicBezTo>
                    <a:cubicBezTo>
                      <a:pt x="2088037" y="191203"/>
                      <a:pt x="555207" y="301182"/>
                      <a:pt x="23779" y="516451"/>
                    </a:cubicBezTo>
                    <a:lnTo>
                      <a:pt x="0" y="527093"/>
                    </a:lnTo>
                    <a:lnTo>
                      <a:pt x="10016" y="512883"/>
                    </a:lnTo>
                    <a:cubicBezTo>
                      <a:pt x="347142" y="114691"/>
                      <a:pt x="2024157" y="18290"/>
                      <a:pt x="2815367" y="1621"/>
                    </a:cubicBezTo>
                    <a:cubicBezTo>
                      <a:pt x="2871882" y="430"/>
                      <a:pt x="2931716" y="-115"/>
                      <a:pt x="2994210" y="2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0BFD3FCF-2A77-4C6E-83C8-F7A6D7ECDEBC}"/>
                  </a:ext>
                </a:extLst>
              </p:cNvPr>
              <p:cNvSpPr/>
              <p:nvPr/>
            </p:nvSpPr>
            <p:spPr>
              <a:xfrm>
                <a:off x="2311261" y="3147031"/>
                <a:ext cx="3632675" cy="234010"/>
              </a:xfrm>
              <a:custGeom>
                <a:avLst/>
                <a:gdLst>
                  <a:gd name="connsiteX0" fmla="*/ 2970573 w 5316148"/>
                  <a:gd name="connsiteY0" fmla="*/ 257 h 342456"/>
                  <a:gd name="connsiteX1" fmla="*/ 5250461 w 5316148"/>
                  <a:gd name="connsiteY1" fmla="*/ 56495 h 342456"/>
                  <a:gd name="connsiteX2" fmla="*/ 5316148 w 5316148"/>
                  <a:gd name="connsiteY2" fmla="*/ 38806 h 342456"/>
                  <a:gd name="connsiteX3" fmla="*/ 5297805 w 5316148"/>
                  <a:gd name="connsiteY3" fmla="*/ 59412 h 342456"/>
                  <a:gd name="connsiteX4" fmla="*/ 2782296 w 5316148"/>
                  <a:gd name="connsiteY4" fmla="*/ 154327 h 342456"/>
                  <a:gd name="connsiteX5" fmla="*/ 9027 w 5316148"/>
                  <a:gd name="connsiteY5" fmla="*/ 194678 h 342456"/>
                  <a:gd name="connsiteX6" fmla="*/ 0 w 5316148"/>
                  <a:gd name="connsiteY6" fmla="*/ 184347 h 342456"/>
                  <a:gd name="connsiteX7" fmla="*/ 107799 w 5316148"/>
                  <a:gd name="connsiteY7" fmla="*/ 207947 h 342456"/>
                  <a:gd name="connsiteX8" fmla="*/ 2787293 w 5316148"/>
                  <a:gd name="connsiteY8" fmla="*/ 1502 h 342456"/>
                  <a:gd name="connsiteX9" fmla="*/ 2970573 w 5316148"/>
                  <a:gd name="connsiteY9" fmla="*/ 257 h 34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6148" h="342456">
                    <a:moveTo>
                      <a:pt x="2970573" y="257"/>
                    </a:moveTo>
                    <a:cubicBezTo>
                      <a:pt x="3731117" y="7043"/>
                      <a:pt x="4795388" y="145089"/>
                      <a:pt x="5250461" y="56495"/>
                    </a:cubicBezTo>
                    <a:lnTo>
                      <a:pt x="5316148" y="38806"/>
                    </a:lnTo>
                    <a:lnTo>
                      <a:pt x="5297805" y="59412"/>
                    </a:lnTo>
                    <a:cubicBezTo>
                      <a:pt x="4977170" y="359698"/>
                      <a:pt x="3601764" y="137063"/>
                      <a:pt x="2782296" y="154327"/>
                    </a:cubicBezTo>
                    <a:cubicBezTo>
                      <a:pt x="1962829" y="171591"/>
                      <a:pt x="376729" y="541402"/>
                      <a:pt x="9027" y="194678"/>
                    </a:cubicBezTo>
                    <a:lnTo>
                      <a:pt x="0" y="184347"/>
                    </a:lnTo>
                    <a:lnTo>
                      <a:pt x="107799" y="207947"/>
                    </a:lnTo>
                    <a:cubicBezTo>
                      <a:pt x="696380" y="294786"/>
                      <a:pt x="2025079" y="20542"/>
                      <a:pt x="2787293" y="1502"/>
                    </a:cubicBezTo>
                    <a:cubicBezTo>
                      <a:pt x="2845925" y="38"/>
                      <a:pt x="2907194" y="-308"/>
                      <a:pt x="2970573" y="257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1F9BCF40-B018-4A53-B5C8-2E252A77437F}"/>
                </a:ext>
              </a:extLst>
            </p:cNvPr>
            <p:cNvGrpSpPr/>
            <p:nvPr/>
          </p:nvGrpSpPr>
          <p:grpSpPr>
            <a:xfrm rot="20863462">
              <a:off x="7168044" y="2057898"/>
              <a:ext cx="1833363" cy="367466"/>
              <a:chOff x="2238248" y="3433937"/>
              <a:chExt cx="3857718" cy="773214"/>
            </a:xfrm>
          </p:grpSpPr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0D540179-FB33-4D47-8F23-F3C805C1532C}"/>
                  </a:ext>
                </a:extLst>
              </p:cNvPr>
              <p:cNvSpPr/>
              <p:nvPr/>
            </p:nvSpPr>
            <p:spPr>
              <a:xfrm rot="21060217">
                <a:off x="2238248" y="4028325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楕円 198">
                <a:extLst>
                  <a:ext uri="{FF2B5EF4-FFF2-40B4-BE49-F238E27FC236}">
                    <a16:creationId xmlns:a16="http://schemas.microsoft.com/office/drawing/2014/main" id="{D525800E-3600-42CC-A514-1B91913E94B0}"/>
                  </a:ext>
                </a:extLst>
              </p:cNvPr>
              <p:cNvSpPr/>
              <p:nvPr/>
            </p:nvSpPr>
            <p:spPr>
              <a:xfrm>
                <a:off x="2276421" y="3433937"/>
                <a:ext cx="3819545" cy="773214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  <a:gd name="connsiteX0" fmla="*/ 9259 w 5664193"/>
                  <a:gd name="connsiteY0" fmla="*/ 701587 h 919957"/>
                  <a:gd name="connsiteX1" fmla="*/ 2870569 w 5664193"/>
                  <a:gd name="connsiteY1" fmla="*/ 547 h 919957"/>
                  <a:gd name="connsiteX2" fmla="*/ 5655679 w 5664193"/>
                  <a:gd name="connsiteY2" fmla="*/ 617767 h 919957"/>
                  <a:gd name="connsiteX3" fmla="*/ 2855329 w 5664193"/>
                  <a:gd name="connsiteY3" fmla="*/ 793027 h 919957"/>
                  <a:gd name="connsiteX4" fmla="*/ 9259 w 5664193"/>
                  <a:gd name="connsiteY4" fmla="*/ 701587 h 919957"/>
                  <a:gd name="connsiteX0" fmla="*/ 3870 w 5658804"/>
                  <a:gd name="connsiteY0" fmla="*/ 701587 h 979792"/>
                  <a:gd name="connsiteX1" fmla="*/ 2865180 w 5658804"/>
                  <a:gd name="connsiteY1" fmla="*/ 547 h 979792"/>
                  <a:gd name="connsiteX2" fmla="*/ 5650290 w 5658804"/>
                  <a:gd name="connsiteY2" fmla="*/ 617767 h 979792"/>
                  <a:gd name="connsiteX3" fmla="*/ 2849940 w 5658804"/>
                  <a:gd name="connsiteY3" fmla="*/ 793027 h 979792"/>
                  <a:gd name="connsiteX4" fmla="*/ 3870 w 5658804"/>
                  <a:gd name="connsiteY4" fmla="*/ 701587 h 979792"/>
                  <a:gd name="connsiteX0" fmla="*/ 3804 w 5438567"/>
                  <a:gd name="connsiteY0" fmla="*/ 702139 h 981708"/>
                  <a:gd name="connsiteX1" fmla="*/ 2865114 w 5438567"/>
                  <a:gd name="connsiteY1" fmla="*/ 1099 h 981708"/>
                  <a:gd name="connsiteX2" fmla="*/ 5429244 w 5438567"/>
                  <a:gd name="connsiteY2" fmla="*/ 587839 h 981708"/>
                  <a:gd name="connsiteX3" fmla="*/ 2849874 w 5438567"/>
                  <a:gd name="connsiteY3" fmla="*/ 793579 h 981708"/>
                  <a:gd name="connsiteX4" fmla="*/ 3804 w 5438567"/>
                  <a:gd name="connsiteY4" fmla="*/ 702139 h 981708"/>
                  <a:gd name="connsiteX0" fmla="*/ 3804 w 5432874"/>
                  <a:gd name="connsiteY0" fmla="*/ 702661 h 982230"/>
                  <a:gd name="connsiteX1" fmla="*/ 2865114 w 5432874"/>
                  <a:gd name="connsiteY1" fmla="*/ 1621 h 982230"/>
                  <a:gd name="connsiteX2" fmla="*/ 5429244 w 5432874"/>
                  <a:gd name="connsiteY2" fmla="*/ 588361 h 982230"/>
                  <a:gd name="connsiteX3" fmla="*/ 2849874 w 5432874"/>
                  <a:gd name="connsiteY3" fmla="*/ 794101 h 982230"/>
                  <a:gd name="connsiteX4" fmla="*/ 3804 w 5432874"/>
                  <a:gd name="connsiteY4" fmla="*/ 702661 h 982230"/>
                  <a:gd name="connsiteX0" fmla="*/ 1 w 5425441"/>
                  <a:gd name="connsiteY0" fmla="*/ 831037 h 942878"/>
                  <a:gd name="connsiteX1" fmla="*/ 2853691 w 5425441"/>
                  <a:gd name="connsiteY1" fmla="*/ 457 h 942878"/>
                  <a:gd name="connsiteX2" fmla="*/ 5425441 w 5425441"/>
                  <a:gd name="connsiteY2" fmla="*/ 716737 h 942878"/>
                  <a:gd name="connsiteX3" fmla="*/ 2846071 w 5425441"/>
                  <a:gd name="connsiteY3" fmla="*/ 922477 h 942878"/>
                  <a:gd name="connsiteX4" fmla="*/ 1 w 5425441"/>
                  <a:gd name="connsiteY4" fmla="*/ 831037 h 942878"/>
                  <a:gd name="connsiteX0" fmla="*/ 1 w 5425441"/>
                  <a:gd name="connsiteY0" fmla="*/ 831017 h 873123"/>
                  <a:gd name="connsiteX1" fmla="*/ 2853691 w 5425441"/>
                  <a:gd name="connsiteY1" fmla="*/ 437 h 873123"/>
                  <a:gd name="connsiteX2" fmla="*/ 5425441 w 5425441"/>
                  <a:gd name="connsiteY2" fmla="*/ 716717 h 873123"/>
                  <a:gd name="connsiteX3" fmla="*/ 2846071 w 5425441"/>
                  <a:gd name="connsiteY3" fmla="*/ 747197 h 873123"/>
                  <a:gd name="connsiteX4" fmla="*/ 1 w 5425441"/>
                  <a:gd name="connsiteY4" fmla="*/ 831017 h 873123"/>
                  <a:gd name="connsiteX0" fmla="*/ 1 w 5379721"/>
                  <a:gd name="connsiteY0" fmla="*/ 992941 h 1021314"/>
                  <a:gd name="connsiteX1" fmla="*/ 2807971 w 5379721"/>
                  <a:gd name="connsiteY1" fmla="*/ 2341 h 1021314"/>
                  <a:gd name="connsiteX2" fmla="*/ 5379721 w 5379721"/>
                  <a:gd name="connsiteY2" fmla="*/ 718621 h 1021314"/>
                  <a:gd name="connsiteX3" fmla="*/ 2800351 w 5379721"/>
                  <a:gd name="connsiteY3" fmla="*/ 749101 h 1021314"/>
                  <a:gd name="connsiteX4" fmla="*/ 1 w 5379721"/>
                  <a:gd name="connsiteY4" fmla="*/ 992941 h 1021314"/>
                  <a:gd name="connsiteX0" fmla="*/ 22273 w 5401993"/>
                  <a:gd name="connsiteY0" fmla="*/ 992941 h 1132721"/>
                  <a:gd name="connsiteX1" fmla="*/ 2830243 w 5401993"/>
                  <a:gd name="connsiteY1" fmla="*/ 2341 h 1132721"/>
                  <a:gd name="connsiteX2" fmla="*/ 5401993 w 5401993"/>
                  <a:gd name="connsiteY2" fmla="*/ 718621 h 1132721"/>
                  <a:gd name="connsiteX3" fmla="*/ 2822623 w 5401993"/>
                  <a:gd name="connsiteY3" fmla="*/ 749101 h 1132721"/>
                  <a:gd name="connsiteX4" fmla="*/ 22273 w 5401993"/>
                  <a:gd name="connsiteY4" fmla="*/ 992941 h 1132721"/>
                  <a:gd name="connsiteX0" fmla="*/ 22273 w 5414729"/>
                  <a:gd name="connsiteY0" fmla="*/ 994299 h 1134079"/>
                  <a:gd name="connsiteX1" fmla="*/ 2830243 w 5414729"/>
                  <a:gd name="connsiteY1" fmla="*/ 3699 h 1134079"/>
                  <a:gd name="connsiteX2" fmla="*/ 5401993 w 5414729"/>
                  <a:gd name="connsiteY2" fmla="*/ 719979 h 1134079"/>
                  <a:gd name="connsiteX3" fmla="*/ 2822623 w 5414729"/>
                  <a:gd name="connsiteY3" fmla="*/ 750459 h 1134079"/>
                  <a:gd name="connsiteX4" fmla="*/ 22273 w 5414729"/>
                  <a:gd name="connsiteY4" fmla="*/ 994299 h 1134079"/>
                  <a:gd name="connsiteX0" fmla="*/ 22543 w 5589394"/>
                  <a:gd name="connsiteY0" fmla="*/ 994299 h 1134079"/>
                  <a:gd name="connsiteX1" fmla="*/ 2830513 w 5589394"/>
                  <a:gd name="connsiteY1" fmla="*/ 3699 h 1134079"/>
                  <a:gd name="connsiteX2" fmla="*/ 5577523 w 5589394"/>
                  <a:gd name="connsiteY2" fmla="*/ 719979 h 1134079"/>
                  <a:gd name="connsiteX3" fmla="*/ 2822893 w 5589394"/>
                  <a:gd name="connsiteY3" fmla="*/ 750459 h 1134079"/>
                  <a:gd name="connsiteX4" fmla="*/ 22543 w 5589394"/>
                  <a:gd name="connsiteY4" fmla="*/ 994299 h 1134079"/>
                  <a:gd name="connsiteX0" fmla="*/ 22543 w 5585999"/>
                  <a:gd name="connsiteY0" fmla="*/ 994726 h 1134506"/>
                  <a:gd name="connsiteX1" fmla="*/ 2830513 w 5585999"/>
                  <a:gd name="connsiteY1" fmla="*/ 4126 h 1134506"/>
                  <a:gd name="connsiteX2" fmla="*/ 5577523 w 5585999"/>
                  <a:gd name="connsiteY2" fmla="*/ 720406 h 1134506"/>
                  <a:gd name="connsiteX3" fmla="*/ 2822893 w 5585999"/>
                  <a:gd name="connsiteY3" fmla="*/ 750886 h 1134506"/>
                  <a:gd name="connsiteX4" fmla="*/ 22543 w 5585999"/>
                  <a:gd name="connsiteY4" fmla="*/ 994726 h 1134506"/>
                  <a:gd name="connsiteX0" fmla="*/ 25069 w 5589618"/>
                  <a:gd name="connsiteY0" fmla="*/ 991761 h 1131541"/>
                  <a:gd name="connsiteX1" fmla="*/ 2833039 w 5589618"/>
                  <a:gd name="connsiteY1" fmla="*/ 1161 h 1131541"/>
                  <a:gd name="connsiteX2" fmla="*/ 5580049 w 5589618"/>
                  <a:gd name="connsiteY2" fmla="*/ 717441 h 1131541"/>
                  <a:gd name="connsiteX3" fmla="*/ 2825419 w 5589618"/>
                  <a:gd name="connsiteY3" fmla="*/ 747921 h 1131541"/>
                  <a:gd name="connsiteX4" fmla="*/ 25069 w 5589618"/>
                  <a:gd name="connsiteY4" fmla="*/ 991761 h 1131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89618" h="1131541">
                    <a:moveTo>
                      <a:pt x="25069" y="991761"/>
                    </a:moveTo>
                    <a:cubicBezTo>
                      <a:pt x="-240361" y="585361"/>
                      <a:pt x="1663369" y="24021"/>
                      <a:pt x="2833039" y="1161"/>
                    </a:cubicBezTo>
                    <a:cubicBezTo>
                      <a:pt x="4002709" y="-21699"/>
                      <a:pt x="5733719" y="295801"/>
                      <a:pt x="5580049" y="717441"/>
                    </a:cubicBezTo>
                    <a:cubicBezTo>
                      <a:pt x="5426379" y="1139081"/>
                      <a:pt x="3751249" y="702201"/>
                      <a:pt x="2825419" y="747921"/>
                    </a:cubicBezTo>
                    <a:cubicBezTo>
                      <a:pt x="1899589" y="793641"/>
                      <a:pt x="290499" y="1398161"/>
                      <a:pt x="25069" y="99176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BBEDF83C-AD68-42B8-A282-91E5FD119F9F}"/>
                  </a:ext>
                </a:extLst>
              </p:cNvPr>
              <p:cNvSpPr/>
              <p:nvPr/>
            </p:nvSpPr>
            <p:spPr>
              <a:xfrm>
                <a:off x="2283564" y="3453882"/>
                <a:ext cx="3786142" cy="668580"/>
              </a:xfrm>
              <a:custGeom>
                <a:avLst/>
                <a:gdLst>
                  <a:gd name="connsiteX0" fmla="*/ 171856 w 3786142"/>
                  <a:gd name="connsiteY0" fmla="*/ 636807 h 668580"/>
                  <a:gd name="connsiteX1" fmla="*/ 199297 w 3786142"/>
                  <a:gd name="connsiteY1" fmla="*/ 656232 h 668580"/>
                  <a:gd name="connsiteX2" fmla="*/ 169001 w 3786142"/>
                  <a:gd name="connsiteY2" fmla="*/ 668132 h 668580"/>
                  <a:gd name="connsiteX3" fmla="*/ 141561 w 3786142"/>
                  <a:gd name="connsiteY3" fmla="*/ 648707 h 668580"/>
                  <a:gd name="connsiteX4" fmla="*/ 171856 w 3786142"/>
                  <a:gd name="connsiteY4" fmla="*/ 636807 h 668580"/>
                  <a:gd name="connsiteX5" fmla="*/ 779901 w 3786142"/>
                  <a:gd name="connsiteY5" fmla="*/ 595369 h 668580"/>
                  <a:gd name="connsiteX6" fmla="*/ 791925 w 3786142"/>
                  <a:gd name="connsiteY6" fmla="*/ 599932 h 668580"/>
                  <a:gd name="connsiteX7" fmla="*/ 773364 w 3786142"/>
                  <a:gd name="connsiteY7" fmla="*/ 630938 h 668580"/>
                  <a:gd name="connsiteX8" fmla="*/ 741628 w 3786142"/>
                  <a:gd name="connsiteY8" fmla="*/ 634657 h 668580"/>
                  <a:gd name="connsiteX9" fmla="*/ 760189 w 3786142"/>
                  <a:gd name="connsiteY9" fmla="*/ 603650 h 668580"/>
                  <a:gd name="connsiteX10" fmla="*/ 779901 w 3786142"/>
                  <a:gd name="connsiteY10" fmla="*/ 595369 h 668580"/>
                  <a:gd name="connsiteX11" fmla="*/ 1090138 w 3786142"/>
                  <a:gd name="connsiteY11" fmla="*/ 595340 h 668580"/>
                  <a:gd name="connsiteX12" fmla="*/ 1101784 w 3786142"/>
                  <a:gd name="connsiteY12" fmla="*/ 601133 h 668580"/>
                  <a:gd name="connsiteX13" fmla="*/ 1081041 w 3786142"/>
                  <a:gd name="connsiteY13" fmla="*/ 630094 h 668580"/>
                  <a:gd name="connsiteX14" fmla="*/ 1049156 w 3786142"/>
                  <a:gd name="connsiteY14" fmla="*/ 630502 h 668580"/>
                  <a:gd name="connsiteX15" fmla="*/ 1069899 w 3786142"/>
                  <a:gd name="connsiteY15" fmla="*/ 601542 h 668580"/>
                  <a:gd name="connsiteX16" fmla="*/ 1090138 w 3786142"/>
                  <a:gd name="connsiteY16" fmla="*/ 595340 h 668580"/>
                  <a:gd name="connsiteX17" fmla="*/ 440322 w 3786142"/>
                  <a:gd name="connsiteY17" fmla="*/ 569839 h 668580"/>
                  <a:gd name="connsiteX18" fmla="*/ 452346 w 3786142"/>
                  <a:gd name="connsiteY18" fmla="*/ 574402 h 668580"/>
                  <a:gd name="connsiteX19" fmla="*/ 433785 w 3786142"/>
                  <a:gd name="connsiteY19" fmla="*/ 605408 h 668580"/>
                  <a:gd name="connsiteX20" fmla="*/ 402049 w 3786142"/>
                  <a:gd name="connsiteY20" fmla="*/ 609127 h 668580"/>
                  <a:gd name="connsiteX21" fmla="*/ 420610 w 3786142"/>
                  <a:gd name="connsiteY21" fmla="*/ 578121 h 668580"/>
                  <a:gd name="connsiteX22" fmla="*/ 440322 w 3786142"/>
                  <a:gd name="connsiteY22" fmla="*/ 569839 h 668580"/>
                  <a:gd name="connsiteX23" fmla="*/ 3732223 w 3786142"/>
                  <a:gd name="connsiteY23" fmla="*/ 543834 h 668580"/>
                  <a:gd name="connsiteX24" fmla="*/ 3733915 w 3786142"/>
                  <a:gd name="connsiteY24" fmla="*/ 543988 h 668580"/>
                  <a:gd name="connsiteX25" fmla="*/ 3721618 w 3786142"/>
                  <a:gd name="connsiteY25" fmla="*/ 552012 h 668580"/>
                  <a:gd name="connsiteX26" fmla="*/ 3721596 w 3786142"/>
                  <a:gd name="connsiteY26" fmla="*/ 551961 h 668580"/>
                  <a:gd name="connsiteX27" fmla="*/ 3732223 w 3786142"/>
                  <a:gd name="connsiteY27" fmla="*/ 543834 h 668580"/>
                  <a:gd name="connsiteX28" fmla="*/ 17477 w 3786142"/>
                  <a:gd name="connsiteY28" fmla="*/ 536384 h 668580"/>
                  <a:gd name="connsiteX29" fmla="*/ 21737 w 3786142"/>
                  <a:gd name="connsiteY29" fmla="*/ 537175 h 668580"/>
                  <a:gd name="connsiteX30" fmla="*/ 7352 w 3786142"/>
                  <a:gd name="connsiteY30" fmla="*/ 571205 h 668580"/>
                  <a:gd name="connsiteX31" fmla="*/ 0 w 3786142"/>
                  <a:gd name="connsiteY31" fmla="*/ 575907 h 668580"/>
                  <a:gd name="connsiteX32" fmla="*/ 6959 w 3786142"/>
                  <a:gd name="connsiteY32" fmla="*/ 549900 h 668580"/>
                  <a:gd name="connsiteX33" fmla="*/ 2659758 w 3786142"/>
                  <a:gd name="connsiteY33" fmla="*/ 482475 h 668580"/>
                  <a:gd name="connsiteX34" fmla="*/ 2679614 w 3786142"/>
                  <a:gd name="connsiteY34" fmla="*/ 490246 h 668580"/>
                  <a:gd name="connsiteX35" fmla="*/ 2698731 w 3786142"/>
                  <a:gd name="connsiteY35" fmla="*/ 520766 h 668580"/>
                  <a:gd name="connsiteX36" fmla="*/ 2666935 w 3786142"/>
                  <a:gd name="connsiteY36" fmla="*/ 517867 h 668580"/>
                  <a:gd name="connsiteX37" fmla="*/ 2647820 w 3786142"/>
                  <a:gd name="connsiteY37" fmla="*/ 487346 h 668580"/>
                  <a:gd name="connsiteX38" fmla="*/ 2659758 w 3786142"/>
                  <a:gd name="connsiteY38" fmla="*/ 482475 h 668580"/>
                  <a:gd name="connsiteX39" fmla="*/ 581932 w 3786142"/>
                  <a:gd name="connsiteY39" fmla="*/ 482475 h 668580"/>
                  <a:gd name="connsiteX40" fmla="*/ 601788 w 3786142"/>
                  <a:gd name="connsiteY40" fmla="*/ 490246 h 668580"/>
                  <a:gd name="connsiteX41" fmla="*/ 620903 w 3786142"/>
                  <a:gd name="connsiteY41" fmla="*/ 520766 h 668580"/>
                  <a:gd name="connsiteX42" fmla="*/ 589109 w 3786142"/>
                  <a:gd name="connsiteY42" fmla="*/ 517867 h 668580"/>
                  <a:gd name="connsiteX43" fmla="*/ 569992 w 3786142"/>
                  <a:gd name="connsiteY43" fmla="*/ 487346 h 668580"/>
                  <a:gd name="connsiteX44" fmla="*/ 581932 w 3786142"/>
                  <a:gd name="connsiteY44" fmla="*/ 482475 h 668580"/>
                  <a:gd name="connsiteX45" fmla="*/ 3019007 w 3786142"/>
                  <a:gd name="connsiteY45" fmla="*/ 441638 h 668580"/>
                  <a:gd name="connsiteX46" fmla="*/ 3029778 w 3786142"/>
                  <a:gd name="connsiteY46" fmla="*/ 449491 h 668580"/>
                  <a:gd name="connsiteX47" fmla="*/ 3005581 w 3786142"/>
                  <a:gd name="connsiteY47" fmla="*/ 474326 h 668580"/>
                  <a:gd name="connsiteX48" fmla="*/ 2974017 w 3786142"/>
                  <a:gd name="connsiteY48" fmla="*/ 468908 h 668580"/>
                  <a:gd name="connsiteX49" fmla="*/ 2998214 w 3786142"/>
                  <a:gd name="connsiteY49" fmla="*/ 444073 h 668580"/>
                  <a:gd name="connsiteX50" fmla="*/ 3019007 w 3786142"/>
                  <a:gd name="connsiteY50" fmla="*/ 441638 h 668580"/>
                  <a:gd name="connsiteX51" fmla="*/ 941181 w 3786142"/>
                  <a:gd name="connsiteY51" fmla="*/ 441638 h 668580"/>
                  <a:gd name="connsiteX52" fmla="*/ 951952 w 3786142"/>
                  <a:gd name="connsiteY52" fmla="*/ 449491 h 668580"/>
                  <a:gd name="connsiteX53" fmla="*/ 927755 w 3786142"/>
                  <a:gd name="connsiteY53" fmla="*/ 474326 h 668580"/>
                  <a:gd name="connsiteX54" fmla="*/ 896191 w 3786142"/>
                  <a:gd name="connsiteY54" fmla="*/ 468908 h 668580"/>
                  <a:gd name="connsiteX55" fmla="*/ 920388 w 3786142"/>
                  <a:gd name="connsiteY55" fmla="*/ 444073 h 668580"/>
                  <a:gd name="connsiteX56" fmla="*/ 941181 w 3786142"/>
                  <a:gd name="connsiteY56" fmla="*/ 441638 h 668580"/>
                  <a:gd name="connsiteX57" fmla="*/ 3378007 w 3786142"/>
                  <a:gd name="connsiteY57" fmla="*/ 437274 h 668580"/>
                  <a:gd name="connsiteX58" fmla="*/ 3390030 w 3786142"/>
                  <a:gd name="connsiteY58" fmla="*/ 441837 h 668580"/>
                  <a:gd name="connsiteX59" fmla="*/ 3371469 w 3786142"/>
                  <a:gd name="connsiteY59" fmla="*/ 472843 h 668580"/>
                  <a:gd name="connsiteX60" fmla="*/ 3339734 w 3786142"/>
                  <a:gd name="connsiteY60" fmla="*/ 476562 h 668580"/>
                  <a:gd name="connsiteX61" fmla="*/ 3358295 w 3786142"/>
                  <a:gd name="connsiteY61" fmla="*/ 445556 h 668580"/>
                  <a:gd name="connsiteX62" fmla="*/ 3378007 w 3786142"/>
                  <a:gd name="connsiteY62" fmla="*/ 437274 h 668580"/>
                  <a:gd name="connsiteX63" fmla="*/ 1300181 w 3786142"/>
                  <a:gd name="connsiteY63" fmla="*/ 437274 h 668580"/>
                  <a:gd name="connsiteX64" fmla="*/ 1312204 w 3786142"/>
                  <a:gd name="connsiteY64" fmla="*/ 441837 h 668580"/>
                  <a:gd name="connsiteX65" fmla="*/ 1293643 w 3786142"/>
                  <a:gd name="connsiteY65" fmla="*/ 472843 h 668580"/>
                  <a:gd name="connsiteX66" fmla="*/ 1261908 w 3786142"/>
                  <a:gd name="connsiteY66" fmla="*/ 476562 h 668580"/>
                  <a:gd name="connsiteX67" fmla="*/ 1280469 w 3786142"/>
                  <a:gd name="connsiteY67" fmla="*/ 445556 h 668580"/>
                  <a:gd name="connsiteX68" fmla="*/ 1300181 w 3786142"/>
                  <a:gd name="connsiteY68" fmla="*/ 437274 h 668580"/>
                  <a:gd name="connsiteX69" fmla="*/ 213306 w 3786142"/>
                  <a:gd name="connsiteY69" fmla="*/ 386990 h 668580"/>
                  <a:gd name="connsiteX70" fmla="*/ 232408 w 3786142"/>
                  <a:gd name="connsiteY70" fmla="*/ 395082 h 668580"/>
                  <a:gd name="connsiteX71" fmla="*/ 239377 w 3786142"/>
                  <a:gd name="connsiteY71" fmla="*/ 407655 h 668580"/>
                  <a:gd name="connsiteX72" fmla="*/ 208655 w 3786142"/>
                  <a:gd name="connsiteY72" fmla="*/ 417872 h 668580"/>
                  <a:gd name="connsiteX73" fmla="*/ 188962 w 3786142"/>
                  <a:gd name="connsiteY73" fmla="*/ 409529 h 668580"/>
                  <a:gd name="connsiteX74" fmla="*/ 184970 w 3786142"/>
                  <a:gd name="connsiteY74" fmla="*/ 402327 h 668580"/>
                  <a:gd name="connsiteX75" fmla="*/ 2290541 w 3786142"/>
                  <a:gd name="connsiteY75" fmla="*/ 386739 h 668580"/>
                  <a:gd name="connsiteX76" fmla="*/ 2317203 w 3786142"/>
                  <a:gd name="connsiteY76" fmla="*/ 407655 h 668580"/>
                  <a:gd name="connsiteX77" fmla="*/ 2286481 w 3786142"/>
                  <a:gd name="connsiteY77" fmla="*/ 417872 h 668580"/>
                  <a:gd name="connsiteX78" fmla="*/ 2259820 w 3786142"/>
                  <a:gd name="connsiteY78" fmla="*/ 396956 h 668580"/>
                  <a:gd name="connsiteX79" fmla="*/ 2290541 w 3786142"/>
                  <a:gd name="connsiteY79" fmla="*/ 386739 h 668580"/>
                  <a:gd name="connsiteX80" fmla="*/ 1927557 w 3786142"/>
                  <a:gd name="connsiteY80" fmla="*/ 386739 h 668580"/>
                  <a:gd name="connsiteX81" fmla="*/ 1954220 w 3786142"/>
                  <a:gd name="connsiteY81" fmla="*/ 407655 h 668580"/>
                  <a:gd name="connsiteX82" fmla="*/ 1923498 w 3786142"/>
                  <a:gd name="connsiteY82" fmla="*/ 417872 h 668580"/>
                  <a:gd name="connsiteX83" fmla="*/ 1896837 w 3786142"/>
                  <a:gd name="connsiteY83" fmla="*/ 396956 h 668580"/>
                  <a:gd name="connsiteX84" fmla="*/ 1927557 w 3786142"/>
                  <a:gd name="connsiteY84" fmla="*/ 386739 h 668580"/>
                  <a:gd name="connsiteX85" fmla="*/ 2816703 w 3786142"/>
                  <a:gd name="connsiteY85" fmla="*/ 367239 h 668580"/>
                  <a:gd name="connsiteX86" fmla="*/ 2827473 w 3786142"/>
                  <a:gd name="connsiteY86" fmla="*/ 375092 h 668580"/>
                  <a:gd name="connsiteX87" fmla="*/ 2803277 w 3786142"/>
                  <a:gd name="connsiteY87" fmla="*/ 399927 h 668580"/>
                  <a:gd name="connsiteX88" fmla="*/ 2771713 w 3786142"/>
                  <a:gd name="connsiteY88" fmla="*/ 394509 h 668580"/>
                  <a:gd name="connsiteX89" fmla="*/ 2795910 w 3786142"/>
                  <a:gd name="connsiteY89" fmla="*/ 369674 h 668580"/>
                  <a:gd name="connsiteX90" fmla="*/ 2816703 w 3786142"/>
                  <a:gd name="connsiteY90" fmla="*/ 367239 h 668580"/>
                  <a:gd name="connsiteX91" fmla="*/ 738877 w 3786142"/>
                  <a:gd name="connsiteY91" fmla="*/ 367239 h 668580"/>
                  <a:gd name="connsiteX92" fmla="*/ 749647 w 3786142"/>
                  <a:gd name="connsiteY92" fmla="*/ 375092 h 668580"/>
                  <a:gd name="connsiteX93" fmla="*/ 725450 w 3786142"/>
                  <a:gd name="connsiteY93" fmla="*/ 399927 h 668580"/>
                  <a:gd name="connsiteX94" fmla="*/ 693886 w 3786142"/>
                  <a:gd name="connsiteY94" fmla="*/ 394509 h 668580"/>
                  <a:gd name="connsiteX95" fmla="*/ 718083 w 3786142"/>
                  <a:gd name="connsiteY95" fmla="*/ 369674 h 668580"/>
                  <a:gd name="connsiteX96" fmla="*/ 738877 w 3786142"/>
                  <a:gd name="connsiteY96" fmla="*/ 367239 h 668580"/>
                  <a:gd name="connsiteX97" fmla="*/ 3745292 w 3786142"/>
                  <a:gd name="connsiteY97" fmla="*/ 335188 h 668580"/>
                  <a:gd name="connsiteX98" fmla="*/ 3758320 w 3786142"/>
                  <a:gd name="connsiteY98" fmla="*/ 336374 h 668580"/>
                  <a:gd name="connsiteX99" fmla="*/ 3786142 w 3786142"/>
                  <a:gd name="connsiteY99" fmla="*/ 364825 h 668580"/>
                  <a:gd name="connsiteX100" fmla="*/ 3780137 w 3786142"/>
                  <a:gd name="connsiteY100" fmla="*/ 369418 h 668580"/>
                  <a:gd name="connsiteX101" fmla="*/ 3759304 w 3786142"/>
                  <a:gd name="connsiteY101" fmla="*/ 367520 h 668580"/>
                  <a:gd name="connsiteX102" fmla="*/ 3734665 w 3786142"/>
                  <a:gd name="connsiteY102" fmla="*/ 343315 h 668580"/>
                  <a:gd name="connsiteX103" fmla="*/ 3745292 w 3786142"/>
                  <a:gd name="connsiteY103" fmla="*/ 335188 h 668580"/>
                  <a:gd name="connsiteX104" fmla="*/ 1667465 w 3786142"/>
                  <a:gd name="connsiteY104" fmla="*/ 335188 h 668580"/>
                  <a:gd name="connsiteX105" fmla="*/ 1688298 w 3786142"/>
                  <a:gd name="connsiteY105" fmla="*/ 337085 h 668580"/>
                  <a:gd name="connsiteX106" fmla="*/ 1712936 w 3786142"/>
                  <a:gd name="connsiteY106" fmla="*/ 361291 h 668580"/>
                  <a:gd name="connsiteX107" fmla="*/ 1681478 w 3786142"/>
                  <a:gd name="connsiteY107" fmla="*/ 367520 h 668580"/>
                  <a:gd name="connsiteX108" fmla="*/ 1656838 w 3786142"/>
                  <a:gd name="connsiteY108" fmla="*/ 343315 h 668580"/>
                  <a:gd name="connsiteX109" fmla="*/ 1667465 w 3786142"/>
                  <a:gd name="connsiteY109" fmla="*/ 335188 h 668580"/>
                  <a:gd name="connsiteX110" fmla="*/ 3203403 w 3786142"/>
                  <a:gd name="connsiteY110" fmla="*/ 328400 h 668580"/>
                  <a:gd name="connsiteX111" fmla="*/ 3214173 w 3786142"/>
                  <a:gd name="connsiteY111" fmla="*/ 336253 h 668580"/>
                  <a:gd name="connsiteX112" fmla="*/ 3189977 w 3786142"/>
                  <a:gd name="connsiteY112" fmla="*/ 361088 h 668580"/>
                  <a:gd name="connsiteX113" fmla="*/ 3158413 w 3786142"/>
                  <a:gd name="connsiteY113" fmla="*/ 355670 h 668580"/>
                  <a:gd name="connsiteX114" fmla="*/ 3182610 w 3786142"/>
                  <a:gd name="connsiteY114" fmla="*/ 330835 h 668580"/>
                  <a:gd name="connsiteX115" fmla="*/ 3203403 w 3786142"/>
                  <a:gd name="connsiteY115" fmla="*/ 328400 h 668580"/>
                  <a:gd name="connsiteX116" fmla="*/ 1125577 w 3786142"/>
                  <a:gd name="connsiteY116" fmla="*/ 328400 h 668580"/>
                  <a:gd name="connsiteX117" fmla="*/ 1136347 w 3786142"/>
                  <a:gd name="connsiteY117" fmla="*/ 336253 h 668580"/>
                  <a:gd name="connsiteX118" fmla="*/ 1112150 w 3786142"/>
                  <a:gd name="connsiteY118" fmla="*/ 361088 h 668580"/>
                  <a:gd name="connsiteX119" fmla="*/ 1080586 w 3786142"/>
                  <a:gd name="connsiteY119" fmla="*/ 355670 h 668580"/>
                  <a:gd name="connsiteX120" fmla="*/ 1104783 w 3786142"/>
                  <a:gd name="connsiteY120" fmla="*/ 330835 h 668580"/>
                  <a:gd name="connsiteX121" fmla="*/ 1125577 w 3786142"/>
                  <a:gd name="connsiteY121" fmla="*/ 328400 h 668580"/>
                  <a:gd name="connsiteX122" fmla="*/ 3562403 w 3786142"/>
                  <a:gd name="connsiteY122" fmla="*/ 324037 h 668580"/>
                  <a:gd name="connsiteX123" fmla="*/ 3574426 w 3786142"/>
                  <a:gd name="connsiteY123" fmla="*/ 328599 h 668580"/>
                  <a:gd name="connsiteX124" fmla="*/ 3555865 w 3786142"/>
                  <a:gd name="connsiteY124" fmla="*/ 359606 h 668580"/>
                  <a:gd name="connsiteX125" fmla="*/ 3524130 w 3786142"/>
                  <a:gd name="connsiteY125" fmla="*/ 363324 h 668580"/>
                  <a:gd name="connsiteX126" fmla="*/ 3542691 w 3786142"/>
                  <a:gd name="connsiteY126" fmla="*/ 332318 h 668580"/>
                  <a:gd name="connsiteX127" fmla="*/ 3562403 w 3786142"/>
                  <a:gd name="connsiteY127" fmla="*/ 324037 h 668580"/>
                  <a:gd name="connsiteX128" fmla="*/ 1484576 w 3786142"/>
                  <a:gd name="connsiteY128" fmla="*/ 324037 h 668580"/>
                  <a:gd name="connsiteX129" fmla="*/ 1496600 w 3786142"/>
                  <a:gd name="connsiteY129" fmla="*/ 328599 h 668580"/>
                  <a:gd name="connsiteX130" fmla="*/ 1478039 w 3786142"/>
                  <a:gd name="connsiteY130" fmla="*/ 359606 h 668580"/>
                  <a:gd name="connsiteX131" fmla="*/ 1446303 w 3786142"/>
                  <a:gd name="connsiteY131" fmla="*/ 363324 h 668580"/>
                  <a:gd name="connsiteX132" fmla="*/ 1464864 w 3786142"/>
                  <a:gd name="connsiteY132" fmla="*/ 332318 h 668580"/>
                  <a:gd name="connsiteX133" fmla="*/ 1484576 w 3786142"/>
                  <a:gd name="connsiteY133" fmla="*/ 324037 h 668580"/>
                  <a:gd name="connsiteX134" fmla="*/ 421195 w 3786142"/>
                  <a:gd name="connsiteY134" fmla="*/ 289767 h 668580"/>
                  <a:gd name="connsiteX135" fmla="*/ 423772 w 3786142"/>
                  <a:gd name="connsiteY135" fmla="*/ 294418 h 668580"/>
                  <a:gd name="connsiteX136" fmla="*/ 393050 w 3786142"/>
                  <a:gd name="connsiteY136" fmla="*/ 304634 h 668580"/>
                  <a:gd name="connsiteX137" fmla="*/ 387880 w 3786142"/>
                  <a:gd name="connsiteY137" fmla="*/ 302444 h 668580"/>
                  <a:gd name="connsiteX138" fmla="*/ 2672827 w 3786142"/>
                  <a:gd name="connsiteY138" fmla="*/ 273829 h 668580"/>
                  <a:gd name="connsiteX139" fmla="*/ 2692683 w 3786142"/>
                  <a:gd name="connsiteY139" fmla="*/ 281600 h 668580"/>
                  <a:gd name="connsiteX140" fmla="*/ 2711800 w 3786142"/>
                  <a:gd name="connsiteY140" fmla="*/ 312120 h 668580"/>
                  <a:gd name="connsiteX141" fmla="*/ 2680005 w 3786142"/>
                  <a:gd name="connsiteY141" fmla="*/ 309221 h 668580"/>
                  <a:gd name="connsiteX142" fmla="*/ 2660889 w 3786142"/>
                  <a:gd name="connsiteY142" fmla="*/ 278700 h 668580"/>
                  <a:gd name="connsiteX143" fmla="*/ 2672827 w 3786142"/>
                  <a:gd name="connsiteY143" fmla="*/ 273829 h 668580"/>
                  <a:gd name="connsiteX144" fmla="*/ 595001 w 3786142"/>
                  <a:gd name="connsiteY144" fmla="*/ 273829 h 668580"/>
                  <a:gd name="connsiteX145" fmla="*/ 614857 w 3786142"/>
                  <a:gd name="connsiteY145" fmla="*/ 281600 h 668580"/>
                  <a:gd name="connsiteX146" fmla="*/ 633972 w 3786142"/>
                  <a:gd name="connsiteY146" fmla="*/ 312120 h 668580"/>
                  <a:gd name="connsiteX147" fmla="*/ 602178 w 3786142"/>
                  <a:gd name="connsiteY147" fmla="*/ 309221 h 668580"/>
                  <a:gd name="connsiteX148" fmla="*/ 583062 w 3786142"/>
                  <a:gd name="connsiteY148" fmla="*/ 278700 h 668580"/>
                  <a:gd name="connsiteX149" fmla="*/ 595001 w 3786142"/>
                  <a:gd name="connsiteY149" fmla="*/ 273829 h 668580"/>
                  <a:gd name="connsiteX150" fmla="*/ 2474937 w 3786142"/>
                  <a:gd name="connsiteY150" fmla="*/ 273502 h 668580"/>
                  <a:gd name="connsiteX151" fmla="*/ 2501599 w 3786142"/>
                  <a:gd name="connsiteY151" fmla="*/ 294418 h 668580"/>
                  <a:gd name="connsiteX152" fmla="*/ 2470877 w 3786142"/>
                  <a:gd name="connsiteY152" fmla="*/ 304634 h 668580"/>
                  <a:gd name="connsiteX153" fmla="*/ 2444215 w 3786142"/>
                  <a:gd name="connsiteY153" fmla="*/ 283718 h 668580"/>
                  <a:gd name="connsiteX154" fmla="*/ 2474937 w 3786142"/>
                  <a:gd name="connsiteY154" fmla="*/ 273502 h 668580"/>
                  <a:gd name="connsiteX155" fmla="*/ 2111953 w 3786142"/>
                  <a:gd name="connsiteY155" fmla="*/ 273502 h 668580"/>
                  <a:gd name="connsiteX156" fmla="*/ 2138615 w 3786142"/>
                  <a:gd name="connsiteY156" fmla="*/ 294418 h 668580"/>
                  <a:gd name="connsiteX157" fmla="*/ 2107893 w 3786142"/>
                  <a:gd name="connsiteY157" fmla="*/ 304634 h 668580"/>
                  <a:gd name="connsiteX158" fmla="*/ 2081232 w 3786142"/>
                  <a:gd name="connsiteY158" fmla="*/ 283718 h 668580"/>
                  <a:gd name="connsiteX159" fmla="*/ 2111953 w 3786142"/>
                  <a:gd name="connsiteY159" fmla="*/ 273502 h 668580"/>
                  <a:gd name="connsiteX160" fmla="*/ 3001100 w 3786142"/>
                  <a:gd name="connsiteY160" fmla="*/ 254001 h 668580"/>
                  <a:gd name="connsiteX161" fmla="*/ 3011870 w 3786142"/>
                  <a:gd name="connsiteY161" fmla="*/ 261854 h 668580"/>
                  <a:gd name="connsiteX162" fmla="*/ 2987673 w 3786142"/>
                  <a:gd name="connsiteY162" fmla="*/ 286689 h 668580"/>
                  <a:gd name="connsiteX163" fmla="*/ 2956109 w 3786142"/>
                  <a:gd name="connsiteY163" fmla="*/ 281271 h 668580"/>
                  <a:gd name="connsiteX164" fmla="*/ 2980306 w 3786142"/>
                  <a:gd name="connsiteY164" fmla="*/ 256437 h 668580"/>
                  <a:gd name="connsiteX165" fmla="*/ 3001100 w 3786142"/>
                  <a:gd name="connsiteY165" fmla="*/ 254001 h 668580"/>
                  <a:gd name="connsiteX166" fmla="*/ 923273 w 3786142"/>
                  <a:gd name="connsiteY166" fmla="*/ 254001 h 668580"/>
                  <a:gd name="connsiteX167" fmla="*/ 934044 w 3786142"/>
                  <a:gd name="connsiteY167" fmla="*/ 261854 h 668580"/>
                  <a:gd name="connsiteX168" fmla="*/ 909847 w 3786142"/>
                  <a:gd name="connsiteY168" fmla="*/ 286689 h 668580"/>
                  <a:gd name="connsiteX169" fmla="*/ 878283 w 3786142"/>
                  <a:gd name="connsiteY169" fmla="*/ 281271 h 668580"/>
                  <a:gd name="connsiteX170" fmla="*/ 902480 w 3786142"/>
                  <a:gd name="connsiteY170" fmla="*/ 256437 h 668580"/>
                  <a:gd name="connsiteX171" fmla="*/ 923273 w 3786142"/>
                  <a:gd name="connsiteY171" fmla="*/ 254001 h 668580"/>
                  <a:gd name="connsiteX172" fmla="*/ 841623 w 3786142"/>
                  <a:gd name="connsiteY172" fmla="*/ 152107 h 668580"/>
                  <a:gd name="connsiteX173" fmla="*/ 842088 w 3786142"/>
                  <a:gd name="connsiteY173" fmla="*/ 152446 h 668580"/>
                  <a:gd name="connsiteX174" fmla="*/ 817891 w 3786142"/>
                  <a:gd name="connsiteY174" fmla="*/ 177280 h 668580"/>
                  <a:gd name="connsiteX175" fmla="*/ 786327 w 3786142"/>
                  <a:gd name="connsiteY175" fmla="*/ 171862 h 668580"/>
                  <a:gd name="connsiteX176" fmla="*/ 788118 w 3786142"/>
                  <a:gd name="connsiteY176" fmla="*/ 167503 h 668580"/>
                  <a:gd name="connsiteX177" fmla="*/ 2909144 w 3786142"/>
                  <a:gd name="connsiteY177" fmla="*/ 144593 h 668580"/>
                  <a:gd name="connsiteX178" fmla="*/ 2919914 w 3786142"/>
                  <a:gd name="connsiteY178" fmla="*/ 152446 h 668580"/>
                  <a:gd name="connsiteX179" fmla="*/ 2895717 w 3786142"/>
                  <a:gd name="connsiteY179" fmla="*/ 177280 h 668580"/>
                  <a:gd name="connsiteX180" fmla="*/ 2864153 w 3786142"/>
                  <a:gd name="connsiteY180" fmla="*/ 171862 h 668580"/>
                  <a:gd name="connsiteX181" fmla="*/ 2888350 w 3786142"/>
                  <a:gd name="connsiteY181" fmla="*/ 147028 h 668580"/>
                  <a:gd name="connsiteX182" fmla="*/ 2909144 w 3786142"/>
                  <a:gd name="connsiteY182" fmla="*/ 144593 h 668580"/>
                  <a:gd name="connsiteX183" fmla="*/ 1779749 w 3786142"/>
                  <a:gd name="connsiteY183" fmla="*/ 138254 h 668580"/>
                  <a:gd name="connsiteX184" fmla="*/ 1800582 w 3786142"/>
                  <a:gd name="connsiteY184" fmla="*/ 140152 h 668580"/>
                  <a:gd name="connsiteX185" fmla="*/ 1825220 w 3786142"/>
                  <a:gd name="connsiteY185" fmla="*/ 164357 h 668580"/>
                  <a:gd name="connsiteX186" fmla="*/ 1793762 w 3786142"/>
                  <a:gd name="connsiteY186" fmla="*/ 170587 h 668580"/>
                  <a:gd name="connsiteX187" fmla="*/ 1769122 w 3786142"/>
                  <a:gd name="connsiteY187" fmla="*/ 146381 h 668580"/>
                  <a:gd name="connsiteX188" fmla="*/ 1779749 w 3786142"/>
                  <a:gd name="connsiteY188" fmla="*/ 138254 h 668580"/>
                  <a:gd name="connsiteX189" fmla="*/ 3275719 w 3786142"/>
                  <a:gd name="connsiteY189" fmla="*/ 133526 h 668580"/>
                  <a:gd name="connsiteX190" fmla="*/ 3303160 w 3786142"/>
                  <a:gd name="connsiteY190" fmla="*/ 152951 h 668580"/>
                  <a:gd name="connsiteX191" fmla="*/ 3272865 w 3786142"/>
                  <a:gd name="connsiteY191" fmla="*/ 164851 h 668580"/>
                  <a:gd name="connsiteX192" fmla="*/ 3245425 w 3786142"/>
                  <a:gd name="connsiteY192" fmla="*/ 145426 h 668580"/>
                  <a:gd name="connsiteX193" fmla="*/ 3275719 w 3786142"/>
                  <a:gd name="connsiteY193" fmla="*/ 133526 h 668580"/>
                  <a:gd name="connsiteX194" fmla="*/ 1197893 w 3786142"/>
                  <a:gd name="connsiteY194" fmla="*/ 133526 h 668580"/>
                  <a:gd name="connsiteX195" fmla="*/ 1225334 w 3786142"/>
                  <a:gd name="connsiteY195" fmla="*/ 152951 h 668580"/>
                  <a:gd name="connsiteX196" fmla="*/ 1195039 w 3786142"/>
                  <a:gd name="connsiteY196" fmla="*/ 164851 h 668580"/>
                  <a:gd name="connsiteX197" fmla="*/ 1167598 w 3786142"/>
                  <a:gd name="connsiteY197" fmla="*/ 145426 h 668580"/>
                  <a:gd name="connsiteX198" fmla="*/ 1197893 w 3786142"/>
                  <a:gd name="connsiteY198" fmla="*/ 133526 h 668580"/>
                  <a:gd name="connsiteX199" fmla="*/ 2315095 w 3786142"/>
                  <a:gd name="connsiteY199" fmla="*/ 98173 h 668580"/>
                  <a:gd name="connsiteX200" fmla="*/ 2331690 w 3786142"/>
                  <a:gd name="connsiteY200" fmla="*/ 111161 h 668580"/>
                  <a:gd name="connsiteX201" fmla="*/ 2341201 w 3786142"/>
                  <a:gd name="connsiteY201" fmla="*/ 146172 h 668580"/>
                  <a:gd name="connsiteX202" fmla="*/ 2311950 w 3786142"/>
                  <a:gd name="connsiteY202" fmla="*/ 134698 h 668580"/>
                  <a:gd name="connsiteX203" fmla="*/ 2302439 w 3786142"/>
                  <a:gd name="connsiteY203" fmla="*/ 99687 h 668580"/>
                  <a:gd name="connsiteX204" fmla="*/ 2315095 w 3786142"/>
                  <a:gd name="connsiteY204" fmla="*/ 98173 h 668580"/>
                  <a:gd name="connsiteX205" fmla="*/ 1466359 w 3786142"/>
                  <a:gd name="connsiteY205" fmla="*/ 66560 h 668580"/>
                  <a:gd name="connsiteX206" fmla="*/ 1478383 w 3786142"/>
                  <a:gd name="connsiteY206" fmla="*/ 71122 h 668580"/>
                  <a:gd name="connsiteX207" fmla="*/ 1459822 w 3786142"/>
                  <a:gd name="connsiteY207" fmla="*/ 102129 h 668580"/>
                  <a:gd name="connsiteX208" fmla="*/ 1428087 w 3786142"/>
                  <a:gd name="connsiteY208" fmla="*/ 105847 h 668580"/>
                  <a:gd name="connsiteX209" fmla="*/ 1446648 w 3786142"/>
                  <a:gd name="connsiteY209" fmla="*/ 74841 h 668580"/>
                  <a:gd name="connsiteX210" fmla="*/ 1466359 w 3786142"/>
                  <a:gd name="connsiteY210" fmla="*/ 66560 h 668580"/>
                  <a:gd name="connsiteX211" fmla="*/ 2580619 w 3786142"/>
                  <a:gd name="connsiteY211" fmla="*/ 46661 h 668580"/>
                  <a:gd name="connsiteX212" fmla="*/ 2607281 w 3786142"/>
                  <a:gd name="connsiteY212" fmla="*/ 67577 h 668580"/>
                  <a:gd name="connsiteX213" fmla="*/ 2576559 w 3786142"/>
                  <a:gd name="connsiteY213" fmla="*/ 77793 h 668580"/>
                  <a:gd name="connsiteX214" fmla="*/ 2549899 w 3786142"/>
                  <a:gd name="connsiteY214" fmla="*/ 56877 h 668580"/>
                  <a:gd name="connsiteX215" fmla="*/ 2580619 w 3786142"/>
                  <a:gd name="connsiteY215" fmla="*/ 46661 h 668580"/>
                  <a:gd name="connsiteX216" fmla="*/ 2150511 w 3786142"/>
                  <a:gd name="connsiteY216" fmla="*/ 13632 h 668580"/>
                  <a:gd name="connsiteX217" fmla="*/ 2179530 w 3786142"/>
                  <a:gd name="connsiteY217" fmla="*/ 29436 h 668580"/>
                  <a:gd name="connsiteX218" fmla="*/ 2150473 w 3786142"/>
                  <a:gd name="connsiteY218" fmla="*/ 45141 h 668580"/>
                  <a:gd name="connsiteX219" fmla="*/ 2121453 w 3786142"/>
                  <a:gd name="connsiteY219" fmla="*/ 29336 h 668580"/>
                  <a:gd name="connsiteX220" fmla="*/ 2150511 w 3786142"/>
                  <a:gd name="connsiteY220" fmla="*/ 13632 h 668580"/>
                  <a:gd name="connsiteX221" fmla="*/ 1645302 w 3786142"/>
                  <a:gd name="connsiteY221" fmla="*/ 0 h 668580"/>
                  <a:gd name="connsiteX222" fmla="*/ 1649533 w 3786142"/>
                  <a:gd name="connsiteY222" fmla="*/ 9764 h 668580"/>
                  <a:gd name="connsiteX223" fmla="*/ 1618074 w 3786142"/>
                  <a:gd name="connsiteY223" fmla="*/ 15994 h 668580"/>
                  <a:gd name="connsiteX224" fmla="*/ 1599240 w 3786142"/>
                  <a:gd name="connsiteY224" fmla="*/ 5182 h 668580"/>
                  <a:gd name="connsiteX225" fmla="*/ 1599073 w 3786142"/>
                  <a:gd name="connsiteY225" fmla="*/ 4797 h 668580"/>
                  <a:gd name="connsiteX226" fmla="*/ 1608771 w 3786142"/>
                  <a:gd name="connsiteY226" fmla="*/ 3352 h 6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</a:cxnLst>
                <a:rect l="l" t="t" r="r" b="b"/>
                <a:pathLst>
                  <a:path w="3786142" h="668580">
                    <a:moveTo>
                      <a:pt x="171856" y="636807"/>
                    </a:moveTo>
                    <a:cubicBezTo>
                      <a:pt x="187799" y="638885"/>
                      <a:pt x="200085" y="647581"/>
                      <a:pt x="199297" y="656232"/>
                    </a:cubicBezTo>
                    <a:cubicBezTo>
                      <a:pt x="198507" y="664881"/>
                      <a:pt x="184945" y="670209"/>
                      <a:pt x="169001" y="668132"/>
                    </a:cubicBezTo>
                    <a:cubicBezTo>
                      <a:pt x="153058" y="666053"/>
                      <a:pt x="140772" y="657356"/>
                      <a:pt x="141561" y="648707"/>
                    </a:cubicBezTo>
                    <a:cubicBezTo>
                      <a:pt x="142349" y="640058"/>
                      <a:pt x="155913" y="634730"/>
                      <a:pt x="171856" y="636807"/>
                    </a:cubicBezTo>
                    <a:close/>
                    <a:moveTo>
                      <a:pt x="779901" y="595369"/>
                    </a:moveTo>
                    <a:cubicBezTo>
                      <a:pt x="785644" y="594696"/>
                      <a:pt x="790106" y="596164"/>
                      <a:pt x="791925" y="599932"/>
                    </a:cubicBezTo>
                    <a:cubicBezTo>
                      <a:pt x="795562" y="607466"/>
                      <a:pt x="787252" y="621349"/>
                      <a:pt x="773364" y="630938"/>
                    </a:cubicBezTo>
                    <a:cubicBezTo>
                      <a:pt x="759475" y="640527"/>
                      <a:pt x="745266" y="642192"/>
                      <a:pt x="741628" y="634657"/>
                    </a:cubicBezTo>
                    <a:cubicBezTo>
                      <a:pt x="737990" y="627122"/>
                      <a:pt x="746300" y="613239"/>
                      <a:pt x="760189" y="603650"/>
                    </a:cubicBezTo>
                    <a:cubicBezTo>
                      <a:pt x="767134" y="598856"/>
                      <a:pt x="774158" y="596042"/>
                      <a:pt x="779901" y="595369"/>
                    </a:cubicBezTo>
                    <a:close/>
                    <a:moveTo>
                      <a:pt x="1090138" y="595340"/>
                    </a:moveTo>
                    <a:cubicBezTo>
                      <a:pt x="1095908" y="595266"/>
                      <a:pt x="1100246" y="597191"/>
                      <a:pt x="1101784" y="601133"/>
                    </a:cubicBezTo>
                    <a:cubicBezTo>
                      <a:pt x="1104862" y="609018"/>
                      <a:pt x="1095574" y="621985"/>
                      <a:pt x="1081041" y="630094"/>
                    </a:cubicBezTo>
                    <a:cubicBezTo>
                      <a:pt x="1066508" y="638205"/>
                      <a:pt x="1052233" y="638387"/>
                      <a:pt x="1049156" y="630502"/>
                    </a:cubicBezTo>
                    <a:cubicBezTo>
                      <a:pt x="1046079" y="622618"/>
                      <a:pt x="1055365" y="609652"/>
                      <a:pt x="1069899" y="601542"/>
                    </a:cubicBezTo>
                    <a:cubicBezTo>
                      <a:pt x="1077166" y="597486"/>
                      <a:pt x="1084367" y="595414"/>
                      <a:pt x="1090138" y="595340"/>
                    </a:cubicBezTo>
                    <a:close/>
                    <a:moveTo>
                      <a:pt x="440322" y="569839"/>
                    </a:moveTo>
                    <a:cubicBezTo>
                      <a:pt x="446065" y="569166"/>
                      <a:pt x="450527" y="570634"/>
                      <a:pt x="452346" y="574402"/>
                    </a:cubicBezTo>
                    <a:cubicBezTo>
                      <a:pt x="455983" y="581937"/>
                      <a:pt x="447673" y="595819"/>
                      <a:pt x="433785" y="605408"/>
                    </a:cubicBezTo>
                    <a:cubicBezTo>
                      <a:pt x="419896" y="614998"/>
                      <a:pt x="405687" y="616662"/>
                      <a:pt x="402049" y="609127"/>
                    </a:cubicBezTo>
                    <a:cubicBezTo>
                      <a:pt x="398411" y="601592"/>
                      <a:pt x="406721" y="587710"/>
                      <a:pt x="420610" y="578121"/>
                    </a:cubicBezTo>
                    <a:cubicBezTo>
                      <a:pt x="427555" y="573326"/>
                      <a:pt x="434579" y="570513"/>
                      <a:pt x="440322" y="569839"/>
                    </a:cubicBezTo>
                    <a:close/>
                    <a:moveTo>
                      <a:pt x="3732223" y="543834"/>
                    </a:moveTo>
                    <a:lnTo>
                      <a:pt x="3733915" y="543988"/>
                    </a:lnTo>
                    <a:lnTo>
                      <a:pt x="3721618" y="552012"/>
                    </a:lnTo>
                    <a:lnTo>
                      <a:pt x="3721596" y="551961"/>
                    </a:lnTo>
                    <a:cubicBezTo>
                      <a:pt x="3722537" y="547759"/>
                      <a:pt x="3726529" y="544961"/>
                      <a:pt x="3732223" y="543834"/>
                    </a:cubicBezTo>
                    <a:close/>
                    <a:moveTo>
                      <a:pt x="17477" y="536384"/>
                    </a:moveTo>
                    <a:lnTo>
                      <a:pt x="21737" y="537175"/>
                    </a:lnTo>
                    <a:cubicBezTo>
                      <a:pt x="26295" y="543957"/>
                      <a:pt x="19854" y="559194"/>
                      <a:pt x="7352" y="571205"/>
                    </a:cubicBezTo>
                    <a:lnTo>
                      <a:pt x="0" y="575907"/>
                    </a:lnTo>
                    <a:lnTo>
                      <a:pt x="6959" y="549900"/>
                    </a:lnTo>
                    <a:close/>
                    <a:moveTo>
                      <a:pt x="2659758" y="482475"/>
                    </a:moveTo>
                    <a:cubicBezTo>
                      <a:pt x="2665512" y="482999"/>
                      <a:pt x="2672585" y="485631"/>
                      <a:pt x="2679614" y="490246"/>
                    </a:cubicBezTo>
                    <a:cubicBezTo>
                      <a:pt x="2693673" y="499475"/>
                      <a:pt x="2702231" y="513139"/>
                      <a:pt x="2698731" y="520766"/>
                    </a:cubicBezTo>
                    <a:cubicBezTo>
                      <a:pt x="2695229" y="528393"/>
                      <a:pt x="2680994" y="527096"/>
                      <a:pt x="2666935" y="517867"/>
                    </a:cubicBezTo>
                    <a:cubicBezTo>
                      <a:pt x="2652877" y="508638"/>
                      <a:pt x="2644319" y="494972"/>
                      <a:pt x="2647820" y="487346"/>
                    </a:cubicBezTo>
                    <a:cubicBezTo>
                      <a:pt x="2649570" y="483533"/>
                      <a:pt x="2654004" y="481950"/>
                      <a:pt x="2659758" y="482475"/>
                    </a:cubicBezTo>
                    <a:close/>
                    <a:moveTo>
                      <a:pt x="581932" y="482475"/>
                    </a:moveTo>
                    <a:cubicBezTo>
                      <a:pt x="587686" y="482999"/>
                      <a:pt x="594759" y="485631"/>
                      <a:pt x="601788" y="490246"/>
                    </a:cubicBezTo>
                    <a:cubicBezTo>
                      <a:pt x="615847" y="499475"/>
                      <a:pt x="624404" y="513139"/>
                      <a:pt x="620903" y="520766"/>
                    </a:cubicBezTo>
                    <a:cubicBezTo>
                      <a:pt x="617402" y="528393"/>
                      <a:pt x="603167" y="527096"/>
                      <a:pt x="589109" y="517867"/>
                    </a:cubicBezTo>
                    <a:cubicBezTo>
                      <a:pt x="575049" y="508638"/>
                      <a:pt x="566491" y="494972"/>
                      <a:pt x="569992" y="487346"/>
                    </a:cubicBezTo>
                    <a:cubicBezTo>
                      <a:pt x="571743" y="483533"/>
                      <a:pt x="576177" y="481950"/>
                      <a:pt x="581932" y="482475"/>
                    </a:cubicBezTo>
                    <a:close/>
                    <a:moveTo>
                      <a:pt x="3019007" y="441638"/>
                    </a:moveTo>
                    <a:cubicBezTo>
                      <a:pt x="3024720" y="442619"/>
                      <a:pt x="3028761" y="445315"/>
                      <a:pt x="3029778" y="449491"/>
                    </a:cubicBezTo>
                    <a:cubicBezTo>
                      <a:pt x="3031812" y="457844"/>
                      <a:pt x="3020979" y="468964"/>
                      <a:pt x="3005581" y="474326"/>
                    </a:cubicBezTo>
                    <a:cubicBezTo>
                      <a:pt x="2990183" y="479688"/>
                      <a:pt x="2976051" y="477262"/>
                      <a:pt x="2974017" y="468908"/>
                    </a:cubicBezTo>
                    <a:cubicBezTo>
                      <a:pt x="2971983" y="460555"/>
                      <a:pt x="2982817" y="449435"/>
                      <a:pt x="2998214" y="444073"/>
                    </a:cubicBezTo>
                    <a:cubicBezTo>
                      <a:pt x="3005913" y="441392"/>
                      <a:pt x="3013297" y="440658"/>
                      <a:pt x="3019007" y="441638"/>
                    </a:cubicBezTo>
                    <a:close/>
                    <a:moveTo>
                      <a:pt x="941181" y="441638"/>
                    </a:moveTo>
                    <a:cubicBezTo>
                      <a:pt x="946893" y="442619"/>
                      <a:pt x="950935" y="445315"/>
                      <a:pt x="951952" y="449491"/>
                    </a:cubicBezTo>
                    <a:cubicBezTo>
                      <a:pt x="953986" y="457844"/>
                      <a:pt x="943153" y="468964"/>
                      <a:pt x="927755" y="474326"/>
                    </a:cubicBezTo>
                    <a:cubicBezTo>
                      <a:pt x="912357" y="479688"/>
                      <a:pt x="898225" y="477262"/>
                      <a:pt x="896191" y="468908"/>
                    </a:cubicBezTo>
                    <a:cubicBezTo>
                      <a:pt x="894157" y="460555"/>
                      <a:pt x="904990" y="449435"/>
                      <a:pt x="920388" y="444073"/>
                    </a:cubicBezTo>
                    <a:cubicBezTo>
                      <a:pt x="928087" y="441392"/>
                      <a:pt x="935469" y="440658"/>
                      <a:pt x="941181" y="441638"/>
                    </a:cubicBezTo>
                    <a:close/>
                    <a:moveTo>
                      <a:pt x="3378007" y="437274"/>
                    </a:moveTo>
                    <a:cubicBezTo>
                      <a:pt x="3383750" y="436602"/>
                      <a:pt x="3388212" y="438069"/>
                      <a:pt x="3390030" y="441837"/>
                    </a:cubicBezTo>
                    <a:cubicBezTo>
                      <a:pt x="3393669" y="449372"/>
                      <a:pt x="3385359" y="463254"/>
                      <a:pt x="3371469" y="472843"/>
                    </a:cubicBezTo>
                    <a:cubicBezTo>
                      <a:pt x="3357581" y="482433"/>
                      <a:pt x="3343373" y="484097"/>
                      <a:pt x="3339734" y="476562"/>
                    </a:cubicBezTo>
                    <a:cubicBezTo>
                      <a:pt x="3336097" y="469027"/>
                      <a:pt x="3344406" y="455145"/>
                      <a:pt x="3358295" y="445556"/>
                    </a:cubicBezTo>
                    <a:cubicBezTo>
                      <a:pt x="3365240" y="440761"/>
                      <a:pt x="3372264" y="437948"/>
                      <a:pt x="3378007" y="437274"/>
                    </a:cubicBezTo>
                    <a:close/>
                    <a:moveTo>
                      <a:pt x="1300181" y="437274"/>
                    </a:moveTo>
                    <a:cubicBezTo>
                      <a:pt x="1305923" y="436602"/>
                      <a:pt x="1310385" y="438069"/>
                      <a:pt x="1312204" y="441837"/>
                    </a:cubicBezTo>
                    <a:cubicBezTo>
                      <a:pt x="1315842" y="449372"/>
                      <a:pt x="1307532" y="463254"/>
                      <a:pt x="1293643" y="472843"/>
                    </a:cubicBezTo>
                    <a:cubicBezTo>
                      <a:pt x="1279754" y="482433"/>
                      <a:pt x="1265546" y="484097"/>
                      <a:pt x="1261908" y="476562"/>
                    </a:cubicBezTo>
                    <a:cubicBezTo>
                      <a:pt x="1258270" y="469027"/>
                      <a:pt x="1266580" y="455145"/>
                      <a:pt x="1280469" y="445556"/>
                    </a:cubicBezTo>
                    <a:cubicBezTo>
                      <a:pt x="1287413" y="440761"/>
                      <a:pt x="1294438" y="437948"/>
                      <a:pt x="1300181" y="437274"/>
                    </a:cubicBezTo>
                    <a:close/>
                    <a:moveTo>
                      <a:pt x="213306" y="386990"/>
                    </a:moveTo>
                    <a:lnTo>
                      <a:pt x="232408" y="395082"/>
                    </a:lnTo>
                    <a:cubicBezTo>
                      <a:pt x="237233" y="398867"/>
                      <a:pt x="239937" y="403357"/>
                      <a:pt x="239377" y="407655"/>
                    </a:cubicBezTo>
                    <a:cubicBezTo>
                      <a:pt x="238255" y="416252"/>
                      <a:pt x="224501" y="420827"/>
                      <a:pt x="208655" y="417872"/>
                    </a:cubicBezTo>
                    <a:cubicBezTo>
                      <a:pt x="200732" y="416394"/>
                      <a:pt x="193786" y="413315"/>
                      <a:pt x="188962" y="409529"/>
                    </a:cubicBezTo>
                    <a:lnTo>
                      <a:pt x="184970" y="402327"/>
                    </a:lnTo>
                    <a:close/>
                    <a:moveTo>
                      <a:pt x="2290541" y="386739"/>
                    </a:moveTo>
                    <a:cubicBezTo>
                      <a:pt x="2306388" y="389694"/>
                      <a:pt x="2318324" y="399059"/>
                      <a:pt x="2317203" y="407655"/>
                    </a:cubicBezTo>
                    <a:cubicBezTo>
                      <a:pt x="2316083" y="416252"/>
                      <a:pt x="2302328" y="420827"/>
                      <a:pt x="2286481" y="417872"/>
                    </a:cubicBezTo>
                    <a:cubicBezTo>
                      <a:pt x="2270635" y="414917"/>
                      <a:pt x="2258698" y="405552"/>
                      <a:pt x="2259820" y="396956"/>
                    </a:cubicBezTo>
                    <a:cubicBezTo>
                      <a:pt x="2260941" y="388359"/>
                      <a:pt x="2274695" y="383784"/>
                      <a:pt x="2290541" y="386739"/>
                    </a:cubicBezTo>
                    <a:close/>
                    <a:moveTo>
                      <a:pt x="1927557" y="386739"/>
                    </a:moveTo>
                    <a:cubicBezTo>
                      <a:pt x="1943404" y="389694"/>
                      <a:pt x="1955340" y="399059"/>
                      <a:pt x="1954220" y="407655"/>
                    </a:cubicBezTo>
                    <a:cubicBezTo>
                      <a:pt x="1953099" y="416252"/>
                      <a:pt x="1939345" y="420827"/>
                      <a:pt x="1923498" y="417872"/>
                    </a:cubicBezTo>
                    <a:cubicBezTo>
                      <a:pt x="1907652" y="414917"/>
                      <a:pt x="1895715" y="405552"/>
                      <a:pt x="1896837" y="396956"/>
                    </a:cubicBezTo>
                    <a:cubicBezTo>
                      <a:pt x="1897957" y="388359"/>
                      <a:pt x="1911712" y="383784"/>
                      <a:pt x="1927557" y="386739"/>
                    </a:cubicBezTo>
                    <a:close/>
                    <a:moveTo>
                      <a:pt x="2816703" y="367239"/>
                    </a:moveTo>
                    <a:cubicBezTo>
                      <a:pt x="2822415" y="368220"/>
                      <a:pt x="2826457" y="370916"/>
                      <a:pt x="2827473" y="375092"/>
                    </a:cubicBezTo>
                    <a:cubicBezTo>
                      <a:pt x="2829508" y="383445"/>
                      <a:pt x="2818675" y="394565"/>
                      <a:pt x="2803277" y="399927"/>
                    </a:cubicBezTo>
                    <a:cubicBezTo>
                      <a:pt x="2787879" y="405288"/>
                      <a:pt x="2773747" y="402863"/>
                      <a:pt x="2771713" y="394509"/>
                    </a:cubicBezTo>
                    <a:cubicBezTo>
                      <a:pt x="2769679" y="386156"/>
                      <a:pt x="2780512" y="375036"/>
                      <a:pt x="2795910" y="369674"/>
                    </a:cubicBezTo>
                    <a:cubicBezTo>
                      <a:pt x="2803609" y="366993"/>
                      <a:pt x="2810991" y="366260"/>
                      <a:pt x="2816703" y="367239"/>
                    </a:cubicBezTo>
                    <a:close/>
                    <a:moveTo>
                      <a:pt x="738877" y="367239"/>
                    </a:moveTo>
                    <a:cubicBezTo>
                      <a:pt x="744589" y="368220"/>
                      <a:pt x="748630" y="370916"/>
                      <a:pt x="749647" y="375092"/>
                    </a:cubicBezTo>
                    <a:cubicBezTo>
                      <a:pt x="751681" y="383445"/>
                      <a:pt x="740848" y="394565"/>
                      <a:pt x="725450" y="399927"/>
                    </a:cubicBezTo>
                    <a:cubicBezTo>
                      <a:pt x="710052" y="405288"/>
                      <a:pt x="695921" y="402863"/>
                      <a:pt x="693886" y="394509"/>
                    </a:cubicBezTo>
                    <a:cubicBezTo>
                      <a:pt x="691852" y="386156"/>
                      <a:pt x="702685" y="375036"/>
                      <a:pt x="718083" y="369674"/>
                    </a:cubicBezTo>
                    <a:cubicBezTo>
                      <a:pt x="725783" y="366993"/>
                      <a:pt x="733165" y="366260"/>
                      <a:pt x="738877" y="367239"/>
                    </a:cubicBezTo>
                    <a:close/>
                    <a:moveTo>
                      <a:pt x="3745292" y="335188"/>
                    </a:moveTo>
                    <a:lnTo>
                      <a:pt x="3758320" y="336374"/>
                    </a:lnTo>
                    <a:lnTo>
                      <a:pt x="3786142" y="364825"/>
                    </a:lnTo>
                    <a:lnTo>
                      <a:pt x="3780137" y="369418"/>
                    </a:lnTo>
                    <a:cubicBezTo>
                      <a:pt x="3774444" y="370546"/>
                      <a:pt x="3767050" y="370002"/>
                      <a:pt x="3759304" y="367520"/>
                    </a:cubicBezTo>
                    <a:cubicBezTo>
                      <a:pt x="3743813" y="362556"/>
                      <a:pt x="3732782" y="351719"/>
                      <a:pt x="3734665" y="343315"/>
                    </a:cubicBezTo>
                    <a:cubicBezTo>
                      <a:pt x="3735607" y="339113"/>
                      <a:pt x="3739599" y="336315"/>
                      <a:pt x="3745292" y="335188"/>
                    </a:cubicBezTo>
                    <a:close/>
                    <a:moveTo>
                      <a:pt x="1667465" y="335188"/>
                    </a:moveTo>
                    <a:cubicBezTo>
                      <a:pt x="1673158" y="334059"/>
                      <a:pt x="1680552" y="334603"/>
                      <a:pt x="1688298" y="337085"/>
                    </a:cubicBezTo>
                    <a:cubicBezTo>
                      <a:pt x="1703788" y="342048"/>
                      <a:pt x="1714819" y="352886"/>
                      <a:pt x="1712936" y="361291"/>
                    </a:cubicBezTo>
                    <a:cubicBezTo>
                      <a:pt x="1711053" y="369695"/>
                      <a:pt x="1696968" y="372484"/>
                      <a:pt x="1681478" y="367520"/>
                    </a:cubicBezTo>
                    <a:cubicBezTo>
                      <a:pt x="1665987" y="362556"/>
                      <a:pt x="1654955" y="351719"/>
                      <a:pt x="1656838" y="343315"/>
                    </a:cubicBezTo>
                    <a:cubicBezTo>
                      <a:pt x="1657779" y="339113"/>
                      <a:pt x="1661772" y="336315"/>
                      <a:pt x="1667465" y="335188"/>
                    </a:cubicBezTo>
                    <a:close/>
                    <a:moveTo>
                      <a:pt x="3203403" y="328400"/>
                    </a:moveTo>
                    <a:cubicBezTo>
                      <a:pt x="3209115" y="329381"/>
                      <a:pt x="3213157" y="332077"/>
                      <a:pt x="3214173" y="336253"/>
                    </a:cubicBezTo>
                    <a:cubicBezTo>
                      <a:pt x="3216208" y="344606"/>
                      <a:pt x="3205375" y="355727"/>
                      <a:pt x="3189977" y="361088"/>
                    </a:cubicBezTo>
                    <a:cubicBezTo>
                      <a:pt x="3174579" y="366449"/>
                      <a:pt x="3160447" y="364024"/>
                      <a:pt x="3158413" y="355670"/>
                    </a:cubicBezTo>
                    <a:cubicBezTo>
                      <a:pt x="3156379" y="347317"/>
                      <a:pt x="3167212" y="336197"/>
                      <a:pt x="3182610" y="330835"/>
                    </a:cubicBezTo>
                    <a:cubicBezTo>
                      <a:pt x="3190309" y="328154"/>
                      <a:pt x="3197691" y="327421"/>
                      <a:pt x="3203403" y="328400"/>
                    </a:cubicBezTo>
                    <a:close/>
                    <a:moveTo>
                      <a:pt x="1125577" y="328400"/>
                    </a:moveTo>
                    <a:cubicBezTo>
                      <a:pt x="1131288" y="329381"/>
                      <a:pt x="1135330" y="332077"/>
                      <a:pt x="1136347" y="336253"/>
                    </a:cubicBezTo>
                    <a:cubicBezTo>
                      <a:pt x="1138381" y="344606"/>
                      <a:pt x="1127548" y="355727"/>
                      <a:pt x="1112150" y="361088"/>
                    </a:cubicBezTo>
                    <a:cubicBezTo>
                      <a:pt x="1096752" y="366449"/>
                      <a:pt x="1082621" y="364024"/>
                      <a:pt x="1080586" y="355670"/>
                    </a:cubicBezTo>
                    <a:cubicBezTo>
                      <a:pt x="1078552" y="347317"/>
                      <a:pt x="1089385" y="336197"/>
                      <a:pt x="1104783" y="330835"/>
                    </a:cubicBezTo>
                    <a:cubicBezTo>
                      <a:pt x="1112483" y="328154"/>
                      <a:pt x="1119865" y="327421"/>
                      <a:pt x="1125577" y="328400"/>
                    </a:cubicBezTo>
                    <a:close/>
                    <a:moveTo>
                      <a:pt x="3562403" y="324037"/>
                    </a:moveTo>
                    <a:cubicBezTo>
                      <a:pt x="3568145" y="323363"/>
                      <a:pt x="3572607" y="324832"/>
                      <a:pt x="3574426" y="328599"/>
                    </a:cubicBezTo>
                    <a:cubicBezTo>
                      <a:pt x="3578064" y="336134"/>
                      <a:pt x="3569755" y="350016"/>
                      <a:pt x="3555865" y="359606"/>
                    </a:cubicBezTo>
                    <a:cubicBezTo>
                      <a:pt x="3541976" y="369195"/>
                      <a:pt x="3527768" y="370859"/>
                      <a:pt x="3524130" y="363324"/>
                    </a:cubicBezTo>
                    <a:cubicBezTo>
                      <a:pt x="3520492" y="355789"/>
                      <a:pt x="3528802" y="341907"/>
                      <a:pt x="3542691" y="332318"/>
                    </a:cubicBezTo>
                    <a:cubicBezTo>
                      <a:pt x="3549635" y="327523"/>
                      <a:pt x="3556660" y="324710"/>
                      <a:pt x="3562403" y="324037"/>
                    </a:cubicBezTo>
                    <a:close/>
                    <a:moveTo>
                      <a:pt x="1484576" y="324037"/>
                    </a:moveTo>
                    <a:cubicBezTo>
                      <a:pt x="1490319" y="323363"/>
                      <a:pt x="1494781" y="324832"/>
                      <a:pt x="1496600" y="328599"/>
                    </a:cubicBezTo>
                    <a:cubicBezTo>
                      <a:pt x="1500237" y="336134"/>
                      <a:pt x="1491927" y="350016"/>
                      <a:pt x="1478039" y="359606"/>
                    </a:cubicBezTo>
                    <a:cubicBezTo>
                      <a:pt x="1464149" y="369195"/>
                      <a:pt x="1449941" y="370859"/>
                      <a:pt x="1446303" y="363324"/>
                    </a:cubicBezTo>
                    <a:cubicBezTo>
                      <a:pt x="1442665" y="355789"/>
                      <a:pt x="1450974" y="341907"/>
                      <a:pt x="1464864" y="332318"/>
                    </a:cubicBezTo>
                    <a:cubicBezTo>
                      <a:pt x="1471809" y="327523"/>
                      <a:pt x="1478833" y="324710"/>
                      <a:pt x="1484576" y="324037"/>
                    </a:cubicBezTo>
                    <a:close/>
                    <a:moveTo>
                      <a:pt x="421195" y="289767"/>
                    </a:moveTo>
                    <a:lnTo>
                      <a:pt x="423772" y="294418"/>
                    </a:lnTo>
                    <a:cubicBezTo>
                      <a:pt x="422651" y="303014"/>
                      <a:pt x="408896" y="307590"/>
                      <a:pt x="393050" y="304634"/>
                    </a:cubicBezTo>
                    <a:lnTo>
                      <a:pt x="387880" y="302444"/>
                    </a:lnTo>
                    <a:close/>
                    <a:moveTo>
                      <a:pt x="2672827" y="273829"/>
                    </a:moveTo>
                    <a:cubicBezTo>
                      <a:pt x="2678581" y="274353"/>
                      <a:pt x="2685655" y="276986"/>
                      <a:pt x="2692683" y="281600"/>
                    </a:cubicBezTo>
                    <a:cubicBezTo>
                      <a:pt x="2706743" y="290828"/>
                      <a:pt x="2715301" y="304493"/>
                      <a:pt x="2711800" y="312120"/>
                    </a:cubicBezTo>
                    <a:cubicBezTo>
                      <a:pt x="2708299" y="319747"/>
                      <a:pt x="2694064" y="318450"/>
                      <a:pt x="2680005" y="309221"/>
                    </a:cubicBezTo>
                    <a:cubicBezTo>
                      <a:pt x="2665946" y="299992"/>
                      <a:pt x="2657388" y="286327"/>
                      <a:pt x="2660889" y="278700"/>
                    </a:cubicBezTo>
                    <a:cubicBezTo>
                      <a:pt x="2662639" y="274887"/>
                      <a:pt x="2667073" y="273304"/>
                      <a:pt x="2672827" y="273829"/>
                    </a:cubicBezTo>
                    <a:close/>
                    <a:moveTo>
                      <a:pt x="595001" y="273829"/>
                    </a:moveTo>
                    <a:cubicBezTo>
                      <a:pt x="600754" y="274353"/>
                      <a:pt x="607828" y="276986"/>
                      <a:pt x="614857" y="281600"/>
                    </a:cubicBezTo>
                    <a:cubicBezTo>
                      <a:pt x="628916" y="290828"/>
                      <a:pt x="637474" y="304493"/>
                      <a:pt x="633972" y="312120"/>
                    </a:cubicBezTo>
                    <a:cubicBezTo>
                      <a:pt x="630471" y="319747"/>
                      <a:pt x="616236" y="318450"/>
                      <a:pt x="602178" y="309221"/>
                    </a:cubicBezTo>
                    <a:cubicBezTo>
                      <a:pt x="588119" y="299992"/>
                      <a:pt x="579561" y="286327"/>
                      <a:pt x="583062" y="278700"/>
                    </a:cubicBezTo>
                    <a:cubicBezTo>
                      <a:pt x="584813" y="274887"/>
                      <a:pt x="589247" y="273304"/>
                      <a:pt x="595001" y="273829"/>
                    </a:cubicBezTo>
                    <a:close/>
                    <a:moveTo>
                      <a:pt x="2474937" y="273502"/>
                    </a:moveTo>
                    <a:cubicBezTo>
                      <a:pt x="2490783" y="276456"/>
                      <a:pt x="2502719" y="285821"/>
                      <a:pt x="2501599" y="294418"/>
                    </a:cubicBezTo>
                    <a:cubicBezTo>
                      <a:pt x="2500478" y="303014"/>
                      <a:pt x="2486723" y="307590"/>
                      <a:pt x="2470877" y="304634"/>
                    </a:cubicBezTo>
                    <a:cubicBezTo>
                      <a:pt x="2455031" y="301679"/>
                      <a:pt x="2443094" y="292315"/>
                      <a:pt x="2444215" y="283718"/>
                    </a:cubicBezTo>
                    <a:cubicBezTo>
                      <a:pt x="2445336" y="275121"/>
                      <a:pt x="2459091" y="270546"/>
                      <a:pt x="2474937" y="273502"/>
                    </a:cubicBezTo>
                    <a:close/>
                    <a:moveTo>
                      <a:pt x="2111953" y="273502"/>
                    </a:moveTo>
                    <a:cubicBezTo>
                      <a:pt x="2127800" y="276456"/>
                      <a:pt x="2139736" y="285821"/>
                      <a:pt x="2138615" y="294418"/>
                    </a:cubicBezTo>
                    <a:cubicBezTo>
                      <a:pt x="2137495" y="303014"/>
                      <a:pt x="2123740" y="307590"/>
                      <a:pt x="2107893" y="304634"/>
                    </a:cubicBezTo>
                    <a:cubicBezTo>
                      <a:pt x="2092047" y="301679"/>
                      <a:pt x="2080111" y="292315"/>
                      <a:pt x="2081232" y="283718"/>
                    </a:cubicBezTo>
                    <a:cubicBezTo>
                      <a:pt x="2082353" y="275121"/>
                      <a:pt x="2096107" y="270546"/>
                      <a:pt x="2111953" y="273502"/>
                    </a:cubicBezTo>
                    <a:close/>
                    <a:moveTo>
                      <a:pt x="3001100" y="254001"/>
                    </a:moveTo>
                    <a:cubicBezTo>
                      <a:pt x="3006812" y="254982"/>
                      <a:pt x="3010854" y="257678"/>
                      <a:pt x="3011870" y="261854"/>
                    </a:cubicBezTo>
                    <a:cubicBezTo>
                      <a:pt x="3013905" y="270207"/>
                      <a:pt x="3003072" y="281328"/>
                      <a:pt x="2987673" y="286689"/>
                    </a:cubicBezTo>
                    <a:cubicBezTo>
                      <a:pt x="2972276" y="292050"/>
                      <a:pt x="2958143" y="289626"/>
                      <a:pt x="2956109" y="281271"/>
                    </a:cubicBezTo>
                    <a:cubicBezTo>
                      <a:pt x="2954075" y="272918"/>
                      <a:pt x="2964909" y="261798"/>
                      <a:pt x="2980306" y="256437"/>
                    </a:cubicBezTo>
                    <a:cubicBezTo>
                      <a:pt x="2988006" y="253755"/>
                      <a:pt x="2995387" y="253022"/>
                      <a:pt x="3001100" y="254001"/>
                    </a:cubicBezTo>
                    <a:close/>
                    <a:moveTo>
                      <a:pt x="923273" y="254001"/>
                    </a:moveTo>
                    <a:cubicBezTo>
                      <a:pt x="928986" y="254982"/>
                      <a:pt x="933026" y="257678"/>
                      <a:pt x="934044" y="261854"/>
                    </a:cubicBezTo>
                    <a:cubicBezTo>
                      <a:pt x="936078" y="270207"/>
                      <a:pt x="925244" y="281328"/>
                      <a:pt x="909847" y="286689"/>
                    </a:cubicBezTo>
                    <a:cubicBezTo>
                      <a:pt x="894448" y="292050"/>
                      <a:pt x="880317" y="289626"/>
                      <a:pt x="878283" y="281271"/>
                    </a:cubicBezTo>
                    <a:cubicBezTo>
                      <a:pt x="876249" y="272918"/>
                      <a:pt x="887081" y="261798"/>
                      <a:pt x="902480" y="256437"/>
                    </a:cubicBezTo>
                    <a:cubicBezTo>
                      <a:pt x="910179" y="253755"/>
                      <a:pt x="917561" y="253022"/>
                      <a:pt x="923273" y="254001"/>
                    </a:cubicBezTo>
                    <a:close/>
                    <a:moveTo>
                      <a:pt x="841623" y="152107"/>
                    </a:moveTo>
                    <a:lnTo>
                      <a:pt x="842088" y="152446"/>
                    </a:lnTo>
                    <a:cubicBezTo>
                      <a:pt x="844122" y="160799"/>
                      <a:pt x="833288" y="171919"/>
                      <a:pt x="817891" y="177280"/>
                    </a:cubicBezTo>
                    <a:cubicBezTo>
                      <a:pt x="802492" y="182642"/>
                      <a:pt x="788361" y="180217"/>
                      <a:pt x="786327" y="171862"/>
                    </a:cubicBezTo>
                    <a:lnTo>
                      <a:pt x="788118" y="167503"/>
                    </a:lnTo>
                    <a:close/>
                    <a:moveTo>
                      <a:pt x="2909144" y="144593"/>
                    </a:moveTo>
                    <a:cubicBezTo>
                      <a:pt x="2914856" y="145574"/>
                      <a:pt x="2918898" y="148269"/>
                      <a:pt x="2919914" y="152446"/>
                    </a:cubicBezTo>
                    <a:cubicBezTo>
                      <a:pt x="2921949" y="160799"/>
                      <a:pt x="2911116" y="171919"/>
                      <a:pt x="2895717" y="177280"/>
                    </a:cubicBezTo>
                    <a:cubicBezTo>
                      <a:pt x="2880320" y="182642"/>
                      <a:pt x="2866187" y="180217"/>
                      <a:pt x="2864153" y="171862"/>
                    </a:cubicBezTo>
                    <a:cubicBezTo>
                      <a:pt x="2862119" y="163509"/>
                      <a:pt x="2872953" y="152389"/>
                      <a:pt x="2888350" y="147028"/>
                    </a:cubicBezTo>
                    <a:cubicBezTo>
                      <a:pt x="2896050" y="144346"/>
                      <a:pt x="2903433" y="143613"/>
                      <a:pt x="2909144" y="144593"/>
                    </a:cubicBezTo>
                    <a:close/>
                    <a:moveTo>
                      <a:pt x="1779749" y="138254"/>
                    </a:moveTo>
                    <a:cubicBezTo>
                      <a:pt x="1785442" y="137126"/>
                      <a:pt x="1792836" y="137669"/>
                      <a:pt x="1800582" y="140152"/>
                    </a:cubicBezTo>
                    <a:cubicBezTo>
                      <a:pt x="1816072" y="145116"/>
                      <a:pt x="1827103" y="155953"/>
                      <a:pt x="1825220" y="164357"/>
                    </a:cubicBezTo>
                    <a:cubicBezTo>
                      <a:pt x="1823337" y="172761"/>
                      <a:pt x="1809253" y="175550"/>
                      <a:pt x="1793762" y="170587"/>
                    </a:cubicBezTo>
                    <a:cubicBezTo>
                      <a:pt x="1778271" y="165623"/>
                      <a:pt x="1767239" y="154786"/>
                      <a:pt x="1769122" y="146381"/>
                    </a:cubicBezTo>
                    <a:cubicBezTo>
                      <a:pt x="1770063" y="142179"/>
                      <a:pt x="1774056" y="139381"/>
                      <a:pt x="1779749" y="138254"/>
                    </a:cubicBezTo>
                    <a:close/>
                    <a:moveTo>
                      <a:pt x="3275719" y="133526"/>
                    </a:moveTo>
                    <a:cubicBezTo>
                      <a:pt x="3291663" y="135604"/>
                      <a:pt x="3303949" y="144302"/>
                      <a:pt x="3303160" y="152951"/>
                    </a:cubicBezTo>
                    <a:cubicBezTo>
                      <a:pt x="3302372" y="161600"/>
                      <a:pt x="3288808" y="166928"/>
                      <a:pt x="3272865" y="164851"/>
                    </a:cubicBezTo>
                    <a:cubicBezTo>
                      <a:pt x="3256922" y="162772"/>
                      <a:pt x="3244637" y="154075"/>
                      <a:pt x="3245425" y="145426"/>
                    </a:cubicBezTo>
                    <a:cubicBezTo>
                      <a:pt x="3246213" y="136777"/>
                      <a:pt x="3259776" y="131449"/>
                      <a:pt x="3275719" y="133526"/>
                    </a:cubicBezTo>
                    <a:close/>
                    <a:moveTo>
                      <a:pt x="1197893" y="133526"/>
                    </a:moveTo>
                    <a:cubicBezTo>
                      <a:pt x="1213837" y="135604"/>
                      <a:pt x="1226122" y="144302"/>
                      <a:pt x="1225334" y="152951"/>
                    </a:cubicBezTo>
                    <a:cubicBezTo>
                      <a:pt x="1224545" y="161600"/>
                      <a:pt x="1210982" y="166928"/>
                      <a:pt x="1195039" y="164851"/>
                    </a:cubicBezTo>
                    <a:cubicBezTo>
                      <a:pt x="1179095" y="162772"/>
                      <a:pt x="1166810" y="154075"/>
                      <a:pt x="1167598" y="145426"/>
                    </a:cubicBezTo>
                    <a:cubicBezTo>
                      <a:pt x="1168386" y="136777"/>
                      <a:pt x="1181950" y="131449"/>
                      <a:pt x="1197893" y="133526"/>
                    </a:cubicBezTo>
                    <a:close/>
                    <a:moveTo>
                      <a:pt x="2315095" y="98173"/>
                    </a:moveTo>
                    <a:cubicBezTo>
                      <a:pt x="2320388" y="100249"/>
                      <a:pt x="2326337" y="104743"/>
                      <a:pt x="2331690" y="111161"/>
                    </a:cubicBezTo>
                    <a:cubicBezTo>
                      <a:pt x="2342394" y="123999"/>
                      <a:pt x="2346653" y="139672"/>
                      <a:pt x="2341201" y="146172"/>
                    </a:cubicBezTo>
                    <a:cubicBezTo>
                      <a:pt x="2335750" y="152673"/>
                      <a:pt x="2322654" y="147536"/>
                      <a:pt x="2311950" y="134698"/>
                    </a:cubicBezTo>
                    <a:cubicBezTo>
                      <a:pt x="2301246" y="121862"/>
                      <a:pt x="2296988" y="106187"/>
                      <a:pt x="2302439" y="99687"/>
                    </a:cubicBezTo>
                    <a:cubicBezTo>
                      <a:pt x="2305165" y="96436"/>
                      <a:pt x="2309801" y="96097"/>
                      <a:pt x="2315095" y="98173"/>
                    </a:cubicBezTo>
                    <a:close/>
                    <a:moveTo>
                      <a:pt x="1466359" y="66560"/>
                    </a:moveTo>
                    <a:cubicBezTo>
                      <a:pt x="1472102" y="65886"/>
                      <a:pt x="1476563" y="67355"/>
                      <a:pt x="1478383" y="71122"/>
                    </a:cubicBezTo>
                    <a:cubicBezTo>
                      <a:pt x="1482020" y="78657"/>
                      <a:pt x="1473711" y="92539"/>
                      <a:pt x="1459822" y="102129"/>
                    </a:cubicBezTo>
                    <a:cubicBezTo>
                      <a:pt x="1445932" y="111718"/>
                      <a:pt x="1431724" y="113382"/>
                      <a:pt x="1428087" y="105847"/>
                    </a:cubicBezTo>
                    <a:cubicBezTo>
                      <a:pt x="1424448" y="98312"/>
                      <a:pt x="1432758" y="84430"/>
                      <a:pt x="1446648" y="74841"/>
                    </a:cubicBezTo>
                    <a:cubicBezTo>
                      <a:pt x="1453592" y="70046"/>
                      <a:pt x="1460617" y="67233"/>
                      <a:pt x="1466359" y="66560"/>
                    </a:cubicBezTo>
                    <a:close/>
                    <a:moveTo>
                      <a:pt x="2580619" y="46661"/>
                    </a:moveTo>
                    <a:cubicBezTo>
                      <a:pt x="2596466" y="49615"/>
                      <a:pt x="2608402" y="58980"/>
                      <a:pt x="2607281" y="67577"/>
                    </a:cubicBezTo>
                    <a:cubicBezTo>
                      <a:pt x="2606161" y="76173"/>
                      <a:pt x="2592406" y="80748"/>
                      <a:pt x="2576559" y="77793"/>
                    </a:cubicBezTo>
                    <a:cubicBezTo>
                      <a:pt x="2560714" y="74838"/>
                      <a:pt x="2548777" y="65473"/>
                      <a:pt x="2549899" y="56877"/>
                    </a:cubicBezTo>
                    <a:cubicBezTo>
                      <a:pt x="2551019" y="48280"/>
                      <a:pt x="2564774" y="43705"/>
                      <a:pt x="2580619" y="46661"/>
                    </a:cubicBezTo>
                    <a:close/>
                    <a:moveTo>
                      <a:pt x="2150511" y="13632"/>
                    </a:moveTo>
                    <a:cubicBezTo>
                      <a:pt x="2166548" y="13659"/>
                      <a:pt x="2179541" y="20736"/>
                      <a:pt x="2179530" y="29436"/>
                    </a:cubicBezTo>
                    <a:cubicBezTo>
                      <a:pt x="2179519" y="38137"/>
                      <a:pt x="2166511" y="45168"/>
                      <a:pt x="2150473" y="45141"/>
                    </a:cubicBezTo>
                    <a:cubicBezTo>
                      <a:pt x="2134435" y="45114"/>
                      <a:pt x="2121443" y="38037"/>
                      <a:pt x="2121453" y="29336"/>
                    </a:cubicBezTo>
                    <a:cubicBezTo>
                      <a:pt x="2121463" y="20636"/>
                      <a:pt x="2134473" y="13605"/>
                      <a:pt x="2150511" y="13632"/>
                    </a:cubicBezTo>
                    <a:close/>
                    <a:moveTo>
                      <a:pt x="1645302" y="0"/>
                    </a:moveTo>
                    <a:lnTo>
                      <a:pt x="1649533" y="9764"/>
                    </a:lnTo>
                    <a:cubicBezTo>
                      <a:pt x="1647650" y="18169"/>
                      <a:pt x="1633565" y="20958"/>
                      <a:pt x="1618074" y="15994"/>
                    </a:cubicBezTo>
                    <a:cubicBezTo>
                      <a:pt x="1610329" y="13512"/>
                      <a:pt x="1603698" y="9562"/>
                      <a:pt x="1599240" y="5182"/>
                    </a:cubicBezTo>
                    <a:lnTo>
                      <a:pt x="1599073" y="4797"/>
                    </a:lnTo>
                    <a:lnTo>
                      <a:pt x="1608771" y="3352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70C553A9-6A52-46B6-9048-DE8C100B464A}"/>
                  </a:ext>
                </a:extLst>
              </p:cNvPr>
              <p:cNvSpPr/>
              <p:nvPr/>
            </p:nvSpPr>
            <p:spPr>
              <a:xfrm>
                <a:off x="2308111" y="3433937"/>
                <a:ext cx="3756288" cy="551897"/>
              </a:xfrm>
              <a:custGeom>
                <a:avLst/>
                <a:gdLst>
                  <a:gd name="connsiteX0" fmla="*/ 3019821 w 5497045"/>
                  <a:gd name="connsiteY0" fmla="*/ 806 h 807660"/>
                  <a:gd name="connsiteX1" fmla="*/ 5484863 w 5497045"/>
                  <a:gd name="connsiteY1" fmla="*/ 528326 h 807660"/>
                  <a:gd name="connsiteX2" fmla="*/ 5497045 w 5497045"/>
                  <a:gd name="connsiteY2" fmla="*/ 542731 h 807660"/>
                  <a:gd name="connsiteX3" fmla="*/ 5481631 w 5497045"/>
                  <a:gd name="connsiteY3" fmla="*/ 535334 h 807660"/>
                  <a:gd name="connsiteX4" fmla="*/ 2742176 w 5497045"/>
                  <a:gd name="connsiteY4" fmla="*/ 126366 h 807660"/>
                  <a:gd name="connsiteX5" fmla="*/ 41334 w 5497045"/>
                  <a:gd name="connsiteY5" fmla="*/ 783280 h 807660"/>
                  <a:gd name="connsiteX6" fmla="*/ 0 w 5497045"/>
                  <a:gd name="connsiteY6" fmla="*/ 807660 h 807660"/>
                  <a:gd name="connsiteX7" fmla="*/ 9936 w 5497045"/>
                  <a:gd name="connsiteY7" fmla="*/ 792558 h 807660"/>
                  <a:gd name="connsiteX8" fmla="*/ 2794527 w 5497045"/>
                  <a:gd name="connsiteY8" fmla="*/ 1161 h 807660"/>
                  <a:gd name="connsiteX9" fmla="*/ 3019821 w 5497045"/>
                  <a:gd name="connsiteY9" fmla="*/ 806 h 807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97045" h="807660">
                    <a:moveTo>
                      <a:pt x="3019821" y="806"/>
                    </a:moveTo>
                    <a:cubicBezTo>
                      <a:pt x="3980980" y="15464"/>
                      <a:pt x="5191445" y="228850"/>
                      <a:pt x="5484863" y="528326"/>
                    </a:cubicBezTo>
                    <a:lnTo>
                      <a:pt x="5497045" y="542731"/>
                    </a:lnTo>
                    <a:lnTo>
                      <a:pt x="5481631" y="535334"/>
                    </a:lnTo>
                    <a:cubicBezTo>
                      <a:pt x="4955469" y="301991"/>
                      <a:pt x="3496542" y="92547"/>
                      <a:pt x="2742176" y="126366"/>
                    </a:cubicBezTo>
                    <a:cubicBezTo>
                      <a:pt x="1987810" y="160185"/>
                      <a:pt x="545088" y="505890"/>
                      <a:pt x="41334" y="783280"/>
                    </a:cubicBezTo>
                    <a:lnTo>
                      <a:pt x="0" y="807660"/>
                    </a:lnTo>
                    <a:lnTo>
                      <a:pt x="9936" y="792558"/>
                    </a:lnTo>
                    <a:cubicBezTo>
                      <a:pt x="298121" y="423089"/>
                      <a:pt x="1807618" y="20449"/>
                      <a:pt x="2794527" y="1161"/>
                    </a:cubicBezTo>
                    <a:cubicBezTo>
                      <a:pt x="2867631" y="-268"/>
                      <a:pt x="2942929" y="-367"/>
                      <a:pt x="3019821" y="806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17F63961-2B9A-4E35-BEBD-4EC34893D52E}"/>
                  </a:ext>
                </a:extLst>
              </p:cNvPr>
              <p:cNvSpPr/>
              <p:nvPr/>
            </p:nvSpPr>
            <p:spPr>
              <a:xfrm>
                <a:off x="2346411" y="3873699"/>
                <a:ext cx="3676012" cy="333452"/>
              </a:xfrm>
              <a:custGeom>
                <a:avLst/>
                <a:gdLst>
                  <a:gd name="connsiteX0" fmla="*/ 2868544 w 5379568"/>
                  <a:gd name="connsiteY0" fmla="*/ 202 h 487982"/>
                  <a:gd name="connsiteX1" fmla="*/ 5365008 w 5379568"/>
                  <a:gd name="connsiteY1" fmla="*/ 186094 h 487982"/>
                  <a:gd name="connsiteX2" fmla="*/ 5379568 w 5379568"/>
                  <a:gd name="connsiteY2" fmla="*/ 184252 h 487982"/>
                  <a:gd name="connsiteX3" fmla="*/ 5360978 w 5379568"/>
                  <a:gd name="connsiteY3" fmla="*/ 194373 h 487982"/>
                  <a:gd name="connsiteX4" fmla="*/ 2730858 w 5379568"/>
                  <a:gd name="connsiteY4" fmla="*/ 104362 h 487982"/>
                  <a:gd name="connsiteX5" fmla="*/ 89069 w 5379568"/>
                  <a:gd name="connsiteY5" fmla="*/ 456281 h 487982"/>
                  <a:gd name="connsiteX6" fmla="*/ 0 w 5379568"/>
                  <a:gd name="connsiteY6" fmla="*/ 415012 h 487982"/>
                  <a:gd name="connsiteX7" fmla="*/ 70978 w 5379568"/>
                  <a:gd name="connsiteY7" fmla="*/ 419668 h 487982"/>
                  <a:gd name="connsiteX8" fmla="*/ 2678221 w 5379568"/>
                  <a:gd name="connsiteY8" fmla="*/ 3148 h 487982"/>
                  <a:gd name="connsiteX9" fmla="*/ 2868544 w 5379568"/>
                  <a:gd name="connsiteY9" fmla="*/ 202 h 487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79568" h="487982">
                    <a:moveTo>
                      <a:pt x="2868544" y="202"/>
                    </a:moveTo>
                    <a:cubicBezTo>
                      <a:pt x="3664501" y="7943"/>
                      <a:pt x="4847230" y="236146"/>
                      <a:pt x="5365008" y="186094"/>
                    </a:cubicBezTo>
                    <a:lnTo>
                      <a:pt x="5379568" y="184252"/>
                    </a:lnTo>
                    <a:lnTo>
                      <a:pt x="5360978" y="194373"/>
                    </a:lnTo>
                    <a:cubicBezTo>
                      <a:pt x="4924743" y="393843"/>
                      <a:pt x="3540959" y="64357"/>
                      <a:pt x="2730858" y="104362"/>
                    </a:cubicBezTo>
                    <a:cubicBezTo>
                      <a:pt x="1920757" y="144367"/>
                      <a:pt x="587535" y="612203"/>
                      <a:pt x="89069" y="456281"/>
                    </a:cubicBezTo>
                    <a:lnTo>
                      <a:pt x="0" y="415012"/>
                    </a:lnTo>
                    <a:lnTo>
                      <a:pt x="70978" y="419668"/>
                    </a:lnTo>
                    <a:cubicBezTo>
                      <a:pt x="622743" y="421084"/>
                      <a:pt x="1893681" y="38320"/>
                      <a:pt x="2678221" y="3148"/>
                    </a:cubicBezTo>
                    <a:cubicBezTo>
                      <a:pt x="2738570" y="443"/>
                      <a:pt x="2802214" y="-443"/>
                      <a:pt x="2868544" y="202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E4892609-0BA4-4427-8345-7185424EF07B}"/>
                </a:ext>
              </a:extLst>
            </p:cNvPr>
            <p:cNvGrpSpPr/>
            <p:nvPr/>
          </p:nvGrpSpPr>
          <p:grpSpPr>
            <a:xfrm rot="20863462">
              <a:off x="7185297" y="2325317"/>
              <a:ext cx="1833363" cy="367466"/>
              <a:chOff x="2238248" y="3433937"/>
              <a:chExt cx="3857718" cy="773214"/>
            </a:xfrm>
          </p:grpSpPr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19CBFB70-2967-43DB-BC80-6FF10780140A}"/>
                  </a:ext>
                </a:extLst>
              </p:cNvPr>
              <p:cNvSpPr/>
              <p:nvPr/>
            </p:nvSpPr>
            <p:spPr>
              <a:xfrm rot="21060217">
                <a:off x="2238248" y="4028325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198">
                <a:extLst>
                  <a:ext uri="{FF2B5EF4-FFF2-40B4-BE49-F238E27FC236}">
                    <a16:creationId xmlns:a16="http://schemas.microsoft.com/office/drawing/2014/main" id="{9BB1D2E5-6D8A-46A2-8790-A7C3679001E3}"/>
                  </a:ext>
                </a:extLst>
              </p:cNvPr>
              <p:cNvSpPr/>
              <p:nvPr/>
            </p:nvSpPr>
            <p:spPr>
              <a:xfrm>
                <a:off x="2276421" y="3433937"/>
                <a:ext cx="3819545" cy="773214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  <a:gd name="connsiteX0" fmla="*/ 9259 w 5664193"/>
                  <a:gd name="connsiteY0" fmla="*/ 701587 h 919957"/>
                  <a:gd name="connsiteX1" fmla="*/ 2870569 w 5664193"/>
                  <a:gd name="connsiteY1" fmla="*/ 547 h 919957"/>
                  <a:gd name="connsiteX2" fmla="*/ 5655679 w 5664193"/>
                  <a:gd name="connsiteY2" fmla="*/ 617767 h 919957"/>
                  <a:gd name="connsiteX3" fmla="*/ 2855329 w 5664193"/>
                  <a:gd name="connsiteY3" fmla="*/ 793027 h 919957"/>
                  <a:gd name="connsiteX4" fmla="*/ 9259 w 5664193"/>
                  <a:gd name="connsiteY4" fmla="*/ 701587 h 919957"/>
                  <a:gd name="connsiteX0" fmla="*/ 3870 w 5658804"/>
                  <a:gd name="connsiteY0" fmla="*/ 701587 h 979792"/>
                  <a:gd name="connsiteX1" fmla="*/ 2865180 w 5658804"/>
                  <a:gd name="connsiteY1" fmla="*/ 547 h 979792"/>
                  <a:gd name="connsiteX2" fmla="*/ 5650290 w 5658804"/>
                  <a:gd name="connsiteY2" fmla="*/ 617767 h 979792"/>
                  <a:gd name="connsiteX3" fmla="*/ 2849940 w 5658804"/>
                  <a:gd name="connsiteY3" fmla="*/ 793027 h 979792"/>
                  <a:gd name="connsiteX4" fmla="*/ 3870 w 5658804"/>
                  <a:gd name="connsiteY4" fmla="*/ 701587 h 979792"/>
                  <a:gd name="connsiteX0" fmla="*/ 3804 w 5438567"/>
                  <a:gd name="connsiteY0" fmla="*/ 702139 h 981708"/>
                  <a:gd name="connsiteX1" fmla="*/ 2865114 w 5438567"/>
                  <a:gd name="connsiteY1" fmla="*/ 1099 h 981708"/>
                  <a:gd name="connsiteX2" fmla="*/ 5429244 w 5438567"/>
                  <a:gd name="connsiteY2" fmla="*/ 587839 h 981708"/>
                  <a:gd name="connsiteX3" fmla="*/ 2849874 w 5438567"/>
                  <a:gd name="connsiteY3" fmla="*/ 793579 h 981708"/>
                  <a:gd name="connsiteX4" fmla="*/ 3804 w 5438567"/>
                  <a:gd name="connsiteY4" fmla="*/ 702139 h 981708"/>
                  <a:gd name="connsiteX0" fmla="*/ 3804 w 5432874"/>
                  <a:gd name="connsiteY0" fmla="*/ 702661 h 982230"/>
                  <a:gd name="connsiteX1" fmla="*/ 2865114 w 5432874"/>
                  <a:gd name="connsiteY1" fmla="*/ 1621 h 982230"/>
                  <a:gd name="connsiteX2" fmla="*/ 5429244 w 5432874"/>
                  <a:gd name="connsiteY2" fmla="*/ 588361 h 982230"/>
                  <a:gd name="connsiteX3" fmla="*/ 2849874 w 5432874"/>
                  <a:gd name="connsiteY3" fmla="*/ 794101 h 982230"/>
                  <a:gd name="connsiteX4" fmla="*/ 3804 w 5432874"/>
                  <a:gd name="connsiteY4" fmla="*/ 702661 h 982230"/>
                  <a:gd name="connsiteX0" fmla="*/ 1 w 5425441"/>
                  <a:gd name="connsiteY0" fmla="*/ 831037 h 942878"/>
                  <a:gd name="connsiteX1" fmla="*/ 2853691 w 5425441"/>
                  <a:gd name="connsiteY1" fmla="*/ 457 h 942878"/>
                  <a:gd name="connsiteX2" fmla="*/ 5425441 w 5425441"/>
                  <a:gd name="connsiteY2" fmla="*/ 716737 h 942878"/>
                  <a:gd name="connsiteX3" fmla="*/ 2846071 w 5425441"/>
                  <a:gd name="connsiteY3" fmla="*/ 922477 h 942878"/>
                  <a:gd name="connsiteX4" fmla="*/ 1 w 5425441"/>
                  <a:gd name="connsiteY4" fmla="*/ 831037 h 942878"/>
                  <a:gd name="connsiteX0" fmla="*/ 1 w 5425441"/>
                  <a:gd name="connsiteY0" fmla="*/ 831017 h 873123"/>
                  <a:gd name="connsiteX1" fmla="*/ 2853691 w 5425441"/>
                  <a:gd name="connsiteY1" fmla="*/ 437 h 873123"/>
                  <a:gd name="connsiteX2" fmla="*/ 5425441 w 5425441"/>
                  <a:gd name="connsiteY2" fmla="*/ 716717 h 873123"/>
                  <a:gd name="connsiteX3" fmla="*/ 2846071 w 5425441"/>
                  <a:gd name="connsiteY3" fmla="*/ 747197 h 873123"/>
                  <a:gd name="connsiteX4" fmla="*/ 1 w 5425441"/>
                  <a:gd name="connsiteY4" fmla="*/ 831017 h 873123"/>
                  <a:gd name="connsiteX0" fmla="*/ 1 w 5379721"/>
                  <a:gd name="connsiteY0" fmla="*/ 992941 h 1021314"/>
                  <a:gd name="connsiteX1" fmla="*/ 2807971 w 5379721"/>
                  <a:gd name="connsiteY1" fmla="*/ 2341 h 1021314"/>
                  <a:gd name="connsiteX2" fmla="*/ 5379721 w 5379721"/>
                  <a:gd name="connsiteY2" fmla="*/ 718621 h 1021314"/>
                  <a:gd name="connsiteX3" fmla="*/ 2800351 w 5379721"/>
                  <a:gd name="connsiteY3" fmla="*/ 749101 h 1021314"/>
                  <a:gd name="connsiteX4" fmla="*/ 1 w 5379721"/>
                  <a:gd name="connsiteY4" fmla="*/ 992941 h 1021314"/>
                  <a:gd name="connsiteX0" fmla="*/ 22273 w 5401993"/>
                  <a:gd name="connsiteY0" fmla="*/ 992941 h 1132721"/>
                  <a:gd name="connsiteX1" fmla="*/ 2830243 w 5401993"/>
                  <a:gd name="connsiteY1" fmla="*/ 2341 h 1132721"/>
                  <a:gd name="connsiteX2" fmla="*/ 5401993 w 5401993"/>
                  <a:gd name="connsiteY2" fmla="*/ 718621 h 1132721"/>
                  <a:gd name="connsiteX3" fmla="*/ 2822623 w 5401993"/>
                  <a:gd name="connsiteY3" fmla="*/ 749101 h 1132721"/>
                  <a:gd name="connsiteX4" fmla="*/ 22273 w 5401993"/>
                  <a:gd name="connsiteY4" fmla="*/ 992941 h 1132721"/>
                  <a:gd name="connsiteX0" fmla="*/ 22273 w 5414729"/>
                  <a:gd name="connsiteY0" fmla="*/ 994299 h 1134079"/>
                  <a:gd name="connsiteX1" fmla="*/ 2830243 w 5414729"/>
                  <a:gd name="connsiteY1" fmla="*/ 3699 h 1134079"/>
                  <a:gd name="connsiteX2" fmla="*/ 5401993 w 5414729"/>
                  <a:gd name="connsiteY2" fmla="*/ 719979 h 1134079"/>
                  <a:gd name="connsiteX3" fmla="*/ 2822623 w 5414729"/>
                  <a:gd name="connsiteY3" fmla="*/ 750459 h 1134079"/>
                  <a:gd name="connsiteX4" fmla="*/ 22273 w 5414729"/>
                  <a:gd name="connsiteY4" fmla="*/ 994299 h 1134079"/>
                  <a:gd name="connsiteX0" fmla="*/ 22543 w 5589394"/>
                  <a:gd name="connsiteY0" fmla="*/ 994299 h 1134079"/>
                  <a:gd name="connsiteX1" fmla="*/ 2830513 w 5589394"/>
                  <a:gd name="connsiteY1" fmla="*/ 3699 h 1134079"/>
                  <a:gd name="connsiteX2" fmla="*/ 5577523 w 5589394"/>
                  <a:gd name="connsiteY2" fmla="*/ 719979 h 1134079"/>
                  <a:gd name="connsiteX3" fmla="*/ 2822893 w 5589394"/>
                  <a:gd name="connsiteY3" fmla="*/ 750459 h 1134079"/>
                  <a:gd name="connsiteX4" fmla="*/ 22543 w 5589394"/>
                  <a:gd name="connsiteY4" fmla="*/ 994299 h 1134079"/>
                  <a:gd name="connsiteX0" fmla="*/ 22543 w 5585999"/>
                  <a:gd name="connsiteY0" fmla="*/ 994726 h 1134506"/>
                  <a:gd name="connsiteX1" fmla="*/ 2830513 w 5585999"/>
                  <a:gd name="connsiteY1" fmla="*/ 4126 h 1134506"/>
                  <a:gd name="connsiteX2" fmla="*/ 5577523 w 5585999"/>
                  <a:gd name="connsiteY2" fmla="*/ 720406 h 1134506"/>
                  <a:gd name="connsiteX3" fmla="*/ 2822893 w 5585999"/>
                  <a:gd name="connsiteY3" fmla="*/ 750886 h 1134506"/>
                  <a:gd name="connsiteX4" fmla="*/ 22543 w 5585999"/>
                  <a:gd name="connsiteY4" fmla="*/ 994726 h 1134506"/>
                  <a:gd name="connsiteX0" fmla="*/ 25069 w 5589618"/>
                  <a:gd name="connsiteY0" fmla="*/ 991761 h 1131541"/>
                  <a:gd name="connsiteX1" fmla="*/ 2833039 w 5589618"/>
                  <a:gd name="connsiteY1" fmla="*/ 1161 h 1131541"/>
                  <a:gd name="connsiteX2" fmla="*/ 5580049 w 5589618"/>
                  <a:gd name="connsiteY2" fmla="*/ 717441 h 1131541"/>
                  <a:gd name="connsiteX3" fmla="*/ 2825419 w 5589618"/>
                  <a:gd name="connsiteY3" fmla="*/ 747921 h 1131541"/>
                  <a:gd name="connsiteX4" fmla="*/ 25069 w 5589618"/>
                  <a:gd name="connsiteY4" fmla="*/ 991761 h 1131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89618" h="1131541">
                    <a:moveTo>
                      <a:pt x="25069" y="991761"/>
                    </a:moveTo>
                    <a:cubicBezTo>
                      <a:pt x="-240361" y="585361"/>
                      <a:pt x="1663369" y="24021"/>
                      <a:pt x="2833039" y="1161"/>
                    </a:cubicBezTo>
                    <a:cubicBezTo>
                      <a:pt x="4002709" y="-21699"/>
                      <a:pt x="5733719" y="295801"/>
                      <a:pt x="5580049" y="717441"/>
                    </a:cubicBezTo>
                    <a:cubicBezTo>
                      <a:pt x="5426379" y="1139081"/>
                      <a:pt x="3751249" y="702201"/>
                      <a:pt x="2825419" y="747921"/>
                    </a:cubicBezTo>
                    <a:cubicBezTo>
                      <a:pt x="1899589" y="793641"/>
                      <a:pt x="290499" y="1398161"/>
                      <a:pt x="25069" y="99176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346C20CF-48BF-4B24-96E5-C7709039DA7B}"/>
                  </a:ext>
                </a:extLst>
              </p:cNvPr>
              <p:cNvSpPr/>
              <p:nvPr/>
            </p:nvSpPr>
            <p:spPr>
              <a:xfrm>
                <a:off x="2283564" y="3453882"/>
                <a:ext cx="3786142" cy="668580"/>
              </a:xfrm>
              <a:custGeom>
                <a:avLst/>
                <a:gdLst>
                  <a:gd name="connsiteX0" fmla="*/ 171856 w 3786142"/>
                  <a:gd name="connsiteY0" fmla="*/ 636807 h 668580"/>
                  <a:gd name="connsiteX1" fmla="*/ 199297 w 3786142"/>
                  <a:gd name="connsiteY1" fmla="*/ 656232 h 668580"/>
                  <a:gd name="connsiteX2" fmla="*/ 169001 w 3786142"/>
                  <a:gd name="connsiteY2" fmla="*/ 668132 h 668580"/>
                  <a:gd name="connsiteX3" fmla="*/ 141561 w 3786142"/>
                  <a:gd name="connsiteY3" fmla="*/ 648707 h 668580"/>
                  <a:gd name="connsiteX4" fmla="*/ 171856 w 3786142"/>
                  <a:gd name="connsiteY4" fmla="*/ 636807 h 668580"/>
                  <a:gd name="connsiteX5" fmla="*/ 779901 w 3786142"/>
                  <a:gd name="connsiteY5" fmla="*/ 595369 h 668580"/>
                  <a:gd name="connsiteX6" fmla="*/ 791925 w 3786142"/>
                  <a:gd name="connsiteY6" fmla="*/ 599932 h 668580"/>
                  <a:gd name="connsiteX7" fmla="*/ 773364 w 3786142"/>
                  <a:gd name="connsiteY7" fmla="*/ 630938 h 668580"/>
                  <a:gd name="connsiteX8" fmla="*/ 741628 w 3786142"/>
                  <a:gd name="connsiteY8" fmla="*/ 634657 h 668580"/>
                  <a:gd name="connsiteX9" fmla="*/ 760189 w 3786142"/>
                  <a:gd name="connsiteY9" fmla="*/ 603650 h 668580"/>
                  <a:gd name="connsiteX10" fmla="*/ 779901 w 3786142"/>
                  <a:gd name="connsiteY10" fmla="*/ 595369 h 668580"/>
                  <a:gd name="connsiteX11" fmla="*/ 1090138 w 3786142"/>
                  <a:gd name="connsiteY11" fmla="*/ 595340 h 668580"/>
                  <a:gd name="connsiteX12" fmla="*/ 1101784 w 3786142"/>
                  <a:gd name="connsiteY12" fmla="*/ 601133 h 668580"/>
                  <a:gd name="connsiteX13" fmla="*/ 1081041 w 3786142"/>
                  <a:gd name="connsiteY13" fmla="*/ 630094 h 668580"/>
                  <a:gd name="connsiteX14" fmla="*/ 1049156 w 3786142"/>
                  <a:gd name="connsiteY14" fmla="*/ 630502 h 668580"/>
                  <a:gd name="connsiteX15" fmla="*/ 1069899 w 3786142"/>
                  <a:gd name="connsiteY15" fmla="*/ 601542 h 668580"/>
                  <a:gd name="connsiteX16" fmla="*/ 1090138 w 3786142"/>
                  <a:gd name="connsiteY16" fmla="*/ 595340 h 668580"/>
                  <a:gd name="connsiteX17" fmla="*/ 440322 w 3786142"/>
                  <a:gd name="connsiteY17" fmla="*/ 569839 h 668580"/>
                  <a:gd name="connsiteX18" fmla="*/ 452346 w 3786142"/>
                  <a:gd name="connsiteY18" fmla="*/ 574402 h 668580"/>
                  <a:gd name="connsiteX19" fmla="*/ 433785 w 3786142"/>
                  <a:gd name="connsiteY19" fmla="*/ 605408 h 668580"/>
                  <a:gd name="connsiteX20" fmla="*/ 402049 w 3786142"/>
                  <a:gd name="connsiteY20" fmla="*/ 609127 h 668580"/>
                  <a:gd name="connsiteX21" fmla="*/ 420610 w 3786142"/>
                  <a:gd name="connsiteY21" fmla="*/ 578121 h 668580"/>
                  <a:gd name="connsiteX22" fmla="*/ 440322 w 3786142"/>
                  <a:gd name="connsiteY22" fmla="*/ 569839 h 668580"/>
                  <a:gd name="connsiteX23" fmla="*/ 3732223 w 3786142"/>
                  <a:gd name="connsiteY23" fmla="*/ 543834 h 668580"/>
                  <a:gd name="connsiteX24" fmla="*/ 3733915 w 3786142"/>
                  <a:gd name="connsiteY24" fmla="*/ 543988 h 668580"/>
                  <a:gd name="connsiteX25" fmla="*/ 3721618 w 3786142"/>
                  <a:gd name="connsiteY25" fmla="*/ 552012 h 668580"/>
                  <a:gd name="connsiteX26" fmla="*/ 3721596 w 3786142"/>
                  <a:gd name="connsiteY26" fmla="*/ 551961 h 668580"/>
                  <a:gd name="connsiteX27" fmla="*/ 3732223 w 3786142"/>
                  <a:gd name="connsiteY27" fmla="*/ 543834 h 668580"/>
                  <a:gd name="connsiteX28" fmla="*/ 17477 w 3786142"/>
                  <a:gd name="connsiteY28" fmla="*/ 536384 h 668580"/>
                  <a:gd name="connsiteX29" fmla="*/ 21737 w 3786142"/>
                  <a:gd name="connsiteY29" fmla="*/ 537175 h 668580"/>
                  <a:gd name="connsiteX30" fmla="*/ 7352 w 3786142"/>
                  <a:gd name="connsiteY30" fmla="*/ 571205 h 668580"/>
                  <a:gd name="connsiteX31" fmla="*/ 0 w 3786142"/>
                  <a:gd name="connsiteY31" fmla="*/ 575907 h 668580"/>
                  <a:gd name="connsiteX32" fmla="*/ 6959 w 3786142"/>
                  <a:gd name="connsiteY32" fmla="*/ 549900 h 668580"/>
                  <a:gd name="connsiteX33" fmla="*/ 2659758 w 3786142"/>
                  <a:gd name="connsiteY33" fmla="*/ 482475 h 668580"/>
                  <a:gd name="connsiteX34" fmla="*/ 2679614 w 3786142"/>
                  <a:gd name="connsiteY34" fmla="*/ 490246 h 668580"/>
                  <a:gd name="connsiteX35" fmla="*/ 2698731 w 3786142"/>
                  <a:gd name="connsiteY35" fmla="*/ 520766 h 668580"/>
                  <a:gd name="connsiteX36" fmla="*/ 2666935 w 3786142"/>
                  <a:gd name="connsiteY36" fmla="*/ 517867 h 668580"/>
                  <a:gd name="connsiteX37" fmla="*/ 2647820 w 3786142"/>
                  <a:gd name="connsiteY37" fmla="*/ 487346 h 668580"/>
                  <a:gd name="connsiteX38" fmla="*/ 2659758 w 3786142"/>
                  <a:gd name="connsiteY38" fmla="*/ 482475 h 668580"/>
                  <a:gd name="connsiteX39" fmla="*/ 581932 w 3786142"/>
                  <a:gd name="connsiteY39" fmla="*/ 482475 h 668580"/>
                  <a:gd name="connsiteX40" fmla="*/ 601788 w 3786142"/>
                  <a:gd name="connsiteY40" fmla="*/ 490246 h 668580"/>
                  <a:gd name="connsiteX41" fmla="*/ 620903 w 3786142"/>
                  <a:gd name="connsiteY41" fmla="*/ 520766 h 668580"/>
                  <a:gd name="connsiteX42" fmla="*/ 589109 w 3786142"/>
                  <a:gd name="connsiteY42" fmla="*/ 517867 h 668580"/>
                  <a:gd name="connsiteX43" fmla="*/ 569992 w 3786142"/>
                  <a:gd name="connsiteY43" fmla="*/ 487346 h 668580"/>
                  <a:gd name="connsiteX44" fmla="*/ 581932 w 3786142"/>
                  <a:gd name="connsiteY44" fmla="*/ 482475 h 668580"/>
                  <a:gd name="connsiteX45" fmla="*/ 3019007 w 3786142"/>
                  <a:gd name="connsiteY45" fmla="*/ 441638 h 668580"/>
                  <a:gd name="connsiteX46" fmla="*/ 3029778 w 3786142"/>
                  <a:gd name="connsiteY46" fmla="*/ 449491 h 668580"/>
                  <a:gd name="connsiteX47" fmla="*/ 3005581 w 3786142"/>
                  <a:gd name="connsiteY47" fmla="*/ 474326 h 668580"/>
                  <a:gd name="connsiteX48" fmla="*/ 2974017 w 3786142"/>
                  <a:gd name="connsiteY48" fmla="*/ 468908 h 668580"/>
                  <a:gd name="connsiteX49" fmla="*/ 2998214 w 3786142"/>
                  <a:gd name="connsiteY49" fmla="*/ 444073 h 668580"/>
                  <a:gd name="connsiteX50" fmla="*/ 3019007 w 3786142"/>
                  <a:gd name="connsiteY50" fmla="*/ 441638 h 668580"/>
                  <a:gd name="connsiteX51" fmla="*/ 941181 w 3786142"/>
                  <a:gd name="connsiteY51" fmla="*/ 441638 h 668580"/>
                  <a:gd name="connsiteX52" fmla="*/ 951952 w 3786142"/>
                  <a:gd name="connsiteY52" fmla="*/ 449491 h 668580"/>
                  <a:gd name="connsiteX53" fmla="*/ 927755 w 3786142"/>
                  <a:gd name="connsiteY53" fmla="*/ 474326 h 668580"/>
                  <a:gd name="connsiteX54" fmla="*/ 896191 w 3786142"/>
                  <a:gd name="connsiteY54" fmla="*/ 468908 h 668580"/>
                  <a:gd name="connsiteX55" fmla="*/ 920388 w 3786142"/>
                  <a:gd name="connsiteY55" fmla="*/ 444073 h 668580"/>
                  <a:gd name="connsiteX56" fmla="*/ 941181 w 3786142"/>
                  <a:gd name="connsiteY56" fmla="*/ 441638 h 668580"/>
                  <a:gd name="connsiteX57" fmla="*/ 3378007 w 3786142"/>
                  <a:gd name="connsiteY57" fmla="*/ 437274 h 668580"/>
                  <a:gd name="connsiteX58" fmla="*/ 3390030 w 3786142"/>
                  <a:gd name="connsiteY58" fmla="*/ 441837 h 668580"/>
                  <a:gd name="connsiteX59" fmla="*/ 3371469 w 3786142"/>
                  <a:gd name="connsiteY59" fmla="*/ 472843 h 668580"/>
                  <a:gd name="connsiteX60" fmla="*/ 3339734 w 3786142"/>
                  <a:gd name="connsiteY60" fmla="*/ 476562 h 668580"/>
                  <a:gd name="connsiteX61" fmla="*/ 3358295 w 3786142"/>
                  <a:gd name="connsiteY61" fmla="*/ 445556 h 668580"/>
                  <a:gd name="connsiteX62" fmla="*/ 3378007 w 3786142"/>
                  <a:gd name="connsiteY62" fmla="*/ 437274 h 668580"/>
                  <a:gd name="connsiteX63" fmla="*/ 1300181 w 3786142"/>
                  <a:gd name="connsiteY63" fmla="*/ 437274 h 668580"/>
                  <a:gd name="connsiteX64" fmla="*/ 1312204 w 3786142"/>
                  <a:gd name="connsiteY64" fmla="*/ 441837 h 668580"/>
                  <a:gd name="connsiteX65" fmla="*/ 1293643 w 3786142"/>
                  <a:gd name="connsiteY65" fmla="*/ 472843 h 668580"/>
                  <a:gd name="connsiteX66" fmla="*/ 1261908 w 3786142"/>
                  <a:gd name="connsiteY66" fmla="*/ 476562 h 668580"/>
                  <a:gd name="connsiteX67" fmla="*/ 1280469 w 3786142"/>
                  <a:gd name="connsiteY67" fmla="*/ 445556 h 668580"/>
                  <a:gd name="connsiteX68" fmla="*/ 1300181 w 3786142"/>
                  <a:gd name="connsiteY68" fmla="*/ 437274 h 668580"/>
                  <a:gd name="connsiteX69" fmla="*/ 213306 w 3786142"/>
                  <a:gd name="connsiteY69" fmla="*/ 386990 h 668580"/>
                  <a:gd name="connsiteX70" fmla="*/ 232408 w 3786142"/>
                  <a:gd name="connsiteY70" fmla="*/ 395082 h 668580"/>
                  <a:gd name="connsiteX71" fmla="*/ 239377 w 3786142"/>
                  <a:gd name="connsiteY71" fmla="*/ 407655 h 668580"/>
                  <a:gd name="connsiteX72" fmla="*/ 208655 w 3786142"/>
                  <a:gd name="connsiteY72" fmla="*/ 417872 h 668580"/>
                  <a:gd name="connsiteX73" fmla="*/ 188962 w 3786142"/>
                  <a:gd name="connsiteY73" fmla="*/ 409529 h 668580"/>
                  <a:gd name="connsiteX74" fmla="*/ 184970 w 3786142"/>
                  <a:gd name="connsiteY74" fmla="*/ 402327 h 668580"/>
                  <a:gd name="connsiteX75" fmla="*/ 2290541 w 3786142"/>
                  <a:gd name="connsiteY75" fmla="*/ 386739 h 668580"/>
                  <a:gd name="connsiteX76" fmla="*/ 2317203 w 3786142"/>
                  <a:gd name="connsiteY76" fmla="*/ 407655 h 668580"/>
                  <a:gd name="connsiteX77" fmla="*/ 2286481 w 3786142"/>
                  <a:gd name="connsiteY77" fmla="*/ 417872 h 668580"/>
                  <a:gd name="connsiteX78" fmla="*/ 2259820 w 3786142"/>
                  <a:gd name="connsiteY78" fmla="*/ 396956 h 668580"/>
                  <a:gd name="connsiteX79" fmla="*/ 2290541 w 3786142"/>
                  <a:gd name="connsiteY79" fmla="*/ 386739 h 668580"/>
                  <a:gd name="connsiteX80" fmla="*/ 1927557 w 3786142"/>
                  <a:gd name="connsiteY80" fmla="*/ 386739 h 668580"/>
                  <a:gd name="connsiteX81" fmla="*/ 1954220 w 3786142"/>
                  <a:gd name="connsiteY81" fmla="*/ 407655 h 668580"/>
                  <a:gd name="connsiteX82" fmla="*/ 1923498 w 3786142"/>
                  <a:gd name="connsiteY82" fmla="*/ 417872 h 668580"/>
                  <a:gd name="connsiteX83" fmla="*/ 1896837 w 3786142"/>
                  <a:gd name="connsiteY83" fmla="*/ 396956 h 668580"/>
                  <a:gd name="connsiteX84" fmla="*/ 1927557 w 3786142"/>
                  <a:gd name="connsiteY84" fmla="*/ 386739 h 668580"/>
                  <a:gd name="connsiteX85" fmla="*/ 2816703 w 3786142"/>
                  <a:gd name="connsiteY85" fmla="*/ 367239 h 668580"/>
                  <a:gd name="connsiteX86" fmla="*/ 2827473 w 3786142"/>
                  <a:gd name="connsiteY86" fmla="*/ 375092 h 668580"/>
                  <a:gd name="connsiteX87" fmla="*/ 2803277 w 3786142"/>
                  <a:gd name="connsiteY87" fmla="*/ 399927 h 668580"/>
                  <a:gd name="connsiteX88" fmla="*/ 2771713 w 3786142"/>
                  <a:gd name="connsiteY88" fmla="*/ 394509 h 668580"/>
                  <a:gd name="connsiteX89" fmla="*/ 2795910 w 3786142"/>
                  <a:gd name="connsiteY89" fmla="*/ 369674 h 668580"/>
                  <a:gd name="connsiteX90" fmla="*/ 2816703 w 3786142"/>
                  <a:gd name="connsiteY90" fmla="*/ 367239 h 668580"/>
                  <a:gd name="connsiteX91" fmla="*/ 738877 w 3786142"/>
                  <a:gd name="connsiteY91" fmla="*/ 367239 h 668580"/>
                  <a:gd name="connsiteX92" fmla="*/ 749647 w 3786142"/>
                  <a:gd name="connsiteY92" fmla="*/ 375092 h 668580"/>
                  <a:gd name="connsiteX93" fmla="*/ 725450 w 3786142"/>
                  <a:gd name="connsiteY93" fmla="*/ 399927 h 668580"/>
                  <a:gd name="connsiteX94" fmla="*/ 693886 w 3786142"/>
                  <a:gd name="connsiteY94" fmla="*/ 394509 h 668580"/>
                  <a:gd name="connsiteX95" fmla="*/ 718083 w 3786142"/>
                  <a:gd name="connsiteY95" fmla="*/ 369674 h 668580"/>
                  <a:gd name="connsiteX96" fmla="*/ 738877 w 3786142"/>
                  <a:gd name="connsiteY96" fmla="*/ 367239 h 668580"/>
                  <a:gd name="connsiteX97" fmla="*/ 3745292 w 3786142"/>
                  <a:gd name="connsiteY97" fmla="*/ 335188 h 668580"/>
                  <a:gd name="connsiteX98" fmla="*/ 3758320 w 3786142"/>
                  <a:gd name="connsiteY98" fmla="*/ 336374 h 668580"/>
                  <a:gd name="connsiteX99" fmla="*/ 3786142 w 3786142"/>
                  <a:gd name="connsiteY99" fmla="*/ 364825 h 668580"/>
                  <a:gd name="connsiteX100" fmla="*/ 3780137 w 3786142"/>
                  <a:gd name="connsiteY100" fmla="*/ 369418 h 668580"/>
                  <a:gd name="connsiteX101" fmla="*/ 3759304 w 3786142"/>
                  <a:gd name="connsiteY101" fmla="*/ 367520 h 668580"/>
                  <a:gd name="connsiteX102" fmla="*/ 3734665 w 3786142"/>
                  <a:gd name="connsiteY102" fmla="*/ 343315 h 668580"/>
                  <a:gd name="connsiteX103" fmla="*/ 3745292 w 3786142"/>
                  <a:gd name="connsiteY103" fmla="*/ 335188 h 668580"/>
                  <a:gd name="connsiteX104" fmla="*/ 1667465 w 3786142"/>
                  <a:gd name="connsiteY104" fmla="*/ 335188 h 668580"/>
                  <a:gd name="connsiteX105" fmla="*/ 1688298 w 3786142"/>
                  <a:gd name="connsiteY105" fmla="*/ 337085 h 668580"/>
                  <a:gd name="connsiteX106" fmla="*/ 1712936 w 3786142"/>
                  <a:gd name="connsiteY106" fmla="*/ 361291 h 668580"/>
                  <a:gd name="connsiteX107" fmla="*/ 1681478 w 3786142"/>
                  <a:gd name="connsiteY107" fmla="*/ 367520 h 668580"/>
                  <a:gd name="connsiteX108" fmla="*/ 1656838 w 3786142"/>
                  <a:gd name="connsiteY108" fmla="*/ 343315 h 668580"/>
                  <a:gd name="connsiteX109" fmla="*/ 1667465 w 3786142"/>
                  <a:gd name="connsiteY109" fmla="*/ 335188 h 668580"/>
                  <a:gd name="connsiteX110" fmla="*/ 3203403 w 3786142"/>
                  <a:gd name="connsiteY110" fmla="*/ 328400 h 668580"/>
                  <a:gd name="connsiteX111" fmla="*/ 3214173 w 3786142"/>
                  <a:gd name="connsiteY111" fmla="*/ 336253 h 668580"/>
                  <a:gd name="connsiteX112" fmla="*/ 3189977 w 3786142"/>
                  <a:gd name="connsiteY112" fmla="*/ 361088 h 668580"/>
                  <a:gd name="connsiteX113" fmla="*/ 3158413 w 3786142"/>
                  <a:gd name="connsiteY113" fmla="*/ 355670 h 668580"/>
                  <a:gd name="connsiteX114" fmla="*/ 3182610 w 3786142"/>
                  <a:gd name="connsiteY114" fmla="*/ 330835 h 668580"/>
                  <a:gd name="connsiteX115" fmla="*/ 3203403 w 3786142"/>
                  <a:gd name="connsiteY115" fmla="*/ 328400 h 668580"/>
                  <a:gd name="connsiteX116" fmla="*/ 1125577 w 3786142"/>
                  <a:gd name="connsiteY116" fmla="*/ 328400 h 668580"/>
                  <a:gd name="connsiteX117" fmla="*/ 1136347 w 3786142"/>
                  <a:gd name="connsiteY117" fmla="*/ 336253 h 668580"/>
                  <a:gd name="connsiteX118" fmla="*/ 1112150 w 3786142"/>
                  <a:gd name="connsiteY118" fmla="*/ 361088 h 668580"/>
                  <a:gd name="connsiteX119" fmla="*/ 1080586 w 3786142"/>
                  <a:gd name="connsiteY119" fmla="*/ 355670 h 668580"/>
                  <a:gd name="connsiteX120" fmla="*/ 1104783 w 3786142"/>
                  <a:gd name="connsiteY120" fmla="*/ 330835 h 668580"/>
                  <a:gd name="connsiteX121" fmla="*/ 1125577 w 3786142"/>
                  <a:gd name="connsiteY121" fmla="*/ 328400 h 668580"/>
                  <a:gd name="connsiteX122" fmla="*/ 3562403 w 3786142"/>
                  <a:gd name="connsiteY122" fmla="*/ 324037 h 668580"/>
                  <a:gd name="connsiteX123" fmla="*/ 3574426 w 3786142"/>
                  <a:gd name="connsiteY123" fmla="*/ 328599 h 668580"/>
                  <a:gd name="connsiteX124" fmla="*/ 3555865 w 3786142"/>
                  <a:gd name="connsiteY124" fmla="*/ 359606 h 668580"/>
                  <a:gd name="connsiteX125" fmla="*/ 3524130 w 3786142"/>
                  <a:gd name="connsiteY125" fmla="*/ 363324 h 668580"/>
                  <a:gd name="connsiteX126" fmla="*/ 3542691 w 3786142"/>
                  <a:gd name="connsiteY126" fmla="*/ 332318 h 668580"/>
                  <a:gd name="connsiteX127" fmla="*/ 3562403 w 3786142"/>
                  <a:gd name="connsiteY127" fmla="*/ 324037 h 668580"/>
                  <a:gd name="connsiteX128" fmla="*/ 1484576 w 3786142"/>
                  <a:gd name="connsiteY128" fmla="*/ 324037 h 668580"/>
                  <a:gd name="connsiteX129" fmla="*/ 1496600 w 3786142"/>
                  <a:gd name="connsiteY129" fmla="*/ 328599 h 668580"/>
                  <a:gd name="connsiteX130" fmla="*/ 1478039 w 3786142"/>
                  <a:gd name="connsiteY130" fmla="*/ 359606 h 668580"/>
                  <a:gd name="connsiteX131" fmla="*/ 1446303 w 3786142"/>
                  <a:gd name="connsiteY131" fmla="*/ 363324 h 668580"/>
                  <a:gd name="connsiteX132" fmla="*/ 1464864 w 3786142"/>
                  <a:gd name="connsiteY132" fmla="*/ 332318 h 668580"/>
                  <a:gd name="connsiteX133" fmla="*/ 1484576 w 3786142"/>
                  <a:gd name="connsiteY133" fmla="*/ 324037 h 668580"/>
                  <a:gd name="connsiteX134" fmla="*/ 421195 w 3786142"/>
                  <a:gd name="connsiteY134" fmla="*/ 289767 h 668580"/>
                  <a:gd name="connsiteX135" fmla="*/ 423772 w 3786142"/>
                  <a:gd name="connsiteY135" fmla="*/ 294418 h 668580"/>
                  <a:gd name="connsiteX136" fmla="*/ 393050 w 3786142"/>
                  <a:gd name="connsiteY136" fmla="*/ 304634 h 668580"/>
                  <a:gd name="connsiteX137" fmla="*/ 387880 w 3786142"/>
                  <a:gd name="connsiteY137" fmla="*/ 302444 h 668580"/>
                  <a:gd name="connsiteX138" fmla="*/ 2672827 w 3786142"/>
                  <a:gd name="connsiteY138" fmla="*/ 273829 h 668580"/>
                  <a:gd name="connsiteX139" fmla="*/ 2692683 w 3786142"/>
                  <a:gd name="connsiteY139" fmla="*/ 281600 h 668580"/>
                  <a:gd name="connsiteX140" fmla="*/ 2711800 w 3786142"/>
                  <a:gd name="connsiteY140" fmla="*/ 312120 h 668580"/>
                  <a:gd name="connsiteX141" fmla="*/ 2680005 w 3786142"/>
                  <a:gd name="connsiteY141" fmla="*/ 309221 h 668580"/>
                  <a:gd name="connsiteX142" fmla="*/ 2660889 w 3786142"/>
                  <a:gd name="connsiteY142" fmla="*/ 278700 h 668580"/>
                  <a:gd name="connsiteX143" fmla="*/ 2672827 w 3786142"/>
                  <a:gd name="connsiteY143" fmla="*/ 273829 h 668580"/>
                  <a:gd name="connsiteX144" fmla="*/ 595001 w 3786142"/>
                  <a:gd name="connsiteY144" fmla="*/ 273829 h 668580"/>
                  <a:gd name="connsiteX145" fmla="*/ 614857 w 3786142"/>
                  <a:gd name="connsiteY145" fmla="*/ 281600 h 668580"/>
                  <a:gd name="connsiteX146" fmla="*/ 633972 w 3786142"/>
                  <a:gd name="connsiteY146" fmla="*/ 312120 h 668580"/>
                  <a:gd name="connsiteX147" fmla="*/ 602178 w 3786142"/>
                  <a:gd name="connsiteY147" fmla="*/ 309221 h 668580"/>
                  <a:gd name="connsiteX148" fmla="*/ 583062 w 3786142"/>
                  <a:gd name="connsiteY148" fmla="*/ 278700 h 668580"/>
                  <a:gd name="connsiteX149" fmla="*/ 595001 w 3786142"/>
                  <a:gd name="connsiteY149" fmla="*/ 273829 h 668580"/>
                  <a:gd name="connsiteX150" fmla="*/ 2474937 w 3786142"/>
                  <a:gd name="connsiteY150" fmla="*/ 273502 h 668580"/>
                  <a:gd name="connsiteX151" fmla="*/ 2501599 w 3786142"/>
                  <a:gd name="connsiteY151" fmla="*/ 294418 h 668580"/>
                  <a:gd name="connsiteX152" fmla="*/ 2470877 w 3786142"/>
                  <a:gd name="connsiteY152" fmla="*/ 304634 h 668580"/>
                  <a:gd name="connsiteX153" fmla="*/ 2444215 w 3786142"/>
                  <a:gd name="connsiteY153" fmla="*/ 283718 h 668580"/>
                  <a:gd name="connsiteX154" fmla="*/ 2474937 w 3786142"/>
                  <a:gd name="connsiteY154" fmla="*/ 273502 h 668580"/>
                  <a:gd name="connsiteX155" fmla="*/ 2111953 w 3786142"/>
                  <a:gd name="connsiteY155" fmla="*/ 273502 h 668580"/>
                  <a:gd name="connsiteX156" fmla="*/ 2138615 w 3786142"/>
                  <a:gd name="connsiteY156" fmla="*/ 294418 h 668580"/>
                  <a:gd name="connsiteX157" fmla="*/ 2107893 w 3786142"/>
                  <a:gd name="connsiteY157" fmla="*/ 304634 h 668580"/>
                  <a:gd name="connsiteX158" fmla="*/ 2081232 w 3786142"/>
                  <a:gd name="connsiteY158" fmla="*/ 283718 h 668580"/>
                  <a:gd name="connsiteX159" fmla="*/ 2111953 w 3786142"/>
                  <a:gd name="connsiteY159" fmla="*/ 273502 h 668580"/>
                  <a:gd name="connsiteX160" fmla="*/ 3001100 w 3786142"/>
                  <a:gd name="connsiteY160" fmla="*/ 254001 h 668580"/>
                  <a:gd name="connsiteX161" fmla="*/ 3011870 w 3786142"/>
                  <a:gd name="connsiteY161" fmla="*/ 261854 h 668580"/>
                  <a:gd name="connsiteX162" fmla="*/ 2987673 w 3786142"/>
                  <a:gd name="connsiteY162" fmla="*/ 286689 h 668580"/>
                  <a:gd name="connsiteX163" fmla="*/ 2956109 w 3786142"/>
                  <a:gd name="connsiteY163" fmla="*/ 281271 h 668580"/>
                  <a:gd name="connsiteX164" fmla="*/ 2980306 w 3786142"/>
                  <a:gd name="connsiteY164" fmla="*/ 256437 h 668580"/>
                  <a:gd name="connsiteX165" fmla="*/ 3001100 w 3786142"/>
                  <a:gd name="connsiteY165" fmla="*/ 254001 h 668580"/>
                  <a:gd name="connsiteX166" fmla="*/ 923273 w 3786142"/>
                  <a:gd name="connsiteY166" fmla="*/ 254001 h 668580"/>
                  <a:gd name="connsiteX167" fmla="*/ 934044 w 3786142"/>
                  <a:gd name="connsiteY167" fmla="*/ 261854 h 668580"/>
                  <a:gd name="connsiteX168" fmla="*/ 909847 w 3786142"/>
                  <a:gd name="connsiteY168" fmla="*/ 286689 h 668580"/>
                  <a:gd name="connsiteX169" fmla="*/ 878283 w 3786142"/>
                  <a:gd name="connsiteY169" fmla="*/ 281271 h 668580"/>
                  <a:gd name="connsiteX170" fmla="*/ 902480 w 3786142"/>
                  <a:gd name="connsiteY170" fmla="*/ 256437 h 668580"/>
                  <a:gd name="connsiteX171" fmla="*/ 923273 w 3786142"/>
                  <a:gd name="connsiteY171" fmla="*/ 254001 h 668580"/>
                  <a:gd name="connsiteX172" fmla="*/ 841623 w 3786142"/>
                  <a:gd name="connsiteY172" fmla="*/ 152107 h 668580"/>
                  <a:gd name="connsiteX173" fmla="*/ 842088 w 3786142"/>
                  <a:gd name="connsiteY173" fmla="*/ 152446 h 668580"/>
                  <a:gd name="connsiteX174" fmla="*/ 817891 w 3786142"/>
                  <a:gd name="connsiteY174" fmla="*/ 177280 h 668580"/>
                  <a:gd name="connsiteX175" fmla="*/ 786327 w 3786142"/>
                  <a:gd name="connsiteY175" fmla="*/ 171862 h 668580"/>
                  <a:gd name="connsiteX176" fmla="*/ 788118 w 3786142"/>
                  <a:gd name="connsiteY176" fmla="*/ 167503 h 668580"/>
                  <a:gd name="connsiteX177" fmla="*/ 2909144 w 3786142"/>
                  <a:gd name="connsiteY177" fmla="*/ 144593 h 668580"/>
                  <a:gd name="connsiteX178" fmla="*/ 2919914 w 3786142"/>
                  <a:gd name="connsiteY178" fmla="*/ 152446 h 668580"/>
                  <a:gd name="connsiteX179" fmla="*/ 2895717 w 3786142"/>
                  <a:gd name="connsiteY179" fmla="*/ 177280 h 668580"/>
                  <a:gd name="connsiteX180" fmla="*/ 2864153 w 3786142"/>
                  <a:gd name="connsiteY180" fmla="*/ 171862 h 668580"/>
                  <a:gd name="connsiteX181" fmla="*/ 2888350 w 3786142"/>
                  <a:gd name="connsiteY181" fmla="*/ 147028 h 668580"/>
                  <a:gd name="connsiteX182" fmla="*/ 2909144 w 3786142"/>
                  <a:gd name="connsiteY182" fmla="*/ 144593 h 668580"/>
                  <a:gd name="connsiteX183" fmla="*/ 1779749 w 3786142"/>
                  <a:gd name="connsiteY183" fmla="*/ 138254 h 668580"/>
                  <a:gd name="connsiteX184" fmla="*/ 1800582 w 3786142"/>
                  <a:gd name="connsiteY184" fmla="*/ 140152 h 668580"/>
                  <a:gd name="connsiteX185" fmla="*/ 1825220 w 3786142"/>
                  <a:gd name="connsiteY185" fmla="*/ 164357 h 668580"/>
                  <a:gd name="connsiteX186" fmla="*/ 1793762 w 3786142"/>
                  <a:gd name="connsiteY186" fmla="*/ 170587 h 668580"/>
                  <a:gd name="connsiteX187" fmla="*/ 1769122 w 3786142"/>
                  <a:gd name="connsiteY187" fmla="*/ 146381 h 668580"/>
                  <a:gd name="connsiteX188" fmla="*/ 1779749 w 3786142"/>
                  <a:gd name="connsiteY188" fmla="*/ 138254 h 668580"/>
                  <a:gd name="connsiteX189" fmla="*/ 3275719 w 3786142"/>
                  <a:gd name="connsiteY189" fmla="*/ 133526 h 668580"/>
                  <a:gd name="connsiteX190" fmla="*/ 3303160 w 3786142"/>
                  <a:gd name="connsiteY190" fmla="*/ 152951 h 668580"/>
                  <a:gd name="connsiteX191" fmla="*/ 3272865 w 3786142"/>
                  <a:gd name="connsiteY191" fmla="*/ 164851 h 668580"/>
                  <a:gd name="connsiteX192" fmla="*/ 3245425 w 3786142"/>
                  <a:gd name="connsiteY192" fmla="*/ 145426 h 668580"/>
                  <a:gd name="connsiteX193" fmla="*/ 3275719 w 3786142"/>
                  <a:gd name="connsiteY193" fmla="*/ 133526 h 668580"/>
                  <a:gd name="connsiteX194" fmla="*/ 1197893 w 3786142"/>
                  <a:gd name="connsiteY194" fmla="*/ 133526 h 668580"/>
                  <a:gd name="connsiteX195" fmla="*/ 1225334 w 3786142"/>
                  <a:gd name="connsiteY195" fmla="*/ 152951 h 668580"/>
                  <a:gd name="connsiteX196" fmla="*/ 1195039 w 3786142"/>
                  <a:gd name="connsiteY196" fmla="*/ 164851 h 668580"/>
                  <a:gd name="connsiteX197" fmla="*/ 1167598 w 3786142"/>
                  <a:gd name="connsiteY197" fmla="*/ 145426 h 668580"/>
                  <a:gd name="connsiteX198" fmla="*/ 1197893 w 3786142"/>
                  <a:gd name="connsiteY198" fmla="*/ 133526 h 668580"/>
                  <a:gd name="connsiteX199" fmla="*/ 2315095 w 3786142"/>
                  <a:gd name="connsiteY199" fmla="*/ 98173 h 668580"/>
                  <a:gd name="connsiteX200" fmla="*/ 2331690 w 3786142"/>
                  <a:gd name="connsiteY200" fmla="*/ 111161 h 668580"/>
                  <a:gd name="connsiteX201" fmla="*/ 2341201 w 3786142"/>
                  <a:gd name="connsiteY201" fmla="*/ 146172 h 668580"/>
                  <a:gd name="connsiteX202" fmla="*/ 2311950 w 3786142"/>
                  <a:gd name="connsiteY202" fmla="*/ 134698 h 668580"/>
                  <a:gd name="connsiteX203" fmla="*/ 2302439 w 3786142"/>
                  <a:gd name="connsiteY203" fmla="*/ 99687 h 668580"/>
                  <a:gd name="connsiteX204" fmla="*/ 2315095 w 3786142"/>
                  <a:gd name="connsiteY204" fmla="*/ 98173 h 668580"/>
                  <a:gd name="connsiteX205" fmla="*/ 1466359 w 3786142"/>
                  <a:gd name="connsiteY205" fmla="*/ 66560 h 668580"/>
                  <a:gd name="connsiteX206" fmla="*/ 1478383 w 3786142"/>
                  <a:gd name="connsiteY206" fmla="*/ 71122 h 668580"/>
                  <a:gd name="connsiteX207" fmla="*/ 1459822 w 3786142"/>
                  <a:gd name="connsiteY207" fmla="*/ 102129 h 668580"/>
                  <a:gd name="connsiteX208" fmla="*/ 1428087 w 3786142"/>
                  <a:gd name="connsiteY208" fmla="*/ 105847 h 668580"/>
                  <a:gd name="connsiteX209" fmla="*/ 1446648 w 3786142"/>
                  <a:gd name="connsiteY209" fmla="*/ 74841 h 668580"/>
                  <a:gd name="connsiteX210" fmla="*/ 1466359 w 3786142"/>
                  <a:gd name="connsiteY210" fmla="*/ 66560 h 668580"/>
                  <a:gd name="connsiteX211" fmla="*/ 2580619 w 3786142"/>
                  <a:gd name="connsiteY211" fmla="*/ 46661 h 668580"/>
                  <a:gd name="connsiteX212" fmla="*/ 2607281 w 3786142"/>
                  <a:gd name="connsiteY212" fmla="*/ 67577 h 668580"/>
                  <a:gd name="connsiteX213" fmla="*/ 2576559 w 3786142"/>
                  <a:gd name="connsiteY213" fmla="*/ 77793 h 668580"/>
                  <a:gd name="connsiteX214" fmla="*/ 2549899 w 3786142"/>
                  <a:gd name="connsiteY214" fmla="*/ 56877 h 668580"/>
                  <a:gd name="connsiteX215" fmla="*/ 2580619 w 3786142"/>
                  <a:gd name="connsiteY215" fmla="*/ 46661 h 668580"/>
                  <a:gd name="connsiteX216" fmla="*/ 2150511 w 3786142"/>
                  <a:gd name="connsiteY216" fmla="*/ 13632 h 668580"/>
                  <a:gd name="connsiteX217" fmla="*/ 2179530 w 3786142"/>
                  <a:gd name="connsiteY217" fmla="*/ 29436 h 668580"/>
                  <a:gd name="connsiteX218" fmla="*/ 2150473 w 3786142"/>
                  <a:gd name="connsiteY218" fmla="*/ 45141 h 668580"/>
                  <a:gd name="connsiteX219" fmla="*/ 2121453 w 3786142"/>
                  <a:gd name="connsiteY219" fmla="*/ 29336 h 668580"/>
                  <a:gd name="connsiteX220" fmla="*/ 2150511 w 3786142"/>
                  <a:gd name="connsiteY220" fmla="*/ 13632 h 668580"/>
                  <a:gd name="connsiteX221" fmla="*/ 1645302 w 3786142"/>
                  <a:gd name="connsiteY221" fmla="*/ 0 h 668580"/>
                  <a:gd name="connsiteX222" fmla="*/ 1649533 w 3786142"/>
                  <a:gd name="connsiteY222" fmla="*/ 9764 h 668580"/>
                  <a:gd name="connsiteX223" fmla="*/ 1618074 w 3786142"/>
                  <a:gd name="connsiteY223" fmla="*/ 15994 h 668580"/>
                  <a:gd name="connsiteX224" fmla="*/ 1599240 w 3786142"/>
                  <a:gd name="connsiteY224" fmla="*/ 5182 h 668580"/>
                  <a:gd name="connsiteX225" fmla="*/ 1599073 w 3786142"/>
                  <a:gd name="connsiteY225" fmla="*/ 4797 h 668580"/>
                  <a:gd name="connsiteX226" fmla="*/ 1608771 w 3786142"/>
                  <a:gd name="connsiteY226" fmla="*/ 3352 h 6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</a:cxnLst>
                <a:rect l="l" t="t" r="r" b="b"/>
                <a:pathLst>
                  <a:path w="3786142" h="668580">
                    <a:moveTo>
                      <a:pt x="171856" y="636807"/>
                    </a:moveTo>
                    <a:cubicBezTo>
                      <a:pt x="187799" y="638885"/>
                      <a:pt x="200085" y="647581"/>
                      <a:pt x="199297" y="656232"/>
                    </a:cubicBezTo>
                    <a:cubicBezTo>
                      <a:pt x="198507" y="664881"/>
                      <a:pt x="184945" y="670209"/>
                      <a:pt x="169001" y="668132"/>
                    </a:cubicBezTo>
                    <a:cubicBezTo>
                      <a:pt x="153058" y="666053"/>
                      <a:pt x="140772" y="657356"/>
                      <a:pt x="141561" y="648707"/>
                    </a:cubicBezTo>
                    <a:cubicBezTo>
                      <a:pt x="142349" y="640058"/>
                      <a:pt x="155913" y="634730"/>
                      <a:pt x="171856" y="636807"/>
                    </a:cubicBezTo>
                    <a:close/>
                    <a:moveTo>
                      <a:pt x="779901" y="595369"/>
                    </a:moveTo>
                    <a:cubicBezTo>
                      <a:pt x="785644" y="594696"/>
                      <a:pt x="790106" y="596164"/>
                      <a:pt x="791925" y="599932"/>
                    </a:cubicBezTo>
                    <a:cubicBezTo>
                      <a:pt x="795562" y="607466"/>
                      <a:pt x="787252" y="621349"/>
                      <a:pt x="773364" y="630938"/>
                    </a:cubicBezTo>
                    <a:cubicBezTo>
                      <a:pt x="759475" y="640527"/>
                      <a:pt x="745266" y="642192"/>
                      <a:pt x="741628" y="634657"/>
                    </a:cubicBezTo>
                    <a:cubicBezTo>
                      <a:pt x="737990" y="627122"/>
                      <a:pt x="746300" y="613239"/>
                      <a:pt x="760189" y="603650"/>
                    </a:cubicBezTo>
                    <a:cubicBezTo>
                      <a:pt x="767134" y="598856"/>
                      <a:pt x="774158" y="596042"/>
                      <a:pt x="779901" y="595369"/>
                    </a:cubicBezTo>
                    <a:close/>
                    <a:moveTo>
                      <a:pt x="1090138" y="595340"/>
                    </a:moveTo>
                    <a:cubicBezTo>
                      <a:pt x="1095908" y="595266"/>
                      <a:pt x="1100246" y="597191"/>
                      <a:pt x="1101784" y="601133"/>
                    </a:cubicBezTo>
                    <a:cubicBezTo>
                      <a:pt x="1104862" y="609018"/>
                      <a:pt x="1095574" y="621985"/>
                      <a:pt x="1081041" y="630094"/>
                    </a:cubicBezTo>
                    <a:cubicBezTo>
                      <a:pt x="1066508" y="638205"/>
                      <a:pt x="1052233" y="638387"/>
                      <a:pt x="1049156" y="630502"/>
                    </a:cubicBezTo>
                    <a:cubicBezTo>
                      <a:pt x="1046079" y="622618"/>
                      <a:pt x="1055365" y="609652"/>
                      <a:pt x="1069899" y="601542"/>
                    </a:cubicBezTo>
                    <a:cubicBezTo>
                      <a:pt x="1077166" y="597486"/>
                      <a:pt x="1084367" y="595414"/>
                      <a:pt x="1090138" y="595340"/>
                    </a:cubicBezTo>
                    <a:close/>
                    <a:moveTo>
                      <a:pt x="440322" y="569839"/>
                    </a:moveTo>
                    <a:cubicBezTo>
                      <a:pt x="446065" y="569166"/>
                      <a:pt x="450527" y="570634"/>
                      <a:pt x="452346" y="574402"/>
                    </a:cubicBezTo>
                    <a:cubicBezTo>
                      <a:pt x="455983" y="581937"/>
                      <a:pt x="447673" y="595819"/>
                      <a:pt x="433785" y="605408"/>
                    </a:cubicBezTo>
                    <a:cubicBezTo>
                      <a:pt x="419896" y="614998"/>
                      <a:pt x="405687" y="616662"/>
                      <a:pt x="402049" y="609127"/>
                    </a:cubicBezTo>
                    <a:cubicBezTo>
                      <a:pt x="398411" y="601592"/>
                      <a:pt x="406721" y="587710"/>
                      <a:pt x="420610" y="578121"/>
                    </a:cubicBezTo>
                    <a:cubicBezTo>
                      <a:pt x="427555" y="573326"/>
                      <a:pt x="434579" y="570513"/>
                      <a:pt x="440322" y="569839"/>
                    </a:cubicBezTo>
                    <a:close/>
                    <a:moveTo>
                      <a:pt x="3732223" y="543834"/>
                    </a:moveTo>
                    <a:lnTo>
                      <a:pt x="3733915" y="543988"/>
                    </a:lnTo>
                    <a:lnTo>
                      <a:pt x="3721618" y="552012"/>
                    </a:lnTo>
                    <a:lnTo>
                      <a:pt x="3721596" y="551961"/>
                    </a:lnTo>
                    <a:cubicBezTo>
                      <a:pt x="3722537" y="547759"/>
                      <a:pt x="3726529" y="544961"/>
                      <a:pt x="3732223" y="543834"/>
                    </a:cubicBezTo>
                    <a:close/>
                    <a:moveTo>
                      <a:pt x="17477" y="536384"/>
                    </a:moveTo>
                    <a:lnTo>
                      <a:pt x="21737" y="537175"/>
                    </a:lnTo>
                    <a:cubicBezTo>
                      <a:pt x="26295" y="543957"/>
                      <a:pt x="19854" y="559194"/>
                      <a:pt x="7352" y="571205"/>
                    </a:cubicBezTo>
                    <a:lnTo>
                      <a:pt x="0" y="575907"/>
                    </a:lnTo>
                    <a:lnTo>
                      <a:pt x="6959" y="549900"/>
                    </a:lnTo>
                    <a:close/>
                    <a:moveTo>
                      <a:pt x="2659758" y="482475"/>
                    </a:moveTo>
                    <a:cubicBezTo>
                      <a:pt x="2665512" y="482999"/>
                      <a:pt x="2672585" y="485631"/>
                      <a:pt x="2679614" y="490246"/>
                    </a:cubicBezTo>
                    <a:cubicBezTo>
                      <a:pt x="2693673" y="499475"/>
                      <a:pt x="2702231" y="513139"/>
                      <a:pt x="2698731" y="520766"/>
                    </a:cubicBezTo>
                    <a:cubicBezTo>
                      <a:pt x="2695229" y="528393"/>
                      <a:pt x="2680994" y="527096"/>
                      <a:pt x="2666935" y="517867"/>
                    </a:cubicBezTo>
                    <a:cubicBezTo>
                      <a:pt x="2652877" y="508638"/>
                      <a:pt x="2644319" y="494972"/>
                      <a:pt x="2647820" y="487346"/>
                    </a:cubicBezTo>
                    <a:cubicBezTo>
                      <a:pt x="2649570" y="483533"/>
                      <a:pt x="2654004" y="481950"/>
                      <a:pt x="2659758" y="482475"/>
                    </a:cubicBezTo>
                    <a:close/>
                    <a:moveTo>
                      <a:pt x="581932" y="482475"/>
                    </a:moveTo>
                    <a:cubicBezTo>
                      <a:pt x="587686" y="482999"/>
                      <a:pt x="594759" y="485631"/>
                      <a:pt x="601788" y="490246"/>
                    </a:cubicBezTo>
                    <a:cubicBezTo>
                      <a:pt x="615847" y="499475"/>
                      <a:pt x="624404" y="513139"/>
                      <a:pt x="620903" y="520766"/>
                    </a:cubicBezTo>
                    <a:cubicBezTo>
                      <a:pt x="617402" y="528393"/>
                      <a:pt x="603167" y="527096"/>
                      <a:pt x="589109" y="517867"/>
                    </a:cubicBezTo>
                    <a:cubicBezTo>
                      <a:pt x="575049" y="508638"/>
                      <a:pt x="566491" y="494972"/>
                      <a:pt x="569992" y="487346"/>
                    </a:cubicBezTo>
                    <a:cubicBezTo>
                      <a:pt x="571743" y="483533"/>
                      <a:pt x="576177" y="481950"/>
                      <a:pt x="581932" y="482475"/>
                    </a:cubicBezTo>
                    <a:close/>
                    <a:moveTo>
                      <a:pt x="3019007" y="441638"/>
                    </a:moveTo>
                    <a:cubicBezTo>
                      <a:pt x="3024720" y="442619"/>
                      <a:pt x="3028761" y="445315"/>
                      <a:pt x="3029778" y="449491"/>
                    </a:cubicBezTo>
                    <a:cubicBezTo>
                      <a:pt x="3031812" y="457844"/>
                      <a:pt x="3020979" y="468964"/>
                      <a:pt x="3005581" y="474326"/>
                    </a:cubicBezTo>
                    <a:cubicBezTo>
                      <a:pt x="2990183" y="479688"/>
                      <a:pt x="2976051" y="477262"/>
                      <a:pt x="2974017" y="468908"/>
                    </a:cubicBezTo>
                    <a:cubicBezTo>
                      <a:pt x="2971983" y="460555"/>
                      <a:pt x="2982817" y="449435"/>
                      <a:pt x="2998214" y="444073"/>
                    </a:cubicBezTo>
                    <a:cubicBezTo>
                      <a:pt x="3005913" y="441392"/>
                      <a:pt x="3013297" y="440658"/>
                      <a:pt x="3019007" y="441638"/>
                    </a:cubicBezTo>
                    <a:close/>
                    <a:moveTo>
                      <a:pt x="941181" y="441638"/>
                    </a:moveTo>
                    <a:cubicBezTo>
                      <a:pt x="946893" y="442619"/>
                      <a:pt x="950935" y="445315"/>
                      <a:pt x="951952" y="449491"/>
                    </a:cubicBezTo>
                    <a:cubicBezTo>
                      <a:pt x="953986" y="457844"/>
                      <a:pt x="943153" y="468964"/>
                      <a:pt x="927755" y="474326"/>
                    </a:cubicBezTo>
                    <a:cubicBezTo>
                      <a:pt x="912357" y="479688"/>
                      <a:pt x="898225" y="477262"/>
                      <a:pt x="896191" y="468908"/>
                    </a:cubicBezTo>
                    <a:cubicBezTo>
                      <a:pt x="894157" y="460555"/>
                      <a:pt x="904990" y="449435"/>
                      <a:pt x="920388" y="444073"/>
                    </a:cubicBezTo>
                    <a:cubicBezTo>
                      <a:pt x="928087" y="441392"/>
                      <a:pt x="935469" y="440658"/>
                      <a:pt x="941181" y="441638"/>
                    </a:cubicBezTo>
                    <a:close/>
                    <a:moveTo>
                      <a:pt x="3378007" y="437274"/>
                    </a:moveTo>
                    <a:cubicBezTo>
                      <a:pt x="3383750" y="436602"/>
                      <a:pt x="3388212" y="438069"/>
                      <a:pt x="3390030" y="441837"/>
                    </a:cubicBezTo>
                    <a:cubicBezTo>
                      <a:pt x="3393669" y="449372"/>
                      <a:pt x="3385359" y="463254"/>
                      <a:pt x="3371469" y="472843"/>
                    </a:cubicBezTo>
                    <a:cubicBezTo>
                      <a:pt x="3357581" y="482433"/>
                      <a:pt x="3343373" y="484097"/>
                      <a:pt x="3339734" y="476562"/>
                    </a:cubicBezTo>
                    <a:cubicBezTo>
                      <a:pt x="3336097" y="469027"/>
                      <a:pt x="3344406" y="455145"/>
                      <a:pt x="3358295" y="445556"/>
                    </a:cubicBezTo>
                    <a:cubicBezTo>
                      <a:pt x="3365240" y="440761"/>
                      <a:pt x="3372264" y="437948"/>
                      <a:pt x="3378007" y="437274"/>
                    </a:cubicBezTo>
                    <a:close/>
                    <a:moveTo>
                      <a:pt x="1300181" y="437274"/>
                    </a:moveTo>
                    <a:cubicBezTo>
                      <a:pt x="1305923" y="436602"/>
                      <a:pt x="1310385" y="438069"/>
                      <a:pt x="1312204" y="441837"/>
                    </a:cubicBezTo>
                    <a:cubicBezTo>
                      <a:pt x="1315842" y="449372"/>
                      <a:pt x="1307532" y="463254"/>
                      <a:pt x="1293643" y="472843"/>
                    </a:cubicBezTo>
                    <a:cubicBezTo>
                      <a:pt x="1279754" y="482433"/>
                      <a:pt x="1265546" y="484097"/>
                      <a:pt x="1261908" y="476562"/>
                    </a:cubicBezTo>
                    <a:cubicBezTo>
                      <a:pt x="1258270" y="469027"/>
                      <a:pt x="1266580" y="455145"/>
                      <a:pt x="1280469" y="445556"/>
                    </a:cubicBezTo>
                    <a:cubicBezTo>
                      <a:pt x="1287413" y="440761"/>
                      <a:pt x="1294438" y="437948"/>
                      <a:pt x="1300181" y="437274"/>
                    </a:cubicBezTo>
                    <a:close/>
                    <a:moveTo>
                      <a:pt x="213306" y="386990"/>
                    </a:moveTo>
                    <a:lnTo>
                      <a:pt x="232408" y="395082"/>
                    </a:lnTo>
                    <a:cubicBezTo>
                      <a:pt x="237233" y="398867"/>
                      <a:pt x="239937" y="403357"/>
                      <a:pt x="239377" y="407655"/>
                    </a:cubicBezTo>
                    <a:cubicBezTo>
                      <a:pt x="238255" y="416252"/>
                      <a:pt x="224501" y="420827"/>
                      <a:pt x="208655" y="417872"/>
                    </a:cubicBezTo>
                    <a:cubicBezTo>
                      <a:pt x="200732" y="416394"/>
                      <a:pt x="193786" y="413315"/>
                      <a:pt x="188962" y="409529"/>
                    </a:cubicBezTo>
                    <a:lnTo>
                      <a:pt x="184970" y="402327"/>
                    </a:lnTo>
                    <a:close/>
                    <a:moveTo>
                      <a:pt x="2290541" y="386739"/>
                    </a:moveTo>
                    <a:cubicBezTo>
                      <a:pt x="2306388" y="389694"/>
                      <a:pt x="2318324" y="399059"/>
                      <a:pt x="2317203" y="407655"/>
                    </a:cubicBezTo>
                    <a:cubicBezTo>
                      <a:pt x="2316083" y="416252"/>
                      <a:pt x="2302328" y="420827"/>
                      <a:pt x="2286481" y="417872"/>
                    </a:cubicBezTo>
                    <a:cubicBezTo>
                      <a:pt x="2270635" y="414917"/>
                      <a:pt x="2258698" y="405552"/>
                      <a:pt x="2259820" y="396956"/>
                    </a:cubicBezTo>
                    <a:cubicBezTo>
                      <a:pt x="2260941" y="388359"/>
                      <a:pt x="2274695" y="383784"/>
                      <a:pt x="2290541" y="386739"/>
                    </a:cubicBezTo>
                    <a:close/>
                    <a:moveTo>
                      <a:pt x="1927557" y="386739"/>
                    </a:moveTo>
                    <a:cubicBezTo>
                      <a:pt x="1943404" y="389694"/>
                      <a:pt x="1955340" y="399059"/>
                      <a:pt x="1954220" y="407655"/>
                    </a:cubicBezTo>
                    <a:cubicBezTo>
                      <a:pt x="1953099" y="416252"/>
                      <a:pt x="1939345" y="420827"/>
                      <a:pt x="1923498" y="417872"/>
                    </a:cubicBezTo>
                    <a:cubicBezTo>
                      <a:pt x="1907652" y="414917"/>
                      <a:pt x="1895715" y="405552"/>
                      <a:pt x="1896837" y="396956"/>
                    </a:cubicBezTo>
                    <a:cubicBezTo>
                      <a:pt x="1897957" y="388359"/>
                      <a:pt x="1911712" y="383784"/>
                      <a:pt x="1927557" y="386739"/>
                    </a:cubicBezTo>
                    <a:close/>
                    <a:moveTo>
                      <a:pt x="2816703" y="367239"/>
                    </a:moveTo>
                    <a:cubicBezTo>
                      <a:pt x="2822415" y="368220"/>
                      <a:pt x="2826457" y="370916"/>
                      <a:pt x="2827473" y="375092"/>
                    </a:cubicBezTo>
                    <a:cubicBezTo>
                      <a:pt x="2829508" y="383445"/>
                      <a:pt x="2818675" y="394565"/>
                      <a:pt x="2803277" y="399927"/>
                    </a:cubicBezTo>
                    <a:cubicBezTo>
                      <a:pt x="2787879" y="405288"/>
                      <a:pt x="2773747" y="402863"/>
                      <a:pt x="2771713" y="394509"/>
                    </a:cubicBezTo>
                    <a:cubicBezTo>
                      <a:pt x="2769679" y="386156"/>
                      <a:pt x="2780512" y="375036"/>
                      <a:pt x="2795910" y="369674"/>
                    </a:cubicBezTo>
                    <a:cubicBezTo>
                      <a:pt x="2803609" y="366993"/>
                      <a:pt x="2810991" y="366260"/>
                      <a:pt x="2816703" y="367239"/>
                    </a:cubicBezTo>
                    <a:close/>
                    <a:moveTo>
                      <a:pt x="738877" y="367239"/>
                    </a:moveTo>
                    <a:cubicBezTo>
                      <a:pt x="744589" y="368220"/>
                      <a:pt x="748630" y="370916"/>
                      <a:pt x="749647" y="375092"/>
                    </a:cubicBezTo>
                    <a:cubicBezTo>
                      <a:pt x="751681" y="383445"/>
                      <a:pt x="740848" y="394565"/>
                      <a:pt x="725450" y="399927"/>
                    </a:cubicBezTo>
                    <a:cubicBezTo>
                      <a:pt x="710052" y="405288"/>
                      <a:pt x="695921" y="402863"/>
                      <a:pt x="693886" y="394509"/>
                    </a:cubicBezTo>
                    <a:cubicBezTo>
                      <a:pt x="691852" y="386156"/>
                      <a:pt x="702685" y="375036"/>
                      <a:pt x="718083" y="369674"/>
                    </a:cubicBezTo>
                    <a:cubicBezTo>
                      <a:pt x="725783" y="366993"/>
                      <a:pt x="733165" y="366260"/>
                      <a:pt x="738877" y="367239"/>
                    </a:cubicBezTo>
                    <a:close/>
                    <a:moveTo>
                      <a:pt x="3745292" y="335188"/>
                    </a:moveTo>
                    <a:lnTo>
                      <a:pt x="3758320" y="336374"/>
                    </a:lnTo>
                    <a:lnTo>
                      <a:pt x="3786142" y="364825"/>
                    </a:lnTo>
                    <a:lnTo>
                      <a:pt x="3780137" y="369418"/>
                    </a:lnTo>
                    <a:cubicBezTo>
                      <a:pt x="3774444" y="370546"/>
                      <a:pt x="3767050" y="370002"/>
                      <a:pt x="3759304" y="367520"/>
                    </a:cubicBezTo>
                    <a:cubicBezTo>
                      <a:pt x="3743813" y="362556"/>
                      <a:pt x="3732782" y="351719"/>
                      <a:pt x="3734665" y="343315"/>
                    </a:cubicBezTo>
                    <a:cubicBezTo>
                      <a:pt x="3735607" y="339113"/>
                      <a:pt x="3739599" y="336315"/>
                      <a:pt x="3745292" y="335188"/>
                    </a:cubicBezTo>
                    <a:close/>
                    <a:moveTo>
                      <a:pt x="1667465" y="335188"/>
                    </a:moveTo>
                    <a:cubicBezTo>
                      <a:pt x="1673158" y="334059"/>
                      <a:pt x="1680552" y="334603"/>
                      <a:pt x="1688298" y="337085"/>
                    </a:cubicBezTo>
                    <a:cubicBezTo>
                      <a:pt x="1703788" y="342048"/>
                      <a:pt x="1714819" y="352886"/>
                      <a:pt x="1712936" y="361291"/>
                    </a:cubicBezTo>
                    <a:cubicBezTo>
                      <a:pt x="1711053" y="369695"/>
                      <a:pt x="1696968" y="372484"/>
                      <a:pt x="1681478" y="367520"/>
                    </a:cubicBezTo>
                    <a:cubicBezTo>
                      <a:pt x="1665987" y="362556"/>
                      <a:pt x="1654955" y="351719"/>
                      <a:pt x="1656838" y="343315"/>
                    </a:cubicBezTo>
                    <a:cubicBezTo>
                      <a:pt x="1657779" y="339113"/>
                      <a:pt x="1661772" y="336315"/>
                      <a:pt x="1667465" y="335188"/>
                    </a:cubicBezTo>
                    <a:close/>
                    <a:moveTo>
                      <a:pt x="3203403" y="328400"/>
                    </a:moveTo>
                    <a:cubicBezTo>
                      <a:pt x="3209115" y="329381"/>
                      <a:pt x="3213157" y="332077"/>
                      <a:pt x="3214173" y="336253"/>
                    </a:cubicBezTo>
                    <a:cubicBezTo>
                      <a:pt x="3216208" y="344606"/>
                      <a:pt x="3205375" y="355727"/>
                      <a:pt x="3189977" y="361088"/>
                    </a:cubicBezTo>
                    <a:cubicBezTo>
                      <a:pt x="3174579" y="366449"/>
                      <a:pt x="3160447" y="364024"/>
                      <a:pt x="3158413" y="355670"/>
                    </a:cubicBezTo>
                    <a:cubicBezTo>
                      <a:pt x="3156379" y="347317"/>
                      <a:pt x="3167212" y="336197"/>
                      <a:pt x="3182610" y="330835"/>
                    </a:cubicBezTo>
                    <a:cubicBezTo>
                      <a:pt x="3190309" y="328154"/>
                      <a:pt x="3197691" y="327421"/>
                      <a:pt x="3203403" y="328400"/>
                    </a:cubicBezTo>
                    <a:close/>
                    <a:moveTo>
                      <a:pt x="1125577" y="328400"/>
                    </a:moveTo>
                    <a:cubicBezTo>
                      <a:pt x="1131288" y="329381"/>
                      <a:pt x="1135330" y="332077"/>
                      <a:pt x="1136347" y="336253"/>
                    </a:cubicBezTo>
                    <a:cubicBezTo>
                      <a:pt x="1138381" y="344606"/>
                      <a:pt x="1127548" y="355727"/>
                      <a:pt x="1112150" y="361088"/>
                    </a:cubicBezTo>
                    <a:cubicBezTo>
                      <a:pt x="1096752" y="366449"/>
                      <a:pt x="1082621" y="364024"/>
                      <a:pt x="1080586" y="355670"/>
                    </a:cubicBezTo>
                    <a:cubicBezTo>
                      <a:pt x="1078552" y="347317"/>
                      <a:pt x="1089385" y="336197"/>
                      <a:pt x="1104783" y="330835"/>
                    </a:cubicBezTo>
                    <a:cubicBezTo>
                      <a:pt x="1112483" y="328154"/>
                      <a:pt x="1119865" y="327421"/>
                      <a:pt x="1125577" y="328400"/>
                    </a:cubicBezTo>
                    <a:close/>
                    <a:moveTo>
                      <a:pt x="3562403" y="324037"/>
                    </a:moveTo>
                    <a:cubicBezTo>
                      <a:pt x="3568145" y="323363"/>
                      <a:pt x="3572607" y="324832"/>
                      <a:pt x="3574426" y="328599"/>
                    </a:cubicBezTo>
                    <a:cubicBezTo>
                      <a:pt x="3578064" y="336134"/>
                      <a:pt x="3569755" y="350016"/>
                      <a:pt x="3555865" y="359606"/>
                    </a:cubicBezTo>
                    <a:cubicBezTo>
                      <a:pt x="3541976" y="369195"/>
                      <a:pt x="3527768" y="370859"/>
                      <a:pt x="3524130" y="363324"/>
                    </a:cubicBezTo>
                    <a:cubicBezTo>
                      <a:pt x="3520492" y="355789"/>
                      <a:pt x="3528802" y="341907"/>
                      <a:pt x="3542691" y="332318"/>
                    </a:cubicBezTo>
                    <a:cubicBezTo>
                      <a:pt x="3549635" y="327523"/>
                      <a:pt x="3556660" y="324710"/>
                      <a:pt x="3562403" y="324037"/>
                    </a:cubicBezTo>
                    <a:close/>
                    <a:moveTo>
                      <a:pt x="1484576" y="324037"/>
                    </a:moveTo>
                    <a:cubicBezTo>
                      <a:pt x="1490319" y="323363"/>
                      <a:pt x="1494781" y="324832"/>
                      <a:pt x="1496600" y="328599"/>
                    </a:cubicBezTo>
                    <a:cubicBezTo>
                      <a:pt x="1500237" y="336134"/>
                      <a:pt x="1491927" y="350016"/>
                      <a:pt x="1478039" y="359606"/>
                    </a:cubicBezTo>
                    <a:cubicBezTo>
                      <a:pt x="1464149" y="369195"/>
                      <a:pt x="1449941" y="370859"/>
                      <a:pt x="1446303" y="363324"/>
                    </a:cubicBezTo>
                    <a:cubicBezTo>
                      <a:pt x="1442665" y="355789"/>
                      <a:pt x="1450974" y="341907"/>
                      <a:pt x="1464864" y="332318"/>
                    </a:cubicBezTo>
                    <a:cubicBezTo>
                      <a:pt x="1471809" y="327523"/>
                      <a:pt x="1478833" y="324710"/>
                      <a:pt x="1484576" y="324037"/>
                    </a:cubicBezTo>
                    <a:close/>
                    <a:moveTo>
                      <a:pt x="421195" y="289767"/>
                    </a:moveTo>
                    <a:lnTo>
                      <a:pt x="423772" y="294418"/>
                    </a:lnTo>
                    <a:cubicBezTo>
                      <a:pt x="422651" y="303014"/>
                      <a:pt x="408896" y="307590"/>
                      <a:pt x="393050" y="304634"/>
                    </a:cubicBezTo>
                    <a:lnTo>
                      <a:pt x="387880" y="302444"/>
                    </a:lnTo>
                    <a:close/>
                    <a:moveTo>
                      <a:pt x="2672827" y="273829"/>
                    </a:moveTo>
                    <a:cubicBezTo>
                      <a:pt x="2678581" y="274353"/>
                      <a:pt x="2685655" y="276986"/>
                      <a:pt x="2692683" y="281600"/>
                    </a:cubicBezTo>
                    <a:cubicBezTo>
                      <a:pt x="2706743" y="290828"/>
                      <a:pt x="2715301" y="304493"/>
                      <a:pt x="2711800" y="312120"/>
                    </a:cubicBezTo>
                    <a:cubicBezTo>
                      <a:pt x="2708299" y="319747"/>
                      <a:pt x="2694064" y="318450"/>
                      <a:pt x="2680005" y="309221"/>
                    </a:cubicBezTo>
                    <a:cubicBezTo>
                      <a:pt x="2665946" y="299992"/>
                      <a:pt x="2657388" y="286327"/>
                      <a:pt x="2660889" y="278700"/>
                    </a:cubicBezTo>
                    <a:cubicBezTo>
                      <a:pt x="2662639" y="274887"/>
                      <a:pt x="2667073" y="273304"/>
                      <a:pt x="2672827" y="273829"/>
                    </a:cubicBezTo>
                    <a:close/>
                    <a:moveTo>
                      <a:pt x="595001" y="273829"/>
                    </a:moveTo>
                    <a:cubicBezTo>
                      <a:pt x="600754" y="274353"/>
                      <a:pt x="607828" y="276986"/>
                      <a:pt x="614857" y="281600"/>
                    </a:cubicBezTo>
                    <a:cubicBezTo>
                      <a:pt x="628916" y="290828"/>
                      <a:pt x="637474" y="304493"/>
                      <a:pt x="633972" y="312120"/>
                    </a:cubicBezTo>
                    <a:cubicBezTo>
                      <a:pt x="630471" y="319747"/>
                      <a:pt x="616236" y="318450"/>
                      <a:pt x="602178" y="309221"/>
                    </a:cubicBezTo>
                    <a:cubicBezTo>
                      <a:pt x="588119" y="299992"/>
                      <a:pt x="579561" y="286327"/>
                      <a:pt x="583062" y="278700"/>
                    </a:cubicBezTo>
                    <a:cubicBezTo>
                      <a:pt x="584813" y="274887"/>
                      <a:pt x="589247" y="273304"/>
                      <a:pt x="595001" y="273829"/>
                    </a:cubicBezTo>
                    <a:close/>
                    <a:moveTo>
                      <a:pt x="2474937" y="273502"/>
                    </a:moveTo>
                    <a:cubicBezTo>
                      <a:pt x="2490783" y="276456"/>
                      <a:pt x="2502719" y="285821"/>
                      <a:pt x="2501599" y="294418"/>
                    </a:cubicBezTo>
                    <a:cubicBezTo>
                      <a:pt x="2500478" y="303014"/>
                      <a:pt x="2486723" y="307590"/>
                      <a:pt x="2470877" y="304634"/>
                    </a:cubicBezTo>
                    <a:cubicBezTo>
                      <a:pt x="2455031" y="301679"/>
                      <a:pt x="2443094" y="292315"/>
                      <a:pt x="2444215" y="283718"/>
                    </a:cubicBezTo>
                    <a:cubicBezTo>
                      <a:pt x="2445336" y="275121"/>
                      <a:pt x="2459091" y="270546"/>
                      <a:pt x="2474937" y="273502"/>
                    </a:cubicBezTo>
                    <a:close/>
                    <a:moveTo>
                      <a:pt x="2111953" y="273502"/>
                    </a:moveTo>
                    <a:cubicBezTo>
                      <a:pt x="2127800" y="276456"/>
                      <a:pt x="2139736" y="285821"/>
                      <a:pt x="2138615" y="294418"/>
                    </a:cubicBezTo>
                    <a:cubicBezTo>
                      <a:pt x="2137495" y="303014"/>
                      <a:pt x="2123740" y="307590"/>
                      <a:pt x="2107893" y="304634"/>
                    </a:cubicBezTo>
                    <a:cubicBezTo>
                      <a:pt x="2092047" y="301679"/>
                      <a:pt x="2080111" y="292315"/>
                      <a:pt x="2081232" y="283718"/>
                    </a:cubicBezTo>
                    <a:cubicBezTo>
                      <a:pt x="2082353" y="275121"/>
                      <a:pt x="2096107" y="270546"/>
                      <a:pt x="2111953" y="273502"/>
                    </a:cubicBezTo>
                    <a:close/>
                    <a:moveTo>
                      <a:pt x="3001100" y="254001"/>
                    </a:moveTo>
                    <a:cubicBezTo>
                      <a:pt x="3006812" y="254982"/>
                      <a:pt x="3010854" y="257678"/>
                      <a:pt x="3011870" y="261854"/>
                    </a:cubicBezTo>
                    <a:cubicBezTo>
                      <a:pt x="3013905" y="270207"/>
                      <a:pt x="3003072" y="281328"/>
                      <a:pt x="2987673" y="286689"/>
                    </a:cubicBezTo>
                    <a:cubicBezTo>
                      <a:pt x="2972276" y="292050"/>
                      <a:pt x="2958143" y="289626"/>
                      <a:pt x="2956109" y="281271"/>
                    </a:cubicBezTo>
                    <a:cubicBezTo>
                      <a:pt x="2954075" y="272918"/>
                      <a:pt x="2964909" y="261798"/>
                      <a:pt x="2980306" y="256437"/>
                    </a:cubicBezTo>
                    <a:cubicBezTo>
                      <a:pt x="2988006" y="253755"/>
                      <a:pt x="2995387" y="253022"/>
                      <a:pt x="3001100" y="254001"/>
                    </a:cubicBezTo>
                    <a:close/>
                    <a:moveTo>
                      <a:pt x="923273" y="254001"/>
                    </a:moveTo>
                    <a:cubicBezTo>
                      <a:pt x="928986" y="254982"/>
                      <a:pt x="933026" y="257678"/>
                      <a:pt x="934044" y="261854"/>
                    </a:cubicBezTo>
                    <a:cubicBezTo>
                      <a:pt x="936078" y="270207"/>
                      <a:pt x="925244" y="281328"/>
                      <a:pt x="909847" y="286689"/>
                    </a:cubicBezTo>
                    <a:cubicBezTo>
                      <a:pt x="894448" y="292050"/>
                      <a:pt x="880317" y="289626"/>
                      <a:pt x="878283" y="281271"/>
                    </a:cubicBezTo>
                    <a:cubicBezTo>
                      <a:pt x="876249" y="272918"/>
                      <a:pt x="887081" y="261798"/>
                      <a:pt x="902480" y="256437"/>
                    </a:cubicBezTo>
                    <a:cubicBezTo>
                      <a:pt x="910179" y="253755"/>
                      <a:pt x="917561" y="253022"/>
                      <a:pt x="923273" y="254001"/>
                    </a:cubicBezTo>
                    <a:close/>
                    <a:moveTo>
                      <a:pt x="841623" y="152107"/>
                    </a:moveTo>
                    <a:lnTo>
                      <a:pt x="842088" y="152446"/>
                    </a:lnTo>
                    <a:cubicBezTo>
                      <a:pt x="844122" y="160799"/>
                      <a:pt x="833288" y="171919"/>
                      <a:pt x="817891" y="177280"/>
                    </a:cubicBezTo>
                    <a:cubicBezTo>
                      <a:pt x="802492" y="182642"/>
                      <a:pt x="788361" y="180217"/>
                      <a:pt x="786327" y="171862"/>
                    </a:cubicBezTo>
                    <a:lnTo>
                      <a:pt x="788118" y="167503"/>
                    </a:lnTo>
                    <a:close/>
                    <a:moveTo>
                      <a:pt x="2909144" y="144593"/>
                    </a:moveTo>
                    <a:cubicBezTo>
                      <a:pt x="2914856" y="145574"/>
                      <a:pt x="2918898" y="148269"/>
                      <a:pt x="2919914" y="152446"/>
                    </a:cubicBezTo>
                    <a:cubicBezTo>
                      <a:pt x="2921949" y="160799"/>
                      <a:pt x="2911116" y="171919"/>
                      <a:pt x="2895717" y="177280"/>
                    </a:cubicBezTo>
                    <a:cubicBezTo>
                      <a:pt x="2880320" y="182642"/>
                      <a:pt x="2866187" y="180217"/>
                      <a:pt x="2864153" y="171862"/>
                    </a:cubicBezTo>
                    <a:cubicBezTo>
                      <a:pt x="2862119" y="163509"/>
                      <a:pt x="2872953" y="152389"/>
                      <a:pt x="2888350" y="147028"/>
                    </a:cubicBezTo>
                    <a:cubicBezTo>
                      <a:pt x="2896050" y="144346"/>
                      <a:pt x="2903433" y="143613"/>
                      <a:pt x="2909144" y="144593"/>
                    </a:cubicBezTo>
                    <a:close/>
                    <a:moveTo>
                      <a:pt x="1779749" y="138254"/>
                    </a:moveTo>
                    <a:cubicBezTo>
                      <a:pt x="1785442" y="137126"/>
                      <a:pt x="1792836" y="137669"/>
                      <a:pt x="1800582" y="140152"/>
                    </a:cubicBezTo>
                    <a:cubicBezTo>
                      <a:pt x="1816072" y="145116"/>
                      <a:pt x="1827103" y="155953"/>
                      <a:pt x="1825220" y="164357"/>
                    </a:cubicBezTo>
                    <a:cubicBezTo>
                      <a:pt x="1823337" y="172761"/>
                      <a:pt x="1809253" y="175550"/>
                      <a:pt x="1793762" y="170587"/>
                    </a:cubicBezTo>
                    <a:cubicBezTo>
                      <a:pt x="1778271" y="165623"/>
                      <a:pt x="1767239" y="154786"/>
                      <a:pt x="1769122" y="146381"/>
                    </a:cubicBezTo>
                    <a:cubicBezTo>
                      <a:pt x="1770063" y="142179"/>
                      <a:pt x="1774056" y="139381"/>
                      <a:pt x="1779749" y="138254"/>
                    </a:cubicBezTo>
                    <a:close/>
                    <a:moveTo>
                      <a:pt x="3275719" y="133526"/>
                    </a:moveTo>
                    <a:cubicBezTo>
                      <a:pt x="3291663" y="135604"/>
                      <a:pt x="3303949" y="144302"/>
                      <a:pt x="3303160" y="152951"/>
                    </a:cubicBezTo>
                    <a:cubicBezTo>
                      <a:pt x="3302372" y="161600"/>
                      <a:pt x="3288808" y="166928"/>
                      <a:pt x="3272865" y="164851"/>
                    </a:cubicBezTo>
                    <a:cubicBezTo>
                      <a:pt x="3256922" y="162772"/>
                      <a:pt x="3244637" y="154075"/>
                      <a:pt x="3245425" y="145426"/>
                    </a:cubicBezTo>
                    <a:cubicBezTo>
                      <a:pt x="3246213" y="136777"/>
                      <a:pt x="3259776" y="131449"/>
                      <a:pt x="3275719" y="133526"/>
                    </a:cubicBezTo>
                    <a:close/>
                    <a:moveTo>
                      <a:pt x="1197893" y="133526"/>
                    </a:moveTo>
                    <a:cubicBezTo>
                      <a:pt x="1213837" y="135604"/>
                      <a:pt x="1226122" y="144302"/>
                      <a:pt x="1225334" y="152951"/>
                    </a:cubicBezTo>
                    <a:cubicBezTo>
                      <a:pt x="1224545" y="161600"/>
                      <a:pt x="1210982" y="166928"/>
                      <a:pt x="1195039" y="164851"/>
                    </a:cubicBezTo>
                    <a:cubicBezTo>
                      <a:pt x="1179095" y="162772"/>
                      <a:pt x="1166810" y="154075"/>
                      <a:pt x="1167598" y="145426"/>
                    </a:cubicBezTo>
                    <a:cubicBezTo>
                      <a:pt x="1168386" y="136777"/>
                      <a:pt x="1181950" y="131449"/>
                      <a:pt x="1197893" y="133526"/>
                    </a:cubicBezTo>
                    <a:close/>
                    <a:moveTo>
                      <a:pt x="2315095" y="98173"/>
                    </a:moveTo>
                    <a:cubicBezTo>
                      <a:pt x="2320388" y="100249"/>
                      <a:pt x="2326337" y="104743"/>
                      <a:pt x="2331690" y="111161"/>
                    </a:cubicBezTo>
                    <a:cubicBezTo>
                      <a:pt x="2342394" y="123999"/>
                      <a:pt x="2346653" y="139672"/>
                      <a:pt x="2341201" y="146172"/>
                    </a:cubicBezTo>
                    <a:cubicBezTo>
                      <a:pt x="2335750" y="152673"/>
                      <a:pt x="2322654" y="147536"/>
                      <a:pt x="2311950" y="134698"/>
                    </a:cubicBezTo>
                    <a:cubicBezTo>
                      <a:pt x="2301246" y="121862"/>
                      <a:pt x="2296988" y="106187"/>
                      <a:pt x="2302439" y="99687"/>
                    </a:cubicBezTo>
                    <a:cubicBezTo>
                      <a:pt x="2305165" y="96436"/>
                      <a:pt x="2309801" y="96097"/>
                      <a:pt x="2315095" y="98173"/>
                    </a:cubicBezTo>
                    <a:close/>
                    <a:moveTo>
                      <a:pt x="1466359" y="66560"/>
                    </a:moveTo>
                    <a:cubicBezTo>
                      <a:pt x="1472102" y="65886"/>
                      <a:pt x="1476563" y="67355"/>
                      <a:pt x="1478383" y="71122"/>
                    </a:cubicBezTo>
                    <a:cubicBezTo>
                      <a:pt x="1482020" y="78657"/>
                      <a:pt x="1473711" y="92539"/>
                      <a:pt x="1459822" y="102129"/>
                    </a:cubicBezTo>
                    <a:cubicBezTo>
                      <a:pt x="1445932" y="111718"/>
                      <a:pt x="1431724" y="113382"/>
                      <a:pt x="1428087" y="105847"/>
                    </a:cubicBezTo>
                    <a:cubicBezTo>
                      <a:pt x="1424448" y="98312"/>
                      <a:pt x="1432758" y="84430"/>
                      <a:pt x="1446648" y="74841"/>
                    </a:cubicBezTo>
                    <a:cubicBezTo>
                      <a:pt x="1453592" y="70046"/>
                      <a:pt x="1460617" y="67233"/>
                      <a:pt x="1466359" y="66560"/>
                    </a:cubicBezTo>
                    <a:close/>
                    <a:moveTo>
                      <a:pt x="2580619" y="46661"/>
                    </a:moveTo>
                    <a:cubicBezTo>
                      <a:pt x="2596466" y="49615"/>
                      <a:pt x="2608402" y="58980"/>
                      <a:pt x="2607281" y="67577"/>
                    </a:cubicBezTo>
                    <a:cubicBezTo>
                      <a:pt x="2606161" y="76173"/>
                      <a:pt x="2592406" y="80748"/>
                      <a:pt x="2576559" y="77793"/>
                    </a:cubicBezTo>
                    <a:cubicBezTo>
                      <a:pt x="2560714" y="74838"/>
                      <a:pt x="2548777" y="65473"/>
                      <a:pt x="2549899" y="56877"/>
                    </a:cubicBezTo>
                    <a:cubicBezTo>
                      <a:pt x="2551019" y="48280"/>
                      <a:pt x="2564774" y="43705"/>
                      <a:pt x="2580619" y="46661"/>
                    </a:cubicBezTo>
                    <a:close/>
                    <a:moveTo>
                      <a:pt x="2150511" y="13632"/>
                    </a:moveTo>
                    <a:cubicBezTo>
                      <a:pt x="2166548" y="13659"/>
                      <a:pt x="2179541" y="20736"/>
                      <a:pt x="2179530" y="29436"/>
                    </a:cubicBezTo>
                    <a:cubicBezTo>
                      <a:pt x="2179519" y="38137"/>
                      <a:pt x="2166511" y="45168"/>
                      <a:pt x="2150473" y="45141"/>
                    </a:cubicBezTo>
                    <a:cubicBezTo>
                      <a:pt x="2134435" y="45114"/>
                      <a:pt x="2121443" y="38037"/>
                      <a:pt x="2121453" y="29336"/>
                    </a:cubicBezTo>
                    <a:cubicBezTo>
                      <a:pt x="2121463" y="20636"/>
                      <a:pt x="2134473" y="13605"/>
                      <a:pt x="2150511" y="13632"/>
                    </a:cubicBezTo>
                    <a:close/>
                    <a:moveTo>
                      <a:pt x="1645302" y="0"/>
                    </a:moveTo>
                    <a:lnTo>
                      <a:pt x="1649533" y="9764"/>
                    </a:lnTo>
                    <a:cubicBezTo>
                      <a:pt x="1647650" y="18169"/>
                      <a:pt x="1633565" y="20958"/>
                      <a:pt x="1618074" y="15994"/>
                    </a:cubicBezTo>
                    <a:cubicBezTo>
                      <a:pt x="1610329" y="13512"/>
                      <a:pt x="1603698" y="9562"/>
                      <a:pt x="1599240" y="5182"/>
                    </a:cubicBezTo>
                    <a:lnTo>
                      <a:pt x="1599073" y="4797"/>
                    </a:lnTo>
                    <a:lnTo>
                      <a:pt x="1608771" y="3352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987C5B6F-7241-4CEA-B1D5-52E75AC36A32}"/>
                  </a:ext>
                </a:extLst>
              </p:cNvPr>
              <p:cNvSpPr/>
              <p:nvPr/>
            </p:nvSpPr>
            <p:spPr>
              <a:xfrm>
                <a:off x="2308111" y="3433937"/>
                <a:ext cx="3756288" cy="551897"/>
              </a:xfrm>
              <a:custGeom>
                <a:avLst/>
                <a:gdLst>
                  <a:gd name="connsiteX0" fmla="*/ 3019821 w 5497045"/>
                  <a:gd name="connsiteY0" fmla="*/ 806 h 807660"/>
                  <a:gd name="connsiteX1" fmla="*/ 5484863 w 5497045"/>
                  <a:gd name="connsiteY1" fmla="*/ 528326 h 807660"/>
                  <a:gd name="connsiteX2" fmla="*/ 5497045 w 5497045"/>
                  <a:gd name="connsiteY2" fmla="*/ 542731 h 807660"/>
                  <a:gd name="connsiteX3" fmla="*/ 5481631 w 5497045"/>
                  <a:gd name="connsiteY3" fmla="*/ 535334 h 807660"/>
                  <a:gd name="connsiteX4" fmla="*/ 2742176 w 5497045"/>
                  <a:gd name="connsiteY4" fmla="*/ 126366 h 807660"/>
                  <a:gd name="connsiteX5" fmla="*/ 41334 w 5497045"/>
                  <a:gd name="connsiteY5" fmla="*/ 783280 h 807660"/>
                  <a:gd name="connsiteX6" fmla="*/ 0 w 5497045"/>
                  <a:gd name="connsiteY6" fmla="*/ 807660 h 807660"/>
                  <a:gd name="connsiteX7" fmla="*/ 9936 w 5497045"/>
                  <a:gd name="connsiteY7" fmla="*/ 792558 h 807660"/>
                  <a:gd name="connsiteX8" fmla="*/ 2794527 w 5497045"/>
                  <a:gd name="connsiteY8" fmla="*/ 1161 h 807660"/>
                  <a:gd name="connsiteX9" fmla="*/ 3019821 w 5497045"/>
                  <a:gd name="connsiteY9" fmla="*/ 806 h 807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97045" h="807660">
                    <a:moveTo>
                      <a:pt x="3019821" y="806"/>
                    </a:moveTo>
                    <a:cubicBezTo>
                      <a:pt x="3980980" y="15464"/>
                      <a:pt x="5191445" y="228850"/>
                      <a:pt x="5484863" y="528326"/>
                    </a:cubicBezTo>
                    <a:lnTo>
                      <a:pt x="5497045" y="542731"/>
                    </a:lnTo>
                    <a:lnTo>
                      <a:pt x="5481631" y="535334"/>
                    </a:lnTo>
                    <a:cubicBezTo>
                      <a:pt x="4955469" y="301991"/>
                      <a:pt x="3496542" y="92547"/>
                      <a:pt x="2742176" y="126366"/>
                    </a:cubicBezTo>
                    <a:cubicBezTo>
                      <a:pt x="1987810" y="160185"/>
                      <a:pt x="545088" y="505890"/>
                      <a:pt x="41334" y="783280"/>
                    </a:cubicBezTo>
                    <a:lnTo>
                      <a:pt x="0" y="807660"/>
                    </a:lnTo>
                    <a:lnTo>
                      <a:pt x="9936" y="792558"/>
                    </a:lnTo>
                    <a:cubicBezTo>
                      <a:pt x="298121" y="423089"/>
                      <a:pt x="1807618" y="20449"/>
                      <a:pt x="2794527" y="1161"/>
                    </a:cubicBezTo>
                    <a:cubicBezTo>
                      <a:pt x="2867631" y="-268"/>
                      <a:pt x="2942929" y="-367"/>
                      <a:pt x="3019821" y="806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CA27A8C5-D007-4517-A66D-588CB6262138}"/>
                  </a:ext>
                </a:extLst>
              </p:cNvPr>
              <p:cNvSpPr/>
              <p:nvPr/>
            </p:nvSpPr>
            <p:spPr>
              <a:xfrm>
                <a:off x="2346411" y="3873699"/>
                <a:ext cx="3676012" cy="333452"/>
              </a:xfrm>
              <a:custGeom>
                <a:avLst/>
                <a:gdLst>
                  <a:gd name="connsiteX0" fmla="*/ 2868544 w 5379568"/>
                  <a:gd name="connsiteY0" fmla="*/ 202 h 487982"/>
                  <a:gd name="connsiteX1" fmla="*/ 5365008 w 5379568"/>
                  <a:gd name="connsiteY1" fmla="*/ 186094 h 487982"/>
                  <a:gd name="connsiteX2" fmla="*/ 5379568 w 5379568"/>
                  <a:gd name="connsiteY2" fmla="*/ 184252 h 487982"/>
                  <a:gd name="connsiteX3" fmla="*/ 5360978 w 5379568"/>
                  <a:gd name="connsiteY3" fmla="*/ 194373 h 487982"/>
                  <a:gd name="connsiteX4" fmla="*/ 2730858 w 5379568"/>
                  <a:gd name="connsiteY4" fmla="*/ 104362 h 487982"/>
                  <a:gd name="connsiteX5" fmla="*/ 89069 w 5379568"/>
                  <a:gd name="connsiteY5" fmla="*/ 456281 h 487982"/>
                  <a:gd name="connsiteX6" fmla="*/ 0 w 5379568"/>
                  <a:gd name="connsiteY6" fmla="*/ 415012 h 487982"/>
                  <a:gd name="connsiteX7" fmla="*/ 70978 w 5379568"/>
                  <a:gd name="connsiteY7" fmla="*/ 419668 h 487982"/>
                  <a:gd name="connsiteX8" fmla="*/ 2678221 w 5379568"/>
                  <a:gd name="connsiteY8" fmla="*/ 3148 h 487982"/>
                  <a:gd name="connsiteX9" fmla="*/ 2868544 w 5379568"/>
                  <a:gd name="connsiteY9" fmla="*/ 202 h 487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79568" h="487982">
                    <a:moveTo>
                      <a:pt x="2868544" y="202"/>
                    </a:moveTo>
                    <a:cubicBezTo>
                      <a:pt x="3664501" y="7943"/>
                      <a:pt x="4847230" y="236146"/>
                      <a:pt x="5365008" y="186094"/>
                    </a:cubicBezTo>
                    <a:lnTo>
                      <a:pt x="5379568" y="184252"/>
                    </a:lnTo>
                    <a:lnTo>
                      <a:pt x="5360978" y="194373"/>
                    </a:lnTo>
                    <a:cubicBezTo>
                      <a:pt x="4924743" y="393843"/>
                      <a:pt x="3540959" y="64357"/>
                      <a:pt x="2730858" y="104362"/>
                    </a:cubicBezTo>
                    <a:cubicBezTo>
                      <a:pt x="1920757" y="144367"/>
                      <a:pt x="587535" y="612203"/>
                      <a:pt x="89069" y="456281"/>
                    </a:cubicBezTo>
                    <a:lnTo>
                      <a:pt x="0" y="415012"/>
                    </a:lnTo>
                    <a:lnTo>
                      <a:pt x="70978" y="419668"/>
                    </a:lnTo>
                    <a:cubicBezTo>
                      <a:pt x="622743" y="421084"/>
                      <a:pt x="1893681" y="38320"/>
                      <a:pt x="2678221" y="3148"/>
                    </a:cubicBezTo>
                    <a:cubicBezTo>
                      <a:pt x="2738570" y="443"/>
                      <a:pt x="2802214" y="-443"/>
                      <a:pt x="2868544" y="202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82CB63A0-3AFE-4B61-A795-C55090786229}"/>
                </a:ext>
              </a:extLst>
            </p:cNvPr>
            <p:cNvGrpSpPr/>
            <p:nvPr/>
          </p:nvGrpSpPr>
          <p:grpSpPr>
            <a:xfrm rot="20863462">
              <a:off x="6733179" y="1802076"/>
              <a:ext cx="1784417" cy="318978"/>
              <a:chOff x="2217420" y="2709855"/>
              <a:chExt cx="3754727" cy="671186"/>
            </a:xfrm>
          </p:grpSpPr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4D28D521-F3B1-42EE-9008-B0AECCE01EF4}"/>
                  </a:ext>
                </a:extLst>
              </p:cNvPr>
              <p:cNvSpPr/>
              <p:nvPr/>
            </p:nvSpPr>
            <p:spPr>
              <a:xfrm rot="21077948">
                <a:off x="2217420" y="3127520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198">
                <a:extLst>
                  <a:ext uri="{FF2B5EF4-FFF2-40B4-BE49-F238E27FC236}">
                    <a16:creationId xmlns:a16="http://schemas.microsoft.com/office/drawing/2014/main" id="{B13EF11A-AC80-4169-A2D9-743B790ED8DD}"/>
                  </a:ext>
                </a:extLst>
              </p:cNvPr>
              <p:cNvSpPr/>
              <p:nvPr/>
            </p:nvSpPr>
            <p:spPr>
              <a:xfrm>
                <a:off x="2259709" y="2709855"/>
                <a:ext cx="3712438" cy="671186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  <a:gd name="connsiteX0" fmla="*/ 9259 w 5664193"/>
                  <a:gd name="connsiteY0" fmla="*/ 701587 h 919957"/>
                  <a:gd name="connsiteX1" fmla="*/ 2870569 w 5664193"/>
                  <a:gd name="connsiteY1" fmla="*/ 547 h 919957"/>
                  <a:gd name="connsiteX2" fmla="*/ 5655679 w 5664193"/>
                  <a:gd name="connsiteY2" fmla="*/ 617767 h 919957"/>
                  <a:gd name="connsiteX3" fmla="*/ 2855329 w 5664193"/>
                  <a:gd name="connsiteY3" fmla="*/ 793027 h 919957"/>
                  <a:gd name="connsiteX4" fmla="*/ 9259 w 5664193"/>
                  <a:gd name="connsiteY4" fmla="*/ 701587 h 919957"/>
                  <a:gd name="connsiteX0" fmla="*/ 3870 w 5658804"/>
                  <a:gd name="connsiteY0" fmla="*/ 701587 h 979792"/>
                  <a:gd name="connsiteX1" fmla="*/ 2865180 w 5658804"/>
                  <a:gd name="connsiteY1" fmla="*/ 547 h 979792"/>
                  <a:gd name="connsiteX2" fmla="*/ 5650290 w 5658804"/>
                  <a:gd name="connsiteY2" fmla="*/ 617767 h 979792"/>
                  <a:gd name="connsiteX3" fmla="*/ 2849940 w 5658804"/>
                  <a:gd name="connsiteY3" fmla="*/ 793027 h 979792"/>
                  <a:gd name="connsiteX4" fmla="*/ 3870 w 5658804"/>
                  <a:gd name="connsiteY4" fmla="*/ 701587 h 979792"/>
                  <a:gd name="connsiteX0" fmla="*/ 3804 w 5438567"/>
                  <a:gd name="connsiteY0" fmla="*/ 702139 h 981708"/>
                  <a:gd name="connsiteX1" fmla="*/ 2865114 w 5438567"/>
                  <a:gd name="connsiteY1" fmla="*/ 1099 h 981708"/>
                  <a:gd name="connsiteX2" fmla="*/ 5429244 w 5438567"/>
                  <a:gd name="connsiteY2" fmla="*/ 587839 h 981708"/>
                  <a:gd name="connsiteX3" fmla="*/ 2849874 w 5438567"/>
                  <a:gd name="connsiteY3" fmla="*/ 793579 h 981708"/>
                  <a:gd name="connsiteX4" fmla="*/ 3804 w 5438567"/>
                  <a:gd name="connsiteY4" fmla="*/ 702139 h 981708"/>
                  <a:gd name="connsiteX0" fmla="*/ 3804 w 5432874"/>
                  <a:gd name="connsiteY0" fmla="*/ 702661 h 982230"/>
                  <a:gd name="connsiteX1" fmla="*/ 2865114 w 5432874"/>
                  <a:gd name="connsiteY1" fmla="*/ 1621 h 982230"/>
                  <a:gd name="connsiteX2" fmla="*/ 5429244 w 5432874"/>
                  <a:gd name="connsiteY2" fmla="*/ 588361 h 982230"/>
                  <a:gd name="connsiteX3" fmla="*/ 2849874 w 5432874"/>
                  <a:gd name="connsiteY3" fmla="*/ 794101 h 982230"/>
                  <a:gd name="connsiteX4" fmla="*/ 3804 w 5432874"/>
                  <a:gd name="connsiteY4" fmla="*/ 702661 h 98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32874" h="982230">
                    <a:moveTo>
                      <a:pt x="3804" y="702661"/>
                    </a:moveTo>
                    <a:cubicBezTo>
                      <a:pt x="-100336" y="143861"/>
                      <a:pt x="1960874" y="20671"/>
                      <a:pt x="2865114" y="1621"/>
                    </a:cubicBezTo>
                    <a:cubicBezTo>
                      <a:pt x="3769354" y="-17429"/>
                      <a:pt x="5523224" y="128621"/>
                      <a:pt x="5429244" y="588361"/>
                    </a:cubicBezTo>
                    <a:cubicBezTo>
                      <a:pt x="5335264" y="1048101"/>
                      <a:pt x="3754114" y="775051"/>
                      <a:pt x="2849874" y="794101"/>
                    </a:cubicBezTo>
                    <a:cubicBezTo>
                      <a:pt x="1945634" y="813151"/>
                      <a:pt x="107944" y="1261461"/>
                      <a:pt x="3804" y="70266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D3CE32AE-4548-4579-86BC-2518D2E714E2}"/>
                  </a:ext>
                </a:extLst>
              </p:cNvPr>
              <p:cNvSpPr/>
              <p:nvPr/>
            </p:nvSpPr>
            <p:spPr>
              <a:xfrm>
                <a:off x="2285384" y="2717578"/>
                <a:ext cx="3573461" cy="634380"/>
              </a:xfrm>
              <a:custGeom>
                <a:avLst/>
                <a:gdLst>
                  <a:gd name="connsiteX0" fmla="*/ 170037 w 3573461"/>
                  <a:gd name="connsiteY0" fmla="*/ 623176 h 634380"/>
                  <a:gd name="connsiteX1" fmla="*/ 190032 w 3573461"/>
                  <a:gd name="connsiteY1" fmla="*/ 630424 h 634380"/>
                  <a:gd name="connsiteX2" fmla="*/ 192451 w 3573461"/>
                  <a:gd name="connsiteY2" fmla="*/ 634380 h 634380"/>
                  <a:gd name="connsiteX3" fmla="*/ 154275 w 3573461"/>
                  <a:gd name="connsiteY3" fmla="*/ 624635 h 634380"/>
                  <a:gd name="connsiteX4" fmla="*/ 778082 w 3573461"/>
                  <a:gd name="connsiteY4" fmla="*/ 581738 h 634380"/>
                  <a:gd name="connsiteX5" fmla="*/ 790106 w 3573461"/>
                  <a:gd name="connsiteY5" fmla="*/ 586301 h 634380"/>
                  <a:gd name="connsiteX6" fmla="*/ 771545 w 3573461"/>
                  <a:gd name="connsiteY6" fmla="*/ 617307 h 634380"/>
                  <a:gd name="connsiteX7" fmla="*/ 739809 w 3573461"/>
                  <a:gd name="connsiteY7" fmla="*/ 621026 h 634380"/>
                  <a:gd name="connsiteX8" fmla="*/ 758370 w 3573461"/>
                  <a:gd name="connsiteY8" fmla="*/ 590019 h 634380"/>
                  <a:gd name="connsiteX9" fmla="*/ 778082 w 3573461"/>
                  <a:gd name="connsiteY9" fmla="*/ 581738 h 634380"/>
                  <a:gd name="connsiteX10" fmla="*/ 1088319 w 3573461"/>
                  <a:gd name="connsiteY10" fmla="*/ 581709 h 634380"/>
                  <a:gd name="connsiteX11" fmla="*/ 1099965 w 3573461"/>
                  <a:gd name="connsiteY11" fmla="*/ 587502 h 634380"/>
                  <a:gd name="connsiteX12" fmla="*/ 1096198 w 3573461"/>
                  <a:gd name="connsiteY12" fmla="*/ 601899 h 634380"/>
                  <a:gd name="connsiteX13" fmla="*/ 1080422 w 3573461"/>
                  <a:gd name="connsiteY13" fmla="*/ 615434 h 634380"/>
                  <a:gd name="connsiteX14" fmla="*/ 1052989 w 3573461"/>
                  <a:gd name="connsiteY14" fmla="*/ 618689 h 634380"/>
                  <a:gd name="connsiteX15" fmla="*/ 1051319 w 3573461"/>
                  <a:gd name="connsiteY15" fmla="*/ 618852 h 634380"/>
                  <a:gd name="connsiteX16" fmla="*/ 1047337 w 3573461"/>
                  <a:gd name="connsiteY16" fmla="*/ 616871 h 634380"/>
                  <a:gd name="connsiteX17" fmla="*/ 1068080 w 3573461"/>
                  <a:gd name="connsiteY17" fmla="*/ 587911 h 634380"/>
                  <a:gd name="connsiteX18" fmla="*/ 1088319 w 3573461"/>
                  <a:gd name="connsiteY18" fmla="*/ 581709 h 634380"/>
                  <a:gd name="connsiteX19" fmla="*/ 438503 w 3573461"/>
                  <a:gd name="connsiteY19" fmla="*/ 556208 h 634380"/>
                  <a:gd name="connsiteX20" fmla="*/ 450527 w 3573461"/>
                  <a:gd name="connsiteY20" fmla="*/ 560771 h 634380"/>
                  <a:gd name="connsiteX21" fmla="*/ 431966 w 3573461"/>
                  <a:gd name="connsiteY21" fmla="*/ 591777 h 634380"/>
                  <a:gd name="connsiteX22" fmla="*/ 400230 w 3573461"/>
                  <a:gd name="connsiteY22" fmla="*/ 595496 h 634380"/>
                  <a:gd name="connsiteX23" fmla="*/ 418791 w 3573461"/>
                  <a:gd name="connsiteY23" fmla="*/ 564490 h 634380"/>
                  <a:gd name="connsiteX24" fmla="*/ 438503 w 3573461"/>
                  <a:gd name="connsiteY24" fmla="*/ 556208 h 634380"/>
                  <a:gd name="connsiteX25" fmla="*/ 1652576 w 3573461"/>
                  <a:gd name="connsiteY25" fmla="*/ 530203 h 634380"/>
                  <a:gd name="connsiteX26" fmla="*/ 1673409 w 3573461"/>
                  <a:gd name="connsiteY26" fmla="*/ 532101 h 634380"/>
                  <a:gd name="connsiteX27" fmla="*/ 1692244 w 3573461"/>
                  <a:gd name="connsiteY27" fmla="*/ 542913 h 634380"/>
                  <a:gd name="connsiteX28" fmla="*/ 1693917 w 3573461"/>
                  <a:gd name="connsiteY28" fmla="*/ 546773 h 634380"/>
                  <a:gd name="connsiteX29" fmla="*/ 1663057 w 3573461"/>
                  <a:gd name="connsiteY29" fmla="*/ 548771 h 634380"/>
                  <a:gd name="connsiteX30" fmla="*/ 1647232 w 3573461"/>
                  <a:gd name="connsiteY30" fmla="*/ 550517 h 634380"/>
                  <a:gd name="connsiteX31" fmla="*/ 1641949 w 3573461"/>
                  <a:gd name="connsiteY31" fmla="*/ 538330 h 634380"/>
                  <a:gd name="connsiteX32" fmla="*/ 1652576 w 3573461"/>
                  <a:gd name="connsiteY32" fmla="*/ 530203 h 634380"/>
                  <a:gd name="connsiteX33" fmla="*/ 2085280 w 3573461"/>
                  <a:gd name="connsiteY33" fmla="*/ 521229 h 634380"/>
                  <a:gd name="connsiteX34" fmla="*/ 2097744 w 3573461"/>
                  <a:gd name="connsiteY34" fmla="*/ 523544 h 634380"/>
                  <a:gd name="connsiteX35" fmla="*/ 2097179 w 3573461"/>
                  <a:gd name="connsiteY35" fmla="*/ 534241 h 634380"/>
                  <a:gd name="connsiteX36" fmla="*/ 2066250 w 3573461"/>
                  <a:gd name="connsiteY36" fmla="*/ 533857 h 634380"/>
                  <a:gd name="connsiteX37" fmla="*/ 2066856 w 3573461"/>
                  <a:gd name="connsiteY37" fmla="*/ 533011 h 634380"/>
                  <a:gd name="connsiteX38" fmla="*/ 2085280 w 3573461"/>
                  <a:gd name="connsiteY38" fmla="*/ 521229 h 634380"/>
                  <a:gd name="connsiteX39" fmla="*/ 7453 w 3573461"/>
                  <a:gd name="connsiteY39" fmla="*/ 521229 h 634380"/>
                  <a:gd name="connsiteX40" fmla="*/ 19918 w 3573461"/>
                  <a:gd name="connsiteY40" fmla="*/ 523544 h 634380"/>
                  <a:gd name="connsiteX41" fmla="*/ 19123 w 3573461"/>
                  <a:gd name="connsiteY41" fmla="*/ 538598 h 634380"/>
                  <a:gd name="connsiteX42" fmla="*/ 14889 w 3573461"/>
                  <a:gd name="connsiteY42" fmla="*/ 544511 h 634380"/>
                  <a:gd name="connsiteX43" fmla="*/ 3087 w 3573461"/>
                  <a:gd name="connsiteY43" fmla="*/ 533344 h 634380"/>
                  <a:gd name="connsiteX44" fmla="*/ 0 w 3573461"/>
                  <a:gd name="connsiteY44" fmla="*/ 525995 h 634380"/>
                  <a:gd name="connsiteX45" fmla="*/ 2657939 w 3573461"/>
                  <a:gd name="connsiteY45" fmla="*/ 468844 h 634380"/>
                  <a:gd name="connsiteX46" fmla="*/ 2677795 w 3573461"/>
                  <a:gd name="connsiteY46" fmla="*/ 476615 h 634380"/>
                  <a:gd name="connsiteX47" fmla="*/ 2696912 w 3573461"/>
                  <a:gd name="connsiteY47" fmla="*/ 507135 h 634380"/>
                  <a:gd name="connsiteX48" fmla="*/ 2665116 w 3573461"/>
                  <a:gd name="connsiteY48" fmla="*/ 504236 h 634380"/>
                  <a:gd name="connsiteX49" fmla="*/ 2646001 w 3573461"/>
                  <a:gd name="connsiteY49" fmla="*/ 473715 h 634380"/>
                  <a:gd name="connsiteX50" fmla="*/ 2657939 w 3573461"/>
                  <a:gd name="connsiteY50" fmla="*/ 468844 h 634380"/>
                  <a:gd name="connsiteX51" fmla="*/ 580113 w 3573461"/>
                  <a:gd name="connsiteY51" fmla="*/ 468844 h 634380"/>
                  <a:gd name="connsiteX52" fmla="*/ 599969 w 3573461"/>
                  <a:gd name="connsiteY52" fmla="*/ 476615 h 634380"/>
                  <a:gd name="connsiteX53" fmla="*/ 619084 w 3573461"/>
                  <a:gd name="connsiteY53" fmla="*/ 507135 h 634380"/>
                  <a:gd name="connsiteX54" fmla="*/ 587290 w 3573461"/>
                  <a:gd name="connsiteY54" fmla="*/ 504236 h 634380"/>
                  <a:gd name="connsiteX55" fmla="*/ 568173 w 3573461"/>
                  <a:gd name="connsiteY55" fmla="*/ 473715 h 634380"/>
                  <a:gd name="connsiteX56" fmla="*/ 580113 w 3573461"/>
                  <a:gd name="connsiteY56" fmla="*/ 468844 h 634380"/>
                  <a:gd name="connsiteX57" fmla="*/ 3017188 w 3573461"/>
                  <a:gd name="connsiteY57" fmla="*/ 428007 h 634380"/>
                  <a:gd name="connsiteX58" fmla="*/ 3027959 w 3573461"/>
                  <a:gd name="connsiteY58" fmla="*/ 435860 h 634380"/>
                  <a:gd name="connsiteX59" fmla="*/ 3003762 w 3573461"/>
                  <a:gd name="connsiteY59" fmla="*/ 460695 h 634380"/>
                  <a:gd name="connsiteX60" fmla="*/ 2972198 w 3573461"/>
                  <a:gd name="connsiteY60" fmla="*/ 455277 h 634380"/>
                  <a:gd name="connsiteX61" fmla="*/ 2996395 w 3573461"/>
                  <a:gd name="connsiteY61" fmla="*/ 430442 h 634380"/>
                  <a:gd name="connsiteX62" fmla="*/ 3017188 w 3573461"/>
                  <a:gd name="connsiteY62" fmla="*/ 428007 h 634380"/>
                  <a:gd name="connsiteX63" fmla="*/ 939362 w 3573461"/>
                  <a:gd name="connsiteY63" fmla="*/ 428007 h 634380"/>
                  <a:gd name="connsiteX64" fmla="*/ 950133 w 3573461"/>
                  <a:gd name="connsiteY64" fmla="*/ 435860 h 634380"/>
                  <a:gd name="connsiteX65" fmla="*/ 925936 w 3573461"/>
                  <a:gd name="connsiteY65" fmla="*/ 460695 h 634380"/>
                  <a:gd name="connsiteX66" fmla="*/ 894372 w 3573461"/>
                  <a:gd name="connsiteY66" fmla="*/ 455277 h 634380"/>
                  <a:gd name="connsiteX67" fmla="*/ 918569 w 3573461"/>
                  <a:gd name="connsiteY67" fmla="*/ 430442 h 634380"/>
                  <a:gd name="connsiteX68" fmla="*/ 939362 w 3573461"/>
                  <a:gd name="connsiteY68" fmla="*/ 428007 h 634380"/>
                  <a:gd name="connsiteX69" fmla="*/ 3376188 w 3573461"/>
                  <a:gd name="connsiteY69" fmla="*/ 423643 h 634380"/>
                  <a:gd name="connsiteX70" fmla="*/ 3388211 w 3573461"/>
                  <a:gd name="connsiteY70" fmla="*/ 428206 h 634380"/>
                  <a:gd name="connsiteX71" fmla="*/ 3369650 w 3573461"/>
                  <a:gd name="connsiteY71" fmla="*/ 459212 h 634380"/>
                  <a:gd name="connsiteX72" fmla="*/ 3337915 w 3573461"/>
                  <a:gd name="connsiteY72" fmla="*/ 462931 h 634380"/>
                  <a:gd name="connsiteX73" fmla="*/ 3356476 w 3573461"/>
                  <a:gd name="connsiteY73" fmla="*/ 431925 h 634380"/>
                  <a:gd name="connsiteX74" fmla="*/ 3376188 w 3573461"/>
                  <a:gd name="connsiteY74" fmla="*/ 423643 h 634380"/>
                  <a:gd name="connsiteX75" fmla="*/ 1298362 w 3573461"/>
                  <a:gd name="connsiteY75" fmla="*/ 423643 h 634380"/>
                  <a:gd name="connsiteX76" fmla="*/ 1310385 w 3573461"/>
                  <a:gd name="connsiteY76" fmla="*/ 428206 h 634380"/>
                  <a:gd name="connsiteX77" fmla="*/ 1291824 w 3573461"/>
                  <a:gd name="connsiteY77" fmla="*/ 459212 h 634380"/>
                  <a:gd name="connsiteX78" fmla="*/ 1260089 w 3573461"/>
                  <a:gd name="connsiteY78" fmla="*/ 462931 h 634380"/>
                  <a:gd name="connsiteX79" fmla="*/ 1278650 w 3573461"/>
                  <a:gd name="connsiteY79" fmla="*/ 431925 h 634380"/>
                  <a:gd name="connsiteX80" fmla="*/ 1298362 w 3573461"/>
                  <a:gd name="connsiteY80" fmla="*/ 423643 h 634380"/>
                  <a:gd name="connsiteX81" fmla="*/ 2288722 w 3573461"/>
                  <a:gd name="connsiteY81" fmla="*/ 373108 h 634380"/>
                  <a:gd name="connsiteX82" fmla="*/ 2315384 w 3573461"/>
                  <a:gd name="connsiteY82" fmla="*/ 394024 h 634380"/>
                  <a:gd name="connsiteX83" fmla="*/ 2284662 w 3573461"/>
                  <a:gd name="connsiteY83" fmla="*/ 404241 h 634380"/>
                  <a:gd name="connsiteX84" fmla="*/ 2258001 w 3573461"/>
                  <a:gd name="connsiteY84" fmla="*/ 383325 h 634380"/>
                  <a:gd name="connsiteX85" fmla="*/ 2288722 w 3573461"/>
                  <a:gd name="connsiteY85" fmla="*/ 373108 h 634380"/>
                  <a:gd name="connsiteX86" fmla="*/ 1925738 w 3573461"/>
                  <a:gd name="connsiteY86" fmla="*/ 373108 h 634380"/>
                  <a:gd name="connsiteX87" fmla="*/ 1952401 w 3573461"/>
                  <a:gd name="connsiteY87" fmla="*/ 394024 h 634380"/>
                  <a:gd name="connsiteX88" fmla="*/ 1921679 w 3573461"/>
                  <a:gd name="connsiteY88" fmla="*/ 404241 h 634380"/>
                  <a:gd name="connsiteX89" fmla="*/ 1895018 w 3573461"/>
                  <a:gd name="connsiteY89" fmla="*/ 383325 h 634380"/>
                  <a:gd name="connsiteX90" fmla="*/ 1925738 w 3573461"/>
                  <a:gd name="connsiteY90" fmla="*/ 373108 h 634380"/>
                  <a:gd name="connsiteX91" fmla="*/ 210896 w 3573461"/>
                  <a:gd name="connsiteY91" fmla="*/ 373108 h 634380"/>
                  <a:gd name="connsiteX92" fmla="*/ 237558 w 3573461"/>
                  <a:gd name="connsiteY92" fmla="*/ 394024 h 634380"/>
                  <a:gd name="connsiteX93" fmla="*/ 206836 w 3573461"/>
                  <a:gd name="connsiteY93" fmla="*/ 404241 h 634380"/>
                  <a:gd name="connsiteX94" fmla="*/ 180174 w 3573461"/>
                  <a:gd name="connsiteY94" fmla="*/ 383325 h 634380"/>
                  <a:gd name="connsiteX95" fmla="*/ 210896 w 3573461"/>
                  <a:gd name="connsiteY95" fmla="*/ 373108 h 634380"/>
                  <a:gd name="connsiteX96" fmla="*/ 2814884 w 3573461"/>
                  <a:gd name="connsiteY96" fmla="*/ 353608 h 634380"/>
                  <a:gd name="connsiteX97" fmla="*/ 2825654 w 3573461"/>
                  <a:gd name="connsiteY97" fmla="*/ 361461 h 634380"/>
                  <a:gd name="connsiteX98" fmla="*/ 2801458 w 3573461"/>
                  <a:gd name="connsiteY98" fmla="*/ 386296 h 634380"/>
                  <a:gd name="connsiteX99" fmla="*/ 2769894 w 3573461"/>
                  <a:gd name="connsiteY99" fmla="*/ 380878 h 634380"/>
                  <a:gd name="connsiteX100" fmla="*/ 2794091 w 3573461"/>
                  <a:gd name="connsiteY100" fmla="*/ 356043 h 634380"/>
                  <a:gd name="connsiteX101" fmla="*/ 2814884 w 3573461"/>
                  <a:gd name="connsiteY101" fmla="*/ 353608 h 634380"/>
                  <a:gd name="connsiteX102" fmla="*/ 737058 w 3573461"/>
                  <a:gd name="connsiteY102" fmla="*/ 353608 h 634380"/>
                  <a:gd name="connsiteX103" fmla="*/ 747828 w 3573461"/>
                  <a:gd name="connsiteY103" fmla="*/ 361461 h 634380"/>
                  <a:gd name="connsiteX104" fmla="*/ 723631 w 3573461"/>
                  <a:gd name="connsiteY104" fmla="*/ 386296 h 634380"/>
                  <a:gd name="connsiteX105" fmla="*/ 692067 w 3573461"/>
                  <a:gd name="connsiteY105" fmla="*/ 380878 h 634380"/>
                  <a:gd name="connsiteX106" fmla="*/ 716264 w 3573461"/>
                  <a:gd name="connsiteY106" fmla="*/ 356043 h 634380"/>
                  <a:gd name="connsiteX107" fmla="*/ 737058 w 3573461"/>
                  <a:gd name="connsiteY107" fmla="*/ 353608 h 634380"/>
                  <a:gd name="connsiteX108" fmla="*/ 1665646 w 3573461"/>
                  <a:gd name="connsiteY108" fmla="*/ 321557 h 634380"/>
                  <a:gd name="connsiteX109" fmla="*/ 1686479 w 3573461"/>
                  <a:gd name="connsiteY109" fmla="*/ 323454 h 634380"/>
                  <a:gd name="connsiteX110" fmla="*/ 1711117 w 3573461"/>
                  <a:gd name="connsiteY110" fmla="*/ 347660 h 634380"/>
                  <a:gd name="connsiteX111" fmla="*/ 1679659 w 3573461"/>
                  <a:gd name="connsiteY111" fmla="*/ 353889 h 634380"/>
                  <a:gd name="connsiteX112" fmla="*/ 1655019 w 3573461"/>
                  <a:gd name="connsiteY112" fmla="*/ 329684 h 634380"/>
                  <a:gd name="connsiteX113" fmla="*/ 1665646 w 3573461"/>
                  <a:gd name="connsiteY113" fmla="*/ 321557 h 634380"/>
                  <a:gd name="connsiteX114" fmla="*/ 3201584 w 3573461"/>
                  <a:gd name="connsiteY114" fmla="*/ 314769 h 634380"/>
                  <a:gd name="connsiteX115" fmla="*/ 3212354 w 3573461"/>
                  <a:gd name="connsiteY115" fmla="*/ 322622 h 634380"/>
                  <a:gd name="connsiteX116" fmla="*/ 3188158 w 3573461"/>
                  <a:gd name="connsiteY116" fmla="*/ 347457 h 634380"/>
                  <a:gd name="connsiteX117" fmla="*/ 3156594 w 3573461"/>
                  <a:gd name="connsiteY117" fmla="*/ 342039 h 634380"/>
                  <a:gd name="connsiteX118" fmla="*/ 3180791 w 3573461"/>
                  <a:gd name="connsiteY118" fmla="*/ 317204 h 634380"/>
                  <a:gd name="connsiteX119" fmla="*/ 3201584 w 3573461"/>
                  <a:gd name="connsiteY119" fmla="*/ 314769 h 634380"/>
                  <a:gd name="connsiteX120" fmla="*/ 1123758 w 3573461"/>
                  <a:gd name="connsiteY120" fmla="*/ 314769 h 634380"/>
                  <a:gd name="connsiteX121" fmla="*/ 1134528 w 3573461"/>
                  <a:gd name="connsiteY121" fmla="*/ 322622 h 634380"/>
                  <a:gd name="connsiteX122" fmla="*/ 1110331 w 3573461"/>
                  <a:gd name="connsiteY122" fmla="*/ 347457 h 634380"/>
                  <a:gd name="connsiteX123" fmla="*/ 1078767 w 3573461"/>
                  <a:gd name="connsiteY123" fmla="*/ 342039 h 634380"/>
                  <a:gd name="connsiteX124" fmla="*/ 1102964 w 3573461"/>
                  <a:gd name="connsiteY124" fmla="*/ 317204 h 634380"/>
                  <a:gd name="connsiteX125" fmla="*/ 1123758 w 3573461"/>
                  <a:gd name="connsiteY125" fmla="*/ 314769 h 634380"/>
                  <a:gd name="connsiteX126" fmla="*/ 3560584 w 3573461"/>
                  <a:gd name="connsiteY126" fmla="*/ 310406 h 634380"/>
                  <a:gd name="connsiteX127" fmla="*/ 3572607 w 3573461"/>
                  <a:gd name="connsiteY127" fmla="*/ 314968 h 634380"/>
                  <a:gd name="connsiteX128" fmla="*/ 3554046 w 3573461"/>
                  <a:gd name="connsiteY128" fmla="*/ 345975 h 634380"/>
                  <a:gd name="connsiteX129" fmla="*/ 3522311 w 3573461"/>
                  <a:gd name="connsiteY129" fmla="*/ 349693 h 634380"/>
                  <a:gd name="connsiteX130" fmla="*/ 3540872 w 3573461"/>
                  <a:gd name="connsiteY130" fmla="*/ 318687 h 634380"/>
                  <a:gd name="connsiteX131" fmla="*/ 3560584 w 3573461"/>
                  <a:gd name="connsiteY131" fmla="*/ 310406 h 634380"/>
                  <a:gd name="connsiteX132" fmla="*/ 1482757 w 3573461"/>
                  <a:gd name="connsiteY132" fmla="*/ 310406 h 634380"/>
                  <a:gd name="connsiteX133" fmla="*/ 1494781 w 3573461"/>
                  <a:gd name="connsiteY133" fmla="*/ 314968 h 634380"/>
                  <a:gd name="connsiteX134" fmla="*/ 1476220 w 3573461"/>
                  <a:gd name="connsiteY134" fmla="*/ 345975 h 634380"/>
                  <a:gd name="connsiteX135" fmla="*/ 1444484 w 3573461"/>
                  <a:gd name="connsiteY135" fmla="*/ 349693 h 634380"/>
                  <a:gd name="connsiteX136" fmla="*/ 1463045 w 3573461"/>
                  <a:gd name="connsiteY136" fmla="*/ 318687 h 634380"/>
                  <a:gd name="connsiteX137" fmla="*/ 1482757 w 3573461"/>
                  <a:gd name="connsiteY137" fmla="*/ 310406 h 634380"/>
                  <a:gd name="connsiteX138" fmla="*/ 2671008 w 3573461"/>
                  <a:gd name="connsiteY138" fmla="*/ 260198 h 634380"/>
                  <a:gd name="connsiteX139" fmla="*/ 2690864 w 3573461"/>
                  <a:gd name="connsiteY139" fmla="*/ 267969 h 634380"/>
                  <a:gd name="connsiteX140" fmla="*/ 2709981 w 3573461"/>
                  <a:gd name="connsiteY140" fmla="*/ 298489 h 634380"/>
                  <a:gd name="connsiteX141" fmla="*/ 2678186 w 3573461"/>
                  <a:gd name="connsiteY141" fmla="*/ 295590 h 634380"/>
                  <a:gd name="connsiteX142" fmla="*/ 2659070 w 3573461"/>
                  <a:gd name="connsiteY142" fmla="*/ 265069 h 634380"/>
                  <a:gd name="connsiteX143" fmla="*/ 2671008 w 3573461"/>
                  <a:gd name="connsiteY143" fmla="*/ 260198 h 634380"/>
                  <a:gd name="connsiteX144" fmla="*/ 593182 w 3573461"/>
                  <a:gd name="connsiteY144" fmla="*/ 260198 h 634380"/>
                  <a:gd name="connsiteX145" fmla="*/ 613038 w 3573461"/>
                  <a:gd name="connsiteY145" fmla="*/ 267969 h 634380"/>
                  <a:gd name="connsiteX146" fmla="*/ 632153 w 3573461"/>
                  <a:gd name="connsiteY146" fmla="*/ 298489 h 634380"/>
                  <a:gd name="connsiteX147" fmla="*/ 600359 w 3573461"/>
                  <a:gd name="connsiteY147" fmla="*/ 295590 h 634380"/>
                  <a:gd name="connsiteX148" fmla="*/ 581243 w 3573461"/>
                  <a:gd name="connsiteY148" fmla="*/ 265069 h 634380"/>
                  <a:gd name="connsiteX149" fmla="*/ 593182 w 3573461"/>
                  <a:gd name="connsiteY149" fmla="*/ 260198 h 634380"/>
                  <a:gd name="connsiteX150" fmla="*/ 2473118 w 3573461"/>
                  <a:gd name="connsiteY150" fmla="*/ 259871 h 634380"/>
                  <a:gd name="connsiteX151" fmla="*/ 2499780 w 3573461"/>
                  <a:gd name="connsiteY151" fmla="*/ 280787 h 634380"/>
                  <a:gd name="connsiteX152" fmla="*/ 2469058 w 3573461"/>
                  <a:gd name="connsiteY152" fmla="*/ 291003 h 634380"/>
                  <a:gd name="connsiteX153" fmla="*/ 2442396 w 3573461"/>
                  <a:gd name="connsiteY153" fmla="*/ 270087 h 634380"/>
                  <a:gd name="connsiteX154" fmla="*/ 2473118 w 3573461"/>
                  <a:gd name="connsiteY154" fmla="*/ 259871 h 634380"/>
                  <a:gd name="connsiteX155" fmla="*/ 2110134 w 3573461"/>
                  <a:gd name="connsiteY155" fmla="*/ 259871 h 634380"/>
                  <a:gd name="connsiteX156" fmla="*/ 2136796 w 3573461"/>
                  <a:gd name="connsiteY156" fmla="*/ 280787 h 634380"/>
                  <a:gd name="connsiteX157" fmla="*/ 2106074 w 3573461"/>
                  <a:gd name="connsiteY157" fmla="*/ 291003 h 634380"/>
                  <a:gd name="connsiteX158" fmla="*/ 2079413 w 3573461"/>
                  <a:gd name="connsiteY158" fmla="*/ 270087 h 634380"/>
                  <a:gd name="connsiteX159" fmla="*/ 2110134 w 3573461"/>
                  <a:gd name="connsiteY159" fmla="*/ 259871 h 634380"/>
                  <a:gd name="connsiteX160" fmla="*/ 395291 w 3573461"/>
                  <a:gd name="connsiteY160" fmla="*/ 259871 h 634380"/>
                  <a:gd name="connsiteX161" fmla="*/ 421953 w 3573461"/>
                  <a:gd name="connsiteY161" fmla="*/ 280787 h 634380"/>
                  <a:gd name="connsiteX162" fmla="*/ 391231 w 3573461"/>
                  <a:gd name="connsiteY162" fmla="*/ 291003 h 634380"/>
                  <a:gd name="connsiteX163" fmla="*/ 364569 w 3573461"/>
                  <a:gd name="connsiteY163" fmla="*/ 270087 h 634380"/>
                  <a:gd name="connsiteX164" fmla="*/ 395291 w 3573461"/>
                  <a:gd name="connsiteY164" fmla="*/ 259871 h 634380"/>
                  <a:gd name="connsiteX165" fmla="*/ 2999281 w 3573461"/>
                  <a:gd name="connsiteY165" fmla="*/ 240370 h 634380"/>
                  <a:gd name="connsiteX166" fmla="*/ 3010051 w 3573461"/>
                  <a:gd name="connsiteY166" fmla="*/ 248223 h 634380"/>
                  <a:gd name="connsiteX167" fmla="*/ 2985854 w 3573461"/>
                  <a:gd name="connsiteY167" fmla="*/ 273058 h 634380"/>
                  <a:gd name="connsiteX168" fmla="*/ 2954290 w 3573461"/>
                  <a:gd name="connsiteY168" fmla="*/ 267640 h 634380"/>
                  <a:gd name="connsiteX169" fmla="*/ 2978487 w 3573461"/>
                  <a:gd name="connsiteY169" fmla="*/ 242806 h 634380"/>
                  <a:gd name="connsiteX170" fmla="*/ 2999281 w 3573461"/>
                  <a:gd name="connsiteY170" fmla="*/ 240370 h 634380"/>
                  <a:gd name="connsiteX171" fmla="*/ 921454 w 3573461"/>
                  <a:gd name="connsiteY171" fmla="*/ 240370 h 634380"/>
                  <a:gd name="connsiteX172" fmla="*/ 932225 w 3573461"/>
                  <a:gd name="connsiteY172" fmla="*/ 248223 h 634380"/>
                  <a:gd name="connsiteX173" fmla="*/ 908028 w 3573461"/>
                  <a:gd name="connsiteY173" fmla="*/ 273058 h 634380"/>
                  <a:gd name="connsiteX174" fmla="*/ 876464 w 3573461"/>
                  <a:gd name="connsiteY174" fmla="*/ 267640 h 634380"/>
                  <a:gd name="connsiteX175" fmla="*/ 900661 w 3573461"/>
                  <a:gd name="connsiteY175" fmla="*/ 242806 h 634380"/>
                  <a:gd name="connsiteX176" fmla="*/ 921454 w 3573461"/>
                  <a:gd name="connsiteY176" fmla="*/ 240370 h 634380"/>
                  <a:gd name="connsiteX177" fmla="*/ 2907325 w 3573461"/>
                  <a:gd name="connsiteY177" fmla="*/ 130962 h 634380"/>
                  <a:gd name="connsiteX178" fmla="*/ 2918095 w 3573461"/>
                  <a:gd name="connsiteY178" fmla="*/ 138815 h 634380"/>
                  <a:gd name="connsiteX179" fmla="*/ 2893898 w 3573461"/>
                  <a:gd name="connsiteY179" fmla="*/ 163649 h 634380"/>
                  <a:gd name="connsiteX180" fmla="*/ 2862334 w 3573461"/>
                  <a:gd name="connsiteY180" fmla="*/ 158231 h 634380"/>
                  <a:gd name="connsiteX181" fmla="*/ 2886531 w 3573461"/>
                  <a:gd name="connsiteY181" fmla="*/ 133397 h 634380"/>
                  <a:gd name="connsiteX182" fmla="*/ 2907325 w 3573461"/>
                  <a:gd name="connsiteY182" fmla="*/ 130962 h 634380"/>
                  <a:gd name="connsiteX183" fmla="*/ 829498 w 3573461"/>
                  <a:gd name="connsiteY183" fmla="*/ 130962 h 634380"/>
                  <a:gd name="connsiteX184" fmla="*/ 840269 w 3573461"/>
                  <a:gd name="connsiteY184" fmla="*/ 138815 h 634380"/>
                  <a:gd name="connsiteX185" fmla="*/ 816072 w 3573461"/>
                  <a:gd name="connsiteY185" fmla="*/ 163649 h 634380"/>
                  <a:gd name="connsiteX186" fmla="*/ 784508 w 3573461"/>
                  <a:gd name="connsiteY186" fmla="*/ 158231 h 634380"/>
                  <a:gd name="connsiteX187" fmla="*/ 808705 w 3573461"/>
                  <a:gd name="connsiteY187" fmla="*/ 133397 h 634380"/>
                  <a:gd name="connsiteX188" fmla="*/ 829498 w 3573461"/>
                  <a:gd name="connsiteY188" fmla="*/ 130962 h 634380"/>
                  <a:gd name="connsiteX189" fmla="*/ 1777930 w 3573461"/>
                  <a:gd name="connsiteY189" fmla="*/ 124623 h 634380"/>
                  <a:gd name="connsiteX190" fmla="*/ 1798763 w 3573461"/>
                  <a:gd name="connsiteY190" fmla="*/ 126521 h 634380"/>
                  <a:gd name="connsiteX191" fmla="*/ 1823401 w 3573461"/>
                  <a:gd name="connsiteY191" fmla="*/ 150726 h 634380"/>
                  <a:gd name="connsiteX192" fmla="*/ 1791943 w 3573461"/>
                  <a:gd name="connsiteY192" fmla="*/ 156956 h 634380"/>
                  <a:gd name="connsiteX193" fmla="*/ 1767303 w 3573461"/>
                  <a:gd name="connsiteY193" fmla="*/ 132750 h 634380"/>
                  <a:gd name="connsiteX194" fmla="*/ 1777930 w 3573461"/>
                  <a:gd name="connsiteY194" fmla="*/ 124623 h 634380"/>
                  <a:gd name="connsiteX195" fmla="*/ 3273900 w 3573461"/>
                  <a:gd name="connsiteY195" fmla="*/ 119895 h 634380"/>
                  <a:gd name="connsiteX196" fmla="*/ 3301341 w 3573461"/>
                  <a:gd name="connsiteY196" fmla="*/ 139320 h 634380"/>
                  <a:gd name="connsiteX197" fmla="*/ 3271046 w 3573461"/>
                  <a:gd name="connsiteY197" fmla="*/ 151220 h 634380"/>
                  <a:gd name="connsiteX198" fmla="*/ 3243606 w 3573461"/>
                  <a:gd name="connsiteY198" fmla="*/ 131795 h 634380"/>
                  <a:gd name="connsiteX199" fmla="*/ 3273900 w 3573461"/>
                  <a:gd name="connsiteY199" fmla="*/ 119895 h 634380"/>
                  <a:gd name="connsiteX200" fmla="*/ 1196074 w 3573461"/>
                  <a:gd name="connsiteY200" fmla="*/ 119895 h 634380"/>
                  <a:gd name="connsiteX201" fmla="*/ 1223515 w 3573461"/>
                  <a:gd name="connsiteY201" fmla="*/ 139320 h 634380"/>
                  <a:gd name="connsiteX202" fmla="*/ 1193220 w 3573461"/>
                  <a:gd name="connsiteY202" fmla="*/ 151220 h 634380"/>
                  <a:gd name="connsiteX203" fmla="*/ 1165779 w 3573461"/>
                  <a:gd name="connsiteY203" fmla="*/ 131795 h 634380"/>
                  <a:gd name="connsiteX204" fmla="*/ 1196074 w 3573461"/>
                  <a:gd name="connsiteY204" fmla="*/ 119895 h 634380"/>
                  <a:gd name="connsiteX205" fmla="*/ 2313276 w 3573461"/>
                  <a:gd name="connsiteY205" fmla="*/ 84542 h 634380"/>
                  <a:gd name="connsiteX206" fmla="*/ 2329871 w 3573461"/>
                  <a:gd name="connsiteY206" fmla="*/ 97530 h 634380"/>
                  <a:gd name="connsiteX207" fmla="*/ 2339382 w 3573461"/>
                  <a:gd name="connsiteY207" fmla="*/ 132541 h 634380"/>
                  <a:gd name="connsiteX208" fmla="*/ 2310131 w 3573461"/>
                  <a:gd name="connsiteY208" fmla="*/ 121067 h 634380"/>
                  <a:gd name="connsiteX209" fmla="*/ 2300620 w 3573461"/>
                  <a:gd name="connsiteY209" fmla="*/ 86056 h 634380"/>
                  <a:gd name="connsiteX210" fmla="*/ 2313276 w 3573461"/>
                  <a:gd name="connsiteY210" fmla="*/ 84542 h 634380"/>
                  <a:gd name="connsiteX211" fmla="*/ 1464540 w 3573461"/>
                  <a:gd name="connsiteY211" fmla="*/ 52929 h 634380"/>
                  <a:gd name="connsiteX212" fmla="*/ 1476564 w 3573461"/>
                  <a:gd name="connsiteY212" fmla="*/ 57491 h 634380"/>
                  <a:gd name="connsiteX213" fmla="*/ 1458003 w 3573461"/>
                  <a:gd name="connsiteY213" fmla="*/ 88498 h 634380"/>
                  <a:gd name="connsiteX214" fmla="*/ 1426268 w 3573461"/>
                  <a:gd name="connsiteY214" fmla="*/ 92216 h 634380"/>
                  <a:gd name="connsiteX215" fmla="*/ 1444829 w 3573461"/>
                  <a:gd name="connsiteY215" fmla="*/ 61210 h 634380"/>
                  <a:gd name="connsiteX216" fmla="*/ 1464540 w 3573461"/>
                  <a:gd name="connsiteY216" fmla="*/ 52929 h 634380"/>
                  <a:gd name="connsiteX217" fmla="*/ 1037664 w 3573461"/>
                  <a:gd name="connsiteY217" fmla="*/ 45785 h 634380"/>
                  <a:gd name="connsiteX218" fmla="*/ 1031570 w 3573461"/>
                  <a:gd name="connsiteY218" fmla="*/ 54294 h 634380"/>
                  <a:gd name="connsiteX219" fmla="*/ 1000682 w 3573461"/>
                  <a:gd name="connsiteY219" fmla="*/ 63763 h 634380"/>
                  <a:gd name="connsiteX220" fmla="*/ 1001408 w 3573461"/>
                  <a:gd name="connsiteY220" fmla="*/ 50031 h 634380"/>
                  <a:gd name="connsiteX221" fmla="*/ 1022581 w 3573461"/>
                  <a:gd name="connsiteY221" fmla="*/ 47143 h 634380"/>
                  <a:gd name="connsiteX222" fmla="*/ 2578800 w 3573461"/>
                  <a:gd name="connsiteY222" fmla="*/ 33030 h 634380"/>
                  <a:gd name="connsiteX223" fmla="*/ 2605462 w 3573461"/>
                  <a:gd name="connsiteY223" fmla="*/ 53946 h 634380"/>
                  <a:gd name="connsiteX224" fmla="*/ 2574740 w 3573461"/>
                  <a:gd name="connsiteY224" fmla="*/ 64162 h 634380"/>
                  <a:gd name="connsiteX225" fmla="*/ 2548080 w 3573461"/>
                  <a:gd name="connsiteY225" fmla="*/ 43246 h 634380"/>
                  <a:gd name="connsiteX226" fmla="*/ 2578800 w 3573461"/>
                  <a:gd name="connsiteY226" fmla="*/ 33030 h 634380"/>
                  <a:gd name="connsiteX227" fmla="*/ 1641801 w 3573461"/>
                  <a:gd name="connsiteY227" fmla="*/ 657 h 634380"/>
                  <a:gd name="connsiteX228" fmla="*/ 1637088 w 3573461"/>
                  <a:gd name="connsiteY228" fmla="*/ 4261 h 634380"/>
                  <a:gd name="connsiteX229" fmla="*/ 1616255 w 3573461"/>
                  <a:gd name="connsiteY229" fmla="*/ 2363 h 634380"/>
                  <a:gd name="connsiteX230" fmla="*/ 1615886 w 3573461"/>
                  <a:gd name="connsiteY230" fmla="*/ 2151 h 634380"/>
                  <a:gd name="connsiteX231" fmla="*/ 2148692 w 3573461"/>
                  <a:gd name="connsiteY231" fmla="*/ 1 h 634380"/>
                  <a:gd name="connsiteX232" fmla="*/ 2177711 w 3573461"/>
                  <a:gd name="connsiteY232" fmla="*/ 15805 h 634380"/>
                  <a:gd name="connsiteX233" fmla="*/ 2148654 w 3573461"/>
                  <a:gd name="connsiteY233" fmla="*/ 31510 h 634380"/>
                  <a:gd name="connsiteX234" fmla="*/ 2119634 w 3573461"/>
                  <a:gd name="connsiteY234" fmla="*/ 15705 h 634380"/>
                  <a:gd name="connsiteX235" fmla="*/ 2148692 w 3573461"/>
                  <a:gd name="connsiteY235" fmla="*/ 1 h 6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</a:cxnLst>
                <a:rect l="l" t="t" r="r" b="b"/>
                <a:pathLst>
                  <a:path w="3573461" h="634380">
                    <a:moveTo>
                      <a:pt x="170037" y="623176"/>
                    </a:moveTo>
                    <a:cubicBezTo>
                      <a:pt x="178009" y="624215"/>
                      <a:pt x="185066" y="626908"/>
                      <a:pt x="190032" y="630424"/>
                    </a:cubicBezTo>
                    <a:lnTo>
                      <a:pt x="192451" y="634380"/>
                    </a:lnTo>
                    <a:lnTo>
                      <a:pt x="154275" y="624635"/>
                    </a:lnTo>
                    <a:close/>
                    <a:moveTo>
                      <a:pt x="778082" y="581738"/>
                    </a:moveTo>
                    <a:cubicBezTo>
                      <a:pt x="783825" y="581065"/>
                      <a:pt x="788287" y="582533"/>
                      <a:pt x="790106" y="586301"/>
                    </a:cubicBezTo>
                    <a:cubicBezTo>
                      <a:pt x="793743" y="593835"/>
                      <a:pt x="785433" y="607718"/>
                      <a:pt x="771545" y="617307"/>
                    </a:cubicBezTo>
                    <a:cubicBezTo>
                      <a:pt x="757656" y="626896"/>
                      <a:pt x="743447" y="628561"/>
                      <a:pt x="739809" y="621026"/>
                    </a:cubicBezTo>
                    <a:cubicBezTo>
                      <a:pt x="736171" y="613491"/>
                      <a:pt x="744481" y="599608"/>
                      <a:pt x="758370" y="590019"/>
                    </a:cubicBezTo>
                    <a:cubicBezTo>
                      <a:pt x="765315" y="585225"/>
                      <a:pt x="772339" y="582411"/>
                      <a:pt x="778082" y="581738"/>
                    </a:cubicBezTo>
                    <a:close/>
                    <a:moveTo>
                      <a:pt x="1088319" y="581709"/>
                    </a:moveTo>
                    <a:cubicBezTo>
                      <a:pt x="1094089" y="581635"/>
                      <a:pt x="1098427" y="583560"/>
                      <a:pt x="1099965" y="587502"/>
                    </a:cubicBezTo>
                    <a:cubicBezTo>
                      <a:pt x="1101504" y="591445"/>
                      <a:pt x="1099952" y="596658"/>
                      <a:pt x="1096198" y="601899"/>
                    </a:cubicBezTo>
                    <a:lnTo>
                      <a:pt x="1080422" y="615434"/>
                    </a:lnTo>
                    <a:lnTo>
                      <a:pt x="1052989" y="618689"/>
                    </a:lnTo>
                    <a:lnTo>
                      <a:pt x="1051319" y="618852"/>
                    </a:lnTo>
                    <a:lnTo>
                      <a:pt x="1047337" y="616871"/>
                    </a:lnTo>
                    <a:cubicBezTo>
                      <a:pt x="1044260" y="608987"/>
                      <a:pt x="1053546" y="596021"/>
                      <a:pt x="1068080" y="587911"/>
                    </a:cubicBezTo>
                    <a:cubicBezTo>
                      <a:pt x="1075347" y="583855"/>
                      <a:pt x="1082548" y="581783"/>
                      <a:pt x="1088319" y="581709"/>
                    </a:cubicBezTo>
                    <a:close/>
                    <a:moveTo>
                      <a:pt x="438503" y="556208"/>
                    </a:moveTo>
                    <a:cubicBezTo>
                      <a:pt x="444246" y="555535"/>
                      <a:pt x="448708" y="557003"/>
                      <a:pt x="450527" y="560771"/>
                    </a:cubicBezTo>
                    <a:cubicBezTo>
                      <a:pt x="454164" y="568306"/>
                      <a:pt x="445854" y="582188"/>
                      <a:pt x="431966" y="591777"/>
                    </a:cubicBezTo>
                    <a:cubicBezTo>
                      <a:pt x="418077" y="601367"/>
                      <a:pt x="403868" y="603031"/>
                      <a:pt x="400230" y="595496"/>
                    </a:cubicBezTo>
                    <a:cubicBezTo>
                      <a:pt x="396592" y="587961"/>
                      <a:pt x="404902" y="574079"/>
                      <a:pt x="418791" y="564490"/>
                    </a:cubicBezTo>
                    <a:cubicBezTo>
                      <a:pt x="425736" y="559695"/>
                      <a:pt x="432760" y="556882"/>
                      <a:pt x="438503" y="556208"/>
                    </a:cubicBezTo>
                    <a:close/>
                    <a:moveTo>
                      <a:pt x="1652576" y="530203"/>
                    </a:moveTo>
                    <a:cubicBezTo>
                      <a:pt x="1658269" y="529074"/>
                      <a:pt x="1665664" y="529618"/>
                      <a:pt x="1673409" y="532101"/>
                    </a:cubicBezTo>
                    <a:cubicBezTo>
                      <a:pt x="1681155" y="534582"/>
                      <a:pt x="1687785" y="538532"/>
                      <a:pt x="1692244" y="542913"/>
                    </a:cubicBezTo>
                    <a:lnTo>
                      <a:pt x="1693917" y="546773"/>
                    </a:lnTo>
                    <a:lnTo>
                      <a:pt x="1663057" y="548771"/>
                    </a:lnTo>
                    <a:lnTo>
                      <a:pt x="1647232" y="550517"/>
                    </a:lnTo>
                    <a:lnTo>
                      <a:pt x="1641949" y="538330"/>
                    </a:lnTo>
                    <a:cubicBezTo>
                      <a:pt x="1642892" y="534128"/>
                      <a:pt x="1646883" y="531330"/>
                      <a:pt x="1652576" y="530203"/>
                    </a:cubicBezTo>
                    <a:close/>
                    <a:moveTo>
                      <a:pt x="2085280" y="521229"/>
                    </a:moveTo>
                    <a:cubicBezTo>
                      <a:pt x="2090870" y="519516"/>
                      <a:pt x="2095466" y="520152"/>
                      <a:pt x="2097744" y="523544"/>
                    </a:cubicBezTo>
                    <a:lnTo>
                      <a:pt x="2097179" y="534241"/>
                    </a:lnTo>
                    <a:lnTo>
                      <a:pt x="2066250" y="533857"/>
                    </a:lnTo>
                    <a:lnTo>
                      <a:pt x="2066856" y="533011"/>
                    </a:lnTo>
                    <a:cubicBezTo>
                      <a:pt x="2073107" y="527006"/>
                      <a:pt x="2079690" y="522942"/>
                      <a:pt x="2085280" y="521229"/>
                    </a:cubicBezTo>
                    <a:close/>
                    <a:moveTo>
                      <a:pt x="7453" y="521229"/>
                    </a:moveTo>
                    <a:cubicBezTo>
                      <a:pt x="13043" y="519516"/>
                      <a:pt x="17639" y="520152"/>
                      <a:pt x="19918" y="523544"/>
                    </a:cubicBezTo>
                    <a:cubicBezTo>
                      <a:pt x="22197" y="526935"/>
                      <a:pt x="21726" y="532440"/>
                      <a:pt x="19123" y="538598"/>
                    </a:cubicBezTo>
                    <a:lnTo>
                      <a:pt x="14889" y="544511"/>
                    </a:lnTo>
                    <a:lnTo>
                      <a:pt x="3087" y="533344"/>
                    </a:lnTo>
                    <a:lnTo>
                      <a:pt x="0" y="525995"/>
                    </a:lnTo>
                    <a:close/>
                    <a:moveTo>
                      <a:pt x="2657939" y="468844"/>
                    </a:moveTo>
                    <a:cubicBezTo>
                      <a:pt x="2663693" y="469368"/>
                      <a:pt x="2670766" y="472000"/>
                      <a:pt x="2677795" y="476615"/>
                    </a:cubicBezTo>
                    <a:cubicBezTo>
                      <a:pt x="2691854" y="485844"/>
                      <a:pt x="2700412" y="499508"/>
                      <a:pt x="2696912" y="507135"/>
                    </a:cubicBezTo>
                    <a:cubicBezTo>
                      <a:pt x="2693410" y="514762"/>
                      <a:pt x="2679175" y="513465"/>
                      <a:pt x="2665116" y="504236"/>
                    </a:cubicBezTo>
                    <a:cubicBezTo>
                      <a:pt x="2651058" y="495007"/>
                      <a:pt x="2642500" y="481341"/>
                      <a:pt x="2646001" y="473715"/>
                    </a:cubicBezTo>
                    <a:cubicBezTo>
                      <a:pt x="2647751" y="469902"/>
                      <a:pt x="2652185" y="468319"/>
                      <a:pt x="2657939" y="468844"/>
                    </a:cubicBezTo>
                    <a:close/>
                    <a:moveTo>
                      <a:pt x="580113" y="468844"/>
                    </a:moveTo>
                    <a:cubicBezTo>
                      <a:pt x="585867" y="469368"/>
                      <a:pt x="592940" y="472000"/>
                      <a:pt x="599969" y="476615"/>
                    </a:cubicBezTo>
                    <a:cubicBezTo>
                      <a:pt x="614028" y="485844"/>
                      <a:pt x="622585" y="499508"/>
                      <a:pt x="619084" y="507135"/>
                    </a:cubicBezTo>
                    <a:cubicBezTo>
                      <a:pt x="615583" y="514762"/>
                      <a:pt x="601348" y="513465"/>
                      <a:pt x="587290" y="504236"/>
                    </a:cubicBezTo>
                    <a:cubicBezTo>
                      <a:pt x="573230" y="495007"/>
                      <a:pt x="564672" y="481341"/>
                      <a:pt x="568173" y="473715"/>
                    </a:cubicBezTo>
                    <a:cubicBezTo>
                      <a:pt x="569924" y="469902"/>
                      <a:pt x="574358" y="468319"/>
                      <a:pt x="580113" y="468844"/>
                    </a:cubicBezTo>
                    <a:close/>
                    <a:moveTo>
                      <a:pt x="3017188" y="428007"/>
                    </a:moveTo>
                    <a:cubicBezTo>
                      <a:pt x="3022901" y="428988"/>
                      <a:pt x="3026942" y="431684"/>
                      <a:pt x="3027959" y="435860"/>
                    </a:cubicBezTo>
                    <a:cubicBezTo>
                      <a:pt x="3029993" y="444213"/>
                      <a:pt x="3019160" y="455333"/>
                      <a:pt x="3003762" y="460695"/>
                    </a:cubicBezTo>
                    <a:cubicBezTo>
                      <a:pt x="2988364" y="466057"/>
                      <a:pt x="2974232" y="463631"/>
                      <a:pt x="2972198" y="455277"/>
                    </a:cubicBezTo>
                    <a:cubicBezTo>
                      <a:pt x="2970164" y="446924"/>
                      <a:pt x="2980998" y="435804"/>
                      <a:pt x="2996395" y="430442"/>
                    </a:cubicBezTo>
                    <a:cubicBezTo>
                      <a:pt x="3004094" y="427761"/>
                      <a:pt x="3011478" y="427027"/>
                      <a:pt x="3017188" y="428007"/>
                    </a:cubicBezTo>
                    <a:close/>
                    <a:moveTo>
                      <a:pt x="939362" y="428007"/>
                    </a:moveTo>
                    <a:cubicBezTo>
                      <a:pt x="945074" y="428988"/>
                      <a:pt x="949116" y="431684"/>
                      <a:pt x="950133" y="435860"/>
                    </a:cubicBezTo>
                    <a:cubicBezTo>
                      <a:pt x="952167" y="444213"/>
                      <a:pt x="941334" y="455333"/>
                      <a:pt x="925936" y="460695"/>
                    </a:cubicBezTo>
                    <a:cubicBezTo>
                      <a:pt x="910538" y="466057"/>
                      <a:pt x="896406" y="463631"/>
                      <a:pt x="894372" y="455277"/>
                    </a:cubicBezTo>
                    <a:cubicBezTo>
                      <a:pt x="892338" y="446924"/>
                      <a:pt x="903171" y="435804"/>
                      <a:pt x="918569" y="430442"/>
                    </a:cubicBezTo>
                    <a:cubicBezTo>
                      <a:pt x="926268" y="427761"/>
                      <a:pt x="933650" y="427027"/>
                      <a:pt x="939362" y="428007"/>
                    </a:cubicBezTo>
                    <a:close/>
                    <a:moveTo>
                      <a:pt x="3376188" y="423643"/>
                    </a:moveTo>
                    <a:cubicBezTo>
                      <a:pt x="3381931" y="422971"/>
                      <a:pt x="3386393" y="424438"/>
                      <a:pt x="3388211" y="428206"/>
                    </a:cubicBezTo>
                    <a:cubicBezTo>
                      <a:pt x="3391850" y="435741"/>
                      <a:pt x="3383540" y="449623"/>
                      <a:pt x="3369650" y="459212"/>
                    </a:cubicBezTo>
                    <a:cubicBezTo>
                      <a:pt x="3355762" y="468802"/>
                      <a:pt x="3341554" y="470466"/>
                      <a:pt x="3337915" y="462931"/>
                    </a:cubicBezTo>
                    <a:cubicBezTo>
                      <a:pt x="3334278" y="455396"/>
                      <a:pt x="3342587" y="441514"/>
                      <a:pt x="3356476" y="431925"/>
                    </a:cubicBezTo>
                    <a:cubicBezTo>
                      <a:pt x="3363421" y="427130"/>
                      <a:pt x="3370445" y="424317"/>
                      <a:pt x="3376188" y="423643"/>
                    </a:cubicBezTo>
                    <a:close/>
                    <a:moveTo>
                      <a:pt x="1298362" y="423643"/>
                    </a:moveTo>
                    <a:cubicBezTo>
                      <a:pt x="1304104" y="422971"/>
                      <a:pt x="1308566" y="424438"/>
                      <a:pt x="1310385" y="428206"/>
                    </a:cubicBezTo>
                    <a:cubicBezTo>
                      <a:pt x="1314023" y="435741"/>
                      <a:pt x="1305713" y="449623"/>
                      <a:pt x="1291824" y="459212"/>
                    </a:cubicBezTo>
                    <a:cubicBezTo>
                      <a:pt x="1277935" y="468802"/>
                      <a:pt x="1263727" y="470466"/>
                      <a:pt x="1260089" y="462931"/>
                    </a:cubicBezTo>
                    <a:cubicBezTo>
                      <a:pt x="1256451" y="455396"/>
                      <a:pt x="1264761" y="441514"/>
                      <a:pt x="1278650" y="431925"/>
                    </a:cubicBezTo>
                    <a:cubicBezTo>
                      <a:pt x="1285594" y="427130"/>
                      <a:pt x="1292619" y="424317"/>
                      <a:pt x="1298362" y="423643"/>
                    </a:cubicBezTo>
                    <a:close/>
                    <a:moveTo>
                      <a:pt x="2288722" y="373108"/>
                    </a:moveTo>
                    <a:cubicBezTo>
                      <a:pt x="2304569" y="376063"/>
                      <a:pt x="2316505" y="385428"/>
                      <a:pt x="2315384" y="394024"/>
                    </a:cubicBezTo>
                    <a:cubicBezTo>
                      <a:pt x="2314264" y="402621"/>
                      <a:pt x="2300509" y="407196"/>
                      <a:pt x="2284662" y="404241"/>
                    </a:cubicBezTo>
                    <a:cubicBezTo>
                      <a:pt x="2268816" y="401286"/>
                      <a:pt x="2256879" y="391921"/>
                      <a:pt x="2258001" y="383325"/>
                    </a:cubicBezTo>
                    <a:cubicBezTo>
                      <a:pt x="2259122" y="374728"/>
                      <a:pt x="2272876" y="370153"/>
                      <a:pt x="2288722" y="373108"/>
                    </a:cubicBezTo>
                    <a:close/>
                    <a:moveTo>
                      <a:pt x="1925738" y="373108"/>
                    </a:moveTo>
                    <a:cubicBezTo>
                      <a:pt x="1941585" y="376063"/>
                      <a:pt x="1953521" y="385428"/>
                      <a:pt x="1952401" y="394024"/>
                    </a:cubicBezTo>
                    <a:cubicBezTo>
                      <a:pt x="1951280" y="402621"/>
                      <a:pt x="1937526" y="407196"/>
                      <a:pt x="1921679" y="404241"/>
                    </a:cubicBezTo>
                    <a:cubicBezTo>
                      <a:pt x="1905833" y="401286"/>
                      <a:pt x="1893896" y="391921"/>
                      <a:pt x="1895018" y="383325"/>
                    </a:cubicBezTo>
                    <a:cubicBezTo>
                      <a:pt x="1896138" y="374728"/>
                      <a:pt x="1909893" y="370153"/>
                      <a:pt x="1925738" y="373108"/>
                    </a:cubicBezTo>
                    <a:close/>
                    <a:moveTo>
                      <a:pt x="210896" y="373108"/>
                    </a:moveTo>
                    <a:cubicBezTo>
                      <a:pt x="226741" y="376063"/>
                      <a:pt x="238678" y="385428"/>
                      <a:pt x="237558" y="394024"/>
                    </a:cubicBezTo>
                    <a:cubicBezTo>
                      <a:pt x="236436" y="402621"/>
                      <a:pt x="222682" y="407196"/>
                      <a:pt x="206836" y="404241"/>
                    </a:cubicBezTo>
                    <a:cubicBezTo>
                      <a:pt x="190990" y="401286"/>
                      <a:pt x="179053" y="391921"/>
                      <a:pt x="180174" y="383325"/>
                    </a:cubicBezTo>
                    <a:cubicBezTo>
                      <a:pt x="181295" y="374728"/>
                      <a:pt x="195049" y="370153"/>
                      <a:pt x="210896" y="373108"/>
                    </a:cubicBezTo>
                    <a:close/>
                    <a:moveTo>
                      <a:pt x="2814884" y="353608"/>
                    </a:moveTo>
                    <a:cubicBezTo>
                      <a:pt x="2820596" y="354589"/>
                      <a:pt x="2824638" y="357285"/>
                      <a:pt x="2825654" y="361461"/>
                    </a:cubicBezTo>
                    <a:cubicBezTo>
                      <a:pt x="2827689" y="369814"/>
                      <a:pt x="2816856" y="380934"/>
                      <a:pt x="2801458" y="386296"/>
                    </a:cubicBezTo>
                    <a:cubicBezTo>
                      <a:pt x="2786060" y="391657"/>
                      <a:pt x="2771928" y="389232"/>
                      <a:pt x="2769894" y="380878"/>
                    </a:cubicBezTo>
                    <a:cubicBezTo>
                      <a:pt x="2767860" y="372525"/>
                      <a:pt x="2778693" y="361405"/>
                      <a:pt x="2794091" y="356043"/>
                    </a:cubicBezTo>
                    <a:cubicBezTo>
                      <a:pt x="2801790" y="353362"/>
                      <a:pt x="2809172" y="352629"/>
                      <a:pt x="2814884" y="353608"/>
                    </a:cubicBezTo>
                    <a:close/>
                    <a:moveTo>
                      <a:pt x="737058" y="353608"/>
                    </a:moveTo>
                    <a:cubicBezTo>
                      <a:pt x="742770" y="354589"/>
                      <a:pt x="746811" y="357285"/>
                      <a:pt x="747828" y="361461"/>
                    </a:cubicBezTo>
                    <a:cubicBezTo>
                      <a:pt x="749862" y="369814"/>
                      <a:pt x="739029" y="380934"/>
                      <a:pt x="723631" y="386296"/>
                    </a:cubicBezTo>
                    <a:cubicBezTo>
                      <a:pt x="708233" y="391657"/>
                      <a:pt x="694102" y="389232"/>
                      <a:pt x="692067" y="380878"/>
                    </a:cubicBezTo>
                    <a:cubicBezTo>
                      <a:pt x="690033" y="372525"/>
                      <a:pt x="700866" y="361405"/>
                      <a:pt x="716264" y="356043"/>
                    </a:cubicBezTo>
                    <a:cubicBezTo>
                      <a:pt x="723964" y="353362"/>
                      <a:pt x="731346" y="352629"/>
                      <a:pt x="737058" y="353608"/>
                    </a:cubicBezTo>
                    <a:close/>
                    <a:moveTo>
                      <a:pt x="1665646" y="321557"/>
                    </a:moveTo>
                    <a:cubicBezTo>
                      <a:pt x="1671339" y="320428"/>
                      <a:pt x="1678733" y="320972"/>
                      <a:pt x="1686479" y="323454"/>
                    </a:cubicBezTo>
                    <a:cubicBezTo>
                      <a:pt x="1701969" y="328417"/>
                      <a:pt x="1713000" y="339255"/>
                      <a:pt x="1711117" y="347660"/>
                    </a:cubicBezTo>
                    <a:cubicBezTo>
                      <a:pt x="1709234" y="356064"/>
                      <a:pt x="1695149" y="358853"/>
                      <a:pt x="1679659" y="353889"/>
                    </a:cubicBezTo>
                    <a:cubicBezTo>
                      <a:pt x="1664168" y="348925"/>
                      <a:pt x="1653136" y="338088"/>
                      <a:pt x="1655019" y="329684"/>
                    </a:cubicBezTo>
                    <a:cubicBezTo>
                      <a:pt x="1655960" y="325482"/>
                      <a:pt x="1659953" y="322684"/>
                      <a:pt x="1665646" y="321557"/>
                    </a:cubicBezTo>
                    <a:close/>
                    <a:moveTo>
                      <a:pt x="3201584" y="314769"/>
                    </a:moveTo>
                    <a:cubicBezTo>
                      <a:pt x="3207296" y="315750"/>
                      <a:pt x="3211338" y="318446"/>
                      <a:pt x="3212354" y="322622"/>
                    </a:cubicBezTo>
                    <a:cubicBezTo>
                      <a:pt x="3214389" y="330975"/>
                      <a:pt x="3203556" y="342096"/>
                      <a:pt x="3188158" y="347457"/>
                    </a:cubicBezTo>
                    <a:cubicBezTo>
                      <a:pt x="3172760" y="352818"/>
                      <a:pt x="3158628" y="350393"/>
                      <a:pt x="3156594" y="342039"/>
                    </a:cubicBezTo>
                    <a:cubicBezTo>
                      <a:pt x="3154560" y="333686"/>
                      <a:pt x="3165393" y="322566"/>
                      <a:pt x="3180791" y="317204"/>
                    </a:cubicBezTo>
                    <a:cubicBezTo>
                      <a:pt x="3188490" y="314523"/>
                      <a:pt x="3195872" y="313790"/>
                      <a:pt x="3201584" y="314769"/>
                    </a:cubicBezTo>
                    <a:close/>
                    <a:moveTo>
                      <a:pt x="1123758" y="314769"/>
                    </a:moveTo>
                    <a:cubicBezTo>
                      <a:pt x="1129469" y="315750"/>
                      <a:pt x="1133511" y="318446"/>
                      <a:pt x="1134528" y="322622"/>
                    </a:cubicBezTo>
                    <a:cubicBezTo>
                      <a:pt x="1136562" y="330975"/>
                      <a:pt x="1125729" y="342096"/>
                      <a:pt x="1110331" y="347457"/>
                    </a:cubicBezTo>
                    <a:cubicBezTo>
                      <a:pt x="1094933" y="352818"/>
                      <a:pt x="1080802" y="350393"/>
                      <a:pt x="1078767" y="342039"/>
                    </a:cubicBezTo>
                    <a:cubicBezTo>
                      <a:pt x="1076733" y="333686"/>
                      <a:pt x="1087566" y="322566"/>
                      <a:pt x="1102964" y="317204"/>
                    </a:cubicBezTo>
                    <a:cubicBezTo>
                      <a:pt x="1110664" y="314523"/>
                      <a:pt x="1118046" y="313790"/>
                      <a:pt x="1123758" y="314769"/>
                    </a:cubicBezTo>
                    <a:close/>
                    <a:moveTo>
                      <a:pt x="3560584" y="310406"/>
                    </a:moveTo>
                    <a:cubicBezTo>
                      <a:pt x="3566326" y="309732"/>
                      <a:pt x="3570788" y="311201"/>
                      <a:pt x="3572607" y="314968"/>
                    </a:cubicBezTo>
                    <a:cubicBezTo>
                      <a:pt x="3576245" y="322503"/>
                      <a:pt x="3567936" y="336385"/>
                      <a:pt x="3554046" y="345975"/>
                    </a:cubicBezTo>
                    <a:cubicBezTo>
                      <a:pt x="3540157" y="355564"/>
                      <a:pt x="3525949" y="357228"/>
                      <a:pt x="3522311" y="349693"/>
                    </a:cubicBezTo>
                    <a:cubicBezTo>
                      <a:pt x="3518673" y="342158"/>
                      <a:pt x="3526983" y="328276"/>
                      <a:pt x="3540872" y="318687"/>
                    </a:cubicBezTo>
                    <a:cubicBezTo>
                      <a:pt x="3547816" y="313892"/>
                      <a:pt x="3554841" y="311079"/>
                      <a:pt x="3560584" y="310406"/>
                    </a:cubicBezTo>
                    <a:close/>
                    <a:moveTo>
                      <a:pt x="1482757" y="310406"/>
                    </a:moveTo>
                    <a:cubicBezTo>
                      <a:pt x="1488500" y="309732"/>
                      <a:pt x="1492962" y="311201"/>
                      <a:pt x="1494781" y="314968"/>
                    </a:cubicBezTo>
                    <a:cubicBezTo>
                      <a:pt x="1498418" y="322503"/>
                      <a:pt x="1490108" y="336385"/>
                      <a:pt x="1476220" y="345975"/>
                    </a:cubicBezTo>
                    <a:cubicBezTo>
                      <a:pt x="1462330" y="355564"/>
                      <a:pt x="1448122" y="357228"/>
                      <a:pt x="1444484" y="349693"/>
                    </a:cubicBezTo>
                    <a:cubicBezTo>
                      <a:pt x="1440846" y="342158"/>
                      <a:pt x="1449155" y="328276"/>
                      <a:pt x="1463045" y="318687"/>
                    </a:cubicBezTo>
                    <a:cubicBezTo>
                      <a:pt x="1469990" y="313892"/>
                      <a:pt x="1477014" y="311079"/>
                      <a:pt x="1482757" y="310406"/>
                    </a:cubicBezTo>
                    <a:close/>
                    <a:moveTo>
                      <a:pt x="2671008" y="260198"/>
                    </a:moveTo>
                    <a:cubicBezTo>
                      <a:pt x="2676762" y="260722"/>
                      <a:pt x="2683836" y="263355"/>
                      <a:pt x="2690864" y="267969"/>
                    </a:cubicBezTo>
                    <a:cubicBezTo>
                      <a:pt x="2704924" y="277197"/>
                      <a:pt x="2713482" y="290862"/>
                      <a:pt x="2709981" y="298489"/>
                    </a:cubicBezTo>
                    <a:cubicBezTo>
                      <a:pt x="2706480" y="306116"/>
                      <a:pt x="2692245" y="304819"/>
                      <a:pt x="2678186" y="295590"/>
                    </a:cubicBezTo>
                    <a:cubicBezTo>
                      <a:pt x="2664127" y="286361"/>
                      <a:pt x="2655569" y="272696"/>
                      <a:pt x="2659070" y="265069"/>
                    </a:cubicBezTo>
                    <a:cubicBezTo>
                      <a:pt x="2660820" y="261256"/>
                      <a:pt x="2665254" y="259673"/>
                      <a:pt x="2671008" y="260198"/>
                    </a:cubicBezTo>
                    <a:close/>
                    <a:moveTo>
                      <a:pt x="593182" y="260198"/>
                    </a:moveTo>
                    <a:cubicBezTo>
                      <a:pt x="598935" y="260722"/>
                      <a:pt x="606009" y="263355"/>
                      <a:pt x="613038" y="267969"/>
                    </a:cubicBezTo>
                    <a:cubicBezTo>
                      <a:pt x="627097" y="277197"/>
                      <a:pt x="635655" y="290862"/>
                      <a:pt x="632153" y="298489"/>
                    </a:cubicBezTo>
                    <a:cubicBezTo>
                      <a:pt x="628652" y="306116"/>
                      <a:pt x="614417" y="304819"/>
                      <a:pt x="600359" y="295590"/>
                    </a:cubicBezTo>
                    <a:cubicBezTo>
                      <a:pt x="586300" y="286361"/>
                      <a:pt x="577742" y="272696"/>
                      <a:pt x="581243" y="265069"/>
                    </a:cubicBezTo>
                    <a:cubicBezTo>
                      <a:pt x="582994" y="261256"/>
                      <a:pt x="587428" y="259673"/>
                      <a:pt x="593182" y="260198"/>
                    </a:cubicBezTo>
                    <a:close/>
                    <a:moveTo>
                      <a:pt x="2473118" y="259871"/>
                    </a:moveTo>
                    <a:cubicBezTo>
                      <a:pt x="2488964" y="262825"/>
                      <a:pt x="2500900" y="272190"/>
                      <a:pt x="2499780" y="280787"/>
                    </a:cubicBezTo>
                    <a:cubicBezTo>
                      <a:pt x="2498659" y="289383"/>
                      <a:pt x="2484904" y="293959"/>
                      <a:pt x="2469058" y="291003"/>
                    </a:cubicBezTo>
                    <a:cubicBezTo>
                      <a:pt x="2453212" y="288048"/>
                      <a:pt x="2441275" y="278684"/>
                      <a:pt x="2442396" y="270087"/>
                    </a:cubicBezTo>
                    <a:cubicBezTo>
                      <a:pt x="2443517" y="261490"/>
                      <a:pt x="2457272" y="256915"/>
                      <a:pt x="2473118" y="259871"/>
                    </a:cubicBezTo>
                    <a:close/>
                    <a:moveTo>
                      <a:pt x="2110134" y="259871"/>
                    </a:moveTo>
                    <a:cubicBezTo>
                      <a:pt x="2125981" y="262825"/>
                      <a:pt x="2137917" y="272190"/>
                      <a:pt x="2136796" y="280787"/>
                    </a:cubicBezTo>
                    <a:cubicBezTo>
                      <a:pt x="2135676" y="289383"/>
                      <a:pt x="2121921" y="293959"/>
                      <a:pt x="2106074" y="291003"/>
                    </a:cubicBezTo>
                    <a:cubicBezTo>
                      <a:pt x="2090228" y="288048"/>
                      <a:pt x="2078292" y="278684"/>
                      <a:pt x="2079413" y="270087"/>
                    </a:cubicBezTo>
                    <a:cubicBezTo>
                      <a:pt x="2080534" y="261490"/>
                      <a:pt x="2094288" y="256915"/>
                      <a:pt x="2110134" y="259871"/>
                    </a:cubicBezTo>
                    <a:close/>
                    <a:moveTo>
                      <a:pt x="395291" y="259871"/>
                    </a:moveTo>
                    <a:cubicBezTo>
                      <a:pt x="411137" y="262825"/>
                      <a:pt x="423074" y="272190"/>
                      <a:pt x="421953" y="280787"/>
                    </a:cubicBezTo>
                    <a:cubicBezTo>
                      <a:pt x="420832" y="289383"/>
                      <a:pt x="407077" y="293959"/>
                      <a:pt x="391231" y="291003"/>
                    </a:cubicBezTo>
                    <a:cubicBezTo>
                      <a:pt x="375386" y="288048"/>
                      <a:pt x="363449" y="278684"/>
                      <a:pt x="364569" y="270087"/>
                    </a:cubicBezTo>
                    <a:cubicBezTo>
                      <a:pt x="365691" y="261490"/>
                      <a:pt x="379444" y="256915"/>
                      <a:pt x="395291" y="259871"/>
                    </a:cubicBezTo>
                    <a:close/>
                    <a:moveTo>
                      <a:pt x="2999281" y="240370"/>
                    </a:moveTo>
                    <a:cubicBezTo>
                      <a:pt x="3004993" y="241351"/>
                      <a:pt x="3009035" y="244047"/>
                      <a:pt x="3010051" y="248223"/>
                    </a:cubicBezTo>
                    <a:cubicBezTo>
                      <a:pt x="3012086" y="256576"/>
                      <a:pt x="3001253" y="267697"/>
                      <a:pt x="2985854" y="273058"/>
                    </a:cubicBezTo>
                    <a:cubicBezTo>
                      <a:pt x="2970457" y="278419"/>
                      <a:pt x="2956324" y="275995"/>
                      <a:pt x="2954290" y="267640"/>
                    </a:cubicBezTo>
                    <a:cubicBezTo>
                      <a:pt x="2952256" y="259287"/>
                      <a:pt x="2963090" y="248167"/>
                      <a:pt x="2978487" y="242806"/>
                    </a:cubicBezTo>
                    <a:cubicBezTo>
                      <a:pt x="2986187" y="240124"/>
                      <a:pt x="2993568" y="239391"/>
                      <a:pt x="2999281" y="240370"/>
                    </a:cubicBezTo>
                    <a:close/>
                    <a:moveTo>
                      <a:pt x="921454" y="240370"/>
                    </a:moveTo>
                    <a:cubicBezTo>
                      <a:pt x="927167" y="241351"/>
                      <a:pt x="931207" y="244047"/>
                      <a:pt x="932225" y="248223"/>
                    </a:cubicBezTo>
                    <a:cubicBezTo>
                      <a:pt x="934259" y="256576"/>
                      <a:pt x="923425" y="267697"/>
                      <a:pt x="908028" y="273058"/>
                    </a:cubicBezTo>
                    <a:cubicBezTo>
                      <a:pt x="892629" y="278419"/>
                      <a:pt x="878498" y="275995"/>
                      <a:pt x="876464" y="267640"/>
                    </a:cubicBezTo>
                    <a:cubicBezTo>
                      <a:pt x="874430" y="259287"/>
                      <a:pt x="885262" y="248167"/>
                      <a:pt x="900661" y="242806"/>
                    </a:cubicBezTo>
                    <a:cubicBezTo>
                      <a:pt x="908360" y="240124"/>
                      <a:pt x="915742" y="239391"/>
                      <a:pt x="921454" y="240370"/>
                    </a:cubicBezTo>
                    <a:close/>
                    <a:moveTo>
                      <a:pt x="2907325" y="130962"/>
                    </a:moveTo>
                    <a:cubicBezTo>
                      <a:pt x="2913037" y="131943"/>
                      <a:pt x="2917079" y="134638"/>
                      <a:pt x="2918095" y="138815"/>
                    </a:cubicBezTo>
                    <a:cubicBezTo>
                      <a:pt x="2920130" y="147168"/>
                      <a:pt x="2909297" y="158288"/>
                      <a:pt x="2893898" y="163649"/>
                    </a:cubicBezTo>
                    <a:cubicBezTo>
                      <a:pt x="2878501" y="169011"/>
                      <a:pt x="2864368" y="166586"/>
                      <a:pt x="2862334" y="158231"/>
                    </a:cubicBezTo>
                    <a:cubicBezTo>
                      <a:pt x="2860300" y="149878"/>
                      <a:pt x="2871134" y="138758"/>
                      <a:pt x="2886531" y="133397"/>
                    </a:cubicBezTo>
                    <a:cubicBezTo>
                      <a:pt x="2894231" y="130715"/>
                      <a:pt x="2901614" y="129982"/>
                      <a:pt x="2907325" y="130962"/>
                    </a:cubicBezTo>
                    <a:close/>
                    <a:moveTo>
                      <a:pt x="829498" y="130962"/>
                    </a:moveTo>
                    <a:cubicBezTo>
                      <a:pt x="835211" y="131943"/>
                      <a:pt x="839251" y="134638"/>
                      <a:pt x="840269" y="138815"/>
                    </a:cubicBezTo>
                    <a:cubicBezTo>
                      <a:pt x="842303" y="147168"/>
                      <a:pt x="831469" y="158288"/>
                      <a:pt x="816072" y="163649"/>
                    </a:cubicBezTo>
                    <a:cubicBezTo>
                      <a:pt x="800673" y="169011"/>
                      <a:pt x="786542" y="166586"/>
                      <a:pt x="784508" y="158231"/>
                    </a:cubicBezTo>
                    <a:cubicBezTo>
                      <a:pt x="782474" y="149878"/>
                      <a:pt x="793306" y="138758"/>
                      <a:pt x="808705" y="133397"/>
                    </a:cubicBezTo>
                    <a:cubicBezTo>
                      <a:pt x="816404" y="130715"/>
                      <a:pt x="823786" y="129982"/>
                      <a:pt x="829498" y="130962"/>
                    </a:cubicBezTo>
                    <a:close/>
                    <a:moveTo>
                      <a:pt x="1777930" y="124623"/>
                    </a:moveTo>
                    <a:cubicBezTo>
                      <a:pt x="1783623" y="123495"/>
                      <a:pt x="1791017" y="124038"/>
                      <a:pt x="1798763" y="126521"/>
                    </a:cubicBezTo>
                    <a:cubicBezTo>
                      <a:pt x="1814253" y="131485"/>
                      <a:pt x="1825284" y="142322"/>
                      <a:pt x="1823401" y="150726"/>
                    </a:cubicBezTo>
                    <a:cubicBezTo>
                      <a:pt x="1821518" y="159130"/>
                      <a:pt x="1807434" y="161919"/>
                      <a:pt x="1791943" y="156956"/>
                    </a:cubicBezTo>
                    <a:cubicBezTo>
                      <a:pt x="1776452" y="151992"/>
                      <a:pt x="1765420" y="141155"/>
                      <a:pt x="1767303" y="132750"/>
                    </a:cubicBezTo>
                    <a:cubicBezTo>
                      <a:pt x="1768244" y="128548"/>
                      <a:pt x="1772237" y="125750"/>
                      <a:pt x="1777930" y="124623"/>
                    </a:cubicBezTo>
                    <a:close/>
                    <a:moveTo>
                      <a:pt x="3273900" y="119895"/>
                    </a:moveTo>
                    <a:cubicBezTo>
                      <a:pt x="3289844" y="121973"/>
                      <a:pt x="3302130" y="130671"/>
                      <a:pt x="3301341" y="139320"/>
                    </a:cubicBezTo>
                    <a:cubicBezTo>
                      <a:pt x="3300553" y="147969"/>
                      <a:pt x="3286989" y="153297"/>
                      <a:pt x="3271046" y="151220"/>
                    </a:cubicBezTo>
                    <a:cubicBezTo>
                      <a:pt x="3255103" y="149141"/>
                      <a:pt x="3242818" y="140444"/>
                      <a:pt x="3243606" y="131795"/>
                    </a:cubicBezTo>
                    <a:cubicBezTo>
                      <a:pt x="3244394" y="123146"/>
                      <a:pt x="3257957" y="117818"/>
                      <a:pt x="3273900" y="119895"/>
                    </a:cubicBezTo>
                    <a:close/>
                    <a:moveTo>
                      <a:pt x="1196074" y="119895"/>
                    </a:moveTo>
                    <a:cubicBezTo>
                      <a:pt x="1212018" y="121973"/>
                      <a:pt x="1224303" y="130671"/>
                      <a:pt x="1223515" y="139320"/>
                    </a:cubicBezTo>
                    <a:cubicBezTo>
                      <a:pt x="1222726" y="147969"/>
                      <a:pt x="1209163" y="153297"/>
                      <a:pt x="1193220" y="151220"/>
                    </a:cubicBezTo>
                    <a:cubicBezTo>
                      <a:pt x="1177276" y="149141"/>
                      <a:pt x="1164991" y="140444"/>
                      <a:pt x="1165779" y="131795"/>
                    </a:cubicBezTo>
                    <a:cubicBezTo>
                      <a:pt x="1166567" y="123146"/>
                      <a:pt x="1180131" y="117818"/>
                      <a:pt x="1196074" y="119895"/>
                    </a:cubicBezTo>
                    <a:close/>
                    <a:moveTo>
                      <a:pt x="2313276" y="84542"/>
                    </a:moveTo>
                    <a:cubicBezTo>
                      <a:pt x="2318569" y="86618"/>
                      <a:pt x="2324518" y="91112"/>
                      <a:pt x="2329871" y="97530"/>
                    </a:cubicBezTo>
                    <a:cubicBezTo>
                      <a:pt x="2340575" y="110368"/>
                      <a:pt x="2344834" y="126041"/>
                      <a:pt x="2339382" y="132541"/>
                    </a:cubicBezTo>
                    <a:cubicBezTo>
                      <a:pt x="2333931" y="139042"/>
                      <a:pt x="2320835" y="133905"/>
                      <a:pt x="2310131" y="121067"/>
                    </a:cubicBezTo>
                    <a:cubicBezTo>
                      <a:pt x="2299427" y="108231"/>
                      <a:pt x="2295169" y="92556"/>
                      <a:pt x="2300620" y="86056"/>
                    </a:cubicBezTo>
                    <a:cubicBezTo>
                      <a:pt x="2303346" y="82805"/>
                      <a:pt x="2307982" y="82466"/>
                      <a:pt x="2313276" y="84542"/>
                    </a:cubicBezTo>
                    <a:close/>
                    <a:moveTo>
                      <a:pt x="1464540" y="52929"/>
                    </a:moveTo>
                    <a:cubicBezTo>
                      <a:pt x="1470283" y="52255"/>
                      <a:pt x="1474744" y="53724"/>
                      <a:pt x="1476564" y="57491"/>
                    </a:cubicBezTo>
                    <a:cubicBezTo>
                      <a:pt x="1480201" y="65026"/>
                      <a:pt x="1471892" y="78908"/>
                      <a:pt x="1458003" y="88498"/>
                    </a:cubicBezTo>
                    <a:cubicBezTo>
                      <a:pt x="1444113" y="98087"/>
                      <a:pt x="1429905" y="99751"/>
                      <a:pt x="1426268" y="92216"/>
                    </a:cubicBezTo>
                    <a:cubicBezTo>
                      <a:pt x="1422629" y="84681"/>
                      <a:pt x="1430939" y="70799"/>
                      <a:pt x="1444829" y="61210"/>
                    </a:cubicBezTo>
                    <a:cubicBezTo>
                      <a:pt x="1451773" y="56415"/>
                      <a:pt x="1458798" y="53602"/>
                      <a:pt x="1464540" y="52929"/>
                    </a:cubicBezTo>
                    <a:close/>
                    <a:moveTo>
                      <a:pt x="1037664" y="45785"/>
                    </a:moveTo>
                    <a:lnTo>
                      <a:pt x="1031570" y="54294"/>
                    </a:lnTo>
                    <a:cubicBezTo>
                      <a:pt x="1019068" y="66307"/>
                      <a:pt x="1005238" y="70546"/>
                      <a:pt x="1000682" y="63763"/>
                    </a:cubicBezTo>
                    <a:lnTo>
                      <a:pt x="1001408" y="50031"/>
                    </a:lnTo>
                    <a:lnTo>
                      <a:pt x="1022581" y="47143"/>
                    </a:lnTo>
                    <a:close/>
                    <a:moveTo>
                      <a:pt x="2578800" y="33030"/>
                    </a:moveTo>
                    <a:cubicBezTo>
                      <a:pt x="2594647" y="35984"/>
                      <a:pt x="2606583" y="45349"/>
                      <a:pt x="2605462" y="53946"/>
                    </a:cubicBezTo>
                    <a:cubicBezTo>
                      <a:pt x="2604342" y="62542"/>
                      <a:pt x="2590587" y="67117"/>
                      <a:pt x="2574740" y="64162"/>
                    </a:cubicBezTo>
                    <a:cubicBezTo>
                      <a:pt x="2558895" y="61207"/>
                      <a:pt x="2546958" y="51842"/>
                      <a:pt x="2548080" y="43246"/>
                    </a:cubicBezTo>
                    <a:cubicBezTo>
                      <a:pt x="2549200" y="34649"/>
                      <a:pt x="2562955" y="30074"/>
                      <a:pt x="2578800" y="33030"/>
                    </a:cubicBezTo>
                    <a:close/>
                    <a:moveTo>
                      <a:pt x="1641801" y="657"/>
                    </a:moveTo>
                    <a:lnTo>
                      <a:pt x="1637088" y="4261"/>
                    </a:lnTo>
                    <a:cubicBezTo>
                      <a:pt x="1631395" y="5388"/>
                      <a:pt x="1624001" y="4845"/>
                      <a:pt x="1616255" y="2363"/>
                    </a:cubicBezTo>
                    <a:lnTo>
                      <a:pt x="1615886" y="2151"/>
                    </a:lnTo>
                    <a:close/>
                    <a:moveTo>
                      <a:pt x="2148692" y="1"/>
                    </a:moveTo>
                    <a:cubicBezTo>
                      <a:pt x="2164729" y="28"/>
                      <a:pt x="2177722" y="7105"/>
                      <a:pt x="2177711" y="15805"/>
                    </a:cubicBezTo>
                    <a:cubicBezTo>
                      <a:pt x="2177700" y="24506"/>
                      <a:pt x="2164692" y="31537"/>
                      <a:pt x="2148654" y="31510"/>
                    </a:cubicBezTo>
                    <a:cubicBezTo>
                      <a:pt x="2132616" y="31483"/>
                      <a:pt x="2119624" y="24406"/>
                      <a:pt x="2119634" y="15705"/>
                    </a:cubicBezTo>
                    <a:cubicBezTo>
                      <a:pt x="2119644" y="7005"/>
                      <a:pt x="2132654" y="-26"/>
                      <a:pt x="2148692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509E5CD7-AE68-4756-9670-F11DF2E7F05A}"/>
                  </a:ext>
                </a:extLst>
              </p:cNvPr>
              <p:cNvSpPr/>
              <p:nvPr/>
            </p:nvSpPr>
            <p:spPr>
              <a:xfrm>
                <a:off x="2299076" y="2709855"/>
                <a:ext cx="3631198" cy="360178"/>
              </a:xfrm>
              <a:custGeom>
                <a:avLst/>
                <a:gdLst>
                  <a:gd name="connsiteX0" fmla="*/ 2994210 w 5313986"/>
                  <a:gd name="connsiteY0" fmla="*/ 20 h 527093"/>
                  <a:gd name="connsiteX1" fmla="*/ 5298500 w 5313986"/>
                  <a:gd name="connsiteY1" fmla="*/ 395266 h 527093"/>
                  <a:gd name="connsiteX2" fmla="*/ 5313986 w 5313986"/>
                  <a:gd name="connsiteY2" fmla="*/ 410848 h 527093"/>
                  <a:gd name="connsiteX3" fmla="*/ 5310019 w 5313986"/>
                  <a:gd name="connsiteY3" fmla="*/ 409196 h 527093"/>
                  <a:gd name="connsiteX4" fmla="*/ 2820935 w 5313986"/>
                  <a:gd name="connsiteY4" fmla="*/ 172895 h 527093"/>
                  <a:gd name="connsiteX5" fmla="*/ 23779 w 5313986"/>
                  <a:gd name="connsiteY5" fmla="*/ 516451 h 527093"/>
                  <a:gd name="connsiteX6" fmla="*/ 0 w 5313986"/>
                  <a:gd name="connsiteY6" fmla="*/ 527093 h 527093"/>
                  <a:gd name="connsiteX7" fmla="*/ 10016 w 5313986"/>
                  <a:gd name="connsiteY7" fmla="*/ 512883 h 527093"/>
                  <a:gd name="connsiteX8" fmla="*/ 2815367 w 5313986"/>
                  <a:gd name="connsiteY8" fmla="*/ 1621 h 527093"/>
                  <a:gd name="connsiteX9" fmla="*/ 2994210 w 5313986"/>
                  <a:gd name="connsiteY9" fmla="*/ 20 h 52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3986" h="527093">
                    <a:moveTo>
                      <a:pt x="2994210" y="20"/>
                    </a:moveTo>
                    <a:cubicBezTo>
                      <a:pt x="3775387" y="1714"/>
                      <a:pt x="4972237" y="109845"/>
                      <a:pt x="5298500" y="395266"/>
                    </a:cubicBezTo>
                    <a:lnTo>
                      <a:pt x="5313986" y="410848"/>
                    </a:lnTo>
                    <a:lnTo>
                      <a:pt x="5310019" y="409196"/>
                    </a:lnTo>
                    <a:cubicBezTo>
                      <a:pt x="4841241" y="231901"/>
                      <a:pt x="3553834" y="154587"/>
                      <a:pt x="2820935" y="172895"/>
                    </a:cubicBezTo>
                    <a:cubicBezTo>
                      <a:pt x="2088037" y="191203"/>
                      <a:pt x="555207" y="301182"/>
                      <a:pt x="23779" y="516451"/>
                    </a:cubicBezTo>
                    <a:lnTo>
                      <a:pt x="0" y="527093"/>
                    </a:lnTo>
                    <a:lnTo>
                      <a:pt x="10016" y="512883"/>
                    </a:lnTo>
                    <a:cubicBezTo>
                      <a:pt x="347142" y="114691"/>
                      <a:pt x="2024157" y="18290"/>
                      <a:pt x="2815367" y="1621"/>
                    </a:cubicBezTo>
                    <a:cubicBezTo>
                      <a:pt x="2871882" y="430"/>
                      <a:pt x="2931716" y="-115"/>
                      <a:pt x="2994210" y="2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039206FC-F7F2-4C8F-B0A3-706A04E8272D}"/>
                  </a:ext>
                </a:extLst>
              </p:cNvPr>
              <p:cNvSpPr/>
              <p:nvPr/>
            </p:nvSpPr>
            <p:spPr>
              <a:xfrm>
                <a:off x="2311261" y="3147031"/>
                <a:ext cx="3632675" cy="234010"/>
              </a:xfrm>
              <a:custGeom>
                <a:avLst/>
                <a:gdLst>
                  <a:gd name="connsiteX0" fmla="*/ 2970573 w 5316148"/>
                  <a:gd name="connsiteY0" fmla="*/ 257 h 342456"/>
                  <a:gd name="connsiteX1" fmla="*/ 5250461 w 5316148"/>
                  <a:gd name="connsiteY1" fmla="*/ 56495 h 342456"/>
                  <a:gd name="connsiteX2" fmla="*/ 5316148 w 5316148"/>
                  <a:gd name="connsiteY2" fmla="*/ 38806 h 342456"/>
                  <a:gd name="connsiteX3" fmla="*/ 5297805 w 5316148"/>
                  <a:gd name="connsiteY3" fmla="*/ 59412 h 342456"/>
                  <a:gd name="connsiteX4" fmla="*/ 2782296 w 5316148"/>
                  <a:gd name="connsiteY4" fmla="*/ 154327 h 342456"/>
                  <a:gd name="connsiteX5" fmla="*/ 9027 w 5316148"/>
                  <a:gd name="connsiteY5" fmla="*/ 194678 h 342456"/>
                  <a:gd name="connsiteX6" fmla="*/ 0 w 5316148"/>
                  <a:gd name="connsiteY6" fmla="*/ 184347 h 342456"/>
                  <a:gd name="connsiteX7" fmla="*/ 107799 w 5316148"/>
                  <a:gd name="connsiteY7" fmla="*/ 207947 h 342456"/>
                  <a:gd name="connsiteX8" fmla="*/ 2787293 w 5316148"/>
                  <a:gd name="connsiteY8" fmla="*/ 1502 h 342456"/>
                  <a:gd name="connsiteX9" fmla="*/ 2970573 w 5316148"/>
                  <a:gd name="connsiteY9" fmla="*/ 257 h 34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6148" h="342456">
                    <a:moveTo>
                      <a:pt x="2970573" y="257"/>
                    </a:moveTo>
                    <a:cubicBezTo>
                      <a:pt x="3731117" y="7043"/>
                      <a:pt x="4795388" y="145089"/>
                      <a:pt x="5250461" y="56495"/>
                    </a:cubicBezTo>
                    <a:lnTo>
                      <a:pt x="5316148" y="38806"/>
                    </a:lnTo>
                    <a:lnTo>
                      <a:pt x="5297805" y="59412"/>
                    </a:lnTo>
                    <a:cubicBezTo>
                      <a:pt x="4977170" y="359698"/>
                      <a:pt x="3601764" y="137063"/>
                      <a:pt x="2782296" y="154327"/>
                    </a:cubicBezTo>
                    <a:cubicBezTo>
                      <a:pt x="1962829" y="171591"/>
                      <a:pt x="376729" y="541402"/>
                      <a:pt x="9027" y="194678"/>
                    </a:cubicBezTo>
                    <a:lnTo>
                      <a:pt x="0" y="184347"/>
                    </a:lnTo>
                    <a:lnTo>
                      <a:pt x="107799" y="207947"/>
                    </a:lnTo>
                    <a:cubicBezTo>
                      <a:pt x="696380" y="294786"/>
                      <a:pt x="2025079" y="20542"/>
                      <a:pt x="2787293" y="1502"/>
                    </a:cubicBezTo>
                    <a:cubicBezTo>
                      <a:pt x="2845925" y="38"/>
                      <a:pt x="2907194" y="-308"/>
                      <a:pt x="2970573" y="257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5CD164BE-E358-4042-835C-2D413F5276CE}"/>
                </a:ext>
              </a:extLst>
            </p:cNvPr>
            <p:cNvGrpSpPr/>
            <p:nvPr/>
          </p:nvGrpSpPr>
          <p:grpSpPr>
            <a:xfrm rot="20863462">
              <a:off x="6897081" y="1974605"/>
              <a:ext cx="1784417" cy="318978"/>
              <a:chOff x="2217420" y="2709855"/>
              <a:chExt cx="3754727" cy="671186"/>
            </a:xfrm>
          </p:grpSpPr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936946DB-2D75-47CD-83CF-1CED63FE7977}"/>
                  </a:ext>
                </a:extLst>
              </p:cNvPr>
              <p:cNvSpPr/>
              <p:nvPr/>
            </p:nvSpPr>
            <p:spPr>
              <a:xfrm rot="21077948">
                <a:off x="2217420" y="3127520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44B365A8-9683-4B21-8059-211A8D7257D1}"/>
                  </a:ext>
                </a:extLst>
              </p:cNvPr>
              <p:cNvSpPr/>
              <p:nvPr/>
            </p:nvSpPr>
            <p:spPr>
              <a:xfrm>
                <a:off x="2259709" y="2709855"/>
                <a:ext cx="3712438" cy="671186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  <a:gd name="connsiteX0" fmla="*/ 9259 w 5664193"/>
                  <a:gd name="connsiteY0" fmla="*/ 701587 h 919957"/>
                  <a:gd name="connsiteX1" fmla="*/ 2870569 w 5664193"/>
                  <a:gd name="connsiteY1" fmla="*/ 547 h 919957"/>
                  <a:gd name="connsiteX2" fmla="*/ 5655679 w 5664193"/>
                  <a:gd name="connsiteY2" fmla="*/ 617767 h 919957"/>
                  <a:gd name="connsiteX3" fmla="*/ 2855329 w 5664193"/>
                  <a:gd name="connsiteY3" fmla="*/ 793027 h 919957"/>
                  <a:gd name="connsiteX4" fmla="*/ 9259 w 5664193"/>
                  <a:gd name="connsiteY4" fmla="*/ 701587 h 919957"/>
                  <a:gd name="connsiteX0" fmla="*/ 3870 w 5658804"/>
                  <a:gd name="connsiteY0" fmla="*/ 701587 h 979792"/>
                  <a:gd name="connsiteX1" fmla="*/ 2865180 w 5658804"/>
                  <a:gd name="connsiteY1" fmla="*/ 547 h 979792"/>
                  <a:gd name="connsiteX2" fmla="*/ 5650290 w 5658804"/>
                  <a:gd name="connsiteY2" fmla="*/ 617767 h 979792"/>
                  <a:gd name="connsiteX3" fmla="*/ 2849940 w 5658804"/>
                  <a:gd name="connsiteY3" fmla="*/ 793027 h 979792"/>
                  <a:gd name="connsiteX4" fmla="*/ 3870 w 5658804"/>
                  <a:gd name="connsiteY4" fmla="*/ 701587 h 979792"/>
                  <a:gd name="connsiteX0" fmla="*/ 3804 w 5438567"/>
                  <a:gd name="connsiteY0" fmla="*/ 702139 h 981708"/>
                  <a:gd name="connsiteX1" fmla="*/ 2865114 w 5438567"/>
                  <a:gd name="connsiteY1" fmla="*/ 1099 h 981708"/>
                  <a:gd name="connsiteX2" fmla="*/ 5429244 w 5438567"/>
                  <a:gd name="connsiteY2" fmla="*/ 587839 h 981708"/>
                  <a:gd name="connsiteX3" fmla="*/ 2849874 w 5438567"/>
                  <a:gd name="connsiteY3" fmla="*/ 793579 h 981708"/>
                  <a:gd name="connsiteX4" fmla="*/ 3804 w 5438567"/>
                  <a:gd name="connsiteY4" fmla="*/ 702139 h 981708"/>
                  <a:gd name="connsiteX0" fmla="*/ 3804 w 5432874"/>
                  <a:gd name="connsiteY0" fmla="*/ 702661 h 982230"/>
                  <a:gd name="connsiteX1" fmla="*/ 2865114 w 5432874"/>
                  <a:gd name="connsiteY1" fmla="*/ 1621 h 982230"/>
                  <a:gd name="connsiteX2" fmla="*/ 5429244 w 5432874"/>
                  <a:gd name="connsiteY2" fmla="*/ 588361 h 982230"/>
                  <a:gd name="connsiteX3" fmla="*/ 2849874 w 5432874"/>
                  <a:gd name="connsiteY3" fmla="*/ 794101 h 982230"/>
                  <a:gd name="connsiteX4" fmla="*/ 3804 w 5432874"/>
                  <a:gd name="connsiteY4" fmla="*/ 702661 h 98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32874" h="982230">
                    <a:moveTo>
                      <a:pt x="3804" y="702661"/>
                    </a:moveTo>
                    <a:cubicBezTo>
                      <a:pt x="-100336" y="143861"/>
                      <a:pt x="1960874" y="20671"/>
                      <a:pt x="2865114" y="1621"/>
                    </a:cubicBezTo>
                    <a:cubicBezTo>
                      <a:pt x="3769354" y="-17429"/>
                      <a:pt x="5523224" y="128621"/>
                      <a:pt x="5429244" y="588361"/>
                    </a:cubicBezTo>
                    <a:cubicBezTo>
                      <a:pt x="5335264" y="1048101"/>
                      <a:pt x="3754114" y="775051"/>
                      <a:pt x="2849874" y="794101"/>
                    </a:cubicBezTo>
                    <a:cubicBezTo>
                      <a:pt x="1945634" y="813151"/>
                      <a:pt x="107944" y="1261461"/>
                      <a:pt x="3804" y="70266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07F682BA-7DE9-482E-A651-57AFDE64BA99}"/>
                  </a:ext>
                </a:extLst>
              </p:cNvPr>
              <p:cNvSpPr/>
              <p:nvPr/>
            </p:nvSpPr>
            <p:spPr>
              <a:xfrm>
                <a:off x="2285384" y="2717578"/>
                <a:ext cx="3573461" cy="634380"/>
              </a:xfrm>
              <a:custGeom>
                <a:avLst/>
                <a:gdLst>
                  <a:gd name="connsiteX0" fmla="*/ 170037 w 3573461"/>
                  <a:gd name="connsiteY0" fmla="*/ 623176 h 634380"/>
                  <a:gd name="connsiteX1" fmla="*/ 190032 w 3573461"/>
                  <a:gd name="connsiteY1" fmla="*/ 630424 h 634380"/>
                  <a:gd name="connsiteX2" fmla="*/ 192451 w 3573461"/>
                  <a:gd name="connsiteY2" fmla="*/ 634380 h 634380"/>
                  <a:gd name="connsiteX3" fmla="*/ 154275 w 3573461"/>
                  <a:gd name="connsiteY3" fmla="*/ 624635 h 634380"/>
                  <a:gd name="connsiteX4" fmla="*/ 778082 w 3573461"/>
                  <a:gd name="connsiteY4" fmla="*/ 581738 h 634380"/>
                  <a:gd name="connsiteX5" fmla="*/ 790106 w 3573461"/>
                  <a:gd name="connsiteY5" fmla="*/ 586301 h 634380"/>
                  <a:gd name="connsiteX6" fmla="*/ 771545 w 3573461"/>
                  <a:gd name="connsiteY6" fmla="*/ 617307 h 634380"/>
                  <a:gd name="connsiteX7" fmla="*/ 739809 w 3573461"/>
                  <a:gd name="connsiteY7" fmla="*/ 621026 h 634380"/>
                  <a:gd name="connsiteX8" fmla="*/ 758370 w 3573461"/>
                  <a:gd name="connsiteY8" fmla="*/ 590019 h 634380"/>
                  <a:gd name="connsiteX9" fmla="*/ 778082 w 3573461"/>
                  <a:gd name="connsiteY9" fmla="*/ 581738 h 634380"/>
                  <a:gd name="connsiteX10" fmla="*/ 1088319 w 3573461"/>
                  <a:gd name="connsiteY10" fmla="*/ 581709 h 634380"/>
                  <a:gd name="connsiteX11" fmla="*/ 1099965 w 3573461"/>
                  <a:gd name="connsiteY11" fmla="*/ 587502 h 634380"/>
                  <a:gd name="connsiteX12" fmla="*/ 1096198 w 3573461"/>
                  <a:gd name="connsiteY12" fmla="*/ 601899 h 634380"/>
                  <a:gd name="connsiteX13" fmla="*/ 1080422 w 3573461"/>
                  <a:gd name="connsiteY13" fmla="*/ 615434 h 634380"/>
                  <a:gd name="connsiteX14" fmla="*/ 1052989 w 3573461"/>
                  <a:gd name="connsiteY14" fmla="*/ 618689 h 634380"/>
                  <a:gd name="connsiteX15" fmla="*/ 1051319 w 3573461"/>
                  <a:gd name="connsiteY15" fmla="*/ 618852 h 634380"/>
                  <a:gd name="connsiteX16" fmla="*/ 1047337 w 3573461"/>
                  <a:gd name="connsiteY16" fmla="*/ 616871 h 634380"/>
                  <a:gd name="connsiteX17" fmla="*/ 1068080 w 3573461"/>
                  <a:gd name="connsiteY17" fmla="*/ 587911 h 634380"/>
                  <a:gd name="connsiteX18" fmla="*/ 1088319 w 3573461"/>
                  <a:gd name="connsiteY18" fmla="*/ 581709 h 634380"/>
                  <a:gd name="connsiteX19" fmla="*/ 438503 w 3573461"/>
                  <a:gd name="connsiteY19" fmla="*/ 556208 h 634380"/>
                  <a:gd name="connsiteX20" fmla="*/ 450527 w 3573461"/>
                  <a:gd name="connsiteY20" fmla="*/ 560771 h 634380"/>
                  <a:gd name="connsiteX21" fmla="*/ 431966 w 3573461"/>
                  <a:gd name="connsiteY21" fmla="*/ 591777 h 634380"/>
                  <a:gd name="connsiteX22" fmla="*/ 400230 w 3573461"/>
                  <a:gd name="connsiteY22" fmla="*/ 595496 h 634380"/>
                  <a:gd name="connsiteX23" fmla="*/ 418791 w 3573461"/>
                  <a:gd name="connsiteY23" fmla="*/ 564490 h 634380"/>
                  <a:gd name="connsiteX24" fmla="*/ 438503 w 3573461"/>
                  <a:gd name="connsiteY24" fmla="*/ 556208 h 634380"/>
                  <a:gd name="connsiteX25" fmla="*/ 1652576 w 3573461"/>
                  <a:gd name="connsiteY25" fmla="*/ 530203 h 634380"/>
                  <a:gd name="connsiteX26" fmla="*/ 1673409 w 3573461"/>
                  <a:gd name="connsiteY26" fmla="*/ 532101 h 634380"/>
                  <a:gd name="connsiteX27" fmla="*/ 1692244 w 3573461"/>
                  <a:gd name="connsiteY27" fmla="*/ 542913 h 634380"/>
                  <a:gd name="connsiteX28" fmla="*/ 1693917 w 3573461"/>
                  <a:gd name="connsiteY28" fmla="*/ 546773 h 634380"/>
                  <a:gd name="connsiteX29" fmla="*/ 1663057 w 3573461"/>
                  <a:gd name="connsiteY29" fmla="*/ 548771 h 634380"/>
                  <a:gd name="connsiteX30" fmla="*/ 1647232 w 3573461"/>
                  <a:gd name="connsiteY30" fmla="*/ 550517 h 634380"/>
                  <a:gd name="connsiteX31" fmla="*/ 1641949 w 3573461"/>
                  <a:gd name="connsiteY31" fmla="*/ 538330 h 634380"/>
                  <a:gd name="connsiteX32" fmla="*/ 1652576 w 3573461"/>
                  <a:gd name="connsiteY32" fmla="*/ 530203 h 634380"/>
                  <a:gd name="connsiteX33" fmla="*/ 2085280 w 3573461"/>
                  <a:gd name="connsiteY33" fmla="*/ 521229 h 634380"/>
                  <a:gd name="connsiteX34" fmla="*/ 2097744 w 3573461"/>
                  <a:gd name="connsiteY34" fmla="*/ 523544 h 634380"/>
                  <a:gd name="connsiteX35" fmla="*/ 2097179 w 3573461"/>
                  <a:gd name="connsiteY35" fmla="*/ 534241 h 634380"/>
                  <a:gd name="connsiteX36" fmla="*/ 2066250 w 3573461"/>
                  <a:gd name="connsiteY36" fmla="*/ 533857 h 634380"/>
                  <a:gd name="connsiteX37" fmla="*/ 2066856 w 3573461"/>
                  <a:gd name="connsiteY37" fmla="*/ 533011 h 634380"/>
                  <a:gd name="connsiteX38" fmla="*/ 2085280 w 3573461"/>
                  <a:gd name="connsiteY38" fmla="*/ 521229 h 634380"/>
                  <a:gd name="connsiteX39" fmla="*/ 7453 w 3573461"/>
                  <a:gd name="connsiteY39" fmla="*/ 521229 h 634380"/>
                  <a:gd name="connsiteX40" fmla="*/ 19918 w 3573461"/>
                  <a:gd name="connsiteY40" fmla="*/ 523544 h 634380"/>
                  <a:gd name="connsiteX41" fmla="*/ 19123 w 3573461"/>
                  <a:gd name="connsiteY41" fmla="*/ 538598 h 634380"/>
                  <a:gd name="connsiteX42" fmla="*/ 14889 w 3573461"/>
                  <a:gd name="connsiteY42" fmla="*/ 544511 h 634380"/>
                  <a:gd name="connsiteX43" fmla="*/ 3087 w 3573461"/>
                  <a:gd name="connsiteY43" fmla="*/ 533344 h 634380"/>
                  <a:gd name="connsiteX44" fmla="*/ 0 w 3573461"/>
                  <a:gd name="connsiteY44" fmla="*/ 525995 h 634380"/>
                  <a:gd name="connsiteX45" fmla="*/ 2657939 w 3573461"/>
                  <a:gd name="connsiteY45" fmla="*/ 468844 h 634380"/>
                  <a:gd name="connsiteX46" fmla="*/ 2677795 w 3573461"/>
                  <a:gd name="connsiteY46" fmla="*/ 476615 h 634380"/>
                  <a:gd name="connsiteX47" fmla="*/ 2696912 w 3573461"/>
                  <a:gd name="connsiteY47" fmla="*/ 507135 h 634380"/>
                  <a:gd name="connsiteX48" fmla="*/ 2665116 w 3573461"/>
                  <a:gd name="connsiteY48" fmla="*/ 504236 h 634380"/>
                  <a:gd name="connsiteX49" fmla="*/ 2646001 w 3573461"/>
                  <a:gd name="connsiteY49" fmla="*/ 473715 h 634380"/>
                  <a:gd name="connsiteX50" fmla="*/ 2657939 w 3573461"/>
                  <a:gd name="connsiteY50" fmla="*/ 468844 h 634380"/>
                  <a:gd name="connsiteX51" fmla="*/ 580113 w 3573461"/>
                  <a:gd name="connsiteY51" fmla="*/ 468844 h 634380"/>
                  <a:gd name="connsiteX52" fmla="*/ 599969 w 3573461"/>
                  <a:gd name="connsiteY52" fmla="*/ 476615 h 634380"/>
                  <a:gd name="connsiteX53" fmla="*/ 619084 w 3573461"/>
                  <a:gd name="connsiteY53" fmla="*/ 507135 h 634380"/>
                  <a:gd name="connsiteX54" fmla="*/ 587290 w 3573461"/>
                  <a:gd name="connsiteY54" fmla="*/ 504236 h 634380"/>
                  <a:gd name="connsiteX55" fmla="*/ 568173 w 3573461"/>
                  <a:gd name="connsiteY55" fmla="*/ 473715 h 634380"/>
                  <a:gd name="connsiteX56" fmla="*/ 580113 w 3573461"/>
                  <a:gd name="connsiteY56" fmla="*/ 468844 h 634380"/>
                  <a:gd name="connsiteX57" fmla="*/ 3017188 w 3573461"/>
                  <a:gd name="connsiteY57" fmla="*/ 428007 h 634380"/>
                  <a:gd name="connsiteX58" fmla="*/ 3027959 w 3573461"/>
                  <a:gd name="connsiteY58" fmla="*/ 435860 h 634380"/>
                  <a:gd name="connsiteX59" fmla="*/ 3003762 w 3573461"/>
                  <a:gd name="connsiteY59" fmla="*/ 460695 h 634380"/>
                  <a:gd name="connsiteX60" fmla="*/ 2972198 w 3573461"/>
                  <a:gd name="connsiteY60" fmla="*/ 455277 h 634380"/>
                  <a:gd name="connsiteX61" fmla="*/ 2996395 w 3573461"/>
                  <a:gd name="connsiteY61" fmla="*/ 430442 h 634380"/>
                  <a:gd name="connsiteX62" fmla="*/ 3017188 w 3573461"/>
                  <a:gd name="connsiteY62" fmla="*/ 428007 h 634380"/>
                  <a:gd name="connsiteX63" fmla="*/ 939362 w 3573461"/>
                  <a:gd name="connsiteY63" fmla="*/ 428007 h 634380"/>
                  <a:gd name="connsiteX64" fmla="*/ 950133 w 3573461"/>
                  <a:gd name="connsiteY64" fmla="*/ 435860 h 634380"/>
                  <a:gd name="connsiteX65" fmla="*/ 925936 w 3573461"/>
                  <a:gd name="connsiteY65" fmla="*/ 460695 h 634380"/>
                  <a:gd name="connsiteX66" fmla="*/ 894372 w 3573461"/>
                  <a:gd name="connsiteY66" fmla="*/ 455277 h 634380"/>
                  <a:gd name="connsiteX67" fmla="*/ 918569 w 3573461"/>
                  <a:gd name="connsiteY67" fmla="*/ 430442 h 634380"/>
                  <a:gd name="connsiteX68" fmla="*/ 939362 w 3573461"/>
                  <a:gd name="connsiteY68" fmla="*/ 428007 h 634380"/>
                  <a:gd name="connsiteX69" fmla="*/ 3376188 w 3573461"/>
                  <a:gd name="connsiteY69" fmla="*/ 423643 h 634380"/>
                  <a:gd name="connsiteX70" fmla="*/ 3388211 w 3573461"/>
                  <a:gd name="connsiteY70" fmla="*/ 428206 h 634380"/>
                  <a:gd name="connsiteX71" fmla="*/ 3369650 w 3573461"/>
                  <a:gd name="connsiteY71" fmla="*/ 459212 h 634380"/>
                  <a:gd name="connsiteX72" fmla="*/ 3337915 w 3573461"/>
                  <a:gd name="connsiteY72" fmla="*/ 462931 h 634380"/>
                  <a:gd name="connsiteX73" fmla="*/ 3356476 w 3573461"/>
                  <a:gd name="connsiteY73" fmla="*/ 431925 h 634380"/>
                  <a:gd name="connsiteX74" fmla="*/ 3376188 w 3573461"/>
                  <a:gd name="connsiteY74" fmla="*/ 423643 h 634380"/>
                  <a:gd name="connsiteX75" fmla="*/ 1298362 w 3573461"/>
                  <a:gd name="connsiteY75" fmla="*/ 423643 h 634380"/>
                  <a:gd name="connsiteX76" fmla="*/ 1310385 w 3573461"/>
                  <a:gd name="connsiteY76" fmla="*/ 428206 h 634380"/>
                  <a:gd name="connsiteX77" fmla="*/ 1291824 w 3573461"/>
                  <a:gd name="connsiteY77" fmla="*/ 459212 h 634380"/>
                  <a:gd name="connsiteX78" fmla="*/ 1260089 w 3573461"/>
                  <a:gd name="connsiteY78" fmla="*/ 462931 h 634380"/>
                  <a:gd name="connsiteX79" fmla="*/ 1278650 w 3573461"/>
                  <a:gd name="connsiteY79" fmla="*/ 431925 h 634380"/>
                  <a:gd name="connsiteX80" fmla="*/ 1298362 w 3573461"/>
                  <a:gd name="connsiteY80" fmla="*/ 423643 h 634380"/>
                  <a:gd name="connsiteX81" fmla="*/ 2288722 w 3573461"/>
                  <a:gd name="connsiteY81" fmla="*/ 373108 h 634380"/>
                  <a:gd name="connsiteX82" fmla="*/ 2315384 w 3573461"/>
                  <a:gd name="connsiteY82" fmla="*/ 394024 h 634380"/>
                  <a:gd name="connsiteX83" fmla="*/ 2284662 w 3573461"/>
                  <a:gd name="connsiteY83" fmla="*/ 404241 h 634380"/>
                  <a:gd name="connsiteX84" fmla="*/ 2258001 w 3573461"/>
                  <a:gd name="connsiteY84" fmla="*/ 383325 h 634380"/>
                  <a:gd name="connsiteX85" fmla="*/ 2288722 w 3573461"/>
                  <a:gd name="connsiteY85" fmla="*/ 373108 h 634380"/>
                  <a:gd name="connsiteX86" fmla="*/ 1925738 w 3573461"/>
                  <a:gd name="connsiteY86" fmla="*/ 373108 h 634380"/>
                  <a:gd name="connsiteX87" fmla="*/ 1952401 w 3573461"/>
                  <a:gd name="connsiteY87" fmla="*/ 394024 h 634380"/>
                  <a:gd name="connsiteX88" fmla="*/ 1921679 w 3573461"/>
                  <a:gd name="connsiteY88" fmla="*/ 404241 h 634380"/>
                  <a:gd name="connsiteX89" fmla="*/ 1895018 w 3573461"/>
                  <a:gd name="connsiteY89" fmla="*/ 383325 h 634380"/>
                  <a:gd name="connsiteX90" fmla="*/ 1925738 w 3573461"/>
                  <a:gd name="connsiteY90" fmla="*/ 373108 h 634380"/>
                  <a:gd name="connsiteX91" fmla="*/ 210896 w 3573461"/>
                  <a:gd name="connsiteY91" fmla="*/ 373108 h 634380"/>
                  <a:gd name="connsiteX92" fmla="*/ 237558 w 3573461"/>
                  <a:gd name="connsiteY92" fmla="*/ 394024 h 634380"/>
                  <a:gd name="connsiteX93" fmla="*/ 206836 w 3573461"/>
                  <a:gd name="connsiteY93" fmla="*/ 404241 h 634380"/>
                  <a:gd name="connsiteX94" fmla="*/ 180174 w 3573461"/>
                  <a:gd name="connsiteY94" fmla="*/ 383325 h 634380"/>
                  <a:gd name="connsiteX95" fmla="*/ 210896 w 3573461"/>
                  <a:gd name="connsiteY95" fmla="*/ 373108 h 634380"/>
                  <a:gd name="connsiteX96" fmla="*/ 2814884 w 3573461"/>
                  <a:gd name="connsiteY96" fmla="*/ 353608 h 634380"/>
                  <a:gd name="connsiteX97" fmla="*/ 2825654 w 3573461"/>
                  <a:gd name="connsiteY97" fmla="*/ 361461 h 634380"/>
                  <a:gd name="connsiteX98" fmla="*/ 2801458 w 3573461"/>
                  <a:gd name="connsiteY98" fmla="*/ 386296 h 634380"/>
                  <a:gd name="connsiteX99" fmla="*/ 2769894 w 3573461"/>
                  <a:gd name="connsiteY99" fmla="*/ 380878 h 634380"/>
                  <a:gd name="connsiteX100" fmla="*/ 2794091 w 3573461"/>
                  <a:gd name="connsiteY100" fmla="*/ 356043 h 634380"/>
                  <a:gd name="connsiteX101" fmla="*/ 2814884 w 3573461"/>
                  <a:gd name="connsiteY101" fmla="*/ 353608 h 634380"/>
                  <a:gd name="connsiteX102" fmla="*/ 737058 w 3573461"/>
                  <a:gd name="connsiteY102" fmla="*/ 353608 h 634380"/>
                  <a:gd name="connsiteX103" fmla="*/ 747828 w 3573461"/>
                  <a:gd name="connsiteY103" fmla="*/ 361461 h 634380"/>
                  <a:gd name="connsiteX104" fmla="*/ 723631 w 3573461"/>
                  <a:gd name="connsiteY104" fmla="*/ 386296 h 634380"/>
                  <a:gd name="connsiteX105" fmla="*/ 692067 w 3573461"/>
                  <a:gd name="connsiteY105" fmla="*/ 380878 h 634380"/>
                  <a:gd name="connsiteX106" fmla="*/ 716264 w 3573461"/>
                  <a:gd name="connsiteY106" fmla="*/ 356043 h 634380"/>
                  <a:gd name="connsiteX107" fmla="*/ 737058 w 3573461"/>
                  <a:gd name="connsiteY107" fmla="*/ 353608 h 634380"/>
                  <a:gd name="connsiteX108" fmla="*/ 1665646 w 3573461"/>
                  <a:gd name="connsiteY108" fmla="*/ 321557 h 634380"/>
                  <a:gd name="connsiteX109" fmla="*/ 1686479 w 3573461"/>
                  <a:gd name="connsiteY109" fmla="*/ 323454 h 634380"/>
                  <a:gd name="connsiteX110" fmla="*/ 1711117 w 3573461"/>
                  <a:gd name="connsiteY110" fmla="*/ 347660 h 634380"/>
                  <a:gd name="connsiteX111" fmla="*/ 1679659 w 3573461"/>
                  <a:gd name="connsiteY111" fmla="*/ 353889 h 634380"/>
                  <a:gd name="connsiteX112" fmla="*/ 1655019 w 3573461"/>
                  <a:gd name="connsiteY112" fmla="*/ 329684 h 634380"/>
                  <a:gd name="connsiteX113" fmla="*/ 1665646 w 3573461"/>
                  <a:gd name="connsiteY113" fmla="*/ 321557 h 634380"/>
                  <a:gd name="connsiteX114" fmla="*/ 3201584 w 3573461"/>
                  <a:gd name="connsiteY114" fmla="*/ 314769 h 634380"/>
                  <a:gd name="connsiteX115" fmla="*/ 3212354 w 3573461"/>
                  <a:gd name="connsiteY115" fmla="*/ 322622 h 634380"/>
                  <a:gd name="connsiteX116" fmla="*/ 3188158 w 3573461"/>
                  <a:gd name="connsiteY116" fmla="*/ 347457 h 634380"/>
                  <a:gd name="connsiteX117" fmla="*/ 3156594 w 3573461"/>
                  <a:gd name="connsiteY117" fmla="*/ 342039 h 634380"/>
                  <a:gd name="connsiteX118" fmla="*/ 3180791 w 3573461"/>
                  <a:gd name="connsiteY118" fmla="*/ 317204 h 634380"/>
                  <a:gd name="connsiteX119" fmla="*/ 3201584 w 3573461"/>
                  <a:gd name="connsiteY119" fmla="*/ 314769 h 634380"/>
                  <a:gd name="connsiteX120" fmla="*/ 1123758 w 3573461"/>
                  <a:gd name="connsiteY120" fmla="*/ 314769 h 634380"/>
                  <a:gd name="connsiteX121" fmla="*/ 1134528 w 3573461"/>
                  <a:gd name="connsiteY121" fmla="*/ 322622 h 634380"/>
                  <a:gd name="connsiteX122" fmla="*/ 1110331 w 3573461"/>
                  <a:gd name="connsiteY122" fmla="*/ 347457 h 634380"/>
                  <a:gd name="connsiteX123" fmla="*/ 1078767 w 3573461"/>
                  <a:gd name="connsiteY123" fmla="*/ 342039 h 634380"/>
                  <a:gd name="connsiteX124" fmla="*/ 1102964 w 3573461"/>
                  <a:gd name="connsiteY124" fmla="*/ 317204 h 634380"/>
                  <a:gd name="connsiteX125" fmla="*/ 1123758 w 3573461"/>
                  <a:gd name="connsiteY125" fmla="*/ 314769 h 634380"/>
                  <a:gd name="connsiteX126" fmla="*/ 3560584 w 3573461"/>
                  <a:gd name="connsiteY126" fmla="*/ 310406 h 634380"/>
                  <a:gd name="connsiteX127" fmla="*/ 3572607 w 3573461"/>
                  <a:gd name="connsiteY127" fmla="*/ 314968 h 634380"/>
                  <a:gd name="connsiteX128" fmla="*/ 3554046 w 3573461"/>
                  <a:gd name="connsiteY128" fmla="*/ 345975 h 634380"/>
                  <a:gd name="connsiteX129" fmla="*/ 3522311 w 3573461"/>
                  <a:gd name="connsiteY129" fmla="*/ 349693 h 634380"/>
                  <a:gd name="connsiteX130" fmla="*/ 3540872 w 3573461"/>
                  <a:gd name="connsiteY130" fmla="*/ 318687 h 634380"/>
                  <a:gd name="connsiteX131" fmla="*/ 3560584 w 3573461"/>
                  <a:gd name="connsiteY131" fmla="*/ 310406 h 634380"/>
                  <a:gd name="connsiteX132" fmla="*/ 1482757 w 3573461"/>
                  <a:gd name="connsiteY132" fmla="*/ 310406 h 634380"/>
                  <a:gd name="connsiteX133" fmla="*/ 1494781 w 3573461"/>
                  <a:gd name="connsiteY133" fmla="*/ 314968 h 634380"/>
                  <a:gd name="connsiteX134" fmla="*/ 1476220 w 3573461"/>
                  <a:gd name="connsiteY134" fmla="*/ 345975 h 634380"/>
                  <a:gd name="connsiteX135" fmla="*/ 1444484 w 3573461"/>
                  <a:gd name="connsiteY135" fmla="*/ 349693 h 634380"/>
                  <a:gd name="connsiteX136" fmla="*/ 1463045 w 3573461"/>
                  <a:gd name="connsiteY136" fmla="*/ 318687 h 634380"/>
                  <a:gd name="connsiteX137" fmla="*/ 1482757 w 3573461"/>
                  <a:gd name="connsiteY137" fmla="*/ 310406 h 634380"/>
                  <a:gd name="connsiteX138" fmla="*/ 2671008 w 3573461"/>
                  <a:gd name="connsiteY138" fmla="*/ 260198 h 634380"/>
                  <a:gd name="connsiteX139" fmla="*/ 2690864 w 3573461"/>
                  <a:gd name="connsiteY139" fmla="*/ 267969 h 634380"/>
                  <a:gd name="connsiteX140" fmla="*/ 2709981 w 3573461"/>
                  <a:gd name="connsiteY140" fmla="*/ 298489 h 634380"/>
                  <a:gd name="connsiteX141" fmla="*/ 2678186 w 3573461"/>
                  <a:gd name="connsiteY141" fmla="*/ 295590 h 634380"/>
                  <a:gd name="connsiteX142" fmla="*/ 2659070 w 3573461"/>
                  <a:gd name="connsiteY142" fmla="*/ 265069 h 634380"/>
                  <a:gd name="connsiteX143" fmla="*/ 2671008 w 3573461"/>
                  <a:gd name="connsiteY143" fmla="*/ 260198 h 634380"/>
                  <a:gd name="connsiteX144" fmla="*/ 593182 w 3573461"/>
                  <a:gd name="connsiteY144" fmla="*/ 260198 h 634380"/>
                  <a:gd name="connsiteX145" fmla="*/ 613038 w 3573461"/>
                  <a:gd name="connsiteY145" fmla="*/ 267969 h 634380"/>
                  <a:gd name="connsiteX146" fmla="*/ 632153 w 3573461"/>
                  <a:gd name="connsiteY146" fmla="*/ 298489 h 634380"/>
                  <a:gd name="connsiteX147" fmla="*/ 600359 w 3573461"/>
                  <a:gd name="connsiteY147" fmla="*/ 295590 h 634380"/>
                  <a:gd name="connsiteX148" fmla="*/ 581243 w 3573461"/>
                  <a:gd name="connsiteY148" fmla="*/ 265069 h 634380"/>
                  <a:gd name="connsiteX149" fmla="*/ 593182 w 3573461"/>
                  <a:gd name="connsiteY149" fmla="*/ 260198 h 634380"/>
                  <a:gd name="connsiteX150" fmla="*/ 2473118 w 3573461"/>
                  <a:gd name="connsiteY150" fmla="*/ 259871 h 634380"/>
                  <a:gd name="connsiteX151" fmla="*/ 2499780 w 3573461"/>
                  <a:gd name="connsiteY151" fmla="*/ 280787 h 634380"/>
                  <a:gd name="connsiteX152" fmla="*/ 2469058 w 3573461"/>
                  <a:gd name="connsiteY152" fmla="*/ 291003 h 634380"/>
                  <a:gd name="connsiteX153" fmla="*/ 2442396 w 3573461"/>
                  <a:gd name="connsiteY153" fmla="*/ 270087 h 634380"/>
                  <a:gd name="connsiteX154" fmla="*/ 2473118 w 3573461"/>
                  <a:gd name="connsiteY154" fmla="*/ 259871 h 634380"/>
                  <a:gd name="connsiteX155" fmla="*/ 2110134 w 3573461"/>
                  <a:gd name="connsiteY155" fmla="*/ 259871 h 634380"/>
                  <a:gd name="connsiteX156" fmla="*/ 2136796 w 3573461"/>
                  <a:gd name="connsiteY156" fmla="*/ 280787 h 634380"/>
                  <a:gd name="connsiteX157" fmla="*/ 2106074 w 3573461"/>
                  <a:gd name="connsiteY157" fmla="*/ 291003 h 634380"/>
                  <a:gd name="connsiteX158" fmla="*/ 2079413 w 3573461"/>
                  <a:gd name="connsiteY158" fmla="*/ 270087 h 634380"/>
                  <a:gd name="connsiteX159" fmla="*/ 2110134 w 3573461"/>
                  <a:gd name="connsiteY159" fmla="*/ 259871 h 634380"/>
                  <a:gd name="connsiteX160" fmla="*/ 395291 w 3573461"/>
                  <a:gd name="connsiteY160" fmla="*/ 259871 h 634380"/>
                  <a:gd name="connsiteX161" fmla="*/ 421953 w 3573461"/>
                  <a:gd name="connsiteY161" fmla="*/ 280787 h 634380"/>
                  <a:gd name="connsiteX162" fmla="*/ 391231 w 3573461"/>
                  <a:gd name="connsiteY162" fmla="*/ 291003 h 634380"/>
                  <a:gd name="connsiteX163" fmla="*/ 364569 w 3573461"/>
                  <a:gd name="connsiteY163" fmla="*/ 270087 h 634380"/>
                  <a:gd name="connsiteX164" fmla="*/ 395291 w 3573461"/>
                  <a:gd name="connsiteY164" fmla="*/ 259871 h 634380"/>
                  <a:gd name="connsiteX165" fmla="*/ 2999281 w 3573461"/>
                  <a:gd name="connsiteY165" fmla="*/ 240370 h 634380"/>
                  <a:gd name="connsiteX166" fmla="*/ 3010051 w 3573461"/>
                  <a:gd name="connsiteY166" fmla="*/ 248223 h 634380"/>
                  <a:gd name="connsiteX167" fmla="*/ 2985854 w 3573461"/>
                  <a:gd name="connsiteY167" fmla="*/ 273058 h 634380"/>
                  <a:gd name="connsiteX168" fmla="*/ 2954290 w 3573461"/>
                  <a:gd name="connsiteY168" fmla="*/ 267640 h 634380"/>
                  <a:gd name="connsiteX169" fmla="*/ 2978487 w 3573461"/>
                  <a:gd name="connsiteY169" fmla="*/ 242806 h 634380"/>
                  <a:gd name="connsiteX170" fmla="*/ 2999281 w 3573461"/>
                  <a:gd name="connsiteY170" fmla="*/ 240370 h 634380"/>
                  <a:gd name="connsiteX171" fmla="*/ 921454 w 3573461"/>
                  <a:gd name="connsiteY171" fmla="*/ 240370 h 634380"/>
                  <a:gd name="connsiteX172" fmla="*/ 932225 w 3573461"/>
                  <a:gd name="connsiteY172" fmla="*/ 248223 h 634380"/>
                  <a:gd name="connsiteX173" fmla="*/ 908028 w 3573461"/>
                  <a:gd name="connsiteY173" fmla="*/ 273058 h 634380"/>
                  <a:gd name="connsiteX174" fmla="*/ 876464 w 3573461"/>
                  <a:gd name="connsiteY174" fmla="*/ 267640 h 634380"/>
                  <a:gd name="connsiteX175" fmla="*/ 900661 w 3573461"/>
                  <a:gd name="connsiteY175" fmla="*/ 242806 h 634380"/>
                  <a:gd name="connsiteX176" fmla="*/ 921454 w 3573461"/>
                  <a:gd name="connsiteY176" fmla="*/ 240370 h 634380"/>
                  <a:gd name="connsiteX177" fmla="*/ 2907325 w 3573461"/>
                  <a:gd name="connsiteY177" fmla="*/ 130962 h 634380"/>
                  <a:gd name="connsiteX178" fmla="*/ 2918095 w 3573461"/>
                  <a:gd name="connsiteY178" fmla="*/ 138815 h 634380"/>
                  <a:gd name="connsiteX179" fmla="*/ 2893898 w 3573461"/>
                  <a:gd name="connsiteY179" fmla="*/ 163649 h 634380"/>
                  <a:gd name="connsiteX180" fmla="*/ 2862334 w 3573461"/>
                  <a:gd name="connsiteY180" fmla="*/ 158231 h 634380"/>
                  <a:gd name="connsiteX181" fmla="*/ 2886531 w 3573461"/>
                  <a:gd name="connsiteY181" fmla="*/ 133397 h 634380"/>
                  <a:gd name="connsiteX182" fmla="*/ 2907325 w 3573461"/>
                  <a:gd name="connsiteY182" fmla="*/ 130962 h 634380"/>
                  <a:gd name="connsiteX183" fmla="*/ 829498 w 3573461"/>
                  <a:gd name="connsiteY183" fmla="*/ 130962 h 634380"/>
                  <a:gd name="connsiteX184" fmla="*/ 840269 w 3573461"/>
                  <a:gd name="connsiteY184" fmla="*/ 138815 h 634380"/>
                  <a:gd name="connsiteX185" fmla="*/ 816072 w 3573461"/>
                  <a:gd name="connsiteY185" fmla="*/ 163649 h 634380"/>
                  <a:gd name="connsiteX186" fmla="*/ 784508 w 3573461"/>
                  <a:gd name="connsiteY186" fmla="*/ 158231 h 634380"/>
                  <a:gd name="connsiteX187" fmla="*/ 808705 w 3573461"/>
                  <a:gd name="connsiteY187" fmla="*/ 133397 h 634380"/>
                  <a:gd name="connsiteX188" fmla="*/ 829498 w 3573461"/>
                  <a:gd name="connsiteY188" fmla="*/ 130962 h 634380"/>
                  <a:gd name="connsiteX189" fmla="*/ 1777930 w 3573461"/>
                  <a:gd name="connsiteY189" fmla="*/ 124623 h 634380"/>
                  <a:gd name="connsiteX190" fmla="*/ 1798763 w 3573461"/>
                  <a:gd name="connsiteY190" fmla="*/ 126521 h 634380"/>
                  <a:gd name="connsiteX191" fmla="*/ 1823401 w 3573461"/>
                  <a:gd name="connsiteY191" fmla="*/ 150726 h 634380"/>
                  <a:gd name="connsiteX192" fmla="*/ 1791943 w 3573461"/>
                  <a:gd name="connsiteY192" fmla="*/ 156956 h 634380"/>
                  <a:gd name="connsiteX193" fmla="*/ 1767303 w 3573461"/>
                  <a:gd name="connsiteY193" fmla="*/ 132750 h 634380"/>
                  <a:gd name="connsiteX194" fmla="*/ 1777930 w 3573461"/>
                  <a:gd name="connsiteY194" fmla="*/ 124623 h 634380"/>
                  <a:gd name="connsiteX195" fmla="*/ 3273900 w 3573461"/>
                  <a:gd name="connsiteY195" fmla="*/ 119895 h 634380"/>
                  <a:gd name="connsiteX196" fmla="*/ 3301341 w 3573461"/>
                  <a:gd name="connsiteY196" fmla="*/ 139320 h 634380"/>
                  <a:gd name="connsiteX197" fmla="*/ 3271046 w 3573461"/>
                  <a:gd name="connsiteY197" fmla="*/ 151220 h 634380"/>
                  <a:gd name="connsiteX198" fmla="*/ 3243606 w 3573461"/>
                  <a:gd name="connsiteY198" fmla="*/ 131795 h 634380"/>
                  <a:gd name="connsiteX199" fmla="*/ 3273900 w 3573461"/>
                  <a:gd name="connsiteY199" fmla="*/ 119895 h 634380"/>
                  <a:gd name="connsiteX200" fmla="*/ 1196074 w 3573461"/>
                  <a:gd name="connsiteY200" fmla="*/ 119895 h 634380"/>
                  <a:gd name="connsiteX201" fmla="*/ 1223515 w 3573461"/>
                  <a:gd name="connsiteY201" fmla="*/ 139320 h 634380"/>
                  <a:gd name="connsiteX202" fmla="*/ 1193220 w 3573461"/>
                  <a:gd name="connsiteY202" fmla="*/ 151220 h 634380"/>
                  <a:gd name="connsiteX203" fmla="*/ 1165779 w 3573461"/>
                  <a:gd name="connsiteY203" fmla="*/ 131795 h 634380"/>
                  <a:gd name="connsiteX204" fmla="*/ 1196074 w 3573461"/>
                  <a:gd name="connsiteY204" fmla="*/ 119895 h 634380"/>
                  <a:gd name="connsiteX205" fmla="*/ 2313276 w 3573461"/>
                  <a:gd name="connsiteY205" fmla="*/ 84542 h 634380"/>
                  <a:gd name="connsiteX206" fmla="*/ 2329871 w 3573461"/>
                  <a:gd name="connsiteY206" fmla="*/ 97530 h 634380"/>
                  <a:gd name="connsiteX207" fmla="*/ 2339382 w 3573461"/>
                  <a:gd name="connsiteY207" fmla="*/ 132541 h 634380"/>
                  <a:gd name="connsiteX208" fmla="*/ 2310131 w 3573461"/>
                  <a:gd name="connsiteY208" fmla="*/ 121067 h 634380"/>
                  <a:gd name="connsiteX209" fmla="*/ 2300620 w 3573461"/>
                  <a:gd name="connsiteY209" fmla="*/ 86056 h 634380"/>
                  <a:gd name="connsiteX210" fmla="*/ 2313276 w 3573461"/>
                  <a:gd name="connsiteY210" fmla="*/ 84542 h 634380"/>
                  <a:gd name="connsiteX211" fmla="*/ 1464540 w 3573461"/>
                  <a:gd name="connsiteY211" fmla="*/ 52929 h 634380"/>
                  <a:gd name="connsiteX212" fmla="*/ 1476564 w 3573461"/>
                  <a:gd name="connsiteY212" fmla="*/ 57491 h 634380"/>
                  <a:gd name="connsiteX213" fmla="*/ 1458003 w 3573461"/>
                  <a:gd name="connsiteY213" fmla="*/ 88498 h 634380"/>
                  <a:gd name="connsiteX214" fmla="*/ 1426268 w 3573461"/>
                  <a:gd name="connsiteY214" fmla="*/ 92216 h 634380"/>
                  <a:gd name="connsiteX215" fmla="*/ 1444829 w 3573461"/>
                  <a:gd name="connsiteY215" fmla="*/ 61210 h 634380"/>
                  <a:gd name="connsiteX216" fmla="*/ 1464540 w 3573461"/>
                  <a:gd name="connsiteY216" fmla="*/ 52929 h 634380"/>
                  <a:gd name="connsiteX217" fmla="*/ 1037664 w 3573461"/>
                  <a:gd name="connsiteY217" fmla="*/ 45785 h 634380"/>
                  <a:gd name="connsiteX218" fmla="*/ 1031570 w 3573461"/>
                  <a:gd name="connsiteY218" fmla="*/ 54294 h 634380"/>
                  <a:gd name="connsiteX219" fmla="*/ 1000682 w 3573461"/>
                  <a:gd name="connsiteY219" fmla="*/ 63763 h 634380"/>
                  <a:gd name="connsiteX220" fmla="*/ 1001408 w 3573461"/>
                  <a:gd name="connsiteY220" fmla="*/ 50031 h 634380"/>
                  <a:gd name="connsiteX221" fmla="*/ 1022581 w 3573461"/>
                  <a:gd name="connsiteY221" fmla="*/ 47143 h 634380"/>
                  <a:gd name="connsiteX222" fmla="*/ 2578800 w 3573461"/>
                  <a:gd name="connsiteY222" fmla="*/ 33030 h 634380"/>
                  <a:gd name="connsiteX223" fmla="*/ 2605462 w 3573461"/>
                  <a:gd name="connsiteY223" fmla="*/ 53946 h 634380"/>
                  <a:gd name="connsiteX224" fmla="*/ 2574740 w 3573461"/>
                  <a:gd name="connsiteY224" fmla="*/ 64162 h 634380"/>
                  <a:gd name="connsiteX225" fmla="*/ 2548080 w 3573461"/>
                  <a:gd name="connsiteY225" fmla="*/ 43246 h 634380"/>
                  <a:gd name="connsiteX226" fmla="*/ 2578800 w 3573461"/>
                  <a:gd name="connsiteY226" fmla="*/ 33030 h 634380"/>
                  <a:gd name="connsiteX227" fmla="*/ 1641801 w 3573461"/>
                  <a:gd name="connsiteY227" fmla="*/ 657 h 634380"/>
                  <a:gd name="connsiteX228" fmla="*/ 1637088 w 3573461"/>
                  <a:gd name="connsiteY228" fmla="*/ 4261 h 634380"/>
                  <a:gd name="connsiteX229" fmla="*/ 1616255 w 3573461"/>
                  <a:gd name="connsiteY229" fmla="*/ 2363 h 634380"/>
                  <a:gd name="connsiteX230" fmla="*/ 1615886 w 3573461"/>
                  <a:gd name="connsiteY230" fmla="*/ 2151 h 634380"/>
                  <a:gd name="connsiteX231" fmla="*/ 2148692 w 3573461"/>
                  <a:gd name="connsiteY231" fmla="*/ 1 h 634380"/>
                  <a:gd name="connsiteX232" fmla="*/ 2177711 w 3573461"/>
                  <a:gd name="connsiteY232" fmla="*/ 15805 h 634380"/>
                  <a:gd name="connsiteX233" fmla="*/ 2148654 w 3573461"/>
                  <a:gd name="connsiteY233" fmla="*/ 31510 h 634380"/>
                  <a:gd name="connsiteX234" fmla="*/ 2119634 w 3573461"/>
                  <a:gd name="connsiteY234" fmla="*/ 15705 h 634380"/>
                  <a:gd name="connsiteX235" fmla="*/ 2148692 w 3573461"/>
                  <a:gd name="connsiteY235" fmla="*/ 1 h 6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</a:cxnLst>
                <a:rect l="l" t="t" r="r" b="b"/>
                <a:pathLst>
                  <a:path w="3573461" h="634380">
                    <a:moveTo>
                      <a:pt x="170037" y="623176"/>
                    </a:moveTo>
                    <a:cubicBezTo>
                      <a:pt x="178009" y="624215"/>
                      <a:pt x="185066" y="626908"/>
                      <a:pt x="190032" y="630424"/>
                    </a:cubicBezTo>
                    <a:lnTo>
                      <a:pt x="192451" y="634380"/>
                    </a:lnTo>
                    <a:lnTo>
                      <a:pt x="154275" y="624635"/>
                    </a:lnTo>
                    <a:close/>
                    <a:moveTo>
                      <a:pt x="778082" y="581738"/>
                    </a:moveTo>
                    <a:cubicBezTo>
                      <a:pt x="783825" y="581065"/>
                      <a:pt x="788287" y="582533"/>
                      <a:pt x="790106" y="586301"/>
                    </a:cubicBezTo>
                    <a:cubicBezTo>
                      <a:pt x="793743" y="593835"/>
                      <a:pt x="785433" y="607718"/>
                      <a:pt x="771545" y="617307"/>
                    </a:cubicBezTo>
                    <a:cubicBezTo>
                      <a:pt x="757656" y="626896"/>
                      <a:pt x="743447" y="628561"/>
                      <a:pt x="739809" y="621026"/>
                    </a:cubicBezTo>
                    <a:cubicBezTo>
                      <a:pt x="736171" y="613491"/>
                      <a:pt x="744481" y="599608"/>
                      <a:pt x="758370" y="590019"/>
                    </a:cubicBezTo>
                    <a:cubicBezTo>
                      <a:pt x="765315" y="585225"/>
                      <a:pt x="772339" y="582411"/>
                      <a:pt x="778082" y="581738"/>
                    </a:cubicBezTo>
                    <a:close/>
                    <a:moveTo>
                      <a:pt x="1088319" y="581709"/>
                    </a:moveTo>
                    <a:cubicBezTo>
                      <a:pt x="1094089" y="581635"/>
                      <a:pt x="1098427" y="583560"/>
                      <a:pt x="1099965" y="587502"/>
                    </a:cubicBezTo>
                    <a:cubicBezTo>
                      <a:pt x="1101504" y="591445"/>
                      <a:pt x="1099952" y="596658"/>
                      <a:pt x="1096198" y="601899"/>
                    </a:cubicBezTo>
                    <a:lnTo>
                      <a:pt x="1080422" y="615434"/>
                    </a:lnTo>
                    <a:lnTo>
                      <a:pt x="1052989" y="618689"/>
                    </a:lnTo>
                    <a:lnTo>
                      <a:pt x="1051319" y="618852"/>
                    </a:lnTo>
                    <a:lnTo>
                      <a:pt x="1047337" y="616871"/>
                    </a:lnTo>
                    <a:cubicBezTo>
                      <a:pt x="1044260" y="608987"/>
                      <a:pt x="1053546" y="596021"/>
                      <a:pt x="1068080" y="587911"/>
                    </a:cubicBezTo>
                    <a:cubicBezTo>
                      <a:pt x="1075347" y="583855"/>
                      <a:pt x="1082548" y="581783"/>
                      <a:pt x="1088319" y="581709"/>
                    </a:cubicBezTo>
                    <a:close/>
                    <a:moveTo>
                      <a:pt x="438503" y="556208"/>
                    </a:moveTo>
                    <a:cubicBezTo>
                      <a:pt x="444246" y="555535"/>
                      <a:pt x="448708" y="557003"/>
                      <a:pt x="450527" y="560771"/>
                    </a:cubicBezTo>
                    <a:cubicBezTo>
                      <a:pt x="454164" y="568306"/>
                      <a:pt x="445854" y="582188"/>
                      <a:pt x="431966" y="591777"/>
                    </a:cubicBezTo>
                    <a:cubicBezTo>
                      <a:pt x="418077" y="601367"/>
                      <a:pt x="403868" y="603031"/>
                      <a:pt x="400230" y="595496"/>
                    </a:cubicBezTo>
                    <a:cubicBezTo>
                      <a:pt x="396592" y="587961"/>
                      <a:pt x="404902" y="574079"/>
                      <a:pt x="418791" y="564490"/>
                    </a:cubicBezTo>
                    <a:cubicBezTo>
                      <a:pt x="425736" y="559695"/>
                      <a:pt x="432760" y="556882"/>
                      <a:pt x="438503" y="556208"/>
                    </a:cubicBezTo>
                    <a:close/>
                    <a:moveTo>
                      <a:pt x="1652576" y="530203"/>
                    </a:moveTo>
                    <a:cubicBezTo>
                      <a:pt x="1658269" y="529074"/>
                      <a:pt x="1665664" y="529618"/>
                      <a:pt x="1673409" y="532101"/>
                    </a:cubicBezTo>
                    <a:cubicBezTo>
                      <a:pt x="1681155" y="534582"/>
                      <a:pt x="1687785" y="538532"/>
                      <a:pt x="1692244" y="542913"/>
                    </a:cubicBezTo>
                    <a:lnTo>
                      <a:pt x="1693917" y="546773"/>
                    </a:lnTo>
                    <a:lnTo>
                      <a:pt x="1663057" y="548771"/>
                    </a:lnTo>
                    <a:lnTo>
                      <a:pt x="1647232" y="550517"/>
                    </a:lnTo>
                    <a:lnTo>
                      <a:pt x="1641949" y="538330"/>
                    </a:lnTo>
                    <a:cubicBezTo>
                      <a:pt x="1642892" y="534128"/>
                      <a:pt x="1646883" y="531330"/>
                      <a:pt x="1652576" y="530203"/>
                    </a:cubicBezTo>
                    <a:close/>
                    <a:moveTo>
                      <a:pt x="2085280" y="521229"/>
                    </a:moveTo>
                    <a:cubicBezTo>
                      <a:pt x="2090870" y="519516"/>
                      <a:pt x="2095466" y="520152"/>
                      <a:pt x="2097744" y="523544"/>
                    </a:cubicBezTo>
                    <a:lnTo>
                      <a:pt x="2097179" y="534241"/>
                    </a:lnTo>
                    <a:lnTo>
                      <a:pt x="2066250" y="533857"/>
                    </a:lnTo>
                    <a:lnTo>
                      <a:pt x="2066856" y="533011"/>
                    </a:lnTo>
                    <a:cubicBezTo>
                      <a:pt x="2073107" y="527006"/>
                      <a:pt x="2079690" y="522942"/>
                      <a:pt x="2085280" y="521229"/>
                    </a:cubicBezTo>
                    <a:close/>
                    <a:moveTo>
                      <a:pt x="7453" y="521229"/>
                    </a:moveTo>
                    <a:cubicBezTo>
                      <a:pt x="13043" y="519516"/>
                      <a:pt x="17639" y="520152"/>
                      <a:pt x="19918" y="523544"/>
                    </a:cubicBezTo>
                    <a:cubicBezTo>
                      <a:pt x="22197" y="526935"/>
                      <a:pt x="21726" y="532440"/>
                      <a:pt x="19123" y="538598"/>
                    </a:cubicBezTo>
                    <a:lnTo>
                      <a:pt x="14889" y="544511"/>
                    </a:lnTo>
                    <a:lnTo>
                      <a:pt x="3087" y="533344"/>
                    </a:lnTo>
                    <a:lnTo>
                      <a:pt x="0" y="525995"/>
                    </a:lnTo>
                    <a:close/>
                    <a:moveTo>
                      <a:pt x="2657939" y="468844"/>
                    </a:moveTo>
                    <a:cubicBezTo>
                      <a:pt x="2663693" y="469368"/>
                      <a:pt x="2670766" y="472000"/>
                      <a:pt x="2677795" y="476615"/>
                    </a:cubicBezTo>
                    <a:cubicBezTo>
                      <a:pt x="2691854" y="485844"/>
                      <a:pt x="2700412" y="499508"/>
                      <a:pt x="2696912" y="507135"/>
                    </a:cubicBezTo>
                    <a:cubicBezTo>
                      <a:pt x="2693410" y="514762"/>
                      <a:pt x="2679175" y="513465"/>
                      <a:pt x="2665116" y="504236"/>
                    </a:cubicBezTo>
                    <a:cubicBezTo>
                      <a:pt x="2651058" y="495007"/>
                      <a:pt x="2642500" y="481341"/>
                      <a:pt x="2646001" y="473715"/>
                    </a:cubicBezTo>
                    <a:cubicBezTo>
                      <a:pt x="2647751" y="469902"/>
                      <a:pt x="2652185" y="468319"/>
                      <a:pt x="2657939" y="468844"/>
                    </a:cubicBezTo>
                    <a:close/>
                    <a:moveTo>
                      <a:pt x="580113" y="468844"/>
                    </a:moveTo>
                    <a:cubicBezTo>
                      <a:pt x="585867" y="469368"/>
                      <a:pt x="592940" y="472000"/>
                      <a:pt x="599969" y="476615"/>
                    </a:cubicBezTo>
                    <a:cubicBezTo>
                      <a:pt x="614028" y="485844"/>
                      <a:pt x="622585" y="499508"/>
                      <a:pt x="619084" y="507135"/>
                    </a:cubicBezTo>
                    <a:cubicBezTo>
                      <a:pt x="615583" y="514762"/>
                      <a:pt x="601348" y="513465"/>
                      <a:pt x="587290" y="504236"/>
                    </a:cubicBezTo>
                    <a:cubicBezTo>
                      <a:pt x="573230" y="495007"/>
                      <a:pt x="564672" y="481341"/>
                      <a:pt x="568173" y="473715"/>
                    </a:cubicBezTo>
                    <a:cubicBezTo>
                      <a:pt x="569924" y="469902"/>
                      <a:pt x="574358" y="468319"/>
                      <a:pt x="580113" y="468844"/>
                    </a:cubicBezTo>
                    <a:close/>
                    <a:moveTo>
                      <a:pt x="3017188" y="428007"/>
                    </a:moveTo>
                    <a:cubicBezTo>
                      <a:pt x="3022901" y="428988"/>
                      <a:pt x="3026942" y="431684"/>
                      <a:pt x="3027959" y="435860"/>
                    </a:cubicBezTo>
                    <a:cubicBezTo>
                      <a:pt x="3029993" y="444213"/>
                      <a:pt x="3019160" y="455333"/>
                      <a:pt x="3003762" y="460695"/>
                    </a:cubicBezTo>
                    <a:cubicBezTo>
                      <a:pt x="2988364" y="466057"/>
                      <a:pt x="2974232" y="463631"/>
                      <a:pt x="2972198" y="455277"/>
                    </a:cubicBezTo>
                    <a:cubicBezTo>
                      <a:pt x="2970164" y="446924"/>
                      <a:pt x="2980998" y="435804"/>
                      <a:pt x="2996395" y="430442"/>
                    </a:cubicBezTo>
                    <a:cubicBezTo>
                      <a:pt x="3004094" y="427761"/>
                      <a:pt x="3011478" y="427027"/>
                      <a:pt x="3017188" y="428007"/>
                    </a:cubicBezTo>
                    <a:close/>
                    <a:moveTo>
                      <a:pt x="939362" y="428007"/>
                    </a:moveTo>
                    <a:cubicBezTo>
                      <a:pt x="945074" y="428988"/>
                      <a:pt x="949116" y="431684"/>
                      <a:pt x="950133" y="435860"/>
                    </a:cubicBezTo>
                    <a:cubicBezTo>
                      <a:pt x="952167" y="444213"/>
                      <a:pt x="941334" y="455333"/>
                      <a:pt x="925936" y="460695"/>
                    </a:cubicBezTo>
                    <a:cubicBezTo>
                      <a:pt x="910538" y="466057"/>
                      <a:pt x="896406" y="463631"/>
                      <a:pt x="894372" y="455277"/>
                    </a:cubicBezTo>
                    <a:cubicBezTo>
                      <a:pt x="892338" y="446924"/>
                      <a:pt x="903171" y="435804"/>
                      <a:pt x="918569" y="430442"/>
                    </a:cubicBezTo>
                    <a:cubicBezTo>
                      <a:pt x="926268" y="427761"/>
                      <a:pt x="933650" y="427027"/>
                      <a:pt x="939362" y="428007"/>
                    </a:cubicBezTo>
                    <a:close/>
                    <a:moveTo>
                      <a:pt x="3376188" y="423643"/>
                    </a:moveTo>
                    <a:cubicBezTo>
                      <a:pt x="3381931" y="422971"/>
                      <a:pt x="3386393" y="424438"/>
                      <a:pt x="3388211" y="428206"/>
                    </a:cubicBezTo>
                    <a:cubicBezTo>
                      <a:pt x="3391850" y="435741"/>
                      <a:pt x="3383540" y="449623"/>
                      <a:pt x="3369650" y="459212"/>
                    </a:cubicBezTo>
                    <a:cubicBezTo>
                      <a:pt x="3355762" y="468802"/>
                      <a:pt x="3341554" y="470466"/>
                      <a:pt x="3337915" y="462931"/>
                    </a:cubicBezTo>
                    <a:cubicBezTo>
                      <a:pt x="3334278" y="455396"/>
                      <a:pt x="3342587" y="441514"/>
                      <a:pt x="3356476" y="431925"/>
                    </a:cubicBezTo>
                    <a:cubicBezTo>
                      <a:pt x="3363421" y="427130"/>
                      <a:pt x="3370445" y="424317"/>
                      <a:pt x="3376188" y="423643"/>
                    </a:cubicBezTo>
                    <a:close/>
                    <a:moveTo>
                      <a:pt x="1298362" y="423643"/>
                    </a:moveTo>
                    <a:cubicBezTo>
                      <a:pt x="1304104" y="422971"/>
                      <a:pt x="1308566" y="424438"/>
                      <a:pt x="1310385" y="428206"/>
                    </a:cubicBezTo>
                    <a:cubicBezTo>
                      <a:pt x="1314023" y="435741"/>
                      <a:pt x="1305713" y="449623"/>
                      <a:pt x="1291824" y="459212"/>
                    </a:cubicBezTo>
                    <a:cubicBezTo>
                      <a:pt x="1277935" y="468802"/>
                      <a:pt x="1263727" y="470466"/>
                      <a:pt x="1260089" y="462931"/>
                    </a:cubicBezTo>
                    <a:cubicBezTo>
                      <a:pt x="1256451" y="455396"/>
                      <a:pt x="1264761" y="441514"/>
                      <a:pt x="1278650" y="431925"/>
                    </a:cubicBezTo>
                    <a:cubicBezTo>
                      <a:pt x="1285594" y="427130"/>
                      <a:pt x="1292619" y="424317"/>
                      <a:pt x="1298362" y="423643"/>
                    </a:cubicBezTo>
                    <a:close/>
                    <a:moveTo>
                      <a:pt x="2288722" y="373108"/>
                    </a:moveTo>
                    <a:cubicBezTo>
                      <a:pt x="2304569" y="376063"/>
                      <a:pt x="2316505" y="385428"/>
                      <a:pt x="2315384" y="394024"/>
                    </a:cubicBezTo>
                    <a:cubicBezTo>
                      <a:pt x="2314264" y="402621"/>
                      <a:pt x="2300509" y="407196"/>
                      <a:pt x="2284662" y="404241"/>
                    </a:cubicBezTo>
                    <a:cubicBezTo>
                      <a:pt x="2268816" y="401286"/>
                      <a:pt x="2256879" y="391921"/>
                      <a:pt x="2258001" y="383325"/>
                    </a:cubicBezTo>
                    <a:cubicBezTo>
                      <a:pt x="2259122" y="374728"/>
                      <a:pt x="2272876" y="370153"/>
                      <a:pt x="2288722" y="373108"/>
                    </a:cubicBezTo>
                    <a:close/>
                    <a:moveTo>
                      <a:pt x="1925738" y="373108"/>
                    </a:moveTo>
                    <a:cubicBezTo>
                      <a:pt x="1941585" y="376063"/>
                      <a:pt x="1953521" y="385428"/>
                      <a:pt x="1952401" y="394024"/>
                    </a:cubicBezTo>
                    <a:cubicBezTo>
                      <a:pt x="1951280" y="402621"/>
                      <a:pt x="1937526" y="407196"/>
                      <a:pt x="1921679" y="404241"/>
                    </a:cubicBezTo>
                    <a:cubicBezTo>
                      <a:pt x="1905833" y="401286"/>
                      <a:pt x="1893896" y="391921"/>
                      <a:pt x="1895018" y="383325"/>
                    </a:cubicBezTo>
                    <a:cubicBezTo>
                      <a:pt x="1896138" y="374728"/>
                      <a:pt x="1909893" y="370153"/>
                      <a:pt x="1925738" y="373108"/>
                    </a:cubicBezTo>
                    <a:close/>
                    <a:moveTo>
                      <a:pt x="210896" y="373108"/>
                    </a:moveTo>
                    <a:cubicBezTo>
                      <a:pt x="226741" y="376063"/>
                      <a:pt x="238678" y="385428"/>
                      <a:pt x="237558" y="394024"/>
                    </a:cubicBezTo>
                    <a:cubicBezTo>
                      <a:pt x="236436" y="402621"/>
                      <a:pt x="222682" y="407196"/>
                      <a:pt x="206836" y="404241"/>
                    </a:cubicBezTo>
                    <a:cubicBezTo>
                      <a:pt x="190990" y="401286"/>
                      <a:pt x="179053" y="391921"/>
                      <a:pt x="180174" y="383325"/>
                    </a:cubicBezTo>
                    <a:cubicBezTo>
                      <a:pt x="181295" y="374728"/>
                      <a:pt x="195049" y="370153"/>
                      <a:pt x="210896" y="373108"/>
                    </a:cubicBezTo>
                    <a:close/>
                    <a:moveTo>
                      <a:pt x="2814884" y="353608"/>
                    </a:moveTo>
                    <a:cubicBezTo>
                      <a:pt x="2820596" y="354589"/>
                      <a:pt x="2824638" y="357285"/>
                      <a:pt x="2825654" y="361461"/>
                    </a:cubicBezTo>
                    <a:cubicBezTo>
                      <a:pt x="2827689" y="369814"/>
                      <a:pt x="2816856" y="380934"/>
                      <a:pt x="2801458" y="386296"/>
                    </a:cubicBezTo>
                    <a:cubicBezTo>
                      <a:pt x="2786060" y="391657"/>
                      <a:pt x="2771928" y="389232"/>
                      <a:pt x="2769894" y="380878"/>
                    </a:cubicBezTo>
                    <a:cubicBezTo>
                      <a:pt x="2767860" y="372525"/>
                      <a:pt x="2778693" y="361405"/>
                      <a:pt x="2794091" y="356043"/>
                    </a:cubicBezTo>
                    <a:cubicBezTo>
                      <a:pt x="2801790" y="353362"/>
                      <a:pt x="2809172" y="352629"/>
                      <a:pt x="2814884" y="353608"/>
                    </a:cubicBezTo>
                    <a:close/>
                    <a:moveTo>
                      <a:pt x="737058" y="353608"/>
                    </a:moveTo>
                    <a:cubicBezTo>
                      <a:pt x="742770" y="354589"/>
                      <a:pt x="746811" y="357285"/>
                      <a:pt x="747828" y="361461"/>
                    </a:cubicBezTo>
                    <a:cubicBezTo>
                      <a:pt x="749862" y="369814"/>
                      <a:pt x="739029" y="380934"/>
                      <a:pt x="723631" y="386296"/>
                    </a:cubicBezTo>
                    <a:cubicBezTo>
                      <a:pt x="708233" y="391657"/>
                      <a:pt x="694102" y="389232"/>
                      <a:pt x="692067" y="380878"/>
                    </a:cubicBezTo>
                    <a:cubicBezTo>
                      <a:pt x="690033" y="372525"/>
                      <a:pt x="700866" y="361405"/>
                      <a:pt x="716264" y="356043"/>
                    </a:cubicBezTo>
                    <a:cubicBezTo>
                      <a:pt x="723964" y="353362"/>
                      <a:pt x="731346" y="352629"/>
                      <a:pt x="737058" y="353608"/>
                    </a:cubicBezTo>
                    <a:close/>
                    <a:moveTo>
                      <a:pt x="1665646" y="321557"/>
                    </a:moveTo>
                    <a:cubicBezTo>
                      <a:pt x="1671339" y="320428"/>
                      <a:pt x="1678733" y="320972"/>
                      <a:pt x="1686479" y="323454"/>
                    </a:cubicBezTo>
                    <a:cubicBezTo>
                      <a:pt x="1701969" y="328417"/>
                      <a:pt x="1713000" y="339255"/>
                      <a:pt x="1711117" y="347660"/>
                    </a:cubicBezTo>
                    <a:cubicBezTo>
                      <a:pt x="1709234" y="356064"/>
                      <a:pt x="1695149" y="358853"/>
                      <a:pt x="1679659" y="353889"/>
                    </a:cubicBezTo>
                    <a:cubicBezTo>
                      <a:pt x="1664168" y="348925"/>
                      <a:pt x="1653136" y="338088"/>
                      <a:pt x="1655019" y="329684"/>
                    </a:cubicBezTo>
                    <a:cubicBezTo>
                      <a:pt x="1655960" y="325482"/>
                      <a:pt x="1659953" y="322684"/>
                      <a:pt x="1665646" y="321557"/>
                    </a:cubicBezTo>
                    <a:close/>
                    <a:moveTo>
                      <a:pt x="3201584" y="314769"/>
                    </a:moveTo>
                    <a:cubicBezTo>
                      <a:pt x="3207296" y="315750"/>
                      <a:pt x="3211338" y="318446"/>
                      <a:pt x="3212354" y="322622"/>
                    </a:cubicBezTo>
                    <a:cubicBezTo>
                      <a:pt x="3214389" y="330975"/>
                      <a:pt x="3203556" y="342096"/>
                      <a:pt x="3188158" y="347457"/>
                    </a:cubicBezTo>
                    <a:cubicBezTo>
                      <a:pt x="3172760" y="352818"/>
                      <a:pt x="3158628" y="350393"/>
                      <a:pt x="3156594" y="342039"/>
                    </a:cubicBezTo>
                    <a:cubicBezTo>
                      <a:pt x="3154560" y="333686"/>
                      <a:pt x="3165393" y="322566"/>
                      <a:pt x="3180791" y="317204"/>
                    </a:cubicBezTo>
                    <a:cubicBezTo>
                      <a:pt x="3188490" y="314523"/>
                      <a:pt x="3195872" y="313790"/>
                      <a:pt x="3201584" y="314769"/>
                    </a:cubicBezTo>
                    <a:close/>
                    <a:moveTo>
                      <a:pt x="1123758" y="314769"/>
                    </a:moveTo>
                    <a:cubicBezTo>
                      <a:pt x="1129469" y="315750"/>
                      <a:pt x="1133511" y="318446"/>
                      <a:pt x="1134528" y="322622"/>
                    </a:cubicBezTo>
                    <a:cubicBezTo>
                      <a:pt x="1136562" y="330975"/>
                      <a:pt x="1125729" y="342096"/>
                      <a:pt x="1110331" y="347457"/>
                    </a:cubicBezTo>
                    <a:cubicBezTo>
                      <a:pt x="1094933" y="352818"/>
                      <a:pt x="1080802" y="350393"/>
                      <a:pt x="1078767" y="342039"/>
                    </a:cubicBezTo>
                    <a:cubicBezTo>
                      <a:pt x="1076733" y="333686"/>
                      <a:pt x="1087566" y="322566"/>
                      <a:pt x="1102964" y="317204"/>
                    </a:cubicBezTo>
                    <a:cubicBezTo>
                      <a:pt x="1110664" y="314523"/>
                      <a:pt x="1118046" y="313790"/>
                      <a:pt x="1123758" y="314769"/>
                    </a:cubicBezTo>
                    <a:close/>
                    <a:moveTo>
                      <a:pt x="3560584" y="310406"/>
                    </a:moveTo>
                    <a:cubicBezTo>
                      <a:pt x="3566326" y="309732"/>
                      <a:pt x="3570788" y="311201"/>
                      <a:pt x="3572607" y="314968"/>
                    </a:cubicBezTo>
                    <a:cubicBezTo>
                      <a:pt x="3576245" y="322503"/>
                      <a:pt x="3567936" y="336385"/>
                      <a:pt x="3554046" y="345975"/>
                    </a:cubicBezTo>
                    <a:cubicBezTo>
                      <a:pt x="3540157" y="355564"/>
                      <a:pt x="3525949" y="357228"/>
                      <a:pt x="3522311" y="349693"/>
                    </a:cubicBezTo>
                    <a:cubicBezTo>
                      <a:pt x="3518673" y="342158"/>
                      <a:pt x="3526983" y="328276"/>
                      <a:pt x="3540872" y="318687"/>
                    </a:cubicBezTo>
                    <a:cubicBezTo>
                      <a:pt x="3547816" y="313892"/>
                      <a:pt x="3554841" y="311079"/>
                      <a:pt x="3560584" y="310406"/>
                    </a:cubicBezTo>
                    <a:close/>
                    <a:moveTo>
                      <a:pt x="1482757" y="310406"/>
                    </a:moveTo>
                    <a:cubicBezTo>
                      <a:pt x="1488500" y="309732"/>
                      <a:pt x="1492962" y="311201"/>
                      <a:pt x="1494781" y="314968"/>
                    </a:cubicBezTo>
                    <a:cubicBezTo>
                      <a:pt x="1498418" y="322503"/>
                      <a:pt x="1490108" y="336385"/>
                      <a:pt x="1476220" y="345975"/>
                    </a:cubicBezTo>
                    <a:cubicBezTo>
                      <a:pt x="1462330" y="355564"/>
                      <a:pt x="1448122" y="357228"/>
                      <a:pt x="1444484" y="349693"/>
                    </a:cubicBezTo>
                    <a:cubicBezTo>
                      <a:pt x="1440846" y="342158"/>
                      <a:pt x="1449155" y="328276"/>
                      <a:pt x="1463045" y="318687"/>
                    </a:cubicBezTo>
                    <a:cubicBezTo>
                      <a:pt x="1469990" y="313892"/>
                      <a:pt x="1477014" y="311079"/>
                      <a:pt x="1482757" y="310406"/>
                    </a:cubicBezTo>
                    <a:close/>
                    <a:moveTo>
                      <a:pt x="2671008" y="260198"/>
                    </a:moveTo>
                    <a:cubicBezTo>
                      <a:pt x="2676762" y="260722"/>
                      <a:pt x="2683836" y="263355"/>
                      <a:pt x="2690864" y="267969"/>
                    </a:cubicBezTo>
                    <a:cubicBezTo>
                      <a:pt x="2704924" y="277197"/>
                      <a:pt x="2713482" y="290862"/>
                      <a:pt x="2709981" y="298489"/>
                    </a:cubicBezTo>
                    <a:cubicBezTo>
                      <a:pt x="2706480" y="306116"/>
                      <a:pt x="2692245" y="304819"/>
                      <a:pt x="2678186" y="295590"/>
                    </a:cubicBezTo>
                    <a:cubicBezTo>
                      <a:pt x="2664127" y="286361"/>
                      <a:pt x="2655569" y="272696"/>
                      <a:pt x="2659070" y="265069"/>
                    </a:cubicBezTo>
                    <a:cubicBezTo>
                      <a:pt x="2660820" y="261256"/>
                      <a:pt x="2665254" y="259673"/>
                      <a:pt x="2671008" y="260198"/>
                    </a:cubicBezTo>
                    <a:close/>
                    <a:moveTo>
                      <a:pt x="593182" y="260198"/>
                    </a:moveTo>
                    <a:cubicBezTo>
                      <a:pt x="598935" y="260722"/>
                      <a:pt x="606009" y="263355"/>
                      <a:pt x="613038" y="267969"/>
                    </a:cubicBezTo>
                    <a:cubicBezTo>
                      <a:pt x="627097" y="277197"/>
                      <a:pt x="635655" y="290862"/>
                      <a:pt x="632153" y="298489"/>
                    </a:cubicBezTo>
                    <a:cubicBezTo>
                      <a:pt x="628652" y="306116"/>
                      <a:pt x="614417" y="304819"/>
                      <a:pt x="600359" y="295590"/>
                    </a:cubicBezTo>
                    <a:cubicBezTo>
                      <a:pt x="586300" y="286361"/>
                      <a:pt x="577742" y="272696"/>
                      <a:pt x="581243" y="265069"/>
                    </a:cubicBezTo>
                    <a:cubicBezTo>
                      <a:pt x="582994" y="261256"/>
                      <a:pt x="587428" y="259673"/>
                      <a:pt x="593182" y="260198"/>
                    </a:cubicBezTo>
                    <a:close/>
                    <a:moveTo>
                      <a:pt x="2473118" y="259871"/>
                    </a:moveTo>
                    <a:cubicBezTo>
                      <a:pt x="2488964" y="262825"/>
                      <a:pt x="2500900" y="272190"/>
                      <a:pt x="2499780" y="280787"/>
                    </a:cubicBezTo>
                    <a:cubicBezTo>
                      <a:pt x="2498659" y="289383"/>
                      <a:pt x="2484904" y="293959"/>
                      <a:pt x="2469058" y="291003"/>
                    </a:cubicBezTo>
                    <a:cubicBezTo>
                      <a:pt x="2453212" y="288048"/>
                      <a:pt x="2441275" y="278684"/>
                      <a:pt x="2442396" y="270087"/>
                    </a:cubicBezTo>
                    <a:cubicBezTo>
                      <a:pt x="2443517" y="261490"/>
                      <a:pt x="2457272" y="256915"/>
                      <a:pt x="2473118" y="259871"/>
                    </a:cubicBezTo>
                    <a:close/>
                    <a:moveTo>
                      <a:pt x="2110134" y="259871"/>
                    </a:moveTo>
                    <a:cubicBezTo>
                      <a:pt x="2125981" y="262825"/>
                      <a:pt x="2137917" y="272190"/>
                      <a:pt x="2136796" y="280787"/>
                    </a:cubicBezTo>
                    <a:cubicBezTo>
                      <a:pt x="2135676" y="289383"/>
                      <a:pt x="2121921" y="293959"/>
                      <a:pt x="2106074" y="291003"/>
                    </a:cubicBezTo>
                    <a:cubicBezTo>
                      <a:pt x="2090228" y="288048"/>
                      <a:pt x="2078292" y="278684"/>
                      <a:pt x="2079413" y="270087"/>
                    </a:cubicBezTo>
                    <a:cubicBezTo>
                      <a:pt x="2080534" y="261490"/>
                      <a:pt x="2094288" y="256915"/>
                      <a:pt x="2110134" y="259871"/>
                    </a:cubicBezTo>
                    <a:close/>
                    <a:moveTo>
                      <a:pt x="395291" y="259871"/>
                    </a:moveTo>
                    <a:cubicBezTo>
                      <a:pt x="411137" y="262825"/>
                      <a:pt x="423074" y="272190"/>
                      <a:pt x="421953" y="280787"/>
                    </a:cubicBezTo>
                    <a:cubicBezTo>
                      <a:pt x="420832" y="289383"/>
                      <a:pt x="407077" y="293959"/>
                      <a:pt x="391231" y="291003"/>
                    </a:cubicBezTo>
                    <a:cubicBezTo>
                      <a:pt x="375386" y="288048"/>
                      <a:pt x="363449" y="278684"/>
                      <a:pt x="364569" y="270087"/>
                    </a:cubicBezTo>
                    <a:cubicBezTo>
                      <a:pt x="365691" y="261490"/>
                      <a:pt x="379444" y="256915"/>
                      <a:pt x="395291" y="259871"/>
                    </a:cubicBezTo>
                    <a:close/>
                    <a:moveTo>
                      <a:pt x="2999281" y="240370"/>
                    </a:moveTo>
                    <a:cubicBezTo>
                      <a:pt x="3004993" y="241351"/>
                      <a:pt x="3009035" y="244047"/>
                      <a:pt x="3010051" y="248223"/>
                    </a:cubicBezTo>
                    <a:cubicBezTo>
                      <a:pt x="3012086" y="256576"/>
                      <a:pt x="3001253" y="267697"/>
                      <a:pt x="2985854" y="273058"/>
                    </a:cubicBezTo>
                    <a:cubicBezTo>
                      <a:pt x="2970457" y="278419"/>
                      <a:pt x="2956324" y="275995"/>
                      <a:pt x="2954290" y="267640"/>
                    </a:cubicBezTo>
                    <a:cubicBezTo>
                      <a:pt x="2952256" y="259287"/>
                      <a:pt x="2963090" y="248167"/>
                      <a:pt x="2978487" y="242806"/>
                    </a:cubicBezTo>
                    <a:cubicBezTo>
                      <a:pt x="2986187" y="240124"/>
                      <a:pt x="2993568" y="239391"/>
                      <a:pt x="2999281" y="240370"/>
                    </a:cubicBezTo>
                    <a:close/>
                    <a:moveTo>
                      <a:pt x="921454" y="240370"/>
                    </a:moveTo>
                    <a:cubicBezTo>
                      <a:pt x="927167" y="241351"/>
                      <a:pt x="931207" y="244047"/>
                      <a:pt x="932225" y="248223"/>
                    </a:cubicBezTo>
                    <a:cubicBezTo>
                      <a:pt x="934259" y="256576"/>
                      <a:pt x="923425" y="267697"/>
                      <a:pt x="908028" y="273058"/>
                    </a:cubicBezTo>
                    <a:cubicBezTo>
                      <a:pt x="892629" y="278419"/>
                      <a:pt x="878498" y="275995"/>
                      <a:pt x="876464" y="267640"/>
                    </a:cubicBezTo>
                    <a:cubicBezTo>
                      <a:pt x="874430" y="259287"/>
                      <a:pt x="885262" y="248167"/>
                      <a:pt x="900661" y="242806"/>
                    </a:cubicBezTo>
                    <a:cubicBezTo>
                      <a:pt x="908360" y="240124"/>
                      <a:pt x="915742" y="239391"/>
                      <a:pt x="921454" y="240370"/>
                    </a:cubicBezTo>
                    <a:close/>
                    <a:moveTo>
                      <a:pt x="2907325" y="130962"/>
                    </a:moveTo>
                    <a:cubicBezTo>
                      <a:pt x="2913037" y="131943"/>
                      <a:pt x="2917079" y="134638"/>
                      <a:pt x="2918095" y="138815"/>
                    </a:cubicBezTo>
                    <a:cubicBezTo>
                      <a:pt x="2920130" y="147168"/>
                      <a:pt x="2909297" y="158288"/>
                      <a:pt x="2893898" y="163649"/>
                    </a:cubicBezTo>
                    <a:cubicBezTo>
                      <a:pt x="2878501" y="169011"/>
                      <a:pt x="2864368" y="166586"/>
                      <a:pt x="2862334" y="158231"/>
                    </a:cubicBezTo>
                    <a:cubicBezTo>
                      <a:pt x="2860300" y="149878"/>
                      <a:pt x="2871134" y="138758"/>
                      <a:pt x="2886531" y="133397"/>
                    </a:cubicBezTo>
                    <a:cubicBezTo>
                      <a:pt x="2894231" y="130715"/>
                      <a:pt x="2901614" y="129982"/>
                      <a:pt x="2907325" y="130962"/>
                    </a:cubicBezTo>
                    <a:close/>
                    <a:moveTo>
                      <a:pt x="829498" y="130962"/>
                    </a:moveTo>
                    <a:cubicBezTo>
                      <a:pt x="835211" y="131943"/>
                      <a:pt x="839251" y="134638"/>
                      <a:pt x="840269" y="138815"/>
                    </a:cubicBezTo>
                    <a:cubicBezTo>
                      <a:pt x="842303" y="147168"/>
                      <a:pt x="831469" y="158288"/>
                      <a:pt x="816072" y="163649"/>
                    </a:cubicBezTo>
                    <a:cubicBezTo>
                      <a:pt x="800673" y="169011"/>
                      <a:pt x="786542" y="166586"/>
                      <a:pt x="784508" y="158231"/>
                    </a:cubicBezTo>
                    <a:cubicBezTo>
                      <a:pt x="782474" y="149878"/>
                      <a:pt x="793306" y="138758"/>
                      <a:pt x="808705" y="133397"/>
                    </a:cubicBezTo>
                    <a:cubicBezTo>
                      <a:pt x="816404" y="130715"/>
                      <a:pt x="823786" y="129982"/>
                      <a:pt x="829498" y="130962"/>
                    </a:cubicBezTo>
                    <a:close/>
                    <a:moveTo>
                      <a:pt x="1777930" y="124623"/>
                    </a:moveTo>
                    <a:cubicBezTo>
                      <a:pt x="1783623" y="123495"/>
                      <a:pt x="1791017" y="124038"/>
                      <a:pt x="1798763" y="126521"/>
                    </a:cubicBezTo>
                    <a:cubicBezTo>
                      <a:pt x="1814253" y="131485"/>
                      <a:pt x="1825284" y="142322"/>
                      <a:pt x="1823401" y="150726"/>
                    </a:cubicBezTo>
                    <a:cubicBezTo>
                      <a:pt x="1821518" y="159130"/>
                      <a:pt x="1807434" y="161919"/>
                      <a:pt x="1791943" y="156956"/>
                    </a:cubicBezTo>
                    <a:cubicBezTo>
                      <a:pt x="1776452" y="151992"/>
                      <a:pt x="1765420" y="141155"/>
                      <a:pt x="1767303" y="132750"/>
                    </a:cubicBezTo>
                    <a:cubicBezTo>
                      <a:pt x="1768244" y="128548"/>
                      <a:pt x="1772237" y="125750"/>
                      <a:pt x="1777930" y="124623"/>
                    </a:cubicBezTo>
                    <a:close/>
                    <a:moveTo>
                      <a:pt x="3273900" y="119895"/>
                    </a:moveTo>
                    <a:cubicBezTo>
                      <a:pt x="3289844" y="121973"/>
                      <a:pt x="3302130" y="130671"/>
                      <a:pt x="3301341" y="139320"/>
                    </a:cubicBezTo>
                    <a:cubicBezTo>
                      <a:pt x="3300553" y="147969"/>
                      <a:pt x="3286989" y="153297"/>
                      <a:pt x="3271046" y="151220"/>
                    </a:cubicBezTo>
                    <a:cubicBezTo>
                      <a:pt x="3255103" y="149141"/>
                      <a:pt x="3242818" y="140444"/>
                      <a:pt x="3243606" y="131795"/>
                    </a:cubicBezTo>
                    <a:cubicBezTo>
                      <a:pt x="3244394" y="123146"/>
                      <a:pt x="3257957" y="117818"/>
                      <a:pt x="3273900" y="119895"/>
                    </a:cubicBezTo>
                    <a:close/>
                    <a:moveTo>
                      <a:pt x="1196074" y="119895"/>
                    </a:moveTo>
                    <a:cubicBezTo>
                      <a:pt x="1212018" y="121973"/>
                      <a:pt x="1224303" y="130671"/>
                      <a:pt x="1223515" y="139320"/>
                    </a:cubicBezTo>
                    <a:cubicBezTo>
                      <a:pt x="1222726" y="147969"/>
                      <a:pt x="1209163" y="153297"/>
                      <a:pt x="1193220" y="151220"/>
                    </a:cubicBezTo>
                    <a:cubicBezTo>
                      <a:pt x="1177276" y="149141"/>
                      <a:pt x="1164991" y="140444"/>
                      <a:pt x="1165779" y="131795"/>
                    </a:cubicBezTo>
                    <a:cubicBezTo>
                      <a:pt x="1166567" y="123146"/>
                      <a:pt x="1180131" y="117818"/>
                      <a:pt x="1196074" y="119895"/>
                    </a:cubicBezTo>
                    <a:close/>
                    <a:moveTo>
                      <a:pt x="2313276" y="84542"/>
                    </a:moveTo>
                    <a:cubicBezTo>
                      <a:pt x="2318569" y="86618"/>
                      <a:pt x="2324518" y="91112"/>
                      <a:pt x="2329871" y="97530"/>
                    </a:cubicBezTo>
                    <a:cubicBezTo>
                      <a:pt x="2340575" y="110368"/>
                      <a:pt x="2344834" y="126041"/>
                      <a:pt x="2339382" y="132541"/>
                    </a:cubicBezTo>
                    <a:cubicBezTo>
                      <a:pt x="2333931" y="139042"/>
                      <a:pt x="2320835" y="133905"/>
                      <a:pt x="2310131" y="121067"/>
                    </a:cubicBezTo>
                    <a:cubicBezTo>
                      <a:pt x="2299427" y="108231"/>
                      <a:pt x="2295169" y="92556"/>
                      <a:pt x="2300620" y="86056"/>
                    </a:cubicBezTo>
                    <a:cubicBezTo>
                      <a:pt x="2303346" y="82805"/>
                      <a:pt x="2307982" y="82466"/>
                      <a:pt x="2313276" y="84542"/>
                    </a:cubicBezTo>
                    <a:close/>
                    <a:moveTo>
                      <a:pt x="1464540" y="52929"/>
                    </a:moveTo>
                    <a:cubicBezTo>
                      <a:pt x="1470283" y="52255"/>
                      <a:pt x="1474744" y="53724"/>
                      <a:pt x="1476564" y="57491"/>
                    </a:cubicBezTo>
                    <a:cubicBezTo>
                      <a:pt x="1480201" y="65026"/>
                      <a:pt x="1471892" y="78908"/>
                      <a:pt x="1458003" y="88498"/>
                    </a:cubicBezTo>
                    <a:cubicBezTo>
                      <a:pt x="1444113" y="98087"/>
                      <a:pt x="1429905" y="99751"/>
                      <a:pt x="1426268" y="92216"/>
                    </a:cubicBezTo>
                    <a:cubicBezTo>
                      <a:pt x="1422629" y="84681"/>
                      <a:pt x="1430939" y="70799"/>
                      <a:pt x="1444829" y="61210"/>
                    </a:cubicBezTo>
                    <a:cubicBezTo>
                      <a:pt x="1451773" y="56415"/>
                      <a:pt x="1458798" y="53602"/>
                      <a:pt x="1464540" y="52929"/>
                    </a:cubicBezTo>
                    <a:close/>
                    <a:moveTo>
                      <a:pt x="1037664" y="45785"/>
                    </a:moveTo>
                    <a:lnTo>
                      <a:pt x="1031570" y="54294"/>
                    </a:lnTo>
                    <a:cubicBezTo>
                      <a:pt x="1019068" y="66307"/>
                      <a:pt x="1005238" y="70546"/>
                      <a:pt x="1000682" y="63763"/>
                    </a:cubicBezTo>
                    <a:lnTo>
                      <a:pt x="1001408" y="50031"/>
                    </a:lnTo>
                    <a:lnTo>
                      <a:pt x="1022581" y="47143"/>
                    </a:lnTo>
                    <a:close/>
                    <a:moveTo>
                      <a:pt x="2578800" y="33030"/>
                    </a:moveTo>
                    <a:cubicBezTo>
                      <a:pt x="2594647" y="35984"/>
                      <a:pt x="2606583" y="45349"/>
                      <a:pt x="2605462" y="53946"/>
                    </a:cubicBezTo>
                    <a:cubicBezTo>
                      <a:pt x="2604342" y="62542"/>
                      <a:pt x="2590587" y="67117"/>
                      <a:pt x="2574740" y="64162"/>
                    </a:cubicBezTo>
                    <a:cubicBezTo>
                      <a:pt x="2558895" y="61207"/>
                      <a:pt x="2546958" y="51842"/>
                      <a:pt x="2548080" y="43246"/>
                    </a:cubicBezTo>
                    <a:cubicBezTo>
                      <a:pt x="2549200" y="34649"/>
                      <a:pt x="2562955" y="30074"/>
                      <a:pt x="2578800" y="33030"/>
                    </a:cubicBezTo>
                    <a:close/>
                    <a:moveTo>
                      <a:pt x="1641801" y="657"/>
                    </a:moveTo>
                    <a:lnTo>
                      <a:pt x="1637088" y="4261"/>
                    </a:lnTo>
                    <a:cubicBezTo>
                      <a:pt x="1631395" y="5388"/>
                      <a:pt x="1624001" y="4845"/>
                      <a:pt x="1616255" y="2363"/>
                    </a:cubicBezTo>
                    <a:lnTo>
                      <a:pt x="1615886" y="2151"/>
                    </a:lnTo>
                    <a:close/>
                    <a:moveTo>
                      <a:pt x="2148692" y="1"/>
                    </a:moveTo>
                    <a:cubicBezTo>
                      <a:pt x="2164729" y="28"/>
                      <a:pt x="2177722" y="7105"/>
                      <a:pt x="2177711" y="15805"/>
                    </a:cubicBezTo>
                    <a:cubicBezTo>
                      <a:pt x="2177700" y="24506"/>
                      <a:pt x="2164692" y="31537"/>
                      <a:pt x="2148654" y="31510"/>
                    </a:cubicBezTo>
                    <a:cubicBezTo>
                      <a:pt x="2132616" y="31483"/>
                      <a:pt x="2119624" y="24406"/>
                      <a:pt x="2119634" y="15705"/>
                    </a:cubicBezTo>
                    <a:cubicBezTo>
                      <a:pt x="2119644" y="7005"/>
                      <a:pt x="2132654" y="-26"/>
                      <a:pt x="2148692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2D1B41ED-77D9-4563-BD4F-100FEB727C86}"/>
                  </a:ext>
                </a:extLst>
              </p:cNvPr>
              <p:cNvSpPr/>
              <p:nvPr/>
            </p:nvSpPr>
            <p:spPr>
              <a:xfrm>
                <a:off x="2299076" y="2709855"/>
                <a:ext cx="3631198" cy="360178"/>
              </a:xfrm>
              <a:custGeom>
                <a:avLst/>
                <a:gdLst>
                  <a:gd name="connsiteX0" fmla="*/ 2994210 w 5313986"/>
                  <a:gd name="connsiteY0" fmla="*/ 20 h 527093"/>
                  <a:gd name="connsiteX1" fmla="*/ 5298500 w 5313986"/>
                  <a:gd name="connsiteY1" fmla="*/ 395266 h 527093"/>
                  <a:gd name="connsiteX2" fmla="*/ 5313986 w 5313986"/>
                  <a:gd name="connsiteY2" fmla="*/ 410848 h 527093"/>
                  <a:gd name="connsiteX3" fmla="*/ 5310019 w 5313986"/>
                  <a:gd name="connsiteY3" fmla="*/ 409196 h 527093"/>
                  <a:gd name="connsiteX4" fmla="*/ 2820935 w 5313986"/>
                  <a:gd name="connsiteY4" fmla="*/ 172895 h 527093"/>
                  <a:gd name="connsiteX5" fmla="*/ 23779 w 5313986"/>
                  <a:gd name="connsiteY5" fmla="*/ 516451 h 527093"/>
                  <a:gd name="connsiteX6" fmla="*/ 0 w 5313986"/>
                  <a:gd name="connsiteY6" fmla="*/ 527093 h 527093"/>
                  <a:gd name="connsiteX7" fmla="*/ 10016 w 5313986"/>
                  <a:gd name="connsiteY7" fmla="*/ 512883 h 527093"/>
                  <a:gd name="connsiteX8" fmla="*/ 2815367 w 5313986"/>
                  <a:gd name="connsiteY8" fmla="*/ 1621 h 527093"/>
                  <a:gd name="connsiteX9" fmla="*/ 2994210 w 5313986"/>
                  <a:gd name="connsiteY9" fmla="*/ 20 h 52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3986" h="527093">
                    <a:moveTo>
                      <a:pt x="2994210" y="20"/>
                    </a:moveTo>
                    <a:cubicBezTo>
                      <a:pt x="3775387" y="1714"/>
                      <a:pt x="4972237" y="109845"/>
                      <a:pt x="5298500" y="395266"/>
                    </a:cubicBezTo>
                    <a:lnTo>
                      <a:pt x="5313986" y="410848"/>
                    </a:lnTo>
                    <a:lnTo>
                      <a:pt x="5310019" y="409196"/>
                    </a:lnTo>
                    <a:cubicBezTo>
                      <a:pt x="4841241" y="231901"/>
                      <a:pt x="3553834" y="154587"/>
                      <a:pt x="2820935" y="172895"/>
                    </a:cubicBezTo>
                    <a:cubicBezTo>
                      <a:pt x="2088037" y="191203"/>
                      <a:pt x="555207" y="301182"/>
                      <a:pt x="23779" y="516451"/>
                    </a:cubicBezTo>
                    <a:lnTo>
                      <a:pt x="0" y="527093"/>
                    </a:lnTo>
                    <a:lnTo>
                      <a:pt x="10016" y="512883"/>
                    </a:lnTo>
                    <a:cubicBezTo>
                      <a:pt x="347142" y="114691"/>
                      <a:pt x="2024157" y="18290"/>
                      <a:pt x="2815367" y="1621"/>
                    </a:cubicBezTo>
                    <a:cubicBezTo>
                      <a:pt x="2871882" y="430"/>
                      <a:pt x="2931716" y="-115"/>
                      <a:pt x="2994210" y="2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F961F48F-4EFC-4AF9-BB35-CEC99545DF71}"/>
                  </a:ext>
                </a:extLst>
              </p:cNvPr>
              <p:cNvSpPr/>
              <p:nvPr/>
            </p:nvSpPr>
            <p:spPr>
              <a:xfrm>
                <a:off x="2311261" y="3147031"/>
                <a:ext cx="3632675" cy="234010"/>
              </a:xfrm>
              <a:custGeom>
                <a:avLst/>
                <a:gdLst>
                  <a:gd name="connsiteX0" fmla="*/ 2970573 w 5316148"/>
                  <a:gd name="connsiteY0" fmla="*/ 257 h 342456"/>
                  <a:gd name="connsiteX1" fmla="*/ 5250461 w 5316148"/>
                  <a:gd name="connsiteY1" fmla="*/ 56495 h 342456"/>
                  <a:gd name="connsiteX2" fmla="*/ 5316148 w 5316148"/>
                  <a:gd name="connsiteY2" fmla="*/ 38806 h 342456"/>
                  <a:gd name="connsiteX3" fmla="*/ 5297805 w 5316148"/>
                  <a:gd name="connsiteY3" fmla="*/ 59412 h 342456"/>
                  <a:gd name="connsiteX4" fmla="*/ 2782296 w 5316148"/>
                  <a:gd name="connsiteY4" fmla="*/ 154327 h 342456"/>
                  <a:gd name="connsiteX5" fmla="*/ 9027 w 5316148"/>
                  <a:gd name="connsiteY5" fmla="*/ 194678 h 342456"/>
                  <a:gd name="connsiteX6" fmla="*/ 0 w 5316148"/>
                  <a:gd name="connsiteY6" fmla="*/ 184347 h 342456"/>
                  <a:gd name="connsiteX7" fmla="*/ 107799 w 5316148"/>
                  <a:gd name="connsiteY7" fmla="*/ 207947 h 342456"/>
                  <a:gd name="connsiteX8" fmla="*/ 2787293 w 5316148"/>
                  <a:gd name="connsiteY8" fmla="*/ 1502 h 342456"/>
                  <a:gd name="connsiteX9" fmla="*/ 2970573 w 5316148"/>
                  <a:gd name="connsiteY9" fmla="*/ 257 h 34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6148" h="342456">
                    <a:moveTo>
                      <a:pt x="2970573" y="257"/>
                    </a:moveTo>
                    <a:cubicBezTo>
                      <a:pt x="3731117" y="7043"/>
                      <a:pt x="4795388" y="145089"/>
                      <a:pt x="5250461" y="56495"/>
                    </a:cubicBezTo>
                    <a:lnTo>
                      <a:pt x="5316148" y="38806"/>
                    </a:lnTo>
                    <a:lnTo>
                      <a:pt x="5297805" y="59412"/>
                    </a:lnTo>
                    <a:cubicBezTo>
                      <a:pt x="4977170" y="359698"/>
                      <a:pt x="3601764" y="137063"/>
                      <a:pt x="2782296" y="154327"/>
                    </a:cubicBezTo>
                    <a:cubicBezTo>
                      <a:pt x="1962829" y="171591"/>
                      <a:pt x="376729" y="541402"/>
                      <a:pt x="9027" y="194678"/>
                    </a:cubicBezTo>
                    <a:lnTo>
                      <a:pt x="0" y="184347"/>
                    </a:lnTo>
                    <a:lnTo>
                      <a:pt x="107799" y="207947"/>
                    </a:lnTo>
                    <a:cubicBezTo>
                      <a:pt x="696380" y="294786"/>
                      <a:pt x="2025079" y="20542"/>
                      <a:pt x="2787293" y="1502"/>
                    </a:cubicBezTo>
                    <a:cubicBezTo>
                      <a:pt x="2845925" y="38"/>
                      <a:pt x="2907194" y="-308"/>
                      <a:pt x="2970573" y="257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E28DEB06-21B4-41E5-AFFD-108CBBD3EE36}"/>
                </a:ext>
              </a:extLst>
            </p:cNvPr>
            <p:cNvGrpSpPr/>
            <p:nvPr/>
          </p:nvGrpSpPr>
          <p:grpSpPr>
            <a:xfrm rot="20863462">
              <a:off x="7250764" y="2147133"/>
              <a:ext cx="1784417" cy="318978"/>
              <a:chOff x="2217420" y="2709855"/>
              <a:chExt cx="3754727" cy="671186"/>
            </a:xfrm>
          </p:grpSpPr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EE75D781-F9D7-4E77-B7EB-F9FFC7F5A18C}"/>
                  </a:ext>
                </a:extLst>
              </p:cNvPr>
              <p:cNvSpPr/>
              <p:nvPr/>
            </p:nvSpPr>
            <p:spPr>
              <a:xfrm rot="21077948">
                <a:off x="2217420" y="3127520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98">
                <a:extLst>
                  <a:ext uri="{FF2B5EF4-FFF2-40B4-BE49-F238E27FC236}">
                    <a16:creationId xmlns:a16="http://schemas.microsoft.com/office/drawing/2014/main" id="{ACD90419-B1A9-48D7-8BC9-48879CFB2DC2}"/>
                  </a:ext>
                </a:extLst>
              </p:cNvPr>
              <p:cNvSpPr/>
              <p:nvPr/>
            </p:nvSpPr>
            <p:spPr>
              <a:xfrm>
                <a:off x="2259709" y="2709855"/>
                <a:ext cx="3712438" cy="671186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  <a:gd name="connsiteX0" fmla="*/ 9259 w 5664193"/>
                  <a:gd name="connsiteY0" fmla="*/ 701587 h 919957"/>
                  <a:gd name="connsiteX1" fmla="*/ 2870569 w 5664193"/>
                  <a:gd name="connsiteY1" fmla="*/ 547 h 919957"/>
                  <a:gd name="connsiteX2" fmla="*/ 5655679 w 5664193"/>
                  <a:gd name="connsiteY2" fmla="*/ 617767 h 919957"/>
                  <a:gd name="connsiteX3" fmla="*/ 2855329 w 5664193"/>
                  <a:gd name="connsiteY3" fmla="*/ 793027 h 919957"/>
                  <a:gd name="connsiteX4" fmla="*/ 9259 w 5664193"/>
                  <a:gd name="connsiteY4" fmla="*/ 701587 h 919957"/>
                  <a:gd name="connsiteX0" fmla="*/ 3870 w 5658804"/>
                  <a:gd name="connsiteY0" fmla="*/ 701587 h 979792"/>
                  <a:gd name="connsiteX1" fmla="*/ 2865180 w 5658804"/>
                  <a:gd name="connsiteY1" fmla="*/ 547 h 979792"/>
                  <a:gd name="connsiteX2" fmla="*/ 5650290 w 5658804"/>
                  <a:gd name="connsiteY2" fmla="*/ 617767 h 979792"/>
                  <a:gd name="connsiteX3" fmla="*/ 2849940 w 5658804"/>
                  <a:gd name="connsiteY3" fmla="*/ 793027 h 979792"/>
                  <a:gd name="connsiteX4" fmla="*/ 3870 w 5658804"/>
                  <a:gd name="connsiteY4" fmla="*/ 701587 h 979792"/>
                  <a:gd name="connsiteX0" fmla="*/ 3804 w 5438567"/>
                  <a:gd name="connsiteY0" fmla="*/ 702139 h 981708"/>
                  <a:gd name="connsiteX1" fmla="*/ 2865114 w 5438567"/>
                  <a:gd name="connsiteY1" fmla="*/ 1099 h 981708"/>
                  <a:gd name="connsiteX2" fmla="*/ 5429244 w 5438567"/>
                  <a:gd name="connsiteY2" fmla="*/ 587839 h 981708"/>
                  <a:gd name="connsiteX3" fmla="*/ 2849874 w 5438567"/>
                  <a:gd name="connsiteY3" fmla="*/ 793579 h 981708"/>
                  <a:gd name="connsiteX4" fmla="*/ 3804 w 5438567"/>
                  <a:gd name="connsiteY4" fmla="*/ 702139 h 981708"/>
                  <a:gd name="connsiteX0" fmla="*/ 3804 w 5432874"/>
                  <a:gd name="connsiteY0" fmla="*/ 702661 h 982230"/>
                  <a:gd name="connsiteX1" fmla="*/ 2865114 w 5432874"/>
                  <a:gd name="connsiteY1" fmla="*/ 1621 h 982230"/>
                  <a:gd name="connsiteX2" fmla="*/ 5429244 w 5432874"/>
                  <a:gd name="connsiteY2" fmla="*/ 588361 h 982230"/>
                  <a:gd name="connsiteX3" fmla="*/ 2849874 w 5432874"/>
                  <a:gd name="connsiteY3" fmla="*/ 794101 h 982230"/>
                  <a:gd name="connsiteX4" fmla="*/ 3804 w 5432874"/>
                  <a:gd name="connsiteY4" fmla="*/ 702661 h 98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32874" h="982230">
                    <a:moveTo>
                      <a:pt x="3804" y="702661"/>
                    </a:moveTo>
                    <a:cubicBezTo>
                      <a:pt x="-100336" y="143861"/>
                      <a:pt x="1960874" y="20671"/>
                      <a:pt x="2865114" y="1621"/>
                    </a:cubicBezTo>
                    <a:cubicBezTo>
                      <a:pt x="3769354" y="-17429"/>
                      <a:pt x="5523224" y="128621"/>
                      <a:pt x="5429244" y="588361"/>
                    </a:cubicBezTo>
                    <a:cubicBezTo>
                      <a:pt x="5335264" y="1048101"/>
                      <a:pt x="3754114" y="775051"/>
                      <a:pt x="2849874" y="794101"/>
                    </a:cubicBezTo>
                    <a:cubicBezTo>
                      <a:pt x="1945634" y="813151"/>
                      <a:pt x="107944" y="1261461"/>
                      <a:pt x="3804" y="70266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88E8BF38-2FE3-4DEA-AA8C-2B6BAA086518}"/>
                  </a:ext>
                </a:extLst>
              </p:cNvPr>
              <p:cNvSpPr/>
              <p:nvPr/>
            </p:nvSpPr>
            <p:spPr>
              <a:xfrm>
                <a:off x="2285384" y="2717578"/>
                <a:ext cx="3573461" cy="634380"/>
              </a:xfrm>
              <a:custGeom>
                <a:avLst/>
                <a:gdLst>
                  <a:gd name="connsiteX0" fmla="*/ 170037 w 3573461"/>
                  <a:gd name="connsiteY0" fmla="*/ 623176 h 634380"/>
                  <a:gd name="connsiteX1" fmla="*/ 190032 w 3573461"/>
                  <a:gd name="connsiteY1" fmla="*/ 630424 h 634380"/>
                  <a:gd name="connsiteX2" fmla="*/ 192451 w 3573461"/>
                  <a:gd name="connsiteY2" fmla="*/ 634380 h 634380"/>
                  <a:gd name="connsiteX3" fmla="*/ 154275 w 3573461"/>
                  <a:gd name="connsiteY3" fmla="*/ 624635 h 634380"/>
                  <a:gd name="connsiteX4" fmla="*/ 778082 w 3573461"/>
                  <a:gd name="connsiteY4" fmla="*/ 581738 h 634380"/>
                  <a:gd name="connsiteX5" fmla="*/ 790106 w 3573461"/>
                  <a:gd name="connsiteY5" fmla="*/ 586301 h 634380"/>
                  <a:gd name="connsiteX6" fmla="*/ 771545 w 3573461"/>
                  <a:gd name="connsiteY6" fmla="*/ 617307 h 634380"/>
                  <a:gd name="connsiteX7" fmla="*/ 739809 w 3573461"/>
                  <a:gd name="connsiteY7" fmla="*/ 621026 h 634380"/>
                  <a:gd name="connsiteX8" fmla="*/ 758370 w 3573461"/>
                  <a:gd name="connsiteY8" fmla="*/ 590019 h 634380"/>
                  <a:gd name="connsiteX9" fmla="*/ 778082 w 3573461"/>
                  <a:gd name="connsiteY9" fmla="*/ 581738 h 634380"/>
                  <a:gd name="connsiteX10" fmla="*/ 1088319 w 3573461"/>
                  <a:gd name="connsiteY10" fmla="*/ 581709 h 634380"/>
                  <a:gd name="connsiteX11" fmla="*/ 1099965 w 3573461"/>
                  <a:gd name="connsiteY11" fmla="*/ 587502 h 634380"/>
                  <a:gd name="connsiteX12" fmla="*/ 1096198 w 3573461"/>
                  <a:gd name="connsiteY12" fmla="*/ 601899 h 634380"/>
                  <a:gd name="connsiteX13" fmla="*/ 1080422 w 3573461"/>
                  <a:gd name="connsiteY13" fmla="*/ 615434 h 634380"/>
                  <a:gd name="connsiteX14" fmla="*/ 1052989 w 3573461"/>
                  <a:gd name="connsiteY14" fmla="*/ 618689 h 634380"/>
                  <a:gd name="connsiteX15" fmla="*/ 1051319 w 3573461"/>
                  <a:gd name="connsiteY15" fmla="*/ 618852 h 634380"/>
                  <a:gd name="connsiteX16" fmla="*/ 1047337 w 3573461"/>
                  <a:gd name="connsiteY16" fmla="*/ 616871 h 634380"/>
                  <a:gd name="connsiteX17" fmla="*/ 1068080 w 3573461"/>
                  <a:gd name="connsiteY17" fmla="*/ 587911 h 634380"/>
                  <a:gd name="connsiteX18" fmla="*/ 1088319 w 3573461"/>
                  <a:gd name="connsiteY18" fmla="*/ 581709 h 634380"/>
                  <a:gd name="connsiteX19" fmla="*/ 438503 w 3573461"/>
                  <a:gd name="connsiteY19" fmla="*/ 556208 h 634380"/>
                  <a:gd name="connsiteX20" fmla="*/ 450527 w 3573461"/>
                  <a:gd name="connsiteY20" fmla="*/ 560771 h 634380"/>
                  <a:gd name="connsiteX21" fmla="*/ 431966 w 3573461"/>
                  <a:gd name="connsiteY21" fmla="*/ 591777 h 634380"/>
                  <a:gd name="connsiteX22" fmla="*/ 400230 w 3573461"/>
                  <a:gd name="connsiteY22" fmla="*/ 595496 h 634380"/>
                  <a:gd name="connsiteX23" fmla="*/ 418791 w 3573461"/>
                  <a:gd name="connsiteY23" fmla="*/ 564490 h 634380"/>
                  <a:gd name="connsiteX24" fmla="*/ 438503 w 3573461"/>
                  <a:gd name="connsiteY24" fmla="*/ 556208 h 634380"/>
                  <a:gd name="connsiteX25" fmla="*/ 1652576 w 3573461"/>
                  <a:gd name="connsiteY25" fmla="*/ 530203 h 634380"/>
                  <a:gd name="connsiteX26" fmla="*/ 1673409 w 3573461"/>
                  <a:gd name="connsiteY26" fmla="*/ 532101 h 634380"/>
                  <a:gd name="connsiteX27" fmla="*/ 1692244 w 3573461"/>
                  <a:gd name="connsiteY27" fmla="*/ 542913 h 634380"/>
                  <a:gd name="connsiteX28" fmla="*/ 1693917 w 3573461"/>
                  <a:gd name="connsiteY28" fmla="*/ 546773 h 634380"/>
                  <a:gd name="connsiteX29" fmla="*/ 1663057 w 3573461"/>
                  <a:gd name="connsiteY29" fmla="*/ 548771 h 634380"/>
                  <a:gd name="connsiteX30" fmla="*/ 1647232 w 3573461"/>
                  <a:gd name="connsiteY30" fmla="*/ 550517 h 634380"/>
                  <a:gd name="connsiteX31" fmla="*/ 1641949 w 3573461"/>
                  <a:gd name="connsiteY31" fmla="*/ 538330 h 634380"/>
                  <a:gd name="connsiteX32" fmla="*/ 1652576 w 3573461"/>
                  <a:gd name="connsiteY32" fmla="*/ 530203 h 634380"/>
                  <a:gd name="connsiteX33" fmla="*/ 2085280 w 3573461"/>
                  <a:gd name="connsiteY33" fmla="*/ 521229 h 634380"/>
                  <a:gd name="connsiteX34" fmla="*/ 2097744 w 3573461"/>
                  <a:gd name="connsiteY34" fmla="*/ 523544 h 634380"/>
                  <a:gd name="connsiteX35" fmla="*/ 2097179 w 3573461"/>
                  <a:gd name="connsiteY35" fmla="*/ 534241 h 634380"/>
                  <a:gd name="connsiteX36" fmla="*/ 2066250 w 3573461"/>
                  <a:gd name="connsiteY36" fmla="*/ 533857 h 634380"/>
                  <a:gd name="connsiteX37" fmla="*/ 2066856 w 3573461"/>
                  <a:gd name="connsiteY37" fmla="*/ 533011 h 634380"/>
                  <a:gd name="connsiteX38" fmla="*/ 2085280 w 3573461"/>
                  <a:gd name="connsiteY38" fmla="*/ 521229 h 634380"/>
                  <a:gd name="connsiteX39" fmla="*/ 7453 w 3573461"/>
                  <a:gd name="connsiteY39" fmla="*/ 521229 h 634380"/>
                  <a:gd name="connsiteX40" fmla="*/ 19918 w 3573461"/>
                  <a:gd name="connsiteY40" fmla="*/ 523544 h 634380"/>
                  <a:gd name="connsiteX41" fmla="*/ 19123 w 3573461"/>
                  <a:gd name="connsiteY41" fmla="*/ 538598 h 634380"/>
                  <a:gd name="connsiteX42" fmla="*/ 14889 w 3573461"/>
                  <a:gd name="connsiteY42" fmla="*/ 544511 h 634380"/>
                  <a:gd name="connsiteX43" fmla="*/ 3087 w 3573461"/>
                  <a:gd name="connsiteY43" fmla="*/ 533344 h 634380"/>
                  <a:gd name="connsiteX44" fmla="*/ 0 w 3573461"/>
                  <a:gd name="connsiteY44" fmla="*/ 525995 h 634380"/>
                  <a:gd name="connsiteX45" fmla="*/ 2657939 w 3573461"/>
                  <a:gd name="connsiteY45" fmla="*/ 468844 h 634380"/>
                  <a:gd name="connsiteX46" fmla="*/ 2677795 w 3573461"/>
                  <a:gd name="connsiteY46" fmla="*/ 476615 h 634380"/>
                  <a:gd name="connsiteX47" fmla="*/ 2696912 w 3573461"/>
                  <a:gd name="connsiteY47" fmla="*/ 507135 h 634380"/>
                  <a:gd name="connsiteX48" fmla="*/ 2665116 w 3573461"/>
                  <a:gd name="connsiteY48" fmla="*/ 504236 h 634380"/>
                  <a:gd name="connsiteX49" fmla="*/ 2646001 w 3573461"/>
                  <a:gd name="connsiteY49" fmla="*/ 473715 h 634380"/>
                  <a:gd name="connsiteX50" fmla="*/ 2657939 w 3573461"/>
                  <a:gd name="connsiteY50" fmla="*/ 468844 h 634380"/>
                  <a:gd name="connsiteX51" fmla="*/ 580113 w 3573461"/>
                  <a:gd name="connsiteY51" fmla="*/ 468844 h 634380"/>
                  <a:gd name="connsiteX52" fmla="*/ 599969 w 3573461"/>
                  <a:gd name="connsiteY52" fmla="*/ 476615 h 634380"/>
                  <a:gd name="connsiteX53" fmla="*/ 619084 w 3573461"/>
                  <a:gd name="connsiteY53" fmla="*/ 507135 h 634380"/>
                  <a:gd name="connsiteX54" fmla="*/ 587290 w 3573461"/>
                  <a:gd name="connsiteY54" fmla="*/ 504236 h 634380"/>
                  <a:gd name="connsiteX55" fmla="*/ 568173 w 3573461"/>
                  <a:gd name="connsiteY55" fmla="*/ 473715 h 634380"/>
                  <a:gd name="connsiteX56" fmla="*/ 580113 w 3573461"/>
                  <a:gd name="connsiteY56" fmla="*/ 468844 h 634380"/>
                  <a:gd name="connsiteX57" fmla="*/ 3017188 w 3573461"/>
                  <a:gd name="connsiteY57" fmla="*/ 428007 h 634380"/>
                  <a:gd name="connsiteX58" fmla="*/ 3027959 w 3573461"/>
                  <a:gd name="connsiteY58" fmla="*/ 435860 h 634380"/>
                  <a:gd name="connsiteX59" fmla="*/ 3003762 w 3573461"/>
                  <a:gd name="connsiteY59" fmla="*/ 460695 h 634380"/>
                  <a:gd name="connsiteX60" fmla="*/ 2972198 w 3573461"/>
                  <a:gd name="connsiteY60" fmla="*/ 455277 h 634380"/>
                  <a:gd name="connsiteX61" fmla="*/ 2996395 w 3573461"/>
                  <a:gd name="connsiteY61" fmla="*/ 430442 h 634380"/>
                  <a:gd name="connsiteX62" fmla="*/ 3017188 w 3573461"/>
                  <a:gd name="connsiteY62" fmla="*/ 428007 h 634380"/>
                  <a:gd name="connsiteX63" fmla="*/ 939362 w 3573461"/>
                  <a:gd name="connsiteY63" fmla="*/ 428007 h 634380"/>
                  <a:gd name="connsiteX64" fmla="*/ 950133 w 3573461"/>
                  <a:gd name="connsiteY64" fmla="*/ 435860 h 634380"/>
                  <a:gd name="connsiteX65" fmla="*/ 925936 w 3573461"/>
                  <a:gd name="connsiteY65" fmla="*/ 460695 h 634380"/>
                  <a:gd name="connsiteX66" fmla="*/ 894372 w 3573461"/>
                  <a:gd name="connsiteY66" fmla="*/ 455277 h 634380"/>
                  <a:gd name="connsiteX67" fmla="*/ 918569 w 3573461"/>
                  <a:gd name="connsiteY67" fmla="*/ 430442 h 634380"/>
                  <a:gd name="connsiteX68" fmla="*/ 939362 w 3573461"/>
                  <a:gd name="connsiteY68" fmla="*/ 428007 h 634380"/>
                  <a:gd name="connsiteX69" fmla="*/ 3376188 w 3573461"/>
                  <a:gd name="connsiteY69" fmla="*/ 423643 h 634380"/>
                  <a:gd name="connsiteX70" fmla="*/ 3388211 w 3573461"/>
                  <a:gd name="connsiteY70" fmla="*/ 428206 h 634380"/>
                  <a:gd name="connsiteX71" fmla="*/ 3369650 w 3573461"/>
                  <a:gd name="connsiteY71" fmla="*/ 459212 h 634380"/>
                  <a:gd name="connsiteX72" fmla="*/ 3337915 w 3573461"/>
                  <a:gd name="connsiteY72" fmla="*/ 462931 h 634380"/>
                  <a:gd name="connsiteX73" fmla="*/ 3356476 w 3573461"/>
                  <a:gd name="connsiteY73" fmla="*/ 431925 h 634380"/>
                  <a:gd name="connsiteX74" fmla="*/ 3376188 w 3573461"/>
                  <a:gd name="connsiteY74" fmla="*/ 423643 h 634380"/>
                  <a:gd name="connsiteX75" fmla="*/ 1298362 w 3573461"/>
                  <a:gd name="connsiteY75" fmla="*/ 423643 h 634380"/>
                  <a:gd name="connsiteX76" fmla="*/ 1310385 w 3573461"/>
                  <a:gd name="connsiteY76" fmla="*/ 428206 h 634380"/>
                  <a:gd name="connsiteX77" fmla="*/ 1291824 w 3573461"/>
                  <a:gd name="connsiteY77" fmla="*/ 459212 h 634380"/>
                  <a:gd name="connsiteX78" fmla="*/ 1260089 w 3573461"/>
                  <a:gd name="connsiteY78" fmla="*/ 462931 h 634380"/>
                  <a:gd name="connsiteX79" fmla="*/ 1278650 w 3573461"/>
                  <a:gd name="connsiteY79" fmla="*/ 431925 h 634380"/>
                  <a:gd name="connsiteX80" fmla="*/ 1298362 w 3573461"/>
                  <a:gd name="connsiteY80" fmla="*/ 423643 h 634380"/>
                  <a:gd name="connsiteX81" fmla="*/ 2288722 w 3573461"/>
                  <a:gd name="connsiteY81" fmla="*/ 373108 h 634380"/>
                  <a:gd name="connsiteX82" fmla="*/ 2315384 w 3573461"/>
                  <a:gd name="connsiteY82" fmla="*/ 394024 h 634380"/>
                  <a:gd name="connsiteX83" fmla="*/ 2284662 w 3573461"/>
                  <a:gd name="connsiteY83" fmla="*/ 404241 h 634380"/>
                  <a:gd name="connsiteX84" fmla="*/ 2258001 w 3573461"/>
                  <a:gd name="connsiteY84" fmla="*/ 383325 h 634380"/>
                  <a:gd name="connsiteX85" fmla="*/ 2288722 w 3573461"/>
                  <a:gd name="connsiteY85" fmla="*/ 373108 h 634380"/>
                  <a:gd name="connsiteX86" fmla="*/ 1925738 w 3573461"/>
                  <a:gd name="connsiteY86" fmla="*/ 373108 h 634380"/>
                  <a:gd name="connsiteX87" fmla="*/ 1952401 w 3573461"/>
                  <a:gd name="connsiteY87" fmla="*/ 394024 h 634380"/>
                  <a:gd name="connsiteX88" fmla="*/ 1921679 w 3573461"/>
                  <a:gd name="connsiteY88" fmla="*/ 404241 h 634380"/>
                  <a:gd name="connsiteX89" fmla="*/ 1895018 w 3573461"/>
                  <a:gd name="connsiteY89" fmla="*/ 383325 h 634380"/>
                  <a:gd name="connsiteX90" fmla="*/ 1925738 w 3573461"/>
                  <a:gd name="connsiteY90" fmla="*/ 373108 h 634380"/>
                  <a:gd name="connsiteX91" fmla="*/ 210896 w 3573461"/>
                  <a:gd name="connsiteY91" fmla="*/ 373108 h 634380"/>
                  <a:gd name="connsiteX92" fmla="*/ 237558 w 3573461"/>
                  <a:gd name="connsiteY92" fmla="*/ 394024 h 634380"/>
                  <a:gd name="connsiteX93" fmla="*/ 206836 w 3573461"/>
                  <a:gd name="connsiteY93" fmla="*/ 404241 h 634380"/>
                  <a:gd name="connsiteX94" fmla="*/ 180174 w 3573461"/>
                  <a:gd name="connsiteY94" fmla="*/ 383325 h 634380"/>
                  <a:gd name="connsiteX95" fmla="*/ 210896 w 3573461"/>
                  <a:gd name="connsiteY95" fmla="*/ 373108 h 634380"/>
                  <a:gd name="connsiteX96" fmla="*/ 2814884 w 3573461"/>
                  <a:gd name="connsiteY96" fmla="*/ 353608 h 634380"/>
                  <a:gd name="connsiteX97" fmla="*/ 2825654 w 3573461"/>
                  <a:gd name="connsiteY97" fmla="*/ 361461 h 634380"/>
                  <a:gd name="connsiteX98" fmla="*/ 2801458 w 3573461"/>
                  <a:gd name="connsiteY98" fmla="*/ 386296 h 634380"/>
                  <a:gd name="connsiteX99" fmla="*/ 2769894 w 3573461"/>
                  <a:gd name="connsiteY99" fmla="*/ 380878 h 634380"/>
                  <a:gd name="connsiteX100" fmla="*/ 2794091 w 3573461"/>
                  <a:gd name="connsiteY100" fmla="*/ 356043 h 634380"/>
                  <a:gd name="connsiteX101" fmla="*/ 2814884 w 3573461"/>
                  <a:gd name="connsiteY101" fmla="*/ 353608 h 634380"/>
                  <a:gd name="connsiteX102" fmla="*/ 737058 w 3573461"/>
                  <a:gd name="connsiteY102" fmla="*/ 353608 h 634380"/>
                  <a:gd name="connsiteX103" fmla="*/ 747828 w 3573461"/>
                  <a:gd name="connsiteY103" fmla="*/ 361461 h 634380"/>
                  <a:gd name="connsiteX104" fmla="*/ 723631 w 3573461"/>
                  <a:gd name="connsiteY104" fmla="*/ 386296 h 634380"/>
                  <a:gd name="connsiteX105" fmla="*/ 692067 w 3573461"/>
                  <a:gd name="connsiteY105" fmla="*/ 380878 h 634380"/>
                  <a:gd name="connsiteX106" fmla="*/ 716264 w 3573461"/>
                  <a:gd name="connsiteY106" fmla="*/ 356043 h 634380"/>
                  <a:gd name="connsiteX107" fmla="*/ 737058 w 3573461"/>
                  <a:gd name="connsiteY107" fmla="*/ 353608 h 634380"/>
                  <a:gd name="connsiteX108" fmla="*/ 1665646 w 3573461"/>
                  <a:gd name="connsiteY108" fmla="*/ 321557 h 634380"/>
                  <a:gd name="connsiteX109" fmla="*/ 1686479 w 3573461"/>
                  <a:gd name="connsiteY109" fmla="*/ 323454 h 634380"/>
                  <a:gd name="connsiteX110" fmla="*/ 1711117 w 3573461"/>
                  <a:gd name="connsiteY110" fmla="*/ 347660 h 634380"/>
                  <a:gd name="connsiteX111" fmla="*/ 1679659 w 3573461"/>
                  <a:gd name="connsiteY111" fmla="*/ 353889 h 634380"/>
                  <a:gd name="connsiteX112" fmla="*/ 1655019 w 3573461"/>
                  <a:gd name="connsiteY112" fmla="*/ 329684 h 634380"/>
                  <a:gd name="connsiteX113" fmla="*/ 1665646 w 3573461"/>
                  <a:gd name="connsiteY113" fmla="*/ 321557 h 634380"/>
                  <a:gd name="connsiteX114" fmla="*/ 3201584 w 3573461"/>
                  <a:gd name="connsiteY114" fmla="*/ 314769 h 634380"/>
                  <a:gd name="connsiteX115" fmla="*/ 3212354 w 3573461"/>
                  <a:gd name="connsiteY115" fmla="*/ 322622 h 634380"/>
                  <a:gd name="connsiteX116" fmla="*/ 3188158 w 3573461"/>
                  <a:gd name="connsiteY116" fmla="*/ 347457 h 634380"/>
                  <a:gd name="connsiteX117" fmla="*/ 3156594 w 3573461"/>
                  <a:gd name="connsiteY117" fmla="*/ 342039 h 634380"/>
                  <a:gd name="connsiteX118" fmla="*/ 3180791 w 3573461"/>
                  <a:gd name="connsiteY118" fmla="*/ 317204 h 634380"/>
                  <a:gd name="connsiteX119" fmla="*/ 3201584 w 3573461"/>
                  <a:gd name="connsiteY119" fmla="*/ 314769 h 634380"/>
                  <a:gd name="connsiteX120" fmla="*/ 1123758 w 3573461"/>
                  <a:gd name="connsiteY120" fmla="*/ 314769 h 634380"/>
                  <a:gd name="connsiteX121" fmla="*/ 1134528 w 3573461"/>
                  <a:gd name="connsiteY121" fmla="*/ 322622 h 634380"/>
                  <a:gd name="connsiteX122" fmla="*/ 1110331 w 3573461"/>
                  <a:gd name="connsiteY122" fmla="*/ 347457 h 634380"/>
                  <a:gd name="connsiteX123" fmla="*/ 1078767 w 3573461"/>
                  <a:gd name="connsiteY123" fmla="*/ 342039 h 634380"/>
                  <a:gd name="connsiteX124" fmla="*/ 1102964 w 3573461"/>
                  <a:gd name="connsiteY124" fmla="*/ 317204 h 634380"/>
                  <a:gd name="connsiteX125" fmla="*/ 1123758 w 3573461"/>
                  <a:gd name="connsiteY125" fmla="*/ 314769 h 634380"/>
                  <a:gd name="connsiteX126" fmla="*/ 3560584 w 3573461"/>
                  <a:gd name="connsiteY126" fmla="*/ 310406 h 634380"/>
                  <a:gd name="connsiteX127" fmla="*/ 3572607 w 3573461"/>
                  <a:gd name="connsiteY127" fmla="*/ 314968 h 634380"/>
                  <a:gd name="connsiteX128" fmla="*/ 3554046 w 3573461"/>
                  <a:gd name="connsiteY128" fmla="*/ 345975 h 634380"/>
                  <a:gd name="connsiteX129" fmla="*/ 3522311 w 3573461"/>
                  <a:gd name="connsiteY129" fmla="*/ 349693 h 634380"/>
                  <a:gd name="connsiteX130" fmla="*/ 3540872 w 3573461"/>
                  <a:gd name="connsiteY130" fmla="*/ 318687 h 634380"/>
                  <a:gd name="connsiteX131" fmla="*/ 3560584 w 3573461"/>
                  <a:gd name="connsiteY131" fmla="*/ 310406 h 634380"/>
                  <a:gd name="connsiteX132" fmla="*/ 1482757 w 3573461"/>
                  <a:gd name="connsiteY132" fmla="*/ 310406 h 634380"/>
                  <a:gd name="connsiteX133" fmla="*/ 1494781 w 3573461"/>
                  <a:gd name="connsiteY133" fmla="*/ 314968 h 634380"/>
                  <a:gd name="connsiteX134" fmla="*/ 1476220 w 3573461"/>
                  <a:gd name="connsiteY134" fmla="*/ 345975 h 634380"/>
                  <a:gd name="connsiteX135" fmla="*/ 1444484 w 3573461"/>
                  <a:gd name="connsiteY135" fmla="*/ 349693 h 634380"/>
                  <a:gd name="connsiteX136" fmla="*/ 1463045 w 3573461"/>
                  <a:gd name="connsiteY136" fmla="*/ 318687 h 634380"/>
                  <a:gd name="connsiteX137" fmla="*/ 1482757 w 3573461"/>
                  <a:gd name="connsiteY137" fmla="*/ 310406 h 634380"/>
                  <a:gd name="connsiteX138" fmla="*/ 2671008 w 3573461"/>
                  <a:gd name="connsiteY138" fmla="*/ 260198 h 634380"/>
                  <a:gd name="connsiteX139" fmla="*/ 2690864 w 3573461"/>
                  <a:gd name="connsiteY139" fmla="*/ 267969 h 634380"/>
                  <a:gd name="connsiteX140" fmla="*/ 2709981 w 3573461"/>
                  <a:gd name="connsiteY140" fmla="*/ 298489 h 634380"/>
                  <a:gd name="connsiteX141" fmla="*/ 2678186 w 3573461"/>
                  <a:gd name="connsiteY141" fmla="*/ 295590 h 634380"/>
                  <a:gd name="connsiteX142" fmla="*/ 2659070 w 3573461"/>
                  <a:gd name="connsiteY142" fmla="*/ 265069 h 634380"/>
                  <a:gd name="connsiteX143" fmla="*/ 2671008 w 3573461"/>
                  <a:gd name="connsiteY143" fmla="*/ 260198 h 634380"/>
                  <a:gd name="connsiteX144" fmla="*/ 593182 w 3573461"/>
                  <a:gd name="connsiteY144" fmla="*/ 260198 h 634380"/>
                  <a:gd name="connsiteX145" fmla="*/ 613038 w 3573461"/>
                  <a:gd name="connsiteY145" fmla="*/ 267969 h 634380"/>
                  <a:gd name="connsiteX146" fmla="*/ 632153 w 3573461"/>
                  <a:gd name="connsiteY146" fmla="*/ 298489 h 634380"/>
                  <a:gd name="connsiteX147" fmla="*/ 600359 w 3573461"/>
                  <a:gd name="connsiteY147" fmla="*/ 295590 h 634380"/>
                  <a:gd name="connsiteX148" fmla="*/ 581243 w 3573461"/>
                  <a:gd name="connsiteY148" fmla="*/ 265069 h 634380"/>
                  <a:gd name="connsiteX149" fmla="*/ 593182 w 3573461"/>
                  <a:gd name="connsiteY149" fmla="*/ 260198 h 634380"/>
                  <a:gd name="connsiteX150" fmla="*/ 2473118 w 3573461"/>
                  <a:gd name="connsiteY150" fmla="*/ 259871 h 634380"/>
                  <a:gd name="connsiteX151" fmla="*/ 2499780 w 3573461"/>
                  <a:gd name="connsiteY151" fmla="*/ 280787 h 634380"/>
                  <a:gd name="connsiteX152" fmla="*/ 2469058 w 3573461"/>
                  <a:gd name="connsiteY152" fmla="*/ 291003 h 634380"/>
                  <a:gd name="connsiteX153" fmla="*/ 2442396 w 3573461"/>
                  <a:gd name="connsiteY153" fmla="*/ 270087 h 634380"/>
                  <a:gd name="connsiteX154" fmla="*/ 2473118 w 3573461"/>
                  <a:gd name="connsiteY154" fmla="*/ 259871 h 634380"/>
                  <a:gd name="connsiteX155" fmla="*/ 2110134 w 3573461"/>
                  <a:gd name="connsiteY155" fmla="*/ 259871 h 634380"/>
                  <a:gd name="connsiteX156" fmla="*/ 2136796 w 3573461"/>
                  <a:gd name="connsiteY156" fmla="*/ 280787 h 634380"/>
                  <a:gd name="connsiteX157" fmla="*/ 2106074 w 3573461"/>
                  <a:gd name="connsiteY157" fmla="*/ 291003 h 634380"/>
                  <a:gd name="connsiteX158" fmla="*/ 2079413 w 3573461"/>
                  <a:gd name="connsiteY158" fmla="*/ 270087 h 634380"/>
                  <a:gd name="connsiteX159" fmla="*/ 2110134 w 3573461"/>
                  <a:gd name="connsiteY159" fmla="*/ 259871 h 634380"/>
                  <a:gd name="connsiteX160" fmla="*/ 395291 w 3573461"/>
                  <a:gd name="connsiteY160" fmla="*/ 259871 h 634380"/>
                  <a:gd name="connsiteX161" fmla="*/ 421953 w 3573461"/>
                  <a:gd name="connsiteY161" fmla="*/ 280787 h 634380"/>
                  <a:gd name="connsiteX162" fmla="*/ 391231 w 3573461"/>
                  <a:gd name="connsiteY162" fmla="*/ 291003 h 634380"/>
                  <a:gd name="connsiteX163" fmla="*/ 364569 w 3573461"/>
                  <a:gd name="connsiteY163" fmla="*/ 270087 h 634380"/>
                  <a:gd name="connsiteX164" fmla="*/ 395291 w 3573461"/>
                  <a:gd name="connsiteY164" fmla="*/ 259871 h 634380"/>
                  <a:gd name="connsiteX165" fmla="*/ 2999281 w 3573461"/>
                  <a:gd name="connsiteY165" fmla="*/ 240370 h 634380"/>
                  <a:gd name="connsiteX166" fmla="*/ 3010051 w 3573461"/>
                  <a:gd name="connsiteY166" fmla="*/ 248223 h 634380"/>
                  <a:gd name="connsiteX167" fmla="*/ 2985854 w 3573461"/>
                  <a:gd name="connsiteY167" fmla="*/ 273058 h 634380"/>
                  <a:gd name="connsiteX168" fmla="*/ 2954290 w 3573461"/>
                  <a:gd name="connsiteY168" fmla="*/ 267640 h 634380"/>
                  <a:gd name="connsiteX169" fmla="*/ 2978487 w 3573461"/>
                  <a:gd name="connsiteY169" fmla="*/ 242806 h 634380"/>
                  <a:gd name="connsiteX170" fmla="*/ 2999281 w 3573461"/>
                  <a:gd name="connsiteY170" fmla="*/ 240370 h 634380"/>
                  <a:gd name="connsiteX171" fmla="*/ 921454 w 3573461"/>
                  <a:gd name="connsiteY171" fmla="*/ 240370 h 634380"/>
                  <a:gd name="connsiteX172" fmla="*/ 932225 w 3573461"/>
                  <a:gd name="connsiteY172" fmla="*/ 248223 h 634380"/>
                  <a:gd name="connsiteX173" fmla="*/ 908028 w 3573461"/>
                  <a:gd name="connsiteY173" fmla="*/ 273058 h 634380"/>
                  <a:gd name="connsiteX174" fmla="*/ 876464 w 3573461"/>
                  <a:gd name="connsiteY174" fmla="*/ 267640 h 634380"/>
                  <a:gd name="connsiteX175" fmla="*/ 900661 w 3573461"/>
                  <a:gd name="connsiteY175" fmla="*/ 242806 h 634380"/>
                  <a:gd name="connsiteX176" fmla="*/ 921454 w 3573461"/>
                  <a:gd name="connsiteY176" fmla="*/ 240370 h 634380"/>
                  <a:gd name="connsiteX177" fmla="*/ 2907325 w 3573461"/>
                  <a:gd name="connsiteY177" fmla="*/ 130962 h 634380"/>
                  <a:gd name="connsiteX178" fmla="*/ 2918095 w 3573461"/>
                  <a:gd name="connsiteY178" fmla="*/ 138815 h 634380"/>
                  <a:gd name="connsiteX179" fmla="*/ 2893898 w 3573461"/>
                  <a:gd name="connsiteY179" fmla="*/ 163649 h 634380"/>
                  <a:gd name="connsiteX180" fmla="*/ 2862334 w 3573461"/>
                  <a:gd name="connsiteY180" fmla="*/ 158231 h 634380"/>
                  <a:gd name="connsiteX181" fmla="*/ 2886531 w 3573461"/>
                  <a:gd name="connsiteY181" fmla="*/ 133397 h 634380"/>
                  <a:gd name="connsiteX182" fmla="*/ 2907325 w 3573461"/>
                  <a:gd name="connsiteY182" fmla="*/ 130962 h 634380"/>
                  <a:gd name="connsiteX183" fmla="*/ 829498 w 3573461"/>
                  <a:gd name="connsiteY183" fmla="*/ 130962 h 634380"/>
                  <a:gd name="connsiteX184" fmla="*/ 840269 w 3573461"/>
                  <a:gd name="connsiteY184" fmla="*/ 138815 h 634380"/>
                  <a:gd name="connsiteX185" fmla="*/ 816072 w 3573461"/>
                  <a:gd name="connsiteY185" fmla="*/ 163649 h 634380"/>
                  <a:gd name="connsiteX186" fmla="*/ 784508 w 3573461"/>
                  <a:gd name="connsiteY186" fmla="*/ 158231 h 634380"/>
                  <a:gd name="connsiteX187" fmla="*/ 808705 w 3573461"/>
                  <a:gd name="connsiteY187" fmla="*/ 133397 h 634380"/>
                  <a:gd name="connsiteX188" fmla="*/ 829498 w 3573461"/>
                  <a:gd name="connsiteY188" fmla="*/ 130962 h 634380"/>
                  <a:gd name="connsiteX189" fmla="*/ 1777930 w 3573461"/>
                  <a:gd name="connsiteY189" fmla="*/ 124623 h 634380"/>
                  <a:gd name="connsiteX190" fmla="*/ 1798763 w 3573461"/>
                  <a:gd name="connsiteY190" fmla="*/ 126521 h 634380"/>
                  <a:gd name="connsiteX191" fmla="*/ 1823401 w 3573461"/>
                  <a:gd name="connsiteY191" fmla="*/ 150726 h 634380"/>
                  <a:gd name="connsiteX192" fmla="*/ 1791943 w 3573461"/>
                  <a:gd name="connsiteY192" fmla="*/ 156956 h 634380"/>
                  <a:gd name="connsiteX193" fmla="*/ 1767303 w 3573461"/>
                  <a:gd name="connsiteY193" fmla="*/ 132750 h 634380"/>
                  <a:gd name="connsiteX194" fmla="*/ 1777930 w 3573461"/>
                  <a:gd name="connsiteY194" fmla="*/ 124623 h 634380"/>
                  <a:gd name="connsiteX195" fmla="*/ 3273900 w 3573461"/>
                  <a:gd name="connsiteY195" fmla="*/ 119895 h 634380"/>
                  <a:gd name="connsiteX196" fmla="*/ 3301341 w 3573461"/>
                  <a:gd name="connsiteY196" fmla="*/ 139320 h 634380"/>
                  <a:gd name="connsiteX197" fmla="*/ 3271046 w 3573461"/>
                  <a:gd name="connsiteY197" fmla="*/ 151220 h 634380"/>
                  <a:gd name="connsiteX198" fmla="*/ 3243606 w 3573461"/>
                  <a:gd name="connsiteY198" fmla="*/ 131795 h 634380"/>
                  <a:gd name="connsiteX199" fmla="*/ 3273900 w 3573461"/>
                  <a:gd name="connsiteY199" fmla="*/ 119895 h 634380"/>
                  <a:gd name="connsiteX200" fmla="*/ 1196074 w 3573461"/>
                  <a:gd name="connsiteY200" fmla="*/ 119895 h 634380"/>
                  <a:gd name="connsiteX201" fmla="*/ 1223515 w 3573461"/>
                  <a:gd name="connsiteY201" fmla="*/ 139320 h 634380"/>
                  <a:gd name="connsiteX202" fmla="*/ 1193220 w 3573461"/>
                  <a:gd name="connsiteY202" fmla="*/ 151220 h 634380"/>
                  <a:gd name="connsiteX203" fmla="*/ 1165779 w 3573461"/>
                  <a:gd name="connsiteY203" fmla="*/ 131795 h 634380"/>
                  <a:gd name="connsiteX204" fmla="*/ 1196074 w 3573461"/>
                  <a:gd name="connsiteY204" fmla="*/ 119895 h 634380"/>
                  <a:gd name="connsiteX205" fmla="*/ 2313276 w 3573461"/>
                  <a:gd name="connsiteY205" fmla="*/ 84542 h 634380"/>
                  <a:gd name="connsiteX206" fmla="*/ 2329871 w 3573461"/>
                  <a:gd name="connsiteY206" fmla="*/ 97530 h 634380"/>
                  <a:gd name="connsiteX207" fmla="*/ 2339382 w 3573461"/>
                  <a:gd name="connsiteY207" fmla="*/ 132541 h 634380"/>
                  <a:gd name="connsiteX208" fmla="*/ 2310131 w 3573461"/>
                  <a:gd name="connsiteY208" fmla="*/ 121067 h 634380"/>
                  <a:gd name="connsiteX209" fmla="*/ 2300620 w 3573461"/>
                  <a:gd name="connsiteY209" fmla="*/ 86056 h 634380"/>
                  <a:gd name="connsiteX210" fmla="*/ 2313276 w 3573461"/>
                  <a:gd name="connsiteY210" fmla="*/ 84542 h 634380"/>
                  <a:gd name="connsiteX211" fmla="*/ 1464540 w 3573461"/>
                  <a:gd name="connsiteY211" fmla="*/ 52929 h 634380"/>
                  <a:gd name="connsiteX212" fmla="*/ 1476564 w 3573461"/>
                  <a:gd name="connsiteY212" fmla="*/ 57491 h 634380"/>
                  <a:gd name="connsiteX213" fmla="*/ 1458003 w 3573461"/>
                  <a:gd name="connsiteY213" fmla="*/ 88498 h 634380"/>
                  <a:gd name="connsiteX214" fmla="*/ 1426268 w 3573461"/>
                  <a:gd name="connsiteY214" fmla="*/ 92216 h 634380"/>
                  <a:gd name="connsiteX215" fmla="*/ 1444829 w 3573461"/>
                  <a:gd name="connsiteY215" fmla="*/ 61210 h 634380"/>
                  <a:gd name="connsiteX216" fmla="*/ 1464540 w 3573461"/>
                  <a:gd name="connsiteY216" fmla="*/ 52929 h 634380"/>
                  <a:gd name="connsiteX217" fmla="*/ 1037664 w 3573461"/>
                  <a:gd name="connsiteY217" fmla="*/ 45785 h 634380"/>
                  <a:gd name="connsiteX218" fmla="*/ 1031570 w 3573461"/>
                  <a:gd name="connsiteY218" fmla="*/ 54294 h 634380"/>
                  <a:gd name="connsiteX219" fmla="*/ 1000682 w 3573461"/>
                  <a:gd name="connsiteY219" fmla="*/ 63763 h 634380"/>
                  <a:gd name="connsiteX220" fmla="*/ 1001408 w 3573461"/>
                  <a:gd name="connsiteY220" fmla="*/ 50031 h 634380"/>
                  <a:gd name="connsiteX221" fmla="*/ 1022581 w 3573461"/>
                  <a:gd name="connsiteY221" fmla="*/ 47143 h 634380"/>
                  <a:gd name="connsiteX222" fmla="*/ 2578800 w 3573461"/>
                  <a:gd name="connsiteY222" fmla="*/ 33030 h 634380"/>
                  <a:gd name="connsiteX223" fmla="*/ 2605462 w 3573461"/>
                  <a:gd name="connsiteY223" fmla="*/ 53946 h 634380"/>
                  <a:gd name="connsiteX224" fmla="*/ 2574740 w 3573461"/>
                  <a:gd name="connsiteY224" fmla="*/ 64162 h 634380"/>
                  <a:gd name="connsiteX225" fmla="*/ 2548080 w 3573461"/>
                  <a:gd name="connsiteY225" fmla="*/ 43246 h 634380"/>
                  <a:gd name="connsiteX226" fmla="*/ 2578800 w 3573461"/>
                  <a:gd name="connsiteY226" fmla="*/ 33030 h 634380"/>
                  <a:gd name="connsiteX227" fmla="*/ 1641801 w 3573461"/>
                  <a:gd name="connsiteY227" fmla="*/ 657 h 634380"/>
                  <a:gd name="connsiteX228" fmla="*/ 1637088 w 3573461"/>
                  <a:gd name="connsiteY228" fmla="*/ 4261 h 634380"/>
                  <a:gd name="connsiteX229" fmla="*/ 1616255 w 3573461"/>
                  <a:gd name="connsiteY229" fmla="*/ 2363 h 634380"/>
                  <a:gd name="connsiteX230" fmla="*/ 1615886 w 3573461"/>
                  <a:gd name="connsiteY230" fmla="*/ 2151 h 634380"/>
                  <a:gd name="connsiteX231" fmla="*/ 2148692 w 3573461"/>
                  <a:gd name="connsiteY231" fmla="*/ 1 h 634380"/>
                  <a:gd name="connsiteX232" fmla="*/ 2177711 w 3573461"/>
                  <a:gd name="connsiteY232" fmla="*/ 15805 h 634380"/>
                  <a:gd name="connsiteX233" fmla="*/ 2148654 w 3573461"/>
                  <a:gd name="connsiteY233" fmla="*/ 31510 h 634380"/>
                  <a:gd name="connsiteX234" fmla="*/ 2119634 w 3573461"/>
                  <a:gd name="connsiteY234" fmla="*/ 15705 h 634380"/>
                  <a:gd name="connsiteX235" fmla="*/ 2148692 w 3573461"/>
                  <a:gd name="connsiteY235" fmla="*/ 1 h 6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</a:cxnLst>
                <a:rect l="l" t="t" r="r" b="b"/>
                <a:pathLst>
                  <a:path w="3573461" h="634380">
                    <a:moveTo>
                      <a:pt x="170037" y="623176"/>
                    </a:moveTo>
                    <a:cubicBezTo>
                      <a:pt x="178009" y="624215"/>
                      <a:pt x="185066" y="626908"/>
                      <a:pt x="190032" y="630424"/>
                    </a:cubicBezTo>
                    <a:lnTo>
                      <a:pt x="192451" y="634380"/>
                    </a:lnTo>
                    <a:lnTo>
                      <a:pt x="154275" y="624635"/>
                    </a:lnTo>
                    <a:close/>
                    <a:moveTo>
                      <a:pt x="778082" y="581738"/>
                    </a:moveTo>
                    <a:cubicBezTo>
                      <a:pt x="783825" y="581065"/>
                      <a:pt x="788287" y="582533"/>
                      <a:pt x="790106" y="586301"/>
                    </a:cubicBezTo>
                    <a:cubicBezTo>
                      <a:pt x="793743" y="593835"/>
                      <a:pt x="785433" y="607718"/>
                      <a:pt x="771545" y="617307"/>
                    </a:cubicBezTo>
                    <a:cubicBezTo>
                      <a:pt x="757656" y="626896"/>
                      <a:pt x="743447" y="628561"/>
                      <a:pt x="739809" y="621026"/>
                    </a:cubicBezTo>
                    <a:cubicBezTo>
                      <a:pt x="736171" y="613491"/>
                      <a:pt x="744481" y="599608"/>
                      <a:pt x="758370" y="590019"/>
                    </a:cubicBezTo>
                    <a:cubicBezTo>
                      <a:pt x="765315" y="585225"/>
                      <a:pt x="772339" y="582411"/>
                      <a:pt x="778082" y="581738"/>
                    </a:cubicBezTo>
                    <a:close/>
                    <a:moveTo>
                      <a:pt x="1088319" y="581709"/>
                    </a:moveTo>
                    <a:cubicBezTo>
                      <a:pt x="1094089" y="581635"/>
                      <a:pt x="1098427" y="583560"/>
                      <a:pt x="1099965" y="587502"/>
                    </a:cubicBezTo>
                    <a:cubicBezTo>
                      <a:pt x="1101504" y="591445"/>
                      <a:pt x="1099952" y="596658"/>
                      <a:pt x="1096198" y="601899"/>
                    </a:cubicBezTo>
                    <a:lnTo>
                      <a:pt x="1080422" y="615434"/>
                    </a:lnTo>
                    <a:lnTo>
                      <a:pt x="1052989" y="618689"/>
                    </a:lnTo>
                    <a:lnTo>
                      <a:pt x="1051319" y="618852"/>
                    </a:lnTo>
                    <a:lnTo>
                      <a:pt x="1047337" y="616871"/>
                    </a:lnTo>
                    <a:cubicBezTo>
                      <a:pt x="1044260" y="608987"/>
                      <a:pt x="1053546" y="596021"/>
                      <a:pt x="1068080" y="587911"/>
                    </a:cubicBezTo>
                    <a:cubicBezTo>
                      <a:pt x="1075347" y="583855"/>
                      <a:pt x="1082548" y="581783"/>
                      <a:pt x="1088319" y="581709"/>
                    </a:cubicBezTo>
                    <a:close/>
                    <a:moveTo>
                      <a:pt x="438503" y="556208"/>
                    </a:moveTo>
                    <a:cubicBezTo>
                      <a:pt x="444246" y="555535"/>
                      <a:pt x="448708" y="557003"/>
                      <a:pt x="450527" y="560771"/>
                    </a:cubicBezTo>
                    <a:cubicBezTo>
                      <a:pt x="454164" y="568306"/>
                      <a:pt x="445854" y="582188"/>
                      <a:pt x="431966" y="591777"/>
                    </a:cubicBezTo>
                    <a:cubicBezTo>
                      <a:pt x="418077" y="601367"/>
                      <a:pt x="403868" y="603031"/>
                      <a:pt x="400230" y="595496"/>
                    </a:cubicBezTo>
                    <a:cubicBezTo>
                      <a:pt x="396592" y="587961"/>
                      <a:pt x="404902" y="574079"/>
                      <a:pt x="418791" y="564490"/>
                    </a:cubicBezTo>
                    <a:cubicBezTo>
                      <a:pt x="425736" y="559695"/>
                      <a:pt x="432760" y="556882"/>
                      <a:pt x="438503" y="556208"/>
                    </a:cubicBezTo>
                    <a:close/>
                    <a:moveTo>
                      <a:pt x="1652576" y="530203"/>
                    </a:moveTo>
                    <a:cubicBezTo>
                      <a:pt x="1658269" y="529074"/>
                      <a:pt x="1665664" y="529618"/>
                      <a:pt x="1673409" y="532101"/>
                    </a:cubicBezTo>
                    <a:cubicBezTo>
                      <a:pt x="1681155" y="534582"/>
                      <a:pt x="1687785" y="538532"/>
                      <a:pt x="1692244" y="542913"/>
                    </a:cubicBezTo>
                    <a:lnTo>
                      <a:pt x="1693917" y="546773"/>
                    </a:lnTo>
                    <a:lnTo>
                      <a:pt x="1663057" y="548771"/>
                    </a:lnTo>
                    <a:lnTo>
                      <a:pt x="1647232" y="550517"/>
                    </a:lnTo>
                    <a:lnTo>
                      <a:pt x="1641949" y="538330"/>
                    </a:lnTo>
                    <a:cubicBezTo>
                      <a:pt x="1642892" y="534128"/>
                      <a:pt x="1646883" y="531330"/>
                      <a:pt x="1652576" y="530203"/>
                    </a:cubicBezTo>
                    <a:close/>
                    <a:moveTo>
                      <a:pt x="2085280" y="521229"/>
                    </a:moveTo>
                    <a:cubicBezTo>
                      <a:pt x="2090870" y="519516"/>
                      <a:pt x="2095466" y="520152"/>
                      <a:pt x="2097744" y="523544"/>
                    </a:cubicBezTo>
                    <a:lnTo>
                      <a:pt x="2097179" y="534241"/>
                    </a:lnTo>
                    <a:lnTo>
                      <a:pt x="2066250" y="533857"/>
                    </a:lnTo>
                    <a:lnTo>
                      <a:pt x="2066856" y="533011"/>
                    </a:lnTo>
                    <a:cubicBezTo>
                      <a:pt x="2073107" y="527006"/>
                      <a:pt x="2079690" y="522942"/>
                      <a:pt x="2085280" y="521229"/>
                    </a:cubicBezTo>
                    <a:close/>
                    <a:moveTo>
                      <a:pt x="7453" y="521229"/>
                    </a:moveTo>
                    <a:cubicBezTo>
                      <a:pt x="13043" y="519516"/>
                      <a:pt x="17639" y="520152"/>
                      <a:pt x="19918" y="523544"/>
                    </a:cubicBezTo>
                    <a:cubicBezTo>
                      <a:pt x="22197" y="526935"/>
                      <a:pt x="21726" y="532440"/>
                      <a:pt x="19123" y="538598"/>
                    </a:cubicBezTo>
                    <a:lnTo>
                      <a:pt x="14889" y="544511"/>
                    </a:lnTo>
                    <a:lnTo>
                      <a:pt x="3087" y="533344"/>
                    </a:lnTo>
                    <a:lnTo>
                      <a:pt x="0" y="525995"/>
                    </a:lnTo>
                    <a:close/>
                    <a:moveTo>
                      <a:pt x="2657939" y="468844"/>
                    </a:moveTo>
                    <a:cubicBezTo>
                      <a:pt x="2663693" y="469368"/>
                      <a:pt x="2670766" y="472000"/>
                      <a:pt x="2677795" y="476615"/>
                    </a:cubicBezTo>
                    <a:cubicBezTo>
                      <a:pt x="2691854" y="485844"/>
                      <a:pt x="2700412" y="499508"/>
                      <a:pt x="2696912" y="507135"/>
                    </a:cubicBezTo>
                    <a:cubicBezTo>
                      <a:pt x="2693410" y="514762"/>
                      <a:pt x="2679175" y="513465"/>
                      <a:pt x="2665116" y="504236"/>
                    </a:cubicBezTo>
                    <a:cubicBezTo>
                      <a:pt x="2651058" y="495007"/>
                      <a:pt x="2642500" y="481341"/>
                      <a:pt x="2646001" y="473715"/>
                    </a:cubicBezTo>
                    <a:cubicBezTo>
                      <a:pt x="2647751" y="469902"/>
                      <a:pt x="2652185" y="468319"/>
                      <a:pt x="2657939" y="468844"/>
                    </a:cubicBezTo>
                    <a:close/>
                    <a:moveTo>
                      <a:pt x="580113" y="468844"/>
                    </a:moveTo>
                    <a:cubicBezTo>
                      <a:pt x="585867" y="469368"/>
                      <a:pt x="592940" y="472000"/>
                      <a:pt x="599969" y="476615"/>
                    </a:cubicBezTo>
                    <a:cubicBezTo>
                      <a:pt x="614028" y="485844"/>
                      <a:pt x="622585" y="499508"/>
                      <a:pt x="619084" y="507135"/>
                    </a:cubicBezTo>
                    <a:cubicBezTo>
                      <a:pt x="615583" y="514762"/>
                      <a:pt x="601348" y="513465"/>
                      <a:pt x="587290" y="504236"/>
                    </a:cubicBezTo>
                    <a:cubicBezTo>
                      <a:pt x="573230" y="495007"/>
                      <a:pt x="564672" y="481341"/>
                      <a:pt x="568173" y="473715"/>
                    </a:cubicBezTo>
                    <a:cubicBezTo>
                      <a:pt x="569924" y="469902"/>
                      <a:pt x="574358" y="468319"/>
                      <a:pt x="580113" y="468844"/>
                    </a:cubicBezTo>
                    <a:close/>
                    <a:moveTo>
                      <a:pt x="3017188" y="428007"/>
                    </a:moveTo>
                    <a:cubicBezTo>
                      <a:pt x="3022901" y="428988"/>
                      <a:pt x="3026942" y="431684"/>
                      <a:pt x="3027959" y="435860"/>
                    </a:cubicBezTo>
                    <a:cubicBezTo>
                      <a:pt x="3029993" y="444213"/>
                      <a:pt x="3019160" y="455333"/>
                      <a:pt x="3003762" y="460695"/>
                    </a:cubicBezTo>
                    <a:cubicBezTo>
                      <a:pt x="2988364" y="466057"/>
                      <a:pt x="2974232" y="463631"/>
                      <a:pt x="2972198" y="455277"/>
                    </a:cubicBezTo>
                    <a:cubicBezTo>
                      <a:pt x="2970164" y="446924"/>
                      <a:pt x="2980998" y="435804"/>
                      <a:pt x="2996395" y="430442"/>
                    </a:cubicBezTo>
                    <a:cubicBezTo>
                      <a:pt x="3004094" y="427761"/>
                      <a:pt x="3011478" y="427027"/>
                      <a:pt x="3017188" y="428007"/>
                    </a:cubicBezTo>
                    <a:close/>
                    <a:moveTo>
                      <a:pt x="939362" y="428007"/>
                    </a:moveTo>
                    <a:cubicBezTo>
                      <a:pt x="945074" y="428988"/>
                      <a:pt x="949116" y="431684"/>
                      <a:pt x="950133" y="435860"/>
                    </a:cubicBezTo>
                    <a:cubicBezTo>
                      <a:pt x="952167" y="444213"/>
                      <a:pt x="941334" y="455333"/>
                      <a:pt x="925936" y="460695"/>
                    </a:cubicBezTo>
                    <a:cubicBezTo>
                      <a:pt x="910538" y="466057"/>
                      <a:pt x="896406" y="463631"/>
                      <a:pt x="894372" y="455277"/>
                    </a:cubicBezTo>
                    <a:cubicBezTo>
                      <a:pt x="892338" y="446924"/>
                      <a:pt x="903171" y="435804"/>
                      <a:pt x="918569" y="430442"/>
                    </a:cubicBezTo>
                    <a:cubicBezTo>
                      <a:pt x="926268" y="427761"/>
                      <a:pt x="933650" y="427027"/>
                      <a:pt x="939362" y="428007"/>
                    </a:cubicBezTo>
                    <a:close/>
                    <a:moveTo>
                      <a:pt x="3376188" y="423643"/>
                    </a:moveTo>
                    <a:cubicBezTo>
                      <a:pt x="3381931" y="422971"/>
                      <a:pt x="3386393" y="424438"/>
                      <a:pt x="3388211" y="428206"/>
                    </a:cubicBezTo>
                    <a:cubicBezTo>
                      <a:pt x="3391850" y="435741"/>
                      <a:pt x="3383540" y="449623"/>
                      <a:pt x="3369650" y="459212"/>
                    </a:cubicBezTo>
                    <a:cubicBezTo>
                      <a:pt x="3355762" y="468802"/>
                      <a:pt x="3341554" y="470466"/>
                      <a:pt x="3337915" y="462931"/>
                    </a:cubicBezTo>
                    <a:cubicBezTo>
                      <a:pt x="3334278" y="455396"/>
                      <a:pt x="3342587" y="441514"/>
                      <a:pt x="3356476" y="431925"/>
                    </a:cubicBezTo>
                    <a:cubicBezTo>
                      <a:pt x="3363421" y="427130"/>
                      <a:pt x="3370445" y="424317"/>
                      <a:pt x="3376188" y="423643"/>
                    </a:cubicBezTo>
                    <a:close/>
                    <a:moveTo>
                      <a:pt x="1298362" y="423643"/>
                    </a:moveTo>
                    <a:cubicBezTo>
                      <a:pt x="1304104" y="422971"/>
                      <a:pt x="1308566" y="424438"/>
                      <a:pt x="1310385" y="428206"/>
                    </a:cubicBezTo>
                    <a:cubicBezTo>
                      <a:pt x="1314023" y="435741"/>
                      <a:pt x="1305713" y="449623"/>
                      <a:pt x="1291824" y="459212"/>
                    </a:cubicBezTo>
                    <a:cubicBezTo>
                      <a:pt x="1277935" y="468802"/>
                      <a:pt x="1263727" y="470466"/>
                      <a:pt x="1260089" y="462931"/>
                    </a:cubicBezTo>
                    <a:cubicBezTo>
                      <a:pt x="1256451" y="455396"/>
                      <a:pt x="1264761" y="441514"/>
                      <a:pt x="1278650" y="431925"/>
                    </a:cubicBezTo>
                    <a:cubicBezTo>
                      <a:pt x="1285594" y="427130"/>
                      <a:pt x="1292619" y="424317"/>
                      <a:pt x="1298362" y="423643"/>
                    </a:cubicBezTo>
                    <a:close/>
                    <a:moveTo>
                      <a:pt x="2288722" y="373108"/>
                    </a:moveTo>
                    <a:cubicBezTo>
                      <a:pt x="2304569" y="376063"/>
                      <a:pt x="2316505" y="385428"/>
                      <a:pt x="2315384" y="394024"/>
                    </a:cubicBezTo>
                    <a:cubicBezTo>
                      <a:pt x="2314264" y="402621"/>
                      <a:pt x="2300509" y="407196"/>
                      <a:pt x="2284662" y="404241"/>
                    </a:cubicBezTo>
                    <a:cubicBezTo>
                      <a:pt x="2268816" y="401286"/>
                      <a:pt x="2256879" y="391921"/>
                      <a:pt x="2258001" y="383325"/>
                    </a:cubicBezTo>
                    <a:cubicBezTo>
                      <a:pt x="2259122" y="374728"/>
                      <a:pt x="2272876" y="370153"/>
                      <a:pt x="2288722" y="373108"/>
                    </a:cubicBezTo>
                    <a:close/>
                    <a:moveTo>
                      <a:pt x="1925738" y="373108"/>
                    </a:moveTo>
                    <a:cubicBezTo>
                      <a:pt x="1941585" y="376063"/>
                      <a:pt x="1953521" y="385428"/>
                      <a:pt x="1952401" y="394024"/>
                    </a:cubicBezTo>
                    <a:cubicBezTo>
                      <a:pt x="1951280" y="402621"/>
                      <a:pt x="1937526" y="407196"/>
                      <a:pt x="1921679" y="404241"/>
                    </a:cubicBezTo>
                    <a:cubicBezTo>
                      <a:pt x="1905833" y="401286"/>
                      <a:pt x="1893896" y="391921"/>
                      <a:pt x="1895018" y="383325"/>
                    </a:cubicBezTo>
                    <a:cubicBezTo>
                      <a:pt x="1896138" y="374728"/>
                      <a:pt x="1909893" y="370153"/>
                      <a:pt x="1925738" y="373108"/>
                    </a:cubicBezTo>
                    <a:close/>
                    <a:moveTo>
                      <a:pt x="210896" y="373108"/>
                    </a:moveTo>
                    <a:cubicBezTo>
                      <a:pt x="226741" y="376063"/>
                      <a:pt x="238678" y="385428"/>
                      <a:pt x="237558" y="394024"/>
                    </a:cubicBezTo>
                    <a:cubicBezTo>
                      <a:pt x="236436" y="402621"/>
                      <a:pt x="222682" y="407196"/>
                      <a:pt x="206836" y="404241"/>
                    </a:cubicBezTo>
                    <a:cubicBezTo>
                      <a:pt x="190990" y="401286"/>
                      <a:pt x="179053" y="391921"/>
                      <a:pt x="180174" y="383325"/>
                    </a:cubicBezTo>
                    <a:cubicBezTo>
                      <a:pt x="181295" y="374728"/>
                      <a:pt x="195049" y="370153"/>
                      <a:pt x="210896" y="373108"/>
                    </a:cubicBezTo>
                    <a:close/>
                    <a:moveTo>
                      <a:pt x="2814884" y="353608"/>
                    </a:moveTo>
                    <a:cubicBezTo>
                      <a:pt x="2820596" y="354589"/>
                      <a:pt x="2824638" y="357285"/>
                      <a:pt x="2825654" y="361461"/>
                    </a:cubicBezTo>
                    <a:cubicBezTo>
                      <a:pt x="2827689" y="369814"/>
                      <a:pt x="2816856" y="380934"/>
                      <a:pt x="2801458" y="386296"/>
                    </a:cubicBezTo>
                    <a:cubicBezTo>
                      <a:pt x="2786060" y="391657"/>
                      <a:pt x="2771928" y="389232"/>
                      <a:pt x="2769894" y="380878"/>
                    </a:cubicBezTo>
                    <a:cubicBezTo>
                      <a:pt x="2767860" y="372525"/>
                      <a:pt x="2778693" y="361405"/>
                      <a:pt x="2794091" y="356043"/>
                    </a:cubicBezTo>
                    <a:cubicBezTo>
                      <a:pt x="2801790" y="353362"/>
                      <a:pt x="2809172" y="352629"/>
                      <a:pt x="2814884" y="353608"/>
                    </a:cubicBezTo>
                    <a:close/>
                    <a:moveTo>
                      <a:pt x="737058" y="353608"/>
                    </a:moveTo>
                    <a:cubicBezTo>
                      <a:pt x="742770" y="354589"/>
                      <a:pt x="746811" y="357285"/>
                      <a:pt x="747828" y="361461"/>
                    </a:cubicBezTo>
                    <a:cubicBezTo>
                      <a:pt x="749862" y="369814"/>
                      <a:pt x="739029" y="380934"/>
                      <a:pt x="723631" y="386296"/>
                    </a:cubicBezTo>
                    <a:cubicBezTo>
                      <a:pt x="708233" y="391657"/>
                      <a:pt x="694102" y="389232"/>
                      <a:pt x="692067" y="380878"/>
                    </a:cubicBezTo>
                    <a:cubicBezTo>
                      <a:pt x="690033" y="372525"/>
                      <a:pt x="700866" y="361405"/>
                      <a:pt x="716264" y="356043"/>
                    </a:cubicBezTo>
                    <a:cubicBezTo>
                      <a:pt x="723964" y="353362"/>
                      <a:pt x="731346" y="352629"/>
                      <a:pt x="737058" y="353608"/>
                    </a:cubicBezTo>
                    <a:close/>
                    <a:moveTo>
                      <a:pt x="1665646" y="321557"/>
                    </a:moveTo>
                    <a:cubicBezTo>
                      <a:pt x="1671339" y="320428"/>
                      <a:pt x="1678733" y="320972"/>
                      <a:pt x="1686479" y="323454"/>
                    </a:cubicBezTo>
                    <a:cubicBezTo>
                      <a:pt x="1701969" y="328417"/>
                      <a:pt x="1713000" y="339255"/>
                      <a:pt x="1711117" y="347660"/>
                    </a:cubicBezTo>
                    <a:cubicBezTo>
                      <a:pt x="1709234" y="356064"/>
                      <a:pt x="1695149" y="358853"/>
                      <a:pt x="1679659" y="353889"/>
                    </a:cubicBezTo>
                    <a:cubicBezTo>
                      <a:pt x="1664168" y="348925"/>
                      <a:pt x="1653136" y="338088"/>
                      <a:pt x="1655019" y="329684"/>
                    </a:cubicBezTo>
                    <a:cubicBezTo>
                      <a:pt x="1655960" y="325482"/>
                      <a:pt x="1659953" y="322684"/>
                      <a:pt x="1665646" y="321557"/>
                    </a:cubicBezTo>
                    <a:close/>
                    <a:moveTo>
                      <a:pt x="3201584" y="314769"/>
                    </a:moveTo>
                    <a:cubicBezTo>
                      <a:pt x="3207296" y="315750"/>
                      <a:pt x="3211338" y="318446"/>
                      <a:pt x="3212354" y="322622"/>
                    </a:cubicBezTo>
                    <a:cubicBezTo>
                      <a:pt x="3214389" y="330975"/>
                      <a:pt x="3203556" y="342096"/>
                      <a:pt x="3188158" y="347457"/>
                    </a:cubicBezTo>
                    <a:cubicBezTo>
                      <a:pt x="3172760" y="352818"/>
                      <a:pt x="3158628" y="350393"/>
                      <a:pt x="3156594" y="342039"/>
                    </a:cubicBezTo>
                    <a:cubicBezTo>
                      <a:pt x="3154560" y="333686"/>
                      <a:pt x="3165393" y="322566"/>
                      <a:pt x="3180791" y="317204"/>
                    </a:cubicBezTo>
                    <a:cubicBezTo>
                      <a:pt x="3188490" y="314523"/>
                      <a:pt x="3195872" y="313790"/>
                      <a:pt x="3201584" y="314769"/>
                    </a:cubicBezTo>
                    <a:close/>
                    <a:moveTo>
                      <a:pt x="1123758" y="314769"/>
                    </a:moveTo>
                    <a:cubicBezTo>
                      <a:pt x="1129469" y="315750"/>
                      <a:pt x="1133511" y="318446"/>
                      <a:pt x="1134528" y="322622"/>
                    </a:cubicBezTo>
                    <a:cubicBezTo>
                      <a:pt x="1136562" y="330975"/>
                      <a:pt x="1125729" y="342096"/>
                      <a:pt x="1110331" y="347457"/>
                    </a:cubicBezTo>
                    <a:cubicBezTo>
                      <a:pt x="1094933" y="352818"/>
                      <a:pt x="1080802" y="350393"/>
                      <a:pt x="1078767" y="342039"/>
                    </a:cubicBezTo>
                    <a:cubicBezTo>
                      <a:pt x="1076733" y="333686"/>
                      <a:pt x="1087566" y="322566"/>
                      <a:pt x="1102964" y="317204"/>
                    </a:cubicBezTo>
                    <a:cubicBezTo>
                      <a:pt x="1110664" y="314523"/>
                      <a:pt x="1118046" y="313790"/>
                      <a:pt x="1123758" y="314769"/>
                    </a:cubicBezTo>
                    <a:close/>
                    <a:moveTo>
                      <a:pt x="3560584" y="310406"/>
                    </a:moveTo>
                    <a:cubicBezTo>
                      <a:pt x="3566326" y="309732"/>
                      <a:pt x="3570788" y="311201"/>
                      <a:pt x="3572607" y="314968"/>
                    </a:cubicBezTo>
                    <a:cubicBezTo>
                      <a:pt x="3576245" y="322503"/>
                      <a:pt x="3567936" y="336385"/>
                      <a:pt x="3554046" y="345975"/>
                    </a:cubicBezTo>
                    <a:cubicBezTo>
                      <a:pt x="3540157" y="355564"/>
                      <a:pt x="3525949" y="357228"/>
                      <a:pt x="3522311" y="349693"/>
                    </a:cubicBezTo>
                    <a:cubicBezTo>
                      <a:pt x="3518673" y="342158"/>
                      <a:pt x="3526983" y="328276"/>
                      <a:pt x="3540872" y="318687"/>
                    </a:cubicBezTo>
                    <a:cubicBezTo>
                      <a:pt x="3547816" y="313892"/>
                      <a:pt x="3554841" y="311079"/>
                      <a:pt x="3560584" y="310406"/>
                    </a:cubicBezTo>
                    <a:close/>
                    <a:moveTo>
                      <a:pt x="1482757" y="310406"/>
                    </a:moveTo>
                    <a:cubicBezTo>
                      <a:pt x="1488500" y="309732"/>
                      <a:pt x="1492962" y="311201"/>
                      <a:pt x="1494781" y="314968"/>
                    </a:cubicBezTo>
                    <a:cubicBezTo>
                      <a:pt x="1498418" y="322503"/>
                      <a:pt x="1490108" y="336385"/>
                      <a:pt x="1476220" y="345975"/>
                    </a:cubicBezTo>
                    <a:cubicBezTo>
                      <a:pt x="1462330" y="355564"/>
                      <a:pt x="1448122" y="357228"/>
                      <a:pt x="1444484" y="349693"/>
                    </a:cubicBezTo>
                    <a:cubicBezTo>
                      <a:pt x="1440846" y="342158"/>
                      <a:pt x="1449155" y="328276"/>
                      <a:pt x="1463045" y="318687"/>
                    </a:cubicBezTo>
                    <a:cubicBezTo>
                      <a:pt x="1469990" y="313892"/>
                      <a:pt x="1477014" y="311079"/>
                      <a:pt x="1482757" y="310406"/>
                    </a:cubicBezTo>
                    <a:close/>
                    <a:moveTo>
                      <a:pt x="2671008" y="260198"/>
                    </a:moveTo>
                    <a:cubicBezTo>
                      <a:pt x="2676762" y="260722"/>
                      <a:pt x="2683836" y="263355"/>
                      <a:pt x="2690864" y="267969"/>
                    </a:cubicBezTo>
                    <a:cubicBezTo>
                      <a:pt x="2704924" y="277197"/>
                      <a:pt x="2713482" y="290862"/>
                      <a:pt x="2709981" y="298489"/>
                    </a:cubicBezTo>
                    <a:cubicBezTo>
                      <a:pt x="2706480" y="306116"/>
                      <a:pt x="2692245" y="304819"/>
                      <a:pt x="2678186" y="295590"/>
                    </a:cubicBezTo>
                    <a:cubicBezTo>
                      <a:pt x="2664127" y="286361"/>
                      <a:pt x="2655569" y="272696"/>
                      <a:pt x="2659070" y="265069"/>
                    </a:cubicBezTo>
                    <a:cubicBezTo>
                      <a:pt x="2660820" y="261256"/>
                      <a:pt x="2665254" y="259673"/>
                      <a:pt x="2671008" y="260198"/>
                    </a:cubicBezTo>
                    <a:close/>
                    <a:moveTo>
                      <a:pt x="593182" y="260198"/>
                    </a:moveTo>
                    <a:cubicBezTo>
                      <a:pt x="598935" y="260722"/>
                      <a:pt x="606009" y="263355"/>
                      <a:pt x="613038" y="267969"/>
                    </a:cubicBezTo>
                    <a:cubicBezTo>
                      <a:pt x="627097" y="277197"/>
                      <a:pt x="635655" y="290862"/>
                      <a:pt x="632153" y="298489"/>
                    </a:cubicBezTo>
                    <a:cubicBezTo>
                      <a:pt x="628652" y="306116"/>
                      <a:pt x="614417" y="304819"/>
                      <a:pt x="600359" y="295590"/>
                    </a:cubicBezTo>
                    <a:cubicBezTo>
                      <a:pt x="586300" y="286361"/>
                      <a:pt x="577742" y="272696"/>
                      <a:pt x="581243" y="265069"/>
                    </a:cubicBezTo>
                    <a:cubicBezTo>
                      <a:pt x="582994" y="261256"/>
                      <a:pt x="587428" y="259673"/>
                      <a:pt x="593182" y="260198"/>
                    </a:cubicBezTo>
                    <a:close/>
                    <a:moveTo>
                      <a:pt x="2473118" y="259871"/>
                    </a:moveTo>
                    <a:cubicBezTo>
                      <a:pt x="2488964" y="262825"/>
                      <a:pt x="2500900" y="272190"/>
                      <a:pt x="2499780" y="280787"/>
                    </a:cubicBezTo>
                    <a:cubicBezTo>
                      <a:pt x="2498659" y="289383"/>
                      <a:pt x="2484904" y="293959"/>
                      <a:pt x="2469058" y="291003"/>
                    </a:cubicBezTo>
                    <a:cubicBezTo>
                      <a:pt x="2453212" y="288048"/>
                      <a:pt x="2441275" y="278684"/>
                      <a:pt x="2442396" y="270087"/>
                    </a:cubicBezTo>
                    <a:cubicBezTo>
                      <a:pt x="2443517" y="261490"/>
                      <a:pt x="2457272" y="256915"/>
                      <a:pt x="2473118" y="259871"/>
                    </a:cubicBezTo>
                    <a:close/>
                    <a:moveTo>
                      <a:pt x="2110134" y="259871"/>
                    </a:moveTo>
                    <a:cubicBezTo>
                      <a:pt x="2125981" y="262825"/>
                      <a:pt x="2137917" y="272190"/>
                      <a:pt x="2136796" y="280787"/>
                    </a:cubicBezTo>
                    <a:cubicBezTo>
                      <a:pt x="2135676" y="289383"/>
                      <a:pt x="2121921" y="293959"/>
                      <a:pt x="2106074" y="291003"/>
                    </a:cubicBezTo>
                    <a:cubicBezTo>
                      <a:pt x="2090228" y="288048"/>
                      <a:pt x="2078292" y="278684"/>
                      <a:pt x="2079413" y="270087"/>
                    </a:cubicBezTo>
                    <a:cubicBezTo>
                      <a:pt x="2080534" y="261490"/>
                      <a:pt x="2094288" y="256915"/>
                      <a:pt x="2110134" y="259871"/>
                    </a:cubicBezTo>
                    <a:close/>
                    <a:moveTo>
                      <a:pt x="395291" y="259871"/>
                    </a:moveTo>
                    <a:cubicBezTo>
                      <a:pt x="411137" y="262825"/>
                      <a:pt x="423074" y="272190"/>
                      <a:pt x="421953" y="280787"/>
                    </a:cubicBezTo>
                    <a:cubicBezTo>
                      <a:pt x="420832" y="289383"/>
                      <a:pt x="407077" y="293959"/>
                      <a:pt x="391231" y="291003"/>
                    </a:cubicBezTo>
                    <a:cubicBezTo>
                      <a:pt x="375386" y="288048"/>
                      <a:pt x="363449" y="278684"/>
                      <a:pt x="364569" y="270087"/>
                    </a:cubicBezTo>
                    <a:cubicBezTo>
                      <a:pt x="365691" y="261490"/>
                      <a:pt x="379444" y="256915"/>
                      <a:pt x="395291" y="259871"/>
                    </a:cubicBezTo>
                    <a:close/>
                    <a:moveTo>
                      <a:pt x="2999281" y="240370"/>
                    </a:moveTo>
                    <a:cubicBezTo>
                      <a:pt x="3004993" y="241351"/>
                      <a:pt x="3009035" y="244047"/>
                      <a:pt x="3010051" y="248223"/>
                    </a:cubicBezTo>
                    <a:cubicBezTo>
                      <a:pt x="3012086" y="256576"/>
                      <a:pt x="3001253" y="267697"/>
                      <a:pt x="2985854" y="273058"/>
                    </a:cubicBezTo>
                    <a:cubicBezTo>
                      <a:pt x="2970457" y="278419"/>
                      <a:pt x="2956324" y="275995"/>
                      <a:pt x="2954290" y="267640"/>
                    </a:cubicBezTo>
                    <a:cubicBezTo>
                      <a:pt x="2952256" y="259287"/>
                      <a:pt x="2963090" y="248167"/>
                      <a:pt x="2978487" y="242806"/>
                    </a:cubicBezTo>
                    <a:cubicBezTo>
                      <a:pt x="2986187" y="240124"/>
                      <a:pt x="2993568" y="239391"/>
                      <a:pt x="2999281" y="240370"/>
                    </a:cubicBezTo>
                    <a:close/>
                    <a:moveTo>
                      <a:pt x="921454" y="240370"/>
                    </a:moveTo>
                    <a:cubicBezTo>
                      <a:pt x="927167" y="241351"/>
                      <a:pt x="931207" y="244047"/>
                      <a:pt x="932225" y="248223"/>
                    </a:cubicBezTo>
                    <a:cubicBezTo>
                      <a:pt x="934259" y="256576"/>
                      <a:pt x="923425" y="267697"/>
                      <a:pt x="908028" y="273058"/>
                    </a:cubicBezTo>
                    <a:cubicBezTo>
                      <a:pt x="892629" y="278419"/>
                      <a:pt x="878498" y="275995"/>
                      <a:pt x="876464" y="267640"/>
                    </a:cubicBezTo>
                    <a:cubicBezTo>
                      <a:pt x="874430" y="259287"/>
                      <a:pt x="885262" y="248167"/>
                      <a:pt x="900661" y="242806"/>
                    </a:cubicBezTo>
                    <a:cubicBezTo>
                      <a:pt x="908360" y="240124"/>
                      <a:pt x="915742" y="239391"/>
                      <a:pt x="921454" y="240370"/>
                    </a:cubicBezTo>
                    <a:close/>
                    <a:moveTo>
                      <a:pt x="2907325" y="130962"/>
                    </a:moveTo>
                    <a:cubicBezTo>
                      <a:pt x="2913037" y="131943"/>
                      <a:pt x="2917079" y="134638"/>
                      <a:pt x="2918095" y="138815"/>
                    </a:cubicBezTo>
                    <a:cubicBezTo>
                      <a:pt x="2920130" y="147168"/>
                      <a:pt x="2909297" y="158288"/>
                      <a:pt x="2893898" y="163649"/>
                    </a:cubicBezTo>
                    <a:cubicBezTo>
                      <a:pt x="2878501" y="169011"/>
                      <a:pt x="2864368" y="166586"/>
                      <a:pt x="2862334" y="158231"/>
                    </a:cubicBezTo>
                    <a:cubicBezTo>
                      <a:pt x="2860300" y="149878"/>
                      <a:pt x="2871134" y="138758"/>
                      <a:pt x="2886531" y="133397"/>
                    </a:cubicBezTo>
                    <a:cubicBezTo>
                      <a:pt x="2894231" y="130715"/>
                      <a:pt x="2901614" y="129982"/>
                      <a:pt x="2907325" y="130962"/>
                    </a:cubicBezTo>
                    <a:close/>
                    <a:moveTo>
                      <a:pt x="829498" y="130962"/>
                    </a:moveTo>
                    <a:cubicBezTo>
                      <a:pt x="835211" y="131943"/>
                      <a:pt x="839251" y="134638"/>
                      <a:pt x="840269" y="138815"/>
                    </a:cubicBezTo>
                    <a:cubicBezTo>
                      <a:pt x="842303" y="147168"/>
                      <a:pt x="831469" y="158288"/>
                      <a:pt x="816072" y="163649"/>
                    </a:cubicBezTo>
                    <a:cubicBezTo>
                      <a:pt x="800673" y="169011"/>
                      <a:pt x="786542" y="166586"/>
                      <a:pt x="784508" y="158231"/>
                    </a:cubicBezTo>
                    <a:cubicBezTo>
                      <a:pt x="782474" y="149878"/>
                      <a:pt x="793306" y="138758"/>
                      <a:pt x="808705" y="133397"/>
                    </a:cubicBezTo>
                    <a:cubicBezTo>
                      <a:pt x="816404" y="130715"/>
                      <a:pt x="823786" y="129982"/>
                      <a:pt x="829498" y="130962"/>
                    </a:cubicBezTo>
                    <a:close/>
                    <a:moveTo>
                      <a:pt x="1777930" y="124623"/>
                    </a:moveTo>
                    <a:cubicBezTo>
                      <a:pt x="1783623" y="123495"/>
                      <a:pt x="1791017" y="124038"/>
                      <a:pt x="1798763" y="126521"/>
                    </a:cubicBezTo>
                    <a:cubicBezTo>
                      <a:pt x="1814253" y="131485"/>
                      <a:pt x="1825284" y="142322"/>
                      <a:pt x="1823401" y="150726"/>
                    </a:cubicBezTo>
                    <a:cubicBezTo>
                      <a:pt x="1821518" y="159130"/>
                      <a:pt x="1807434" y="161919"/>
                      <a:pt x="1791943" y="156956"/>
                    </a:cubicBezTo>
                    <a:cubicBezTo>
                      <a:pt x="1776452" y="151992"/>
                      <a:pt x="1765420" y="141155"/>
                      <a:pt x="1767303" y="132750"/>
                    </a:cubicBezTo>
                    <a:cubicBezTo>
                      <a:pt x="1768244" y="128548"/>
                      <a:pt x="1772237" y="125750"/>
                      <a:pt x="1777930" y="124623"/>
                    </a:cubicBezTo>
                    <a:close/>
                    <a:moveTo>
                      <a:pt x="3273900" y="119895"/>
                    </a:moveTo>
                    <a:cubicBezTo>
                      <a:pt x="3289844" y="121973"/>
                      <a:pt x="3302130" y="130671"/>
                      <a:pt x="3301341" y="139320"/>
                    </a:cubicBezTo>
                    <a:cubicBezTo>
                      <a:pt x="3300553" y="147969"/>
                      <a:pt x="3286989" y="153297"/>
                      <a:pt x="3271046" y="151220"/>
                    </a:cubicBezTo>
                    <a:cubicBezTo>
                      <a:pt x="3255103" y="149141"/>
                      <a:pt x="3242818" y="140444"/>
                      <a:pt x="3243606" y="131795"/>
                    </a:cubicBezTo>
                    <a:cubicBezTo>
                      <a:pt x="3244394" y="123146"/>
                      <a:pt x="3257957" y="117818"/>
                      <a:pt x="3273900" y="119895"/>
                    </a:cubicBezTo>
                    <a:close/>
                    <a:moveTo>
                      <a:pt x="1196074" y="119895"/>
                    </a:moveTo>
                    <a:cubicBezTo>
                      <a:pt x="1212018" y="121973"/>
                      <a:pt x="1224303" y="130671"/>
                      <a:pt x="1223515" y="139320"/>
                    </a:cubicBezTo>
                    <a:cubicBezTo>
                      <a:pt x="1222726" y="147969"/>
                      <a:pt x="1209163" y="153297"/>
                      <a:pt x="1193220" y="151220"/>
                    </a:cubicBezTo>
                    <a:cubicBezTo>
                      <a:pt x="1177276" y="149141"/>
                      <a:pt x="1164991" y="140444"/>
                      <a:pt x="1165779" y="131795"/>
                    </a:cubicBezTo>
                    <a:cubicBezTo>
                      <a:pt x="1166567" y="123146"/>
                      <a:pt x="1180131" y="117818"/>
                      <a:pt x="1196074" y="119895"/>
                    </a:cubicBezTo>
                    <a:close/>
                    <a:moveTo>
                      <a:pt x="2313276" y="84542"/>
                    </a:moveTo>
                    <a:cubicBezTo>
                      <a:pt x="2318569" y="86618"/>
                      <a:pt x="2324518" y="91112"/>
                      <a:pt x="2329871" y="97530"/>
                    </a:cubicBezTo>
                    <a:cubicBezTo>
                      <a:pt x="2340575" y="110368"/>
                      <a:pt x="2344834" y="126041"/>
                      <a:pt x="2339382" y="132541"/>
                    </a:cubicBezTo>
                    <a:cubicBezTo>
                      <a:pt x="2333931" y="139042"/>
                      <a:pt x="2320835" y="133905"/>
                      <a:pt x="2310131" y="121067"/>
                    </a:cubicBezTo>
                    <a:cubicBezTo>
                      <a:pt x="2299427" y="108231"/>
                      <a:pt x="2295169" y="92556"/>
                      <a:pt x="2300620" y="86056"/>
                    </a:cubicBezTo>
                    <a:cubicBezTo>
                      <a:pt x="2303346" y="82805"/>
                      <a:pt x="2307982" y="82466"/>
                      <a:pt x="2313276" y="84542"/>
                    </a:cubicBezTo>
                    <a:close/>
                    <a:moveTo>
                      <a:pt x="1464540" y="52929"/>
                    </a:moveTo>
                    <a:cubicBezTo>
                      <a:pt x="1470283" y="52255"/>
                      <a:pt x="1474744" y="53724"/>
                      <a:pt x="1476564" y="57491"/>
                    </a:cubicBezTo>
                    <a:cubicBezTo>
                      <a:pt x="1480201" y="65026"/>
                      <a:pt x="1471892" y="78908"/>
                      <a:pt x="1458003" y="88498"/>
                    </a:cubicBezTo>
                    <a:cubicBezTo>
                      <a:pt x="1444113" y="98087"/>
                      <a:pt x="1429905" y="99751"/>
                      <a:pt x="1426268" y="92216"/>
                    </a:cubicBezTo>
                    <a:cubicBezTo>
                      <a:pt x="1422629" y="84681"/>
                      <a:pt x="1430939" y="70799"/>
                      <a:pt x="1444829" y="61210"/>
                    </a:cubicBezTo>
                    <a:cubicBezTo>
                      <a:pt x="1451773" y="56415"/>
                      <a:pt x="1458798" y="53602"/>
                      <a:pt x="1464540" y="52929"/>
                    </a:cubicBezTo>
                    <a:close/>
                    <a:moveTo>
                      <a:pt x="1037664" y="45785"/>
                    </a:moveTo>
                    <a:lnTo>
                      <a:pt x="1031570" y="54294"/>
                    </a:lnTo>
                    <a:cubicBezTo>
                      <a:pt x="1019068" y="66307"/>
                      <a:pt x="1005238" y="70546"/>
                      <a:pt x="1000682" y="63763"/>
                    </a:cubicBezTo>
                    <a:lnTo>
                      <a:pt x="1001408" y="50031"/>
                    </a:lnTo>
                    <a:lnTo>
                      <a:pt x="1022581" y="47143"/>
                    </a:lnTo>
                    <a:close/>
                    <a:moveTo>
                      <a:pt x="2578800" y="33030"/>
                    </a:moveTo>
                    <a:cubicBezTo>
                      <a:pt x="2594647" y="35984"/>
                      <a:pt x="2606583" y="45349"/>
                      <a:pt x="2605462" y="53946"/>
                    </a:cubicBezTo>
                    <a:cubicBezTo>
                      <a:pt x="2604342" y="62542"/>
                      <a:pt x="2590587" y="67117"/>
                      <a:pt x="2574740" y="64162"/>
                    </a:cubicBezTo>
                    <a:cubicBezTo>
                      <a:pt x="2558895" y="61207"/>
                      <a:pt x="2546958" y="51842"/>
                      <a:pt x="2548080" y="43246"/>
                    </a:cubicBezTo>
                    <a:cubicBezTo>
                      <a:pt x="2549200" y="34649"/>
                      <a:pt x="2562955" y="30074"/>
                      <a:pt x="2578800" y="33030"/>
                    </a:cubicBezTo>
                    <a:close/>
                    <a:moveTo>
                      <a:pt x="1641801" y="657"/>
                    </a:moveTo>
                    <a:lnTo>
                      <a:pt x="1637088" y="4261"/>
                    </a:lnTo>
                    <a:cubicBezTo>
                      <a:pt x="1631395" y="5388"/>
                      <a:pt x="1624001" y="4845"/>
                      <a:pt x="1616255" y="2363"/>
                    </a:cubicBezTo>
                    <a:lnTo>
                      <a:pt x="1615886" y="2151"/>
                    </a:lnTo>
                    <a:close/>
                    <a:moveTo>
                      <a:pt x="2148692" y="1"/>
                    </a:moveTo>
                    <a:cubicBezTo>
                      <a:pt x="2164729" y="28"/>
                      <a:pt x="2177722" y="7105"/>
                      <a:pt x="2177711" y="15805"/>
                    </a:cubicBezTo>
                    <a:cubicBezTo>
                      <a:pt x="2177700" y="24506"/>
                      <a:pt x="2164692" y="31537"/>
                      <a:pt x="2148654" y="31510"/>
                    </a:cubicBezTo>
                    <a:cubicBezTo>
                      <a:pt x="2132616" y="31483"/>
                      <a:pt x="2119624" y="24406"/>
                      <a:pt x="2119634" y="15705"/>
                    </a:cubicBezTo>
                    <a:cubicBezTo>
                      <a:pt x="2119644" y="7005"/>
                      <a:pt x="2132654" y="-26"/>
                      <a:pt x="2148692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3A7E3807-6DFC-49C7-B91C-A6C78AF947E2}"/>
                  </a:ext>
                </a:extLst>
              </p:cNvPr>
              <p:cNvSpPr/>
              <p:nvPr/>
            </p:nvSpPr>
            <p:spPr>
              <a:xfrm>
                <a:off x="2299076" y="2709855"/>
                <a:ext cx="3631198" cy="360178"/>
              </a:xfrm>
              <a:custGeom>
                <a:avLst/>
                <a:gdLst>
                  <a:gd name="connsiteX0" fmla="*/ 2994210 w 5313986"/>
                  <a:gd name="connsiteY0" fmla="*/ 20 h 527093"/>
                  <a:gd name="connsiteX1" fmla="*/ 5298500 w 5313986"/>
                  <a:gd name="connsiteY1" fmla="*/ 395266 h 527093"/>
                  <a:gd name="connsiteX2" fmla="*/ 5313986 w 5313986"/>
                  <a:gd name="connsiteY2" fmla="*/ 410848 h 527093"/>
                  <a:gd name="connsiteX3" fmla="*/ 5310019 w 5313986"/>
                  <a:gd name="connsiteY3" fmla="*/ 409196 h 527093"/>
                  <a:gd name="connsiteX4" fmla="*/ 2820935 w 5313986"/>
                  <a:gd name="connsiteY4" fmla="*/ 172895 h 527093"/>
                  <a:gd name="connsiteX5" fmla="*/ 23779 w 5313986"/>
                  <a:gd name="connsiteY5" fmla="*/ 516451 h 527093"/>
                  <a:gd name="connsiteX6" fmla="*/ 0 w 5313986"/>
                  <a:gd name="connsiteY6" fmla="*/ 527093 h 527093"/>
                  <a:gd name="connsiteX7" fmla="*/ 10016 w 5313986"/>
                  <a:gd name="connsiteY7" fmla="*/ 512883 h 527093"/>
                  <a:gd name="connsiteX8" fmla="*/ 2815367 w 5313986"/>
                  <a:gd name="connsiteY8" fmla="*/ 1621 h 527093"/>
                  <a:gd name="connsiteX9" fmla="*/ 2994210 w 5313986"/>
                  <a:gd name="connsiteY9" fmla="*/ 20 h 52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3986" h="527093">
                    <a:moveTo>
                      <a:pt x="2994210" y="20"/>
                    </a:moveTo>
                    <a:cubicBezTo>
                      <a:pt x="3775387" y="1714"/>
                      <a:pt x="4972237" y="109845"/>
                      <a:pt x="5298500" y="395266"/>
                    </a:cubicBezTo>
                    <a:lnTo>
                      <a:pt x="5313986" y="410848"/>
                    </a:lnTo>
                    <a:lnTo>
                      <a:pt x="5310019" y="409196"/>
                    </a:lnTo>
                    <a:cubicBezTo>
                      <a:pt x="4841241" y="231901"/>
                      <a:pt x="3553834" y="154587"/>
                      <a:pt x="2820935" y="172895"/>
                    </a:cubicBezTo>
                    <a:cubicBezTo>
                      <a:pt x="2088037" y="191203"/>
                      <a:pt x="555207" y="301182"/>
                      <a:pt x="23779" y="516451"/>
                    </a:cubicBezTo>
                    <a:lnTo>
                      <a:pt x="0" y="527093"/>
                    </a:lnTo>
                    <a:lnTo>
                      <a:pt x="10016" y="512883"/>
                    </a:lnTo>
                    <a:cubicBezTo>
                      <a:pt x="347142" y="114691"/>
                      <a:pt x="2024157" y="18290"/>
                      <a:pt x="2815367" y="1621"/>
                    </a:cubicBezTo>
                    <a:cubicBezTo>
                      <a:pt x="2871882" y="430"/>
                      <a:pt x="2931716" y="-115"/>
                      <a:pt x="2994210" y="2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846FB85B-EA55-4B44-9F15-7A07F6BC0DF6}"/>
                  </a:ext>
                </a:extLst>
              </p:cNvPr>
              <p:cNvSpPr/>
              <p:nvPr/>
            </p:nvSpPr>
            <p:spPr>
              <a:xfrm>
                <a:off x="2311261" y="3147031"/>
                <a:ext cx="3632675" cy="234010"/>
              </a:xfrm>
              <a:custGeom>
                <a:avLst/>
                <a:gdLst>
                  <a:gd name="connsiteX0" fmla="*/ 2970573 w 5316148"/>
                  <a:gd name="connsiteY0" fmla="*/ 257 h 342456"/>
                  <a:gd name="connsiteX1" fmla="*/ 5250461 w 5316148"/>
                  <a:gd name="connsiteY1" fmla="*/ 56495 h 342456"/>
                  <a:gd name="connsiteX2" fmla="*/ 5316148 w 5316148"/>
                  <a:gd name="connsiteY2" fmla="*/ 38806 h 342456"/>
                  <a:gd name="connsiteX3" fmla="*/ 5297805 w 5316148"/>
                  <a:gd name="connsiteY3" fmla="*/ 59412 h 342456"/>
                  <a:gd name="connsiteX4" fmla="*/ 2782296 w 5316148"/>
                  <a:gd name="connsiteY4" fmla="*/ 154327 h 342456"/>
                  <a:gd name="connsiteX5" fmla="*/ 9027 w 5316148"/>
                  <a:gd name="connsiteY5" fmla="*/ 194678 h 342456"/>
                  <a:gd name="connsiteX6" fmla="*/ 0 w 5316148"/>
                  <a:gd name="connsiteY6" fmla="*/ 184347 h 342456"/>
                  <a:gd name="connsiteX7" fmla="*/ 107799 w 5316148"/>
                  <a:gd name="connsiteY7" fmla="*/ 207947 h 342456"/>
                  <a:gd name="connsiteX8" fmla="*/ 2787293 w 5316148"/>
                  <a:gd name="connsiteY8" fmla="*/ 1502 h 342456"/>
                  <a:gd name="connsiteX9" fmla="*/ 2970573 w 5316148"/>
                  <a:gd name="connsiteY9" fmla="*/ 257 h 34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6148" h="342456">
                    <a:moveTo>
                      <a:pt x="2970573" y="257"/>
                    </a:moveTo>
                    <a:cubicBezTo>
                      <a:pt x="3731117" y="7043"/>
                      <a:pt x="4795388" y="145089"/>
                      <a:pt x="5250461" y="56495"/>
                    </a:cubicBezTo>
                    <a:lnTo>
                      <a:pt x="5316148" y="38806"/>
                    </a:lnTo>
                    <a:lnTo>
                      <a:pt x="5297805" y="59412"/>
                    </a:lnTo>
                    <a:cubicBezTo>
                      <a:pt x="4977170" y="359698"/>
                      <a:pt x="3601764" y="137063"/>
                      <a:pt x="2782296" y="154327"/>
                    </a:cubicBezTo>
                    <a:cubicBezTo>
                      <a:pt x="1962829" y="171591"/>
                      <a:pt x="376729" y="541402"/>
                      <a:pt x="9027" y="194678"/>
                    </a:cubicBezTo>
                    <a:lnTo>
                      <a:pt x="0" y="184347"/>
                    </a:lnTo>
                    <a:lnTo>
                      <a:pt x="107799" y="207947"/>
                    </a:lnTo>
                    <a:cubicBezTo>
                      <a:pt x="696380" y="294786"/>
                      <a:pt x="2025079" y="20542"/>
                      <a:pt x="2787293" y="1502"/>
                    </a:cubicBezTo>
                    <a:cubicBezTo>
                      <a:pt x="2845925" y="38"/>
                      <a:pt x="2907194" y="-308"/>
                      <a:pt x="2970573" y="257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F9D63E0D-5A67-4799-B680-9CDA374DAAF2}"/>
                </a:ext>
              </a:extLst>
            </p:cNvPr>
            <p:cNvGrpSpPr/>
            <p:nvPr/>
          </p:nvGrpSpPr>
          <p:grpSpPr>
            <a:xfrm rot="20863462">
              <a:off x="7069610" y="1793449"/>
              <a:ext cx="1784417" cy="318978"/>
              <a:chOff x="2217420" y="2709855"/>
              <a:chExt cx="3754727" cy="671186"/>
            </a:xfrm>
          </p:grpSpPr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D9BC0A0D-B3BE-4AB1-82AE-90C9582CA3FA}"/>
                  </a:ext>
                </a:extLst>
              </p:cNvPr>
              <p:cNvSpPr/>
              <p:nvPr/>
            </p:nvSpPr>
            <p:spPr>
              <a:xfrm rot="21077948">
                <a:off x="2217420" y="3127520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98">
                <a:extLst>
                  <a:ext uri="{FF2B5EF4-FFF2-40B4-BE49-F238E27FC236}">
                    <a16:creationId xmlns:a16="http://schemas.microsoft.com/office/drawing/2014/main" id="{8A6DE661-2847-4614-9194-D5FD047BF67A}"/>
                  </a:ext>
                </a:extLst>
              </p:cNvPr>
              <p:cNvSpPr/>
              <p:nvPr/>
            </p:nvSpPr>
            <p:spPr>
              <a:xfrm>
                <a:off x="2259709" y="2709855"/>
                <a:ext cx="3712438" cy="671186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  <a:gd name="connsiteX0" fmla="*/ 9259 w 5664193"/>
                  <a:gd name="connsiteY0" fmla="*/ 701587 h 919957"/>
                  <a:gd name="connsiteX1" fmla="*/ 2870569 w 5664193"/>
                  <a:gd name="connsiteY1" fmla="*/ 547 h 919957"/>
                  <a:gd name="connsiteX2" fmla="*/ 5655679 w 5664193"/>
                  <a:gd name="connsiteY2" fmla="*/ 617767 h 919957"/>
                  <a:gd name="connsiteX3" fmla="*/ 2855329 w 5664193"/>
                  <a:gd name="connsiteY3" fmla="*/ 793027 h 919957"/>
                  <a:gd name="connsiteX4" fmla="*/ 9259 w 5664193"/>
                  <a:gd name="connsiteY4" fmla="*/ 701587 h 919957"/>
                  <a:gd name="connsiteX0" fmla="*/ 3870 w 5658804"/>
                  <a:gd name="connsiteY0" fmla="*/ 701587 h 979792"/>
                  <a:gd name="connsiteX1" fmla="*/ 2865180 w 5658804"/>
                  <a:gd name="connsiteY1" fmla="*/ 547 h 979792"/>
                  <a:gd name="connsiteX2" fmla="*/ 5650290 w 5658804"/>
                  <a:gd name="connsiteY2" fmla="*/ 617767 h 979792"/>
                  <a:gd name="connsiteX3" fmla="*/ 2849940 w 5658804"/>
                  <a:gd name="connsiteY3" fmla="*/ 793027 h 979792"/>
                  <a:gd name="connsiteX4" fmla="*/ 3870 w 5658804"/>
                  <a:gd name="connsiteY4" fmla="*/ 701587 h 979792"/>
                  <a:gd name="connsiteX0" fmla="*/ 3804 w 5438567"/>
                  <a:gd name="connsiteY0" fmla="*/ 702139 h 981708"/>
                  <a:gd name="connsiteX1" fmla="*/ 2865114 w 5438567"/>
                  <a:gd name="connsiteY1" fmla="*/ 1099 h 981708"/>
                  <a:gd name="connsiteX2" fmla="*/ 5429244 w 5438567"/>
                  <a:gd name="connsiteY2" fmla="*/ 587839 h 981708"/>
                  <a:gd name="connsiteX3" fmla="*/ 2849874 w 5438567"/>
                  <a:gd name="connsiteY3" fmla="*/ 793579 h 981708"/>
                  <a:gd name="connsiteX4" fmla="*/ 3804 w 5438567"/>
                  <a:gd name="connsiteY4" fmla="*/ 702139 h 981708"/>
                  <a:gd name="connsiteX0" fmla="*/ 3804 w 5432874"/>
                  <a:gd name="connsiteY0" fmla="*/ 702661 h 982230"/>
                  <a:gd name="connsiteX1" fmla="*/ 2865114 w 5432874"/>
                  <a:gd name="connsiteY1" fmla="*/ 1621 h 982230"/>
                  <a:gd name="connsiteX2" fmla="*/ 5429244 w 5432874"/>
                  <a:gd name="connsiteY2" fmla="*/ 588361 h 982230"/>
                  <a:gd name="connsiteX3" fmla="*/ 2849874 w 5432874"/>
                  <a:gd name="connsiteY3" fmla="*/ 794101 h 982230"/>
                  <a:gd name="connsiteX4" fmla="*/ 3804 w 5432874"/>
                  <a:gd name="connsiteY4" fmla="*/ 702661 h 98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32874" h="982230">
                    <a:moveTo>
                      <a:pt x="3804" y="702661"/>
                    </a:moveTo>
                    <a:cubicBezTo>
                      <a:pt x="-100336" y="143861"/>
                      <a:pt x="1960874" y="20671"/>
                      <a:pt x="2865114" y="1621"/>
                    </a:cubicBezTo>
                    <a:cubicBezTo>
                      <a:pt x="3769354" y="-17429"/>
                      <a:pt x="5523224" y="128621"/>
                      <a:pt x="5429244" y="588361"/>
                    </a:cubicBezTo>
                    <a:cubicBezTo>
                      <a:pt x="5335264" y="1048101"/>
                      <a:pt x="3754114" y="775051"/>
                      <a:pt x="2849874" y="794101"/>
                    </a:cubicBezTo>
                    <a:cubicBezTo>
                      <a:pt x="1945634" y="813151"/>
                      <a:pt x="107944" y="1261461"/>
                      <a:pt x="3804" y="70266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D321D2A6-406C-4A7C-A0DF-50ED420E4044}"/>
                  </a:ext>
                </a:extLst>
              </p:cNvPr>
              <p:cNvSpPr/>
              <p:nvPr/>
            </p:nvSpPr>
            <p:spPr>
              <a:xfrm>
                <a:off x="2285384" y="2717578"/>
                <a:ext cx="3573461" cy="634380"/>
              </a:xfrm>
              <a:custGeom>
                <a:avLst/>
                <a:gdLst>
                  <a:gd name="connsiteX0" fmla="*/ 170037 w 3573461"/>
                  <a:gd name="connsiteY0" fmla="*/ 623176 h 634380"/>
                  <a:gd name="connsiteX1" fmla="*/ 190032 w 3573461"/>
                  <a:gd name="connsiteY1" fmla="*/ 630424 h 634380"/>
                  <a:gd name="connsiteX2" fmla="*/ 192451 w 3573461"/>
                  <a:gd name="connsiteY2" fmla="*/ 634380 h 634380"/>
                  <a:gd name="connsiteX3" fmla="*/ 154275 w 3573461"/>
                  <a:gd name="connsiteY3" fmla="*/ 624635 h 634380"/>
                  <a:gd name="connsiteX4" fmla="*/ 778082 w 3573461"/>
                  <a:gd name="connsiteY4" fmla="*/ 581738 h 634380"/>
                  <a:gd name="connsiteX5" fmla="*/ 790106 w 3573461"/>
                  <a:gd name="connsiteY5" fmla="*/ 586301 h 634380"/>
                  <a:gd name="connsiteX6" fmla="*/ 771545 w 3573461"/>
                  <a:gd name="connsiteY6" fmla="*/ 617307 h 634380"/>
                  <a:gd name="connsiteX7" fmla="*/ 739809 w 3573461"/>
                  <a:gd name="connsiteY7" fmla="*/ 621026 h 634380"/>
                  <a:gd name="connsiteX8" fmla="*/ 758370 w 3573461"/>
                  <a:gd name="connsiteY8" fmla="*/ 590019 h 634380"/>
                  <a:gd name="connsiteX9" fmla="*/ 778082 w 3573461"/>
                  <a:gd name="connsiteY9" fmla="*/ 581738 h 634380"/>
                  <a:gd name="connsiteX10" fmla="*/ 1088319 w 3573461"/>
                  <a:gd name="connsiteY10" fmla="*/ 581709 h 634380"/>
                  <a:gd name="connsiteX11" fmla="*/ 1099965 w 3573461"/>
                  <a:gd name="connsiteY11" fmla="*/ 587502 h 634380"/>
                  <a:gd name="connsiteX12" fmla="*/ 1096198 w 3573461"/>
                  <a:gd name="connsiteY12" fmla="*/ 601899 h 634380"/>
                  <a:gd name="connsiteX13" fmla="*/ 1080422 w 3573461"/>
                  <a:gd name="connsiteY13" fmla="*/ 615434 h 634380"/>
                  <a:gd name="connsiteX14" fmla="*/ 1052989 w 3573461"/>
                  <a:gd name="connsiteY14" fmla="*/ 618689 h 634380"/>
                  <a:gd name="connsiteX15" fmla="*/ 1051319 w 3573461"/>
                  <a:gd name="connsiteY15" fmla="*/ 618852 h 634380"/>
                  <a:gd name="connsiteX16" fmla="*/ 1047337 w 3573461"/>
                  <a:gd name="connsiteY16" fmla="*/ 616871 h 634380"/>
                  <a:gd name="connsiteX17" fmla="*/ 1068080 w 3573461"/>
                  <a:gd name="connsiteY17" fmla="*/ 587911 h 634380"/>
                  <a:gd name="connsiteX18" fmla="*/ 1088319 w 3573461"/>
                  <a:gd name="connsiteY18" fmla="*/ 581709 h 634380"/>
                  <a:gd name="connsiteX19" fmla="*/ 438503 w 3573461"/>
                  <a:gd name="connsiteY19" fmla="*/ 556208 h 634380"/>
                  <a:gd name="connsiteX20" fmla="*/ 450527 w 3573461"/>
                  <a:gd name="connsiteY20" fmla="*/ 560771 h 634380"/>
                  <a:gd name="connsiteX21" fmla="*/ 431966 w 3573461"/>
                  <a:gd name="connsiteY21" fmla="*/ 591777 h 634380"/>
                  <a:gd name="connsiteX22" fmla="*/ 400230 w 3573461"/>
                  <a:gd name="connsiteY22" fmla="*/ 595496 h 634380"/>
                  <a:gd name="connsiteX23" fmla="*/ 418791 w 3573461"/>
                  <a:gd name="connsiteY23" fmla="*/ 564490 h 634380"/>
                  <a:gd name="connsiteX24" fmla="*/ 438503 w 3573461"/>
                  <a:gd name="connsiteY24" fmla="*/ 556208 h 634380"/>
                  <a:gd name="connsiteX25" fmla="*/ 1652576 w 3573461"/>
                  <a:gd name="connsiteY25" fmla="*/ 530203 h 634380"/>
                  <a:gd name="connsiteX26" fmla="*/ 1673409 w 3573461"/>
                  <a:gd name="connsiteY26" fmla="*/ 532101 h 634380"/>
                  <a:gd name="connsiteX27" fmla="*/ 1692244 w 3573461"/>
                  <a:gd name="connsiteY27" fmla="*/ 542913 h 634380"/>
                  <a:gd name="connsiteX28" fmla="*/ 1693917 w 3573461"/>
                  <a:gd name="connsiteY28" fmla="*/ 546773 h 634380"/>
                  <a:gd name="connsiteX29" fmla="*/ 1663057 w 3573461"/>
                  <a:gd name="connsiteY29" fmla="*/ 548771 h 634380"/>
                  <a:gd name="connsiteX30" fmla="*/ 1647232 w 3573461"/>
                  <a:gd name="connsiteY30" fmla="*/ 550517 h 634380"/>
                  <a:gd name="connsiteX31" fmla="*/ 1641949 w 3573461"/>
                  <a:gd name="connsiteY31" fmla="*/ 538330 h 634380"/>
                  <a:gd name="connsiteX32" fmla="*/ 1652576 w 3573461"/>
                  <a:gd name="connsiteY32" fmla="*/ 530203 h 634380"/>
                  <a:gd name="connsiteX33" fmla="*/ 2085280 w 3573461"/>
                  <a:gd name="connsiteY33" fmla="*/ 521229 h 634380"/>
                  <a:gd name="connsiteX34" fmla="*/ 2097744 w 3573461"/>
                  <a:gd name="connsiteY34" fmla="*/ 523544 h 634380"/>
                  <a:gd name="connsiteX35" fmla="*/ 2097179 w 3573461"/>
                  <a:gd name="connsiteY35" fmla="*/ 534241 h 634380"/>
                  <a:gd name="connsiteX36" fmla="*/ 2066250 w 3573461"/>
                  <a:gd name="connsiteY36" fmla="*/ 533857 h 634380"/>
                  <a:gd name="connsiteX37" fmla="*/ 2066856 w 3573461"/>
                  <a:gd name="connsiteY37" fmla="*/ 533011 h 634380"/>
                  <a:gd name="connsiteX38" fmla="*/ 2085280 w 3573461"/>
                  <a:gd name="connsiteY38" fmla="*/ 521229 h 634380"/>
                  <a:gd name="connsiteX39" fmla="*/ 7453 w 3573461"/>
                  <a:gd name="connsiteY39" fmla="*/ 521229 h 634380"/>
                  <a:gd name="connsiteX40" fmla="*/ 19918 w 3573461"/>
                  <a:gd name="connsiteY40" fmla="*/ 523544 h 634380"/>
                  <a:gd name="connsiteX41" fmla="*/ 19123 w 3573461"/>
                  <a:gd name="connsiteY41" fmla="*/ 538598 h 634380"/>
                  <a:gd name="connsiteX42" fmla="*/ 14889 w 3573461"/>
                  <a:gd name="connsiteY42" fmla="*/ 544511 h 634380"/>
                  <a:gd name="connsiteX43" fmla="*/ 3087 w 3573461"/>
                  <a:gd name="connsiteY43" fmla="*/ 533344 h 634380"/>
                  <a:gd name="connsiteX44" fmla="*/ 0 w 3573461"/>
                  <a:gd name="connsiteY44" fmla="*/ 525995 h 634380"/>
                  <a:gd name="connsiteX45" fmla="*/ 2657939 w 3573461"/>
                  <a:gd name="connsiteY45" fmla="*/ 468844 h 634380"/>
                  <a:gd name="connsiteX46" fmla="*/ 2677795 w 3573461"/>
                  <a:gd name="connsiteY46" fmla="*/ 476615 h 634380"/>
                  <a:gd name="connsiteX47" fmla="*/ 2696912 w 3573461"/>
                  <a:gd name="connsiteY47" fmla="*/ 507135 h 634380"/>
                  <a:gd name="connsiteX48" fmla="*/ 2665116 w 3573461"/>
                  <a:gd name="connsiteY48" fmla="*/ 504236 h 634380"/>
                  <a:gd name="connsiteX49" fmla="*/ 2646001 w 3573461"/>
                  <a:gd name="connsiteY49" fmla="*/ 473715 h 634380"/>
                  <a:gd name="connsiteX50" fmla="*/ 2657939 w 3573461"/>
                  <a:gd name="connsiteY50" fmla="*/ 468844 h 634380"/>
                  <a:gd name="connsiteX51" fmla="*/ 580113 w 3573461"/>
                  <a:gd name="connsiteY51" fmla="*/ 468844 h 634380"/>
                  <a:gd name="connsiteX52" fmla="*/ 599969 w 3573461"/>
                  <a:gd name="connsiteY52" fmla="*/ 476615 h 634380"/>
                  <a:gd name="connsiteX53" fmla="*/ 619084 w 3573461"/>
                  <a:gd name="connsiteY53" fmla="*/ 507135 h 634380"/>
                  <a:gd name="connsiteX54" fmla="*/ 587290 w 3573461"/>
                  <a:gd name="connsiteY54" fmla="*/ 504236 h 634380"/>
                  <a:gd name="connsiteX55" fmla="*/ 568173 w 3573461"/>
                  <a:gd name="connsiteY55" fmla="*/ 473715 h 634380"/>
                  <a:gd name="connsiteX56" fmla="*/ 580113 w 3573461"/>
                  <a:gd name="connsiteY56" fmla="*/ 468844 h 634380"/>
                  <a:gd name="connsiteX57" fmla="*/ 3017188 w 3573461"/>
                  <a:gd name="connsiteY57" fmla="*/ 428007 h 634380"/>
                  <a:gd name="connsiteX58" fmla="*/ 3027959 w 3573461"/>
                  <a:gd name="connsiteY58" fmla="*/ 435860 h 634380"/>
                  <a:gd name="connsiteX59" fmla="*/ 3003762 w 3573461"/>
                  <a:gd name="connsiteY59" fmla="*/ 460695 h 634380"/>
                  <a:gd name="connsiteX60" fmla="*/ 2972198 w 3573461"/>
                  <a:gd name="connsiteY60" fmla="*/ 455277 h 634380"/>
                  <a:gd name="connsiteX61" fmla="*/ 2996395 w 3573461"/>
                  <a:gd name="connsiteY61" fmla="*/ 430442 h 634380"/>
                  <a:gd name="connsiteX62" fmla="*/ 3017188 w 3573461"/>
                  <a:gd name="connsiteY62" fmla="*/ 428007 h 634380"/>
                  <a:gd name="connsiteX63" fmla="*/ 939362 w 3573461"/>
                  <a:gd name="connsiteY63" fmla="*/ 428007 h 634380"/>
                  <a:gd name="connsiteX64" fmla="*/ 950133 w 3573461"/>
                  <a:gd name="connsiteY64" fmla="*/ 435860 h 634380"/>
                  <a:gd name="connsiteX65" fmla="*/ 925936 w 3573461"/>
                  <a:gd name="connsiteY65" fmla="*/ 460695 h 634380"/>
                  <a:gd name="connsiteX66" fmla="*/ 894372 w 3573461"/>
                  <a:gd name="connsiteY66" fmla="*/ 455277 h 634380"/>
                  <a:gd name="connsiteX67" fmla="*/ 918569 w 3573461"/>
                  <a:gd name="connsiteY67" fmla="*/ 430442 h 634380"/>
                  <a:gd name="connsiteX68" fmla="*/ 939362 w 3573461"/>
                  <a:gd name="connsiteY68" fmla="*/ 428007 h 634380"/>
                  <a:gd name="connsiteX69" fmla="*/ 3376188 w 3573461"/>
                  <a:gd name="connsiteY69" fmla="*/ 423643 h 634380"/>
                  <a:gd name="connsiteX70" fmla="*/ 3388211 w 3573461"/>
                  <a:gd name="connsiteY70" fmla="*/ 428206 h 634380"/>
                  <a:gd name="connsiteX71" fmla="*/ 3369650 w 3573461"/>
                  <a:gd name="connsiteY71" fmla="*/ 459212 h 634380"/>
                  <a:gd name="connsiteX72" fmla="*/ 3337915 w 3573461"/>
                  <a:gd name="connsiteY72" fmla="*/ 462931 h 634380"/>
                  <a:gd name="connsiteX73" fmla="*/ 3356476 w 3573461"/>
                  <a:gd name="connsiteY73" fmla="*/ 431925 h 634380"/>
                  <a:gd name="connsiteX74" fmla="*/ 3376188 w 3573461"/>
                  <a:gd name="connsiteY74" fmla="*/ 423643 h 634380"/>
                  <a:gd name="connsiteX75" fmla="*/ 1298362 w 3573461"/>
                  <a:gd name="connsiteY75" fmla="*/ 423643 h 634380"/>
                  <a:gd name="connsiteX76" fmla="*/ 1310385 w 3573461"/>
                  <a:gd name="connsiteY76" fmla="*/ 428206 h 634380"/>
                  <a:gd name="connsiteX77" fmla="*/ 1291824 w 3573461"/>
                  <a:gd name="connsiteY77" fmla="*/ 459212 h 634380"/>
                  <a:gd name="connsiteX78" fmla="*/ 1260089 w 3573461"/>
                  <a:gd name="connsiteY78" fmla="*/ 462931 h 634380"/>
                  <a:gd name="connsiteX79" fmla="*/ 1278650 w 3573461"/>
                  <a:gd name="connsiteY79" fmla="*/ 431925 h 634380"/>
                  <a:gd name="connsiteX80" fmla="*/ 1298362 w 3573461"/>
                  <a:gd name="connsiteY80" fmla="*/ 423643 h 634380"/>
                  <a:gd name="connsiteX81" fmla="*/ 2288722 w 3573461"/>
                  <a:gd name="connsiteY81" fmla="*/ 373108 h 634380"/>
                  <a:gd name="connsiteX82" fmla="*/ 2315384 w 3573461"/>
                  <a:gd name="connsiteY82" fmla="*/ 394024 h 634380"/>
                  <a:gd name="connsiteX83" fmla="*/ 2284662 w 3573461"/>
                  <a:gd name="connsiteY83" fmla="*/ 404241 h 634380"/>
                  <a:gd name="connsiteX84" fmla="*/ 2258001 w 3573461"/>
                  <a:gd name="connsiteY84" fmla="*/ 383325 h 634380"/>
                  <a:gd name="connsiteX85" fmla="*/ 2288722 w 3573461"/>
                  <a:gd name="connsiteY85" fmla="*/ 373108 h 634380"/>
                  <a:gd name="connsiteX86" fmla="*/ 1925738 w 3573461"/>
                  <a:gd name="connsiteY86" fmla="*/ 373108 h 634380"/>
                  <a:gd name="connsiteX87" fmla="*/ 1952401 w 3573461"/>
                  <a:gd name="connsiteY87" fmla="*/ 394024 h 634380"/>
                  <a:gd name="connsiteX88" fmla="*/ 1921679 w 3573461"/>
                  <a:gd name="connsiteY88" fmla="*/ 404241 h 634380"/>
                  <a:gd name="connsiteX89" fmla="*/ 1895018 w 3573461"/>
                  <a:gd name="connsiteY89" fmla="*/ 383325 h 634380"/>
                  <a:gd name="connsiteX90" fmla="*/ 1925738 w 3573461"/>
                  <a:gd name="connsiteY90" fmla="*/ 373108 h 634380"/>
                  <a:gd name="connsiteX91" fmla="*/ 210896 w 3573461"/>
                  <a:gd name="connsiteY91" fmla="*/ 373108 h 634380"/>
                  <a:gd name="connsiteX92" fmla="*/ 237558 w 3573461"/>
                  <a:gd name="connsiteY92" fmla="*/ 394024 h 634380"/>
                  <a:gd name="connsiteX93" fmla="*/ 206836 w 3573461"/>
                  <a:gd name="connsiteY93" fmla="*/ 404241 h 634380"/>
                  <a:gd name="connsiteX94" fmla="*/ 180174 w 3573461"/>
                  <a:gd name="connsiteY94" fmla="*/ 383325 h 634380"/>
                  <a:gd name="connsiteX95" fmla="*/ 210896 w 3573461"/>
                  <a:gd name="connsiteY95" fmla="*/ 373108 h 634380"/>
                  <a:gd name="connsiteX96" fmla="*/ 2814884 w 3573461"/>
                  <a:gd name="connsiteY96" fmla="*/ 353608 h 634380"/>
                  <a:gd name="connsiteX97" fmla="*/ 2825654 w 3573461"/>
                  <a:gd name="connsiteY97" fmla="*/ 361461 h 634380"/>
                  <a:gd name="connsiteX98" fmla="*/ 2801458 w 3573461"/>
                  <a:gd name="connsiteY98" fmla="*/ 386296 h 634380"/>
                  <a:gd name="connsiteX99" fmla="*/ 2769894 w 3573461"/>
                  <a:gd name="connsiteY99" fmla="*/ 380878 h 634380"/>
                  <a:gd name="connsiteX100" fmla="*/ 2794091 w 3573461"/>
                  <a:gd name="connsiteY100" fmla="*/ 356043 h 634380"/>
                  <a:gd name="connsiteX101" fmla="*/ 2814884 w 3573461"/>
                  <a:gd name="connsiteY101" fmla="*/ 353608 h 634380"/>
                  <a:gd name="connsiteX102" fmla="*/ 737058 w 3573461"/>
                  <a:gd name="connsiteY102" fmla="*/ 353608 h 634380"/>
                  <a:gd name="connsiteX103" fmla="*/ 747828 w 3573461"/>
                  <a:gd name="connsiteY103" fmla="*/ 361461 h 634380"/>
                  <a:gd name="connsiteX104" fmla="*/ 723631 w 3573461"/>
                  <a:gd name="connsiteY104" fmla="*/ 386296 h 634380"/>
                  <a:gd name="connsiteX105" fmla="*/ 692067 w 3573461"/>
                  <a:gd name="connsiteY105" fmla="*/ 380878 h 634380"/>
                  <a:gd name="connsiteX106" fmla="*/ 716264 w 3573461"/>
                  <a:gd name="connsiteY106" fmla="*/ 356043 h 634380"/>
                  <a:gd name="connsiteX107" fmla="*/ 737058 w 3573461"/>
                  <a:gd name="connsiteY107" fmla="*/ 353608 h 634380"/>
                  <a:gd name="connsiteX108" fmla="*/ 1665646 w 3573461"/>
                  <a:gd name="connsiteY108" fmla="*/ 321557 h 634380"/>
                  <a:gd name="connsiteX109" fmla="*/ 1686479 w 3573461"/>
                  <a:gd name="connsiteY109" fmla="*/ 323454 h 634380"/>
                  <a:gd name="connsiteX110" fmla="*/ 1711117 w 3573461"/>
                  <a:gd name="connsiteY110" fmla="*/ 347660 h 634380"/>
                  <a:gd name="connsiteX111" fmla="*/ 1679659 w 3573461"/>
                  <a:gd name="connsiteY111" fmla="*/ 353889 h 634380"/>
                  <a:gd name="connsiteX112" fmla="*/ 1655019 w 3573461"/>
                  <a:gd name="connsiteY112" fmla="*/ 329684 h 634380"/>
                  <a:gd name="connsiteX113" fmla="*/ 1665646 w 3573461"/>
                  <a:gd name="connsiteY113" fmla="*/ 321557 h 634380"/>
                  <a:gd name="connsiteX114" fmla="*/ 3201584 w 3573461"/>
                  <a:gd name="connsiteY114" fmla="*/ 314769 h 634380"/>
                  <a:gd name="connsiteX115" fmla="*/ 3212354 w 3573461"/>
                  <a:gd name="connsiteY115" fmla="*/ 322622 h 634380"/>
                  <a:gd name="connsiteX116" fmla="*/ 3188158 w 3573461"/>
                  <a:gd name="connsiteY116" fmla="*/ 347457 h 634380"/>
                  <a:gd name="connsiteX117" fmla="*/ 3156594 w 3573461"/>
                  <a:gd name="connsiteY117" fmla="*/ 342039 h 634380"/>
                  <a:gd name="connsiteX118" fmla="*/ 3180791 w 3573461"/>
                  <a:gd name="connsiteY118" fmla="*/ 317204 h 634380"/>
                  <a:gd name="connsiteX119" fmla="*/ 3201584 w 3573461"/>
                  <a:gd name="connsiteY119" fmla="*/ 314769 h 634380"/>
                  <a:gd name="connsiteX120" fmla="*/ 1123758 w 3573461"/>
                  <a:gd name="connsiteY120" fmla="*/ 314769 h 634380"/>
                  <a:gd name="connsiteX121" fmla="*/ 1134528 w 3573461"/>
                  <a:gd name="connsiteY121" fmla="*/ 322622 h 634380"/>
                  <a:gd name="connsiteX122" fmla="*/ 1110331 w 3573461"/>
                  <a:gd name="connsiteY122" fmla="*/ 347457 h 634380"/>
                  <a:gd name="connsiteX123" fmla="*/ 1078767 w 3573461"/>
                  <a:gd name="connsiteY123" fmla="*/ 342039 h 634380"/>
                  <a:gd name="connsiteX124" fmla="*/ 1102964 w 3573461"/>
                  <a:gd name="connsiteY124" fmla="*/ 317204 h 634380"/>
                  <a:gd name="connsiteX125" fmla="*/ 1123758 w 3573461"/>
                  <a:gd name="connsiteY125" fmla="*/ 314769 h 634380"/>
                  <a:gd name="connsiteX126" fmla="*/ 3560584 w 3573461"/>
                  <a:gd name="connsiteY126" fmla="*/ 310406 h 634380"/>
                  <a:gd name="connsiteX127" fmla="*/ 3572607 w 3573461"/>
                  <a:gd name="connsiteY127" fmla="*/ 314968 h 634380"/>
                  <a:gd name="connsiteX128" fmla="*/ 3554046 w 3573461"/>
                  <a:gd name="connsiteY128" fmla="*/ 345975 h 634380"/>
                  <a:gd name="connsiteX129" fmla="*/ 3522311 w 3573461"/>
                  <a:gd name="connsiteY129" fmla="*/ 349693 h 634380"/>
                  <a:gd name="connsiteX130" fmla="*/ 3540872 w 3573461"/>
                  <a:gd name="connsiteY130" fmla="*/ 318687 h 634380"/>
                  <a:gd name="connsiteX131" fmla="*/ 3560584 w 3573461"/>
                  <a:gd name="connsiteY131" fmla="*/ 310406 h 634380"/>
                  <a:gd name="connsiteX132" fmla="*/ 1482757 w 3573461"/>
                  <a:gd name="connsiteY132" fmla="*/ 310406 h 634380"/>
                  <a:gd name="connsiteX133" fmla="*/ 1494781 w 3573461"/>
                  <a:gd name="connsiteY133" fmla="*/ 314968 h 634380"/>
                  <a:gd name="connsiteX134" fmla="*/ 1476220 w 3573461"/>
                  <a:gd name="connsiteY134" fmla="*/ 345975 h 634380"/>
                  <a:gd name="connsiteX135" fmla="*/ 1444484 w 3573461"/>
                  <a:gd name="connsiteY135" fmla="*/ 349693 h 634380"/>
                  <a:gd name="connsiteX136" fmla="*/ 1463045 w 3573461"/>
                  <a:gd name="connsiteY136" fmla="*/ 318687 h 634380"/>
                  <a:gd name="connsiteX137" fmla="*/ 1482757 w 3573461"/>
                  <a:gd name="connsiteY137" fmla="*/ 310406 h 634380"/>
                  <a:gd name="connsiteX138" fmla="*/ 2671008 w 3573461"/>
                  <a:gd name="connsiteY138" fmla="*/ 260198 h 634380"/>
                  <a:gd name="connsiteX139" fmla="*/ 2690864 w 3573461"/>
                  <a:gd name="connsiteY139" fmla="*/ 267969 h 634380"/>
                  <a:gd name="connsiteX140" fmla="*/ 2709981 w 3573461"/>
                  <a:gd name="connsiteY140" fmla="*/ 298489 h 634380"/>
                  <a:gd name="connsiteX141" fmla="*/ 2678186 w 3573461"/>
                  <a:gd name="connsiteY141" fmla="*/ 295590 h 634380"/>
                  <a:gd name="connsiteX142" fmla="*/ 2659070 w 3573461"/>
                  <a:gd name="connsiteY142" fmla="*/ 265069 h 634380"/>
                  <a:gd name="connsiteX143" fmla="*/ 2671008 w 3573461"/>
                  <a:gd name="connsiteY143" fmla="*/ 260198 h 634380"/>
                  <a:gd name="connsiteX144" fmla="*/ 593182 w 3573461"/>
                  <a:gd name="connsiteY144" fmla="*/ 260198 h 634380"/>
                  <a:gd name="connsiteX145" fmla="*/ 613038 w 3573461"/>
                  <a:gd name="connsiteY145" fmla="*/ 267969 h 634380"/>
                  <a:gd name="connsiteX146" fmla="*/ 632153 w 3573461"/>
                  <a:gd name="connsiteY146" fmla="*/ 298489 h 634380"/>
                  <a:gd name="connsiteX147" fmla="*/ 600359 w 3573461"/>
                  <a:gd name="connsiteY147" fmla="*/ 295590 h 634380"/>
                  <a:gd name="connsiteX148" fmla="*/ 581243 w 3573461"/>
                  <a:gd name="connsiteY148" fmla="*/ 265069 h 634380"/>
                  <a:gd name="connsiteX149" fmla="*/ 593182 w 3573461"/>
                  <a:gd name="connsiteY149" fmla="*/ 260198 h 634380"/>
                  <a:gd name="connsiteX150" fmla="*/ 2473118 w 3573461"/>
                  <a:gd name="connsiteY150" fmla="*/ 259871 h 634380"/>
                  <a:gd name="connsiteX151" fmla="*/ 2499780 w 3573461"/>
                  <a:gd name="connsiteY151" fmla="*/ 280787 h 634380"/>
                  <a:gd name="connsiteX152" fmla="*/ 2469058 w 3573461"/>
                  <a:gd name="connsiteY152" fmla="*/ 291003 h 634380"/>
                  <a:gd name="connsiteX153" fmla="*/ 2442396 w 3573461"/>
                  <a:gd name="connsiteY153" fmla="*/ 270087 h 634380"/>
                  <a:gd name="connsiteX154" fmla="*/ 2473118 w 3573461"/>
                  <a:gd name="connsiteY154" fmla="*/ 259871 h 634380"/>
                  <a:gd name="connsiteX155" fmla="*/ 2110134 w 3573461"/>
                  <a:gd name="connsiteY155" fmla="*/ 259871 h 634380"/>
                  <a:gd name="connsiteX156" fmla="*/ 2136796 w 3573461"/>
                  <a:gd name="connsiteY156" fmla="*/ 280787 h 634380"/>
                  <a:gd name="connsiteX157" fmla="*/ 2106074 w 3573461"/>
                  <a:gd name="connsiteY157" fmla="*/ 291003 h 634380"/>
                  <a:gd name="connsiteX158" fmla="*/ 2079413 w 3573461"/>
                  <a:gd name="connsiteY158" fmla="*/ 270087 h 634380"/>
                  <a:gd name="connsiteX159" fmla="*/ 2110134 w 3573461"/>
                  <a:gd name="connsiteY159" fmla="*/ 259871 h 634380"/>
                  <a:gd name="connsiteX160" fmla="*/ 395291 w 3573461"/>
                  <a:gd name="connsiteY160" fmla="*/ 259871 h 634380"/>
                  <a:gd name="connsiteX161" fmla="*/ 421953 w 3573461"/>
                  <a:gd name="connsiteY161" fmla="*/ 280787 h 634380"/>
                  <a:gd name="connsiteX162" fmla="*/ 391231 w 3573461"/>
                  <a:gd name="connsiteY162" fmla="*/ 291003 h 634380"/>
                  <a:gd name="connsiteX163" fmla="*/ 364569 w 3573461"/>
                  <a:gd name="connsiteY163" fmla="*/ 270087 h 634380"/>
                  <a:gd name="connsiteX164" fmla="*/ 395291 w 3573461"/>
                  <a:gd name="connsiteY164" fmla="*/ 259871 h 634380"/>
                  <a:gd name="connsiteX165" fmla="*/ 2999281 w 3573461"/>
                  <a:gd name="connsiteY165" fmla="*/ 240370 h 634380"/>
                  <a:gd name="connsiteX166" fmla="*/ 3010051 w 3573461"/>
                  <a:gd name="connsiteY166" fmla="*/ 248223 h 634380"/>
                  <a:gd name="connsiteX167" fmla="*/ 2985854 w 3573461"/>
                  <a:gd name="connsiteY167" fmla="*/ 273058 h 634380"/>
                  <a:gd name="connsiteX168" fmla="*/ 2954290 w 3573461"/>
                  <a:gd name="connsiteY168" fmla="*/ 267640 h 634380"/>
                  <a:gd name="connsiteX169" fmla="*/ 2978487 w 3573461"/>
                  <a:gd name="connsiteY169" fmla="*/ 242806 h 634380"/>
                  <a:gd name="connsiteX170" fmla="*/ 2999281 w 3573461"/>
                  <a:gd name="connsiteY170" fmla="*/ 240370 h 634380"/>
                  <a:gd name="connsiteX171" fmla="*/ 921454 w 3573461"/>
                  <a:gd name="connsiteY171" fmla="*/ 240370 h 634380"/>
                  <a:gd name="connsiteX172" fmla="*/ 932225 w 3573461"/>
                  <a:gd name="connsiteY172" fmla="*/ 248223 h 634380"/>
                  <a:gd name="connsiteX173" fmla="*/ 908028 w 3573461"/>
                  <a:gd name="connsiteY173" fmla="*/ 273058 h 634380"/>
                  <a:gd name="connsiteX174" fmla="*/ 876464 w 3573461"/>
                  <a:gd name="connsiteY174" fmla="*/ 267640 h 634380"/>
                  <a:gd name="connsiteX175" fmla="*/ 900661 w 3573461"/>
                  <a:gd name="connsiteY175" fmla="*/ 242806 h 634380"/>
                  <a:gd name="connsiteX176" fmla="*/ 921454 w 3573461"/>
                  <a:gd name="connsiteY176" fmla="*/ 240370 h 634380"/>
                  <a:gd name="connsiteX177" fmla="*/ 2907325 w 3573461"/>
                  <a:gd name="connsiteY177" fmla="*/ 130962 h 634380"/>
                  <a:gd name="connsiteX178" fmla="*/ 2918095 w 3573461"/>
                  <a:gd name="connsiteY178" fmla="*/ 138815 h 634380"/>
                  <a:gd name="connsiteX179" fmla="*/ 2893898 w 3573461"/>
                  <a:gd name="connsiteY179" fmla="*/ 163649 h 634380"/>
                  <a:gd name="connsiteX180" fmla="*/ 2862334 w 3573461"/>
                  <a:gd name="connsiteY180" fmla="*/ 158231 h 634380"/>
                  <a:gd name="connsiteX181" fmla="*/ 2886531 w 3573461"/>
                  <a:gd name="connsiteY181" fmla="*/ 133397 h 634380"/>
                  <a:gd name="connsiteX182" fmla="*/ 2907325 w 3573461"/>
                  <a:gd name="connsiteY182" fmla="*/ 130962 h 634380"/>
                  <a:gd name="connsiteX183" fmla="*/ 829498 w 3573461"/>
                  <a:gd name="connsiteY183" fmla="*/ 130962 h 634380"/>
                  <a:gd name="connsiteX184" fmla="*/ 840269 w 3573461"/>
                  <a:gd name="connsiteY184" fmla="*/ 138815 h 634380"/>
                  <a:gd name="connsiteX185" fmla="*/ 816072 w 3573461"/>
                  <a:gd name="connsiteY185" fmla="*/ 163649 h 634380"/>
                  <a:gd name="connsiteX186" fmla="*/ 784508 w 3573461"/>
                  <a:gd name="connsiteY186" fmla="*/ 158231 h 634380"/>
                  <a:gd name="connsiteX187" fmla="*/ 808705 w 3573461"/>
                  <a:gd name="connsiteY187" fmla="*/ 133397 h 634380"/>
                  <a:gd name="connsiteX188" fmla="*/ 829498 w 3573461"/>
                  <a:gd name="connsiteY188" fmla="*/ 130962 h 634380"/>
                  <a:gd name="connsiteX189" fmla="*/ 1777930 w 3573461"/>
                  <a:gd name="connsiteY189" fmla="*/ 124623 h 634380"/>
                  <a:gd name="connsiteX190" fmla="*/ 1798763 w 3573461"/>
                  <a:gd name="connsiteY190" fmla="*/ 126521 h 634380"/>
                  <a:gd name="connsiteX191" fmla="*/ 1823401 w 3573461"/>
                  <a:gd name="connsiteY191" fmla="*/ 150726 h 634380"/>
                  <a:gd name="connsiteX192" fmla="*/ 1791943 w 3573461"/>
                  <a:gd name="connsiteY192" fmla="*/ 156956 h 634380"/>
                  <a:gd name="connsiteX193" fmla="*/ 1767303 w 3573461"/>
                  <a:gd name="connsiteY193" fmla="*/ 132750 h 634380"/>
                  <a:gd name="connsiteX194" fmla="*/ 1777930 w 3573461"/>
                  <a:gd name="connsiteY194" fmla="*/ 124623 h 634380"/>
                  <a:gd name="connsiteX195" fmla="*/ 3273900 w 3573461"/>
                  <a:gd name="connsiteY195" fmla="*/ 119895 h 634380"/>
                  <a:gd name="connsiteX196" fmla="*/ 3301341 w 3573461"/>
                  <a:gd name="connsiteY196" fmla="*/ 139320 h 634380"/>
                  <a:gd name="connsiteX197" fmla="*/ 3271046 w 3573461"/>
                  <a:gd name="connsiteY197" fmla="*/ 151220 h 634380"/>
                  <a:gd name="connsiteX198" fmla="*/ 3243606 w 3573461"/>
                  <a:gd name="connsiteY198" fmla="*/ 131795 h 634380"/>
                  <a:gd name="connsiteX199" fmla="*/ 3273900 w 3573461"/>
                  <a:gd name="connsiteY199" fmla="*/ 119895 h 634380"/>
                  <a:gd name="connsiteX200" fmla="*/ 1196074 w 3573461"/>
                  <a:gd name="connsiteY200" fmla="*/ 119895 h 634380"/>
                  <a:gd name="connsiteX201" fmla="*/ 1223515 w 3573461"/>
                  <a:gd name="connsiteY201" fmla="*/ 139320 h 634380"/>
                  <a:gd name="connsiteX202" fmla="*/ 1193220 w 3573461"/>
                  <a:gd name="connsiteY202" fmla="*/ 151220 h 634380"/>
                  <a:gd name="connsiteX203" fmla="*/ 1165779 w 3573461"/>
                  <a:gd name="connsiteY203" fmla="*/ 131795 h 634380"/>
                  <a:gd name="connsiteX204" fmla="*/ 1196074 w 3573461"/>
                  <a:gd name="connsiteY204" fmla="*/ 119895 h 634380"/>
                  <a:gd name="connsiteX205" fmla="*/ 2313276 w 3573461"/>
                  <a:gd name="connsiteY205" fmla="*/ 84542 h 634380"/>
                  <a:gd name="connsiteX206" fmla="*/ 2329871 w 3573461"/>
                  <a:gd name="connsiteY206" fmla="*/ 97530 h 634380"/>
                  <a:gd name="connsiteX207" fmla="*/ 2339382 w 3573461"/>
                  <a:gd name="connsiteY207" fmla="*/ 132541 h 634380"/>
                  <a:gd name="connsiteX208" fmla="*/ 2310131 w 3573461"/>
                  <a:gd name="connsiteY208" fmla="*/ 121067 h 634380"/>
                  <a:gd name="connsiteX209" fmla="*/ 2300620 w 3573461"/>
                  <a:gd name="connsiteY209" fmla="*/ 86056 h 634380"/>
                  <a:gd name="connsiteX210" fmla="*/ 2313276 w 3573461"/>
                  <a:gd name="connsiteY210" fmla="*/ 84542 h 634380"/>
                  <a:gd name="connsiteX211" fmla="*/ 1464540 w 3573461"/>
                  <a:gd name="connsiteY211" fmla="*/ 52929 h 634380"/>
                  <a:gd name="connsiteX212" fmla="*/ 1476564 w 3573461"/>
                  <a:gd name="connsiteY212" fmla="*/ 57491 h 634380"/>
                  <a:gd name="connsiteX213" fmla="*/ 1458003 w 3573461"/>
                  <a:gd name="connsiteY213" fmla="*/ 88498 h 634380"/>
                  <a:gd name="connsiteX214" fmla="*/ 1426268 w 3573461"/>
                  <a:gd name="connsiteY214" fmla="*/ 92216 h 634380"/>
                  <a:gd name="connsiteX215" fmla="*/ 1444829 w 3573461"/>
                  <a:gd name="connsiteY215" fmla="*/ 61210 h 634380"/>
                  <a:gd name="connsiteX216" fmla="*/ 1464540 w 3573461"/>
                  <a:gd name="connsiteY216" fmla="*/ 52929 h 634380"/>
                  <a:gd name="connsiteX217" fmla="*/ 1037664 w 3573461"/>
                  <a:gd name="connsiteY217" fmla="*/ 45785 h 634380"/>
                  <a:gd name="connsiteX218" fmla="*/ 1031570 w 3573461"/>
                  <a:gd name="connsiteY218" fmla="*/ 54294 h 634380"/>
                  <a:gd name="connsiteX219" fmla="*/ 1000682 w 3573461"/>
                  <a:gd name="connsiteY219" fmla="*/ 63763 h 634380"/>
                  <a:gd name="connsiteX220" fmla="*/ 1001408 w 3573461"/>
                  <a:gd name="connsiteY220" fmla="*/ 50031 h 634380"/>
                  <a:gd name="connsiteX221" fmla="*/ 1022581 w 3573461"/>
                  <a:gd name="connsiteY221" fmla="*/ 47143 h 634380"/>
                  <a:gd name="connsiteX222" fmla="*/ 2578800 w 3573461"/>
                  <a:gd name="connsiteY222" fmla="*/ 33030 h 634380"/>
                  <a:gd name="connsiteX223" fmla="*/ 2605462 w 3573461"/>
                  <a:gd name="connsiteY223" fmla="*/ 53946 h 634380"/>
                  <a:gd name="connsiteX224" fmla="*/ 2574740 w 3573461"/>
                  <a:gd name="connsiteY224" fmla="*/ 64162 h 634380"/>
                  <a:gd name="connsiteX225" fmla="*/ 2548080 w 3573461"/>
                  <a:gd name="connsiteY225" fmla="*/ 43246 h 634380"/>
                  <a:gd name="connsiteX226" fmla="*/ 2578800 w 3573461"/>
                  <a:gd name="connsiteY226" fmla="*/ 33030 h 634380"/>
                  <a:gd name="connsiteX227" fmla="*/ 1641801 w 3573461"/>
                  <a:gd name="connsiteY227" fmla="*/ 657 h 634380"/>
                  <a:gd name="connsiteX228" fmla="*/ 1637088 w 3573461"/>
                  <a:gd name="connsiteY228" fmla="*/ 4261 h 634380"/>
                  <a:gd name="connsiteX229" fmla="*/ 1616255 w 3573461"/>
                  <a:gd name="connsiteY229" fmla="*/ 2363 h 634380"/>
                  <a:gd name="connsiteX230" fmla="*/ 1615886 w 3573461"/>
                  <a:gd name="connsiteY230" fmla="*/ 2151 h 634380"/>
                  <a:gd name="connsiteX231" fmla="*/ 2148692 w 3573461"/>
                  <a:gd name="connsiteY231" fmla="*/ 1 h 634380"/>
                  <a:gd name="connsiteX232" fmla="*/ 2177711 w 3573461"/>
                  <a:gd name="connsiteY232" fmla="*/ 15805 h 634380"/>
                  <a:gd name="connsiteX233" fmla="*/ 2148654 w 3573461"/>
                  <a:gd name="connsiteY233" fmla="*/ 31510 h 634380"/>
                  <a:gd name="connsiteX234" fmla="*/ 2119634 w 3573461"/>
                  <a:gd name="connsiteY234" fmla="*/ 15705 h 634380"/>
                  <a:gd name="connsiteX235" fmla="*/ 2148692 w 3573461"/>
                  <a:gd name="connsiteY235" fmla="*/ 1 h 6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</a:cxnLst>
                <a:rect l="l" t="t" r="r" b="b"/>
                <a:pathLst>
                  <a:path w="3573461" h="634380">
                    <a:moveTo>
                      <a:pt x="170037" y="623176"/>
                    </a:moveTo>
                    <a:cubicBezTo>
                      <a:pt x="178009" y="624215"/>
                      <a:pt x="185066" y="626908"/>
                      <a:pt x="190032" y="630424"/>
                    </a:cubicBezTo>
                    <a:lnTo>
                      <a:pt x="192451" y="634380"/>
                    </a:lnTo>
                    <a:lnTo>
                      <a:pt x="154275" y="624635"/>
                    </a:lnTo>
                    <a:close/>
                    <a:moveTo>
                      <a:pt x="778082" y="581738"/>
                    </a:moveTo>
                    <a:cubicBezTo>
                      <a:pt x="783825" y="581065"/>
                      <a:pt x="788287" y="582533"/>
                      <a:pt x="790106" y="586301"/>
                    </a:cubicBezTo>
                    <a:cubicBezTo>
                      <a:pt x="793743" y="593835"/>
                      <a:pt x="785433" y="607718"/>
                      <a:pt x="771545" y="617307"/>
                    </a:cubicBezTo>
                    <a:cubicBezTo>
                      <a:pt x="757656" y="626896"/>
                      <a:pt x="743447" y="628561"/>
                      <a:pt x="739809" y="621026"/>
                    </a:cubicBezTo>
                    <a:cubicBezTo>
                      <a:pt x="736171" y="613491"/>
                      <a:pt x="744481" y="599608"/>
                      <a:pt x="758370" y="590019"/>
                    </a:cubicBezTo>
                    <a:cubicBezTo>
                      <a:pt x="765315" y="585225"/>
                      <a:pt x="772339" y="582411"/>
                      <a:pt x="778082" y="581738"/>
                    </a:cubicBezTo>
                    <a:close/>
                    <a:moveTo>
                      <a:pt x="1088319" y="581709"/>
                    </a:moveTo>
                    <a:cubicBezTo>
                      <a:pt x="1094089" y="581635"/>
                      <a:pt x="1098427" y="583560"/>
                      <a:pt x="1099965" y="587502"/>
                    </a:cubicBezTo>
                    <a:cubicBezTo>
                      <a:pt x="1101504" y="591445"/>
                      <a:pt x="1099952" y="596658"/>
                      <a:pt x="1096198" y="601899"/>
                    </a:cubicBezTo>
                    <a:lnTo>
                      <a:pt x="1080422" y="615434"/>
                    </a:lnTo>
                    <a:lnTo>
                      <a:pt x="1052989" y="618689"/>
                    </a:lnTo>
                    <a:lnTo>
                      <a:pt x="1051319" y="618852"/>
                    </a:lnTo>
                    <a:lnTo>
                      <a:pt x="1047337" y="616871"/>
                    </a:lnTo>
                    <a:cubicBezTo>
                      <a:pt x="1044260" y="608987"/>
                      <a:pt x="1053546" y="596021"/>
                      <a:pt x="1068080" y="587911"/>
                    </a:cubicBezTo>
                    <a:cubicBezTo>
                      <a:pt x="1075347" y="583855"/>
                      <a:pt x="1082548" y="581783"/>
                      <a:pt x="1088319" y="581709"/>
                    </a:cubicBezTo>
                    <a:close/>
                    <a:moveTo>
                      <a:pt x="438503" y="556208"/>
                    </a:moveTo>
                    <a:cubicBezTo>
                      <a:pt x="444246" y="555535"/>
                      <a:pt x="448708" y="557003"/>
                      <a:pt x="450527" y="560771"/>
                    </a:cubicBezTo>
                    <a:cubicBezTo>
                      <a:pt x="454164" y="568306"/>
                      <a:pt x="445854" y="582188"/>
                      <a:pt x="431966" y="591777"/>
                    </a:cubicBezTo>
                    <a:cubicBezTo>
                      <a:pt x="418077" y="601367"/>
                      <a:pt x="403868" y="603031"/>
                      <a:pt x="400230" y="595496"/>
                    </a:cubicBezTo>
                    <a:cubicBezTo>
                      <a:pt x="396592" y="587961"/>
                      <a:pt x="404902" y="574079"/>
                      <a:pt x="418791" y="564490"/>
                    </a:cubicBezTo>
                    <a:cubicBezTo>
                      <a:pt x="425736" y="559695"/>
                      <a:pt x="432760" y="556882"/>
                      <a:pt x="438503" y="556208"/>
                    </a:cubicBezTo>
                    <a:close/>
                    <a:moveTo>
                      <a:pt x="1652576" y="530203"/>
                    </a:moveTo>
                    <a:cubicBezTo>
                      <a:pt x="1658269" y="529074"/>
                      <a:pt x="1665664" y="529618"/>
                      <a:pt x="1673409" y="532101"/>
                    </a:cubicBezTo>
                    <a:cubicBezTo>
                      <a:pt x="1681155" y="534582"/>
                      <a:pt x="1687785" y="538532"/>
                      <a:pt x="1692244" y="542913"/>
                    </a:cubicBezTo>
                    <a:lnTo>
                      <a:pt x="1693917" y="546773"/>
                    </a:lnTo>
                    <a:lnTo>
                      <a:pt x="1663057" y="548771"/>
                    </a:lnTo>
                    <a:lnTo>
                      <a:pt x="1647232" y="550517"/>
                    </a:lnTo>
                    <a:lnTo>
                      <a:pt x="1641949" y="538330"/>
                    </a:lnTo>
                    <a:cubicBezTo>
                      <a:pt x="1642892" y="534128"/>
                      <a:pt x="1646883" y="531330"/>
                      <a:pt x="1652576" y="530203"/>
                    </a:cubicBezTo>
                    <a:close/>
                    <a:moveTo>
                      <a:pt x="2085280" y="521229"/>
                    </a:moveTo>
                    <a:cubicBezTo>
                      <a:pt x="2090870" y="519516"/>
                      <a:pt x="2095466" y="520152"/>
                      <a:pt x="2097744" y="523544"/>
                    </a:cubicBezTo>
                    <a:lnTo>
                      <a:pt x="2097179" y="534241"/>
                    </a:lnTo>
                    <a:lnTo>
                      <a:pt x="2066250" y="533857"/>
                    </a:lnTo>
                    <a:lnTo>
                      <a:pt x="2066856" y="533011"/>
                    </a:lnTo>
                    <a:cubicBezTo>
                      <a:pt x="2073107" y="527006"/>
                      <a:pt x="2079690" y="522942"/>
                      <a:pt x="2085280" y="521229"/>
                    </a:cubicBezTo>
                    <a:close/>
                    <a:moveTo>
                      <a:pt x="7453" y="521229"/>
                    </a:moveTo>
                    <a:cubicBezTo>
                      <a:pt x="13043" y="519516"/>
                      <a:pt x="17639" y="520152"/>
                      <a:pt x="19918" y="523544"/>
                    </a:cubicBezTo>
                    <a:cubicBezTo>
                      <a:pt x="22197" y="526935"/>
                      <a:pt x="21726" y="532440"/>
                      <a:pt x="19123" y="538598"/>
                    </a:cubicBezTo>
                    <a:lnTo>
                      <a:pt x="14889" y="544511"/>
                    </a:lnTo>
                    <a:lnTo>
                      <a:pt x="3087" y="533344"/>
                    </a:lnTo>
                    <a:lnTo>
                      <a:pt x="0" y="525995"/>
                    </a:lnTo>
                    <a:close/>
                    <a:moveTo>
                      <a:pt x="2657939" y="468844"/>
                    </a:moveTo>
                    <a:cubicBezTo>
                      <a:pt x="2663693" y="469368"/>
                      <a:pt x="2670766" y="472000"/>
                      <a:pt x="2677795" y="476615"/>
                    </a:cubicBezTo>
                    <a:cubicBezTo>
                      <a:pt x="2691854" y="485844"/>
                      <a:pt x="2700412" y="499508"/>
                      <a:pt x="2696912" y="507135"/>
                    </a:cubicBezTo>
                    <a:cubicBezTo>
                      <a:pt x="2693410" y="514762"/>
                      <a:pt x="2679175" y="513465"/>
                      <a:pt x="2665116" y="504236"/>
                    </a:cubicBezTo>
                    <a:cubicBezTo>
                      <a:pt x="2651058" y="495007"/>
                      <a:pt x="2642500" y="481341"/>
                      <a:pt x="2646001" y="473715"/>
                    </a:cubicBezTo>
                    <a:cubicBezTo>
                      <a:pt x="2647751" y="469902"/>
                      <a:pt x="2652185" y="468319"/>
                      <a:pt x="2657939" y="468844"/>
                    </a:cubicBezTo>
                    <a:close/>
                    <a:moveTo>
                      <a:pt x="580113" y="468844"/>
                    </a:moveTo>
                    <a:cubicBezTo>
                      <a:pt x="585867" y="469368"/>
                      <a:pt x="592940" y="472000"/>
                      <a:pt x="599969" y="476615"/>
                    </a:cubicBezTo>
                    <a:cubicBezTo>
                      <a:pt x="614028" y="485844"/>
                      <a:pt x="622585" y="499508"/>
                      <a:pt x="619084" y="507135"/>
                    </a:cubicBezTo>
                    <a:cubicBezTo>
                      <a:pt x="615583" y="514762"/>
                      <a:pt x="601348" y="513465"/>
                      <a:pt x="587290" y="504236"/>
                    </a:cubicBezTo>
                    <a:cubicBezTo>
                      <a:pt x="573230" y="495007"/>
                      <a:pt x="564672" y="481341"/>
                      <a:pt x="568173" y="473715"/>
                    </a:cubicBezTo>
                    <a:cubicBezTo>
                      <a:pt x="569924" y="469902"/>
                      <a:pt x="574358" y="468319"/>
                      <a:pt x="580113" y="468844"/>
                    </a:cubicBezTo>
                    <a:close/>
                    <a:moveTo>
                      <a:pt x="3017188" y="428007"/>
                    </a:moveTo>
                    <a:cubicBezTo>
                      <a:pt x="3022901" y="428988"/>
                      <a:pt x="3026942" y="431684"/>
                      <a:pt x="3027959" y="435860"/>
                    </a:cubicBezTo>
                    <a:cubicBezTo>
                      <a:pt x="3029993" y="444213"/>
                      <a:pt x="3019160" y="455333"/>
                      <a:pt x="3003762" y="460695"/>
                    </a:cubicBezTo>
                    <a:cubicBezTo>
                      <a:pt x="2988364" y="466057"/>
                      <a:pt x="2974232" y="463631"/>
                      <a:pt x="2972198" y="455277"/>
                    </a:cubicBezTo>
                    <a:cubicBezTo>
                      <a:pt x="2970164" y="446924"/>
                      <a:pt x="2980998" y="435804"/>
                      <a:pt x="2996395" y="430442"/>
                    </a:cubicBezTo>
                    <a:cubicBezTo>
                      <a:pt x="3004094" y="427761"/>
                      <a:pt x="3011478" y="427027"/>
                      <a:pt x="3017188" y="428007"/>
                    </a:cubicBezTo>
                    <a:close/>
                    <a:moveTo>
                      <a:pt x="939362" y="428007"/>
                    </a:moveTo>
                    <a:cubicBezTo>
                      <a:pt x="945074" y="428988"/>
                      <a:pt x="949116" y="431684"/>
                      <a:pt x="950133" y="435860"/>
                    </a:cubicBezTo>
                    <a:cubicBezTo>
                      <a:pt x="952167" y="444213"/>
                      <a:pt x="941334" y="455333"/>
                      <a:pt x="925936" y="460695"/>
                    </a:cubicBezTo>
                    <a:cubicBezTo>
                      <a:pt x="910538" y="466057"/>
                      <a:pt x="896406" y="463631"/>
                      <a:pt x="894372" y="455277"/>
                    </a:cubicBezTo>
                    <a:cubicBezTo>
                      <a:pt x="892338" y="446924"/>
                      <a:pt x="903171" y="435804"/>
                      <a:pt x="918569" y="430442"/>
                    </a:cubicBezTo>
                    <a:cubicBezTo>
                      <a:pt x="926268" y="427761"/>
                      <a:pt x="933650" y="427027"/>
                      <a:pt x="939362" y="428007"/>
                    </a:cubicBezTo>
                    <a:close/>
                    <a:moveTo>
                      <a:pt x="3376188" y="423643"/>
                    </a:moveTo>
                    <a:cubicBezTo>
                      <a:pt x="3381931" y="422971"/>
                      <a:pt x="3386393" y="424438"/>
                      <a:pt x="3388211" y="428206"/>
                    </a:cubicBezTo>
                    <a:cubicBezTo>
                      <a:pt x="3391850" y="435741"/>
                      <a:pt x="3383540" y="449623"/>
                      <a:pt x="3369650" y="459212"/>
                    </a:cubicBezTo>
                    <a:cubicBezTo>
                      <a:pt x="3355762" y="468802"/>
                      <a:pt x="3341554" y="470466"/>
                      <a:pt x="3337915" y="462931"/>
                    </a:cubicBezTo>
                    <a:cubicBezTo>
                      <a:pt x="3334278" y="455396"/>
                      <a:pt x="3342587" y="441514"/>
                      <a:pt x="3356476" y="431925"/>
                    </a:cubicBezTo>
                    <a:cubicBezTo>
                      <a:pt x="3363421" y="427130"/>
                      <a:pt x="3370445" y="424317"/>
                      <a:pt x="3376188" y="423643"/>
                    </a:cubicBezTo>
                    <a:close/>
                    <a:moveTo>
                      <a:pt x="1298362" y="423643"/>
                    </a:moveTo>
                    <a:cubicBezTo>
                      <a:pt x="1304104" y="422971"/>
                      <a:pt x="1308566" y="424438"/>
                      <a:pt x="1310385" y="428206"/>
                    </a:cubicBezTo>
                    <a:cubicBezTo>
                      <a:pt x="1314023" y="435741"/>
                      <a:pt x="1305713" y="449623"/>
                      <a:pt x="1291824" y="459212"/>
                    </a:cubicBezTo>
                    <a:cubicBezTo>
                      <a:pt x="1277935" y="468802"/>
                      <a:pt x="1263727" y="470466"/>
                      <a:pt x="1260089" y="462931"/>
                    </a:cubicBezTo>
                    <a:cubicBezTo>
                      <a:pt x="1256451" y="455396"/>
                      <a:pt x="1264761" y="441514"/>
                      <a:pt x="1278650" y="431925"/>
                    </a:cubicBezTo>
                    <a:cubicBezTo>
                      <a:pt x="1285594" y="427130"/>
                      <a:pt x="1292619" y="424317"/>
                      <a:pt x="1298362" y="423643"/>
                    </a:cubicBezTo>
                    <a:close/>
                    <a:moveTo>
                      <a:pt x="2288722" y="373108"/>
                    </a:moveTo>
                    <a:cubicBezTo>
                      <a:pt x="2304569" y="376063"/>
                      <a:pt x="2316505" y="385428"/>
                      <a:pt x="2315384" y="394024"/>
                    </a:cubicBezTo>
                    <a:cubicBezTo>
                      <a:pt x="2314264" y="402621"/>
                      <a:pt x="2300509" y="407196"/>
                      <a:pt x="2284662" y="404241"/>
                    </a:cubicBezTo>
                    <a:cubicBezTo>
                      <a:pt x="2268816" y="401286"/>
                      <a:pt x="2256879" y="391921"/>
                      <a:pt x="2258001" y="383325"/>
                    </a:cubicBezTo>
                    <a:cubicBezTo>
                      <a:pt x="2259122" y="374728"/>
                      <a:pt x="2272876" y="370153"/>
                      <a:pt x="2288722" y="373108"/>
                    </a:cubicBezTo>
                    <a:close/>
                    <a:moveTo>
                      <a:pt x="1925738" y="373108"/>
                    </a:moveTo>
                    <a:cubicBezTo>
                      <a:pt x="1941585" y="376063"/>
                      <a:pt x="1953521" y="385428"/>
                      <a:pt x="1952401" y="394024"/>
                    </a:cubicBezTo>
                    <a:cubicBezTo>
                      <a:pt x="1951280" y="402621"/>
                      <a:pt x="1937526" y="407196"/>
                      <a:pt x="1921679" y="404241"/>
                    </a:cubicBezTo>
                    <a:cubicBezTo>
                      <a:pt x="1905833" y="401286"/>
                      <a:pt x="1893896" y="391921"/>
                      <a:pt x="1895018" y="383325"/>
                    </a:cubicBezTo>
                    <a:cubicBezTo>
                      <a:pt x="1896138" y="374728"/>
                      <a:pt x="1909893" y="370153"/>
                      <a:pt x="1925738" y="373108"/>
                    </a:cubicBezTo>
                    <a:close/>
                    <a:moveTo>
                      <a:pt x="210896" y="373108"/>
                    </a:moveTo>
                    <a:cubicBezTo>
                      <a:pt x="226741" y="376063"/>
                      <a:pt x="238678" y="385428"/>
                      <a:pt x="237558" y="394024"/>
                    </a:cubicBezTo>
                    <a:cubicBezTo>
                      <a:pt x="236436" y="402621"/>
                      <a:pt x="222682" y="407196"/>
                      <a:pt x="206836" y="404241"/>
                    </a:cubicBezTo>
                    <a:cubicBezTo>
                      <a:pt x="190990" y="401286"/>
                      <a:pt x="179053" y="391921"/>
                      <a:pt x="180174" y="383325"/>
                    </a:cubicBezTo>
                    <a:cubicBezTo>
                      <a:pt x="181295" y="374728"/>
                      <a:pt x="195049" y="370153"/>
                      <a:pt x="210896" y="373108"/>
                    </a:cubicBezTo>
                    <a:close/>
                    <a:moveTo>
                      <a:pt x="2814884" y="353608"/>
                    </a:moveTo>
                    <a:cubicBezTo>
                      <a:pt x="2820596" y="354589"/>
                      <a:pt x="2824638" y="357285"/>
                      <a:pt x="2825654" y="361461"/>
                    </a:cubicBezTo>
                    <a:cubicBezTo>
                      <a:pt x="2827689" y="369814"/>
                      <a:pt x="2816856" y="380934"/>
                      <a:pt x="2801458" y="386296"/>
                    </a:cubicBezTo>
                    <a:cubicBezTo>
                      <a:pt x="2786060" y="391657"/>
                      <a:pt x="2771928" y="389232"/>
                      <a:pt x="2769894" y="380878"/>
                    </a:cubicBezTo>
                    <a:cubicBezTo>
                      <a:pt x="2767860" y="372525"/>
                      <a:pt x="2778693" y="361405"/>
                      <a:pt x="2794091" y="356043"/>
                    </a:cubicBezTo>
                    <a:cubicBezTo>
                      <a:pt x="2801790" y="353362"/>
                      <a:pt x="2809172" y="352629"/>
                      <a:pt x="2814884" y="353608"/>
                    </a:cubicBezTo>
                    <a:close/>
                    <a:moveTo>
                      <a:pt x="737058" y="353608"/>
                    </a:moveTo>
                    <a:cubicBezTo>
                      <a:pt x="742770" y="354589"/>
                      <a:pt x="746811" y="357285"/>
                      <a:pt x="747828" y="361461"/>
                    </a:cubicBezTo>
                    <a:cubicBezTo>
                      <a:pt x="749862" y="369814"/>
                      <a:pt x="739029" y="380934"/>
                      <a:pt x="723631" y="386296"/>
                    </a:cubicBezTo>
                    <a:cubicBezTo>
                      <a:pt x="708233" y="391657"/>
                      <a:pt x="694102" y="389232"/>
                      <a:pt x="692067" y="380878"/>
                    </a:cubicBezTo>
                    <a:cubicBezTo>
                      <a:pt x="690033" y="372525"/>
                      <a:pt x="700866" y="361405"/>
                      <a:pt x="716264" y="356043"/>
                    </a:cubicBezTo>
                    <a:cubicBezTo>
                      <a:pt x="723964" y="353362"/>
                      <a:pt x="731346" y="352629"/>
                      <a:pt x="737058" y="353608"/>
                    </a:cubicBezTo>
                    <a:close/>
                    <a:moveTo>
                      <a:pt x="1665646" y="321557"/>
                    </a:moveTo>
                    <a:cubicBezTo>
                      <a:pt x="1671339" y="320428"/>
                      <a:pt x="1678733" y="320972"/>
                      <a:pt x="1686479" y="323454"/>
                    </a:cubicBezTo>
                    <a:cubicBezTo>
                      <a:pt x="1701969" y="328417"/>
                      <a:pt x="1713000" y="339255"/>
                      <a:pt x="1711117" y="347660"/>
                    </a:cubicBezTo>
                    <a:cubicBezTo>
                      <a:pt x="1709234" y="356064"/>
                      <a:pt x="1695149" y="358853"/>
                      <a:pt x="1679659" y="353889"/>
                    </a:cubicBezTo>
                    <a:cubicBezTo>
                      <a:pt x="1664168" y="348925"/>
                      <a:pt x="1653136" y="338088"/>
                      <a:pt x="1655019" y="329684"/>
                    </a:cubicBezTo>
                    <a:cubicBezTo>
                      <a:pt x="1655960" y="325482"/>
                      <a:pt x="1659953" y="322684"/>
                      <a:pt x="1665646" y="321557"/>
                    </a:cubicBezTo>
                    <a:close/>
                    <a:moveTo>
                      <a:pt x="3201584" y="314769"/>
                    </a:moveTo>
                    <a:cubicBezTo>
                      <a:pt x="3207296" y="315750"/>
                      <a:pt x="3211338" y="318446"/>
                      <a:pt x="3212354" y="322622"/>
                    </a:cubicBezTo>
                    <a:cubicBezTo>
                      <a:pt x="3214389" y="330975"/>
                      <a:pt x="3203556" y="342096"/>
                      <a:pt x="3188158" y="347457"/>
                    </a:cubicBezTo>
                    <a:cubicBezTo>
                      <a:pt x="3172760" y="352818"/>
                      <a:pt x="3158628" y="350393"/>
                      <a:pt x="3156594" y="342039"/>
                    </a:cubicBezTo>
                    <a:cubicBezTo>
                      <a:pt x="3154560" y="333686"/>
                      <a:pt x="3165393" y="322566"/>
                      <a:pt x="3180791" y="317204"/>
                    </a:cubicBezTo>
                    <a:cubicBezTo>
                      <a:pt x="3188490" y="314523"/>
                      <a:pt x="3195872" y="313790"/>
                      <a:pt x="3201584" y="314769"/>
                    </a:cubicBezTo>
                    <a:close/>
                    <a:moveTo>
                      <a:pt x="1123758" y="314769"/>
                    </a:moveTo>
                    <a:cubicBezTo>
                      <a:pt x="1129469" y="315750"/>
                      <a:pt x="1133511" y="318446"/>
                      <a:pt x="1134528" y="322622"/>
                    </a:cubicBezTo>
                    <a:cubicBezTo>
                      <a:pt x="1136562" y="330975"/>
                      <a:pt x="1125729" y="342096"/>
                      <a:pt x="1110331" y="347457"/>
                    </a:cubicBezTo>
                    <a:cubicBezTo>
                      <a:pt x="1094933" y="352818"/>
                      <a:pt x="1080802" y="350393"/>
                      <a:pt x="1078767" y="342039"/>
                    </a:cubicBezTo>
                    <a:cubicBezTo>
                      <a:pt x="1076733" y="333686"/>
                      <a:pt x="1087566" y="322566"/>
                      <a:pt x="1102964" y="317204"/>
                    </a:cubicBezTo>
                    <a:cubicBezTo>
                      <a:pt x="1110664" y="314523"/>
                      <a:pt x="1118046" y="313790"/>
                      <a:pt x="1123758" y="314769"/>
                    </a:cubicBezTo>
                    <a:close/>
                    <a:moveTo>
                      <a:pt x="3560584" y="310406"/>
                    </a:moveTo>
                    <a:cubicBezTo>
                      <a:pt x="3566326" y="309732"/>
                      <a:pt x="3570788" y="311201"/>
                      <a:pt x="3572607" y="314968"/>
                    </a:cubicBezTo>
                    <a:cubicBezTo>
                      <a:pt x="3576245" y="322503"/>
                      <a:pt x="3567936" y="336385"/>
                      <a:pt x="3554046" y="345975"/>
                    </a:cubicBezTo>
                    <a:cubicBezTo>
                      <a:pt x="3540157" y="355564"/>
                      <a:pt x="3525949" y="357228"/>
                      <a:pt x="3522311" y="349693"/>
                    </a:cubicBezTo>
                    <a:cubicBezTo>
                      <a:pt x="3518673" y="342158"/>
                      <a:pt x="3526983" y="328276"/>
                      <a:pt x="3540872" y="318687"/>
                    </a:cubicBezTo>
                    <a:cubicBezTo>
                      <a:pt x="3547816" y="313892"/>
                      <a:pt x="3554841" y="311079"/>
                      <a:pt x="3560584" y="310406"/>
                    </a:cubicBezTo>
                    <a:close/>
                    <a:moveTo>
                      <a:pt x="1482757" y="310406"/>
                    </a:moveTo>
                    <a:cubicBezTo>
                      <a:pt x="1488500" y="309732"/>
                      <a:pt x="1492962" y="311201"/>
                      <a:pt x="1494781" y="314968"/>
                    </a:cubicBezTo>
                    <a:cubicBezTo>
                      <a:pt x="1498418" y="322503"/>
                      <a:pt x="1490108" y="336385"/>
                      <a:pt x="1476220" y="345975"/>
                    </a:cubicBezTo>
                    <a:cubicBezTo>
                      <a:pt x="1462330" y="355564"/>
                      <a:pt x="1448122" y="357228"/>
                      <a:pt x="1444484" y="349693"/>
                    </a:cubicBezTo>
                    <a:cubicBezTo>
                      <a:pt x="1440846" y="342158"/>
                      <a:pt x="1449155" y="328276"/>
                      <a:pt x="1463045" y="318687"/>
                    </a:cubicBezTo>
                    <a:cubicBezTo>
                      <a:pt x="1469990" y="313892"/>
                      <a:pt x="1477014" y="311079"/>
                      <a:pt x="1482757" y="310406"/>
                    </a:cubicBezTo>
                    <a:close/>
                    <a:moveTo>
                      <a:pt x="2671008" y="260198"/>
                    </a:moveTo>
                    <a:cubicBezTo>
                      <a:pt x="2676762" y="260722"/>
                      <a:pt x="2683836" y="263355"/>
                      <a:pt x="2690864" y="267969"/>
                    </a:cubicBezTo>
                    <a:cubicBezTo>
                      <a:pt x="2704924" y="277197"/>
                      <a:pt x="2713482" y="290862"/>
                      <a:pt x="2709981" y="298489"/>
                    </a:cubicBezTo>
                    <a:cubicBezTo>
                      <a:pt x="2706480" y="306116"/>
                      <a:pt x="2692245" y="304819"/>
                      <a:pt x="2678186" y="295590"/>
                    </a:cubicBezTo>
                    <a:cubicBezTo>
                      <a:pt x="2664127" y="286361"/>
                      <a:pt x="2655569" y="272696"/>
                      <a:pt x="2659070" y="265069"/>
                    </a:cubicBezTo>
                    <a:cubicBezTo>
                      <a:pt x="2660820" y="261256"/>
                      <a:pt x="2665254" y="259673"/>
                      <a:pt x="2671008" y="260198"/>
                    </a:cubicBezTo>
                    <a:close/>
                    <a:moveTo>
                      <a:pt x="593182" y="260198"/>
                    </a:moveTo>
                    <a:cubicBezTo>
                      <a:pt x="598935" y="260722"/>
                      <a:pt x="606009" y="263355"/>
                      <a:pt x="613038" y="267969"/>
                    </a:cubicBezTo>
                    <a:cubicBezTo>
                      <a:pt x="627097" y="277197"/>
                      <a:pt x="635655" y="290862"/>
                      <a:pt x="632153" y="298489"/>
                    </a:cubicBezTo>
                    <a:cubicBezTo>
                      <a:pt x="628652" y="306116"/>
                      <a:pt x="614417" y="304819"/>
                      <a:pt x="600359" y="295590"/>
                    </a:cubicBezTo>
                    <a:cubicBezTo>
                      <a:pt x="586300" y="286361"/>
                      <a:pt x="577742" y="272696"/>
                      <a:pt x="581243" y="265069"/>
                    </a:cubicBezTo>
                    <a:cubicBezTo>
                      <a:pt x="582994" y="261256"/>
                      <a:pt x="587428" y="259673"/>
                      <a:pt x="593182" y="260198"/>
                    </a:cubicBezTo>
                    <a:close/>
                    <a:moveTo>
                      <a:pt x="2473118" y="259871"/>
                    </a:moveTo>
                    <a:cubicBezTo>
                      <a:pt x="2488964" y="262825"/>
                      <a:pt x="2500900" y="272190"/>
                      <a:pt x="2499780" y="280787"/>
                    </a:cubicBezTo>
                    <a:cubicBezTo>
                      <a:pt x="2498659" y="289383"/>
                      <a:pt x="2484904" y="293959"/>
                      <a:pt x="2469058" y="291003"/>
                    </a:cubicBezTo>
                    <a:cubicBezTo>
                      <a:pt x="2453212" y="288048"/>
                      <a:pt x="2441275" y="278684"/>
                      <a:pt x="2442396" y="270087"/>
                    </a:cubicBezTo>
                    <a:cubicBezTo>
                      <a:pt x="2443517" y="261490"/>
                      <a:pt x="2457272" y="256915"/>
                      <a:pt x="2473118" y="259871"/>
                    </a:cubicBezTo>
                    <a:close/>
                    <a:moveTo>
                      <a:pt x="2110134" y="259871"/>
                    </a:moveTo>
                    <a:cubicBezTo>
                      <a:pt x="2125981" y="262825"/>
                      <a:pt x="2137917" y="272190"/>
                      <a:pt x="2136796" y="280787"/>
                    </a:cubicBezTo>
                    <a:cubicBezTo>
                      <a:pt x="2135676" y="289383"/>
                      <a:pt x="2121921" y="293959"/>
                      <a:pt x="2106074" y="291003"/>
                    </a:cubicBezTo>
                    <a:cubicBezTo>
                      <a:pt x="2090228" y="288048"/>
                      <a:pt x="2078292" y="278684"/>
                      <a:pt x="2079413" y="270087"/>
                    </a:cubicBezTo>
                    <a:cubicBezTo>
                      <a:pt x="2080534" y="261490"/>
                      <a:pt x="2094288" y="256915"/>
                      <a:pt x="2110134" y="259871"/>
                    </a:cubicBezTo>
                    <a:close/>
                    <a:moveTo>
                      <a:pt x="395291" y="259871"/>
                    </a:moveTo>
                    <a:cubicBezTo>
                      <a:pt x="411137" y="262825"/>
                      <a:pt x="423074" y="272190"/>
                      <a:pt x="421953" y="280787"/>
                    </a:cubicBezTo>
                    <a:cubicBezTo>
                      <a:pt x="420832" y="289383"/>
                      <a:pt x="407077" y="293959"/>
                      <a:pt x="391231" y="291003"/>
                    </a:cubicBezTo>
                    <a:cubicBezTo>
                      <a:pt x="375386" y="288048"/>
                      <a:pt x="363449" y="278684"/>
                      <a:pt x="364569" y="270087"/>
                    </a:cubicBezTo>
                    <a:cubicBezTo>
                      <a:pt x="365691" y="261490"/>
                      <a:pt x="379444" y="256915"/>
                      <a:pt x="395291" y="259871"/>
                    </a:cubicBezTo>
                    <a:close/>
                    <a:moveTo>
                      <a:pt x="2999281" y="240370"/>
                    </a:moveTo>
                    <a:cubicBezTo>
                      <a:pt x="3004993" y="241351"/>
                      <a:pt x="3009035" y="244047"/>
                      <a:pt x="3010051" y="248223"/>
                    </a:cubicBezTo>
                    <a:cubicBezTo>
                      <a:pt x="3012086" y="256576"/>
                      <a:pt x="3001253" y="267697"/>
                      <a:pt x="2985854" y="273058"/>
                    </a:cubicBezTo>
                    <a:cubicBezTo>
                      <a:pt x="2970457" y="278419"/>
                      <a:pt x="2956324" y="275995"/>
                      <a:pt x="2954290" y="267640"/>
                    </a:cubicBezTo>
                    <a:cubicBezTo>
                      <a:pt x="2952256" y="259287"/>
                      <a:pt x="2963090" y="248167"/>
                      <a:pt x="2978487" y="242806"/>
                    </a:cubicBezTo>
                    <a:cubicBezTo>
                      <a:pt x="2986187" y="240124"/>
                      <a:pt x="2993568" y="239391"/>
                      <a:pt x="2999281" y="240370"/>
                    </a:cubicBezTo>
                    <a:close/>
                    <a:moveTo>
                      <a:pt x="921454" y="240370"/>
                    </a:moveTo>
                    <a:cubicBezTo>
                      <a:pt x="927167" y="241351"/>
                      <a:pt x="931207" y="244047"/>
                      <a:pt x="932225" y="248223"/>
                    </a:cubicBezTo>
                    <a:cubicBezTo>
                      <a:pt x="934259" y="256576"/>
                      <a:pt x="923425" y="267697"/>
                      <a:pt x="908028" y="273058"/>
                    </a:cubicBezTo>
                    <a:cubicBezTo>
                      <a:pt x="892629" y="278419"/>
                      <a:pt x="878498" y="275995"/>
                      <a:pt x="876464" y="267640"/>
                    </a:cubicBezTo>
                    <a:cubicBezTo>
                      <a:pt x="874430" y="259287"/>
                      <a:pt x="885262" y="248167"/>
                      <a:pt x="900661" y="242806"/>
                    </a:cubicBezTo>
                    <a:cubicBezTo>
                      <a:pt x="908360" y="240124"/>
                      <a:pt x="915742" y="239391"/>
                      <a:pt x="921454" y="240370"/>
                    </a:cubicBezTo>
                    <a:close/>
                    <a:moveTo>
                      <a:pt x="2907325" y="130962"/>
                    </a:moveTo>
                    <a:cubicBezTo>
                      <a:pt x="2913037" y="131943"/>
                      <a:pt x="2917079" y="134638"/>
                      <a:pt x="2918095" y="138815"/>
                    </a:cubicBezTo>
                    <a:cubicBezTo>
                      <a:pt x="2920130" y="147168"/>
                      <a:pt x="2909297" y="158288"/>
                      <a:pt x="2893898" y="163649"/>
                    </a:cubicBezTo>
                    <a:cubicBezTo>
                      <a:pt x="2878501" y="169011"/>
                      <a:pt x="2864368" y="166586"/>
                      <a:pt x="2862334" y="158231"/>
                    </a:cubicBezTo>
                    <a:cubicBezTo>
                      <a:pt x="2860300" y="149878"/>
                      <a:pt x="2871134" y="138758"/>
                      <a:pt x="2886531" y="133397"/>
                    </a:cubicBezTo>
                    <a:cubicBezTo>
                      <a:pt x="2894231" y="130715"/>
                      <a:pt x="2901614" y="129982"/>
                      <a:pt x="2907325" y="130962"/>
                    </a:cubicBezTo>
                    <a:close/>
                    <a:moveTo>
                      <a:pt x="829498" y="130962"/>
                    </a:moveTo>
                    <a:cubicBezTo>
                      <a:pt x="835211" y="131943"/>
                      <a:pt x="839251" y="134638"/>
                      <a:pt x="840269" y="138815"/>
                    </a:cubicBezTo>
                    <a:cubicBezTo>
                      <a:pt x="842303" y="147168"/>
                      <a:pt x="831469" y="158288"/>
                      <a:pt x="816072" y="163649"/>
                    </a:cubicBezTo>
                    <a:cubicBezTo>
                      <a:pt x="800673" y="169011"/>
                      <a:pt x="786542" y="166586"/>
                      <a:pt x="784508" y="158231"/>
                    </a:cubicBezTo>
                    <a:cubicBezTo>
                      <a:pt x="782474" y="149878"/>
                      <a:pt x="793306" y="138758"/>
                      <a:pt x="808705" y="133397"/>
                    </a:cubicBezTo>
                    <a:cubicBezTo>
                      <a:pt x="816404" y="130715"/>
                      <a:pt x="823786" y="129982"/>
                      <a:pt x="829498" y="130962"/>
                    </a:cubicBezTo>
                    <a:close/>
                    <a:moveTo>
                      <a:pt x="1777930" y="124623"/>
                    </a:moveTo>
                    <a:cubicBezTo>
                      <a:pt x="1783623" y="123495"/>
                      <a:pt x="1791017" y="124038"/>
                      <a:pt x="1798763" y="126521"/>
                    </a:cubicBezTo>
                    <a:cubicBezTo>
                      <a:pt x="1814253" y="131485"/>
                      <a:pt x="1825284" y="142322"/>
                      <a:pt x="1823401" y="150726"/>
                    </a:cubicBezTo>
                    <a:cubicBezTo>
                      <a:pt x="1821518" y="159130"/>
                      <a:pt x="1807434" y="161919"/>
                      <a:pt x="1791943" y="156956"/>
                    </a:cubicBezTo>
                    <a:cubicBezTo>
                      <a:pt x="1776452" y="151992"/>
                      <a:pt x="1765420" y="141155"/>
                      <a:pt x="1767303" y="132750"/>
                    </a:cubicBezTo>
                    <a:cubicBezTo>
                      <a:pt x="1768244" y="128548"/>
                      <a:pt x="1772237" y="125750"/>
                      <a:pt x="1777930" y="124623"/>
                    </a:cubicBezTo>
                    <a:close/>
                    <a:moveTo>
                      <a:pt x="3273900" y="119895"/>
                    </a:moveTo>
                    <a:cubicBezTo>
                      <a:pt x="3289844" y="121973"/>
                      <a:pt x="3302130" y="130671"/>
                      <a:pt x="3301341" y="139320"/>
                    </a:cubicBezTo>
                    <a:cubicBezTo>
                      <a:pt x="3300553" y="147969"/>
                      <a:pt x="3286989" y="153297"/>
                      <a:pt x="3271046" y="151220"/>
                    </a:cubicBezTo>
                    <a:cubicBezTo>
                      <a:pt x="3255103" y="149141"/>
                      <a:pt x="3242818" y="140444"/>
                      <a:pt x="3243606" y="131795"/>
                    </a:cubicBezTo>
                    <a:cubicBezTo>
                      <a:pt x="3244394" y="123146"/>
                      <a:pt x="3257957" y="117818"/>
                      <a:pt x="3273900" y="119895"/>
                    </a:cubicBezTo>
                    <a:close/>
                    <a:moveTo>
                      <a:pt x="1196074" y="119895"/>
                    </a:moveTo>
                    <a:cubicBezTo>
                      <a:pt x="1212018" y="121973"/>
                      <a:pt x="1224303" y="130671"/>
                      <a:pt x="1223515" y="139320"/>
                    </a:cubicBezTo>
                    <a:cubicBezTo>
                      <a:pt x="1222726" y="147969"/>
                      <a:pt x="1209163" y="153297"/>
                      <a:pt x="1193220" y="151220"/>
                    </a:cubicBezTo>
                    <a:cubicBezTo>
                      <a:pt x="1177276" y="149141"/>
                      <a:pt x="1164991" y="140444"/>
                      <a:pt x="1165779" y="131795"/>
                    </a:cubicBezTo>
                    <a:cubicBezTo>
                      <a:pt x="1166567" y="123146"/>
                      <a:pt x="1180131" y="117818"/>
                      <a:pt x="1196074" y="119895"/>
                    </a:cubicBezTo>
                    <a:close/>
                    <a:moveTo>
                      <a:pt x="2313276" y="84542"/>
                    </a:moveTo>
                    <a:cubicBezTo>
                      <a:pt x="2318569" y="86618"/>
                      <a:pt x="2324518" y="91112"/>
                      <a:pt x="2329871" y="97530"/>
                    </a:cubicBezTo>
                    <a:cubicBezTo>
                      <a:pt x="2340575" y="110368"/>
                      <a:pt x="2344834" y="126041"/>
                      <a:pt x="2339382" y="132541"/>
                    </a:cubicBezTo>
                    <a:cubicBezTo>
                      <a:pt x="2333931" y="139042"/>
                      <a:pt x="2320835" y="133905"/>
                      <a:pt x="2310131" y="121067"/>
                    </a:cubicBezTo>
                    <a:cubicBezTo>
                      <a:pt x="2299427" y="108231"/>
                      <a:pt x="2295169" y="92556"/>
                      <a:pt x="2300620" y="86056"/>
                    </a:cubicBezTo>
                    <a:cubicBezTo>
                      <a:pt x="2303346" y="82805"/>
                      <a:pt x="2307982" y="82466"/>
                      <a:pt x="2313276" y="84542"/>
                    </a:cubicBezTo>
                    <a:close/>
                    <a:moveTo>
                      <a:pt x="1464540" y="52929"/>
                    </a:moveTo>
                    <a:cubicBezTo>
                      <a:pt x="1470283" y="52255"/>
                      <a:pt x="1474744" y="53724"/>
                      <a:pt x="1476564" y="57491"/>
                    </a:cubicBezTo>
                    <a:cubicBezTo>
                      <a:pt x="1480201" y="65026"/>
                      <a:pt x="1471892" y="78908"/>
                      <a:pt x="1458003" y="88498"/>
                    </a:cubicBezTo>
                    <a:cubicBezTo>
                      <a:pt x="1444113" y="98087"/>
                      <a:pt x="1429905" y="99751"/>
                      <a:pt x="1426268" y="92216"/>
                    </a:cubicBezTo>
                    <a:cubicBezTo>
                      <a:pt x="1422629" y="84681"/>
                      <a:pt x="1430939" y="70799"/>
                      <a:pt x="1444829" y="61210"/>
                    </a:cubicBezTo>
                    <a:cubicBezTo>
                      <a:pt x="1451773" y="56415"/>
                      <a:pt x="1458798" y="53602"/>
                      <a:pt x="1464540" y="52929"/>
                    </a:cubicBezTo>
                    <a:close/>
                    <a:moveTo>
                      <a:pt x="1037664" y="45785"/>
                    </a:moveTo>
                    <a:lnTo>
                      <a:pt x="1031570" y="54294"/>
                    </a:lnTo>
                    <a:cubicBezTo>
                      <a:pt x="1019068" y="66307"/>
                      <a:pt x="1005238" y="70546"/>
                      <a:pt x="1000682" y="63763"/>
                    </a:cubicBezTo>
                    <a:lnTo>
                      <a:pt x="1001408" y="50031"/>
                    </a:lnTo>
                    <a:lnTo>
                      <a:pt x="1022581" y="47143"/>
                    </a:lnTo>
                    <a:close/>
                    <a:moveTo>
                      <a:pt x="2578800" y="33030"/>
                    </a:moveTo>
                    <a:cubicBezTo>
                      <a:pt x="2594647" y="35984"/>
                      <a:pt x="2606583" y="45349"/>
                      <a:pt x="2605462" y="53946"/>
                    </a:cubicBezTo>
                    <a:cubicBezTo>
                      <a:pt x="2604342" y="62542"/>
                      <a:pt x="2590587" y="67117"/>
                      <a:pt x="2574740" y="64162"/>
                    </a:cubicBezTo>
                    <a:cubicBezTo>
                      <a:pt x="2558895" y="61207"/>
                      <a:pt x="2546958" y="51842"/>
                      <a:pt x="2548080" y="43246"/>
                    </a:cubicBezTo>
                    <a:cubicBezTo>
                      <a:pt x="2549200" y="34649"/>
                      <a:pt x="2562955" y="30074"/>
                      <a:pt x="2578800" y="33030"/>
                    </a:cubicBezTo>
                    <a:close/>
                    <a:moveTo>
                      <a:pt x="1641801" y="657"/>
                    </a:moveTo>
                    <a:lnTo>
                      <a:pt x="1637088" y="4261"/>
                    </a:lnTo>
                    <a:cubicBezTo>
                      <a:pt x="1631395" y="5388"/>
                      <a:pt x="1624001" y="4845"/>
                      <a:pt x="1616255" y="2363"/>
                    </a:cubicBezTo>
                    <a:lnTo>
                      <a:pt x="1615886" y="2151"/>
                    </a:lnTo>
                    <a:close/>
                    <a:moveTo>
                      <a:pt x="2148692" y="1"/>
                    </a:moveTo>
                    <a:cubicBezTo>
                      <a:pt x="2164729" y="28"/>
                      <a:pt x="2177722" y="7105"/>
                      <a:pt x="2177711" y="15805"/>
                    </a:cubicBezTo>
                    <a:cubicBezTo>
                      <a:pt x="2177700" y="24506"/>
                      <a:pt x="2164692" y="31537"/>
                      <a:pt x="2148654" y="31510"/>
                    </a:cubicBezTo>
                    <a:cubicBezTo>
                      <a:pt x="2132616" y="31483"/>
                      <a:pt x="2119624" y="24406"/>
                      <a:pt x="2119634" y="15705"/>
                    </a:cubicBezTo>
                    <a:cubicBezTo>
                      <a:pt x="2119644" y="7005"/>
                      <a:pt x="2132654" y="-26"/>
                      <a:pt x="2148692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9FBCD2DA-8496-43B0-9A51-5A8E135D39E9}"/>
                  </a:ext>
                </a:extLst>
              </p:cNvPr>
              <p:cNvSpPr/>
              <p:nvPr/>
            </p:nvSpPr>
            <p:spPr>
              <a:xfrm>
                <a:off x="2299076" y="2709855"/>
                <a:ext cx="3631198" cy="360178"/>
              </a:xfrm>
              <a:custGeom>
                <a:avLst/>
                <a:gdLst>
                  <a:gd name="connsiteX0" fmla="*/ 2994210 w 5313986"/>
                  <a:gd name="connsiteY0" fmla="*/ 20 h 527093"/>
                  <a:gd name="connsiteX1" fmla="*/ 5298500 w 5313986"/>
                  <a:gd name="connsiteY1" fmla="*/ 395266 h 527093"/>
                  <a:gd name="connsiteX2" fmla="*/ 5313986 w 5313986"/>
                  <a:gd name="connsiteY2" fmla="*/ 410848 h 527093"/>
                  <a:gd name="connsiteX3" fmla="*/ 5310019 w 5313986"/>
                  <a:gd name="connsiteY3" fmla="*/ 409196 h 527093"/>
                  <a:gd name="connsiteX4" fmla="*/ 2820935 w 5313986"/>
                  <a:gd name="connsiteY4" fmla="*/ 172895 h 527093"/>
                  <a:gd name="connsiteX5" fmla="*/ 23779 w 5313986"/>
                  <a:gd name="connsiteY5" fmla="*/ 516451 h 527093"/>
                  <a:gd name="connsiteX6" fmla="*/ 0 w 5313986"/>
                  <a:gd name="connsiteY6" fmla="*/ 527093 h 527093"/>
                  <a:gd name="connsiteX7" fmla="*/ 10016 w 5313986"/>
                  <a:gd name="connsiteY7" fmla="*/ 512883 h 527093"/>
                  <a:gd name="connsiteX8" fmla="*/ 2815367 w 5313986"/>
                  <a:gd name="connsiteY8" fmla="*/ 1621 h 527093"/>
                  <a:gd name="connsiteX9" fmla="*/ 2994210 w 5313986"/>
                  <a:gd name="connsiteY9" fmla="*/ 20 h 52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3986" h="527093">
                    <a:moveTo>
                      <a:pt x="2994210" y="20"/>
                    </a:moveTo>
                    <a:cubicBezTo>
                      <a:pt x="3775387" y="1714"/>
                      <a:pt x="4972237" y="109845"/>
                      <a:pt x="5298500" y="395266"/>
                    </a:cubicBezTo>
                    <a:lnTo>
                      <a:pt x="5313986" y="410848"/>
                    </a:lnTo>
                    <a:lnTo>
                      <a:pt x="5310019" y="409196"/>
                    </a:lnTo>
                    <a:cubicBezTo>
                      <a:pt x="4841241" y="231901"/>
                      <a:pt x="3553834" y="154587"/>
                      <a:pt x="2820935" y="172895"/>
                    </a:cubicBezTo>
                    <a:cubicBezTo>
                      <a:pt x="2088037" y="191203"/>
                      <a:pt x="555207" y="301182"/>
                      <a:pt x="23779" y="516451"/>
                    </a:cubicBezTo>
                    <a:lnTo>
                      <a:pt x="0" y="527093"/>
                    </a:lnTo>
                    <a:lnTo>
                      <a:pt x="10016" y="512883"/>
                    </a:lnTo>
                    <a:cubicBezTo>
                      <a:pt x="347142" y="114691"/>
                      <a:pt x="2024157" y="18290"/>
                      <a:pt x="2815367" y="1621"/>
                    </a:cubicBezTo>
                    <a:cubicBezTo>
                      <a:pt x="2871882" y="430"/>
                      <a:pt x="2931716" y="-115"/>
                      <a:pt x="2994210" y="2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A65D6D0E-FAB7-46D9-A94E-6DDA542AD15F}"/>
                  </a:ext>
                </a:extLst>
              </p:cNvPr>
              <p:cNvSpPr/>
              <p:nvPr/>
            </p:nvSpPr>
            <p:spPr>
              <a:xfrm>
                <a:off x="2311261" y="3147031"/>
                <a:ext cx="3632675" cy="234010"/>
              </a:xfrm>
              <a:custGeom>
                <a:avLst/>
                <a:gdLst>
                  <a:gd name="connsiteX0" fmla="*/ 2970573 w 5316148"/>
                  <a:gd name="connsiteY0" fmla="*/ 257 h 342456"/>
                  <a:gd name="connsiteX1" fmla="*/ 5250461 w 5316148"/>
                  <a:gd name="connsiteY1" fmla="*/ 56495 h 342456"/>
                  <a:gd name="connsiteX2" fmla="*/ 5316148 w 5316148"/>
                  <a:gd name="connsiteY2" fmla="*/ 38806 h 342456"/>
                  <a:gd name="connsiteX3" fmla="*/ 5297805 w 5316148"/>
                  <a:gd name="connsiteY3" fmla="*/ 59412 h 342456"/>
                  <a:gd name="connsiteX4" fmla="*/ 2782296 w 5316148"/>
                  <a:gd name="connsiteY4" fmla="*/ 154327 h 342456"/>
                  <a:gd name="connsiteX5" fmla="*/ 9027 w 5316148"/>
                  <a:gd name="connsiteY5" fmla="*/ 194678 h 342456"/>
                  <a:gd name="connsiteX6" fmla="*/ 0 w 5316148"/>
                  <a:gd name="connsiteY6" fmla="*/ 184347 h 342456"/>
                  <a:gd name="connsiteX7" fmla="*/ 107799 w 5316148"/>
                  <a:gd name="connsiteY7" fmla="*/ 207947 h 342456"/>
                  <a:gd name="connsiteX8" fmla="*/ 2787293 w 5316148"/>
                  <a:gd name="connsiteY8" fmla="*/ 1502 h 342456"/>
                  <a:gd name="connsiteX9" fmla="*/ 2970573 w 5316148"/>
                  <a:gd name="connsiteY9" fmla="*/ 257 h 34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6148" h="342456">
                    <a:moveTo>
                      <a:pt x="2970573" y="257"/>
                    </a:moveTo>
                    <a:cubicBezTo>
                      <a:pt x="3731117" y="7043"/>
                      <a:pt x="4795388" y="145089"/>
                      <a:pt x="5250461" y="56495"/>
                    </a:cubicBezTo>
                    <a:lnTo>
                      <a:pt x="5316148" y="38806"/>
                    </a:lnTo>
                    <a:lnTo>
                      <a:pt x="5297805" y="59412"/>
                    </a:lnTo>
                    <a:cubicBezTo>
                      <a:pt x="4977170" y="359698"/>
                      <a:pt x="3601764" y="137063"/>
                      <a:pt x="2782296" y="154327"/>
                    </a:cubicBezTo>
                    <a:cubicBezTo>
                      <a:pt x="1962829" y="171591"/>
                      <a:pt x="376729" y="541402"/>
                      <a:pt x="9027" y="194678"/>
                    </a:cubicBezTo>
                    <a:lnTo>
                      <a:pt x="0" y="184347"/>
                    </a:lnTo>
                    <a:lnTo>
                      <a:pt x="107799" y="207947"/>
                    </a:lnTo>
                    <a:cubicBezTo>
                      <a:pt x="696380" y="294786"/>
                      <a:pt x="2025079" y="20542"/>
                      <a:pt x="2787293" y="1502"/>
                    </a:cubicBezTo>
                    <a:cubicBezTo>
                      <a:pt x="2845925" y="38"/>
                      <a:pt x="2907194" y="-308"/>
                      <a:pt x="2970573" y="257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0F1FCDEA-C54E-4159-B7E7-068C5C890BCD}"/>
                </a:ext>
              </a:extLst>
            </p:cNvPr>
            <p:cNvGrpSpPr/>
            <p:nvPr/>
          </p:nvGrpSpPr>
          <p:grpSpPr>
            <a:xfrm rot="20863462">
              <a:off x="7302522" y="1965977"/>
              <a:ext cx="1784417" cy="318978"/>
              <a:chOff x="2217420" y="2709855"/>
              <a:chExt cx="3754727" cy="671186"/>
            </a:xfrm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949328D4-E568-44A5-8A62-0B1DD47C87C0}"/>
                  </a:ext>
                </a:extLst>
              </p:cNvPr>
              <p:cNvSpPr/>
              <p:nvPr/>
            </p:nvSpPr>
            <p:spPr>
              <a:xfrm rot="21077948">
                <a:off x="2217420" y="3127520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98">
                <a:extLst>
                  <a:ext uri="{FF2B5EF4-FFF2-40B4-BE49-F238E27FC236}">
                    <a16:creationId xmlns:a16="http://schemas.microsoft.com/office/drawing/2014/main" id="{597F7501-4FC9-44EB-80F6-0731AC4F3509}"/>
                  </a:ext>
                </a:extLst>
              </p:cNvPr>
              <p:cNvSpPr/>
              <p:nvPr/>
            </p:nvSpPr>
            <p:spPr>
              <a:xfrm>
                <a:off x="2259709" y="2709855"/>
                <a:ext cx="3712438" cy="671186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  <a:gd name="connsiteX0" fmla="*/ 9259 w 5664193"/>
                  <a:gd name="connsiteY0" fmla="*/ 701587 h 919957"/>
                  <a:gd name="connsiteX1" fmla="*/ 2870569 w 5664193"/>
                  <a:gd name="connsiteY1" fmla="*/ 547 h 919957"/>
                  <a:gd name="connsiteX2" fmla="*/ 5655679 w 5664193"/>
                  <a:gd name="connsiteY2" fmla="*/ 617767 h 919957"/>
                  <a:gd name="connsiteX3" fmla="*/ 2855329 w 5664193"/>
                  <a:gd name="connsiteY3" fmla="*/ 793027 h 919957"/>
                  <a:gd name="connsiteX4" fmla="*/ 9259 w 5664193"/>
                  <a:gd name="connsiteY4" fmla="*/ 701587 h 919957"/>
                  <a:gd name="connsiteX0" fmla="*/ 3870 w 5658804"/>
                  <a:gd name="connsiteY0" fmla="*/ 701587 h 979792"/>
                  <a:gd name="connsiteX1" fmla="*/ 2865180 w 5658804"/>
                  <a:gd name="connsiteY1" fmla="*/ 547 h 979792"/>
                  <a:gd name="connsiteX2" fmla="*/ 5650290 w 5658804"/>
                  <a:gd name="connsiteY2" fmla="*/ 617767 h 979792"/>
                  <a:gd name="connsiteX3" fmla="*/ 2849940 w 5658804"/>
                  <a:gd name="connsiteY3" fmla="*/ 793027 h 979792"/>
                  <a:gd name="connsiteX4" fmla="*/ 3870 w 5658804"/>
                  <a:gd name="connsiteY4" fmla="*/ 701587 h 979792"/>
                  <a:gd name="connsiteX0" fmla="*/ 3804 w 5438567"/>
                  <a:gd name="connsiteY0" fmla="*/ 702139 h 981708"/>
                  <a:gd name="connsiteX1" fmla="*/ 2865114 w 5438567"/>
                  <a:gd name="connsiteY1" fmla="*/ 1099 h 981708"/>
                  <a:gd name="connsiteX2" fmla="*/ 5429244 w 5438567"/>
                  <a:gd name="connsiteY2" fmla="*/ 587839 h 981708"/>
                  <a:gd name="connsiteX3" fmla="*/ 2849874 w 5438567"/>
                  <a:gd name="connsiteY3" fmla="*/ 793579 h 981708"/>
                  <a:gd name="connsiteX4" fmla="*/ 3804 w 5438567"/>
                  <a:gd name="connsiteY4" fmla="*/ 702139 h 981708"/>
                  <a:gd name="connsiteX0" fmla="*/ 3804 w 5432874"/>
                  <a:gd name="connsiteY0" fmla="*/ 702661 h 982230"/>
                  <a:gd name="connsiteX1" fmla="*/ 2865114 w 5432874"/>
                  <a:gd name="connsiteY1" fmla="*/ 1621 h 982230"/>
                  <a:gd name="connsiteX2" fmla="*/ 5429244 w 5432874"/>
                  <a:gd name="connsiteY2" fmla="*/ 588361 h 982230"/>
                  <a:gd name="connsiteX3" fmla="*/ 2849874 w 5432874"/>
                  <a:gd name="connsiteY3" fmla="*/ 794101 h 982230"/>
                  <a:gd name="connsiteX4" fmla="*/ 3804 w 5432874"/>
                  <a:gd name="connsiteY4" fmla="*/ 702661 h 98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32874" h="982230">
                    <a:moveTo>
                      <a:pt x="3804" y="702661"/>
                    </a:moveTo>
                    <a:cubicBezTo>
                      <a:pt x="-100336" y="143861"/>
                      <a:pt x="1960874" y="20671"/>
                      <a:pt x="2865114" y="1621"/>
                    </a:cubicBezTo>
                    <a:cubicBezTo>
                      <a:pt x="3769354" y="-17429"/>
                      <a:pt x="5523224" y="128621"/>
                      <a:pt x="5429244" y="588361"/>
                    </a:cubicBezTo>
                    <a:cubicBezTo>
                      <a:pt x="5335264" y="1048101"/>
                      <a:pt x="3754114" y="775051"/>
                      <a:pt x="2849874" y="794101"/>
                    </a:cubicBezTo>
                    <a:cubicBezTo>
                      <a:pt x="1945634" y="813151"/>
                      <a:pt x="107944" y="1261461"/>
                      <a:pt x="3804" y="70266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083E1417-230A-454A-8C99-19A3275AE10F}"/>
                  </a:ext>
                </a:extLst>
              </p:cNvPr>
              <p:cNvSpPr/>
              <p:nvPr/>
            </p:nvSpPr>
            <p:spPr>
              <a:xfrm>
                <a:off x="2285384" y="2717578"/>
                <a:ext cx="3573461" cy="634380"/>
              </a:xfrm>
              <a:custGeom>
                <a:avLst/>
                <a:gdLst>
                  <a:gd name="connsiteX0" fmla="*/ 170037 w 3573461"/>
                  <a:gd name="connsiteY0" fmla="*/ 623176 h 634380"/>
                  <a:gd name="connsiteX1" fmla="*/ 190032 w 3573461"/>
                  <a:gd name="connsiteY1" fmla="*/ 630424 h 634380"/>
                  <a:gd name="connsiteX2" fmla="*/ 192451 w 3573461"/>
                  <a:gd name="connsiteY2" fmla="*/ 634380 h 634380"/>
                  <a:gd name="connsiteX3" fmla="*/ 154275 w 3573461"/>
                  <a:gd name="connsiteY3" fmla="*/ 624635 h 634380"/>
                  <a:gd name="connsiteX4" fmla="*/ 778082 w 3573461"/>
                  <a:gd name="connsiteY4" fmla="*/ 581738 h 634380"/>
                  <a:gd name="connsiteX5" fmla="*/ 790106 w 3573461"/>
                  <a:gd name="connsiteY5" fmla="*/ 586301 h 634380"/>
                  <a:gd name="connsiteX6" fmla="*/ 771545 w 3573461"/>
                  <a:gd name="connsiteY6" fmla="*/ 617307 h 634380"/>
                  <a:gd name="connsiteX7" fmla="*/ 739809 w 3573461"/>
                  <a:gd name="connsiteY7" fmla="*/ 621026 h 634380"/>
                  <a:gd name="connsiteX8" fmla="*/ 758370 w 3573461"/>
                  <a:gd name="connsiteY8" fmla="*/ 590019 h 634380"/>
                  <a:gd name="connsiteX9" fmla="*/ 778082 w 3573461"/>
                  <a:gd name="connsiteY9" fmla="*/ 581738 h 634380"/>
                  <a:gd name="connsiteX10" fmla="*/ 1088319 w 3573461"/>
                  <a:gd name="connsiteY10" fmla="*/ 581709 h 634380"/>
                  <a:gd name="connsiteX11" fmla="*/ 1099965 w 3573461"/>
                  <a:gd name="connsiteY11" fmla="*/ 587502 h 634380"/>
                  <a:gd name="connsiteX12" fmla="*/ 1096198 w 3573461"/>
                  <a:gd name="connsiteY12" fmla="*/ 601899 h 634380"/>
                  <a:gd name="connsiteX13" fmla="*/ 1080422 w 3573461"/>
                  <a:gd name="connsiteY13" fmla="*/ 615434 h 634380"/>
                  <a:gd name="connsiteX14" fmla="*/ 1052989 w 3573461"/>
                  <a:gd name="connsiteY14" fmla="*/ 618689 h 634380"/>
                  <a:gd name="connsiteX15" fmla="*/ 1051319 w 3573461"/>
                  <a:gd name="connsiteY15" fmla="*/ 618852 h 634380"/>
                  <a:gd name="connsiteX16" fmla="*/ 1047337 w 3573461"/>
                  <a:gd name="connsiteY16" fmla="*/ 616871 h 634380"/>
                  <a:gd name="connsiteX17" fmla="*/ 1068080 w 3573461"/>
                  <a:gd name="connsiteY17" fmla="*/ 587911 h 634380"/>
                  <a:gd name="connsiteX18" fmla="*/ 1088319 w 3573461"/>
                  <a:gd name="connsiteY18" fmla="*/ 581709 h 634380"/>
                  <a:gd name="connsiteX19" fmla="*/ 438503 w 3573461"/>
                  <a:gd name="connsiteY19" fmla="*/ 556208 h 634380"/>
                  <a:gd name="connsiteX20" fmla="*/ 450527 w 3573461"/>
                  <a:gd name="connsiteY20" fmla="*/ 560771 h 634380"/>
                  <a:gd name="connsiteX21" fmla="*/ 431966 w 3573461"/>
                  <a:gd name="connsiteY21" fmla="*/ 591777 h 634380"/>
                  <a:gd name="connsiteX22" fmla="*/ 400230 w 3573461"/>
                  <a:gd name="connsiteY22" fmla="*/ 595496 h 634380"/>
                  <a:gd name="connsiteX23" fmla="*/ 418791 w 3573461"/>
                  <a:gd name="connsiteY23" fmla="*/ 564490 h 634380"/>
                  <a:gd name="connsiteX24" fmla="*/ 438503 w 3573461"/>
                  <a:gd name="connsiteY24" fmla="*/ 556208 h 634380"/>
                  <a:gd name="connsiteX25" fmla="*/ 1652576 w 3573461"/>
                  <a:gd name="connsiteY25" fmla="*/ 530203 h 634380"/>
                  <a:gd name="connsiteX26" fmla="*/ 1673409 w 3573461"/>
                  <a:gd name="connsiteY26" fmla="*/ 532101 h 634380"/>
                  <a:gd name="connsiteX27" fmla="*/ 1692244 w 3573461"/>
                  <a:gd name="connsiteY27" fmla="*/ 542913 h 634380"/>
                  <a:gd name="connsiteX28" fmla="*/ 1693917 w 3573461"/>
                  <a:gd name="connsiteY28" fmla="*/ 546773 h 634380"/>
                  <a:gd name="connsiteX29" fmla="*/ 1663057 w 3573461"/>
                  <a:gd name="connsiteY29" fmla="*/ 548771 h 634380"/>
                  <a:gd name="connsiteX30" fmla="*/ 1647232 w 3573461"/>
                  <a:gd name="connsiteY30" fmla="*/ 550517 h 634380"/>
                  <a:gd name="connsiteX31" fmla="*/ 1641949 w 3573461"/>
                  <a:gd name="connsiteY31" fmla="*/ 538330 h 634380"/>
                  <a:gd name="connsiteX32" fmla="*/ 1652576 w 3573461"/>
                  <a:gd name="connsiteY32" fmla="*/ 530203 h 634380"/>
                  <a:gd name="connsiteX33" fmla="*/ 2085280 w 3573461"/>
                  <a:gd name="connsiteY33" fmla="*/ 521229 h 634380"/>
                  <a:gd name="connsiteX34" fmla="*/ 2097744 w 3573461"/>
                  <a:gd name="connsiteY34" fmla="*/ 523544 h 634380"/>
                  <a:gd name="connsiteX35" fmla="*/ 2097179 w 3573461"/>
                  <a:gd name="connsiteY35" fmla="*/ 534241 h 634380"/>
                  <a:gd name="connsiteX36" fmla="*/ 2066250 w 3573461"/>
                  <a:gd name="connsiteY36" fmla="*/ 533857 h 634380"/>
                  <a:gd name="connsiteX37" fmla="*/ 2066856 w 3573461"/>
                  <a:gd name="connsiteY37" fmla="*/ 533011 h 634380"/>
                  <a:gd name="connsiteX38" fmla="*/ 2085280 w 3573461"/>
                  <a:gd name="connsiteY38" fmla="*/ 521229 h 634380"/>
                  <a:gd name="connsiteX39" fmla="*/ 7453 w 3573461"/>
                  <a:gd name="connsiteY39" fmla="*/ 521229 h 634380"/>
                  <a:gd name="connsiteX40" fmla="*/ 19918 w 3573461"/>
                  <a:gd name="connsiteY40" fmla="*/ 523544 h 634380"/>
                  <a:gd name="connsiteX41" fmla="*/ 19123 w 3573461"/>
                  <a:gd name="connsiteY41" fmla="*/ 538598 h 634380"/>
                  <a:gd name="connsiteX42" fmla="*/ 14889 w 3573461"/>
                  <a:gd name="connsiteY42" fmla="*/ 544511 h 634380"/>
                  <a:gd name="connsiteX43" fmla="*/ 3087 w 3573461"/>
                  <a:gd name="connsiteY43" fmla="*/ 533344 h 634380"/>
                  <a:gd name="connsiteX44" fmla="*/ 0 w 3573461"/>
                  <a:gd name="connsiteY44" fmla="*/ 525995 h 634380"/>
                  <a:gd name="connsiteX45" fmla="*/ 2657939 w 3573461"/>
                  <a:gd name="connsiteY45" fmla="*/ 468844 h 634380"/>
                  <a:gd name="connsiteX46" fmla="*/ 2677795 w 3573461"/>
                  <a:gd name="connsiteY46" fmla="*/ 476615 h 634380"/>
                  <a:gd name="connsiteX47" fmla="*/ 2696912 w 3573461"/>
                  <a:gd name="connsiteY47" fmla="*/ 507135 h 634380"/>
                  <a:gd name="connsiteX48" fmla="*/ 2665116 w 3573461"/>
                  <a:gd name="connsiteY48" fmla="*/ 504236 h 634380"/>
                  <a:gd name="connsiteX49" fmla="*/ 2646001 w 3573461"/>
                  <a:gd name="connsiteY49" fmla="*/ 473715 h 634380"/>
                  <a:gd name="connsiteX50" fmla="*/ 2657939 w 3573461"/>
                  <a:gd name="connsiteY50" fmla="*/ 468844 h 634380"/>
                  <a:gd name="connsiteX51" fmla="*/ 580113 w 3573461"/>
                  <a:gd name="connsiteY51" fmla="*/ 468844 h 634380"/>
                  <a:gd name="connsiteX52" fmla="*/ 599969 w 3573461"/>
                  <a:gd name="connsiteY52" fmla="*/ 476615 h 634380"/>
                  <a:gd name="connsiteX53" fmla="*/ 619084 w 3573461"/>
                  <a:gd name="connsiteY53" fmla="*/ 507135 h 634380"/>
                  <a:gd name="connsiteX54" fmla="*/ 587290 w 3573461"/>
                  <a:gd name="connsiteY54" fmla="*/ 504236 h 634380"/>
                  <a:gd name="connsiteX55" fmla="*/ 568173 w 3573461"/>
                  <a:gd name="connsiteY55" fmla="*/ 473715 h 634380"/>
                  <a:gd name="connsiteX56" fmla="*/ 580113 w 3573461"/>
                  <a:gd name="connsiteY56" fmla="*/ 468844 h 634380"/>
                  <a:gd name="connsiteX57" fmla="*/ 3017188 w 3573461"/>
                  <a:gd name="connsiteY57" fmla="*/ 428007 h 634380"/>
                  <a:gd name="connsiteX58" fmla="*/ 3027959 w 3573461"/>
                  <a:gd name="connsiteY58" fmla="*/ 435860 h 634380"/>
                  <a:gd name="connsiteX59" fmla="*/ 3003762 w 3573461"/>
                  <a:gd name="connsiteY59" fmla="*/ 460695 h 634380"/>
                  <a:gd name="connsiteX60" fmla="*/ 2972198 w 3573461"/>
                  <a:gd name="connsiteY60" fmla="*/ 455277 h 634380"/>
                  <a:gd name="connsiteX61" fmla="*/ 2996395 w 3573461"/>
                  <a:gd name="connsiteY61" fmla="*/ 430442 h 634380"/>
                  <a:gd name="connsiteX62" fmla="*/ 3017188 w 3573461"/>
                  <a:gd name="connsiteY62" fmla="*/ 428007 h 634380"/>
                  <a:gd name="connsiteX63" fmla="*/ 939362 w 3573461"/>
                  <a:gd name="connsiteY63" fmla="*/ 428007 h 634380"/>
                  <a:gd name="connsiteX64" fmla="*/ 950133 w 3573461"/>
                  <a:gd name="connsiteY64" fmla="*/ 435860 h 634380"/>
                  <a:gd name="connsiteX65" fmla="*/ 925936 w 3573461"/>
                  <a:gd name="connsiteY65" fmla="*/ 460695 h 634380"/>
                  <a:gd name="connsiteX66" fmla="*/ 894372 w 3573461"/>
                  <a:gd name="connsiteY66" fmla="*/ 455277 h 634380"/>
                  <a:gd name="connsiteX67" fmla="*/ 918569 w 3573461"/>
                  <a:gd name="connsiteY67" fmla="*/ 430442 h 634380"/>
                  <a:gd name="connsiteX68" fmla="*/ 939362 w 3573461"/>
                  <a:gd name="connsiteY68" fmla="*/ 428007 h 634380"/>
                  <a:gd name="connsiteX69" fmla="*/ 3376188 w 3573461"/>
                  <a:gd name="connsiteY69" fmla="*/ 423643 h 634380"/>
                  <a:gd name="connsiteX70" fmla="*/ 3388211 w 3573461"/>
                  <a:gd name="connsiteY70" fmla="*/ 428206 h 634380"/>
                  <a:gd name="connsiteX71" fmla="*/ 3369650 w 3573461"/>
                  <a:gd name="connsiteY71" fmla="*/ 459212 h 634380"/>
                  <a:gd name="connsiteX72" fmla="*/ 3337915 w 3573461"/>
                  <a:gd name="connsiteY72" fmla="*/ 462931 h 634380"/>
                  <a:gd name="connsiteX73" fmla="*/ 3356476 w 3573461"/>
                  <a:gd name="connsiteY73" fmla="*/ 431925 h 634380"/>
                  <a:gd name="connsiteX74" fmla="*/ 3376188 w 3573461"/>
                  <a:gd name="connsiteY74" fmla="*/ 423643 h 634380"/>
                  <a:gd name="connsiteX75" fmla="*/ 1298362 w 3573461"/>
                  <a:gd name="connsiteY75" fmla="*/ 423643 h 634380"/>
                  <a:gd name="connsiteX76" fmla="*/ 1310385 w 3573461"/>
                  <a:gd name="connsiteY76" fmla="*/ 428206 h 634380"/>
                  <a:gd name="connsiteX77" fmla="*/ 1291824 w 3573461"/>
                  <a:gd name="connsiteY77" fmla="*/ 459212 h 634380"/>
                  <a:gd name="connsiteX78" fmla="*/ 1260089 w 3573461"/>
                  <a:gd name="connsiteY78" fmla="*/ 462931 h 634380"/>
                  <a:gd name="connsiteX79" fmla="*/ 1278650 w 3573461"/>
                  <a:gd name="connsiteY79" fmla="*/ 431925 h 634380"/>
                  <a:gd name="connsiteX80" fmla="*/ 1298362 w 3573461"/>
                  <a:gd name="connsiteY80" fmla="*/ 423643 h 634380"/>
                  <a:gd name="connsiteX81" fmla="*/ 2288722 w 3573461"/>
                  <a:gd name="connsiteY81" fmla="*/ 373108 h 634380"/>
                  <a:gd name="connsiteX82" fmla="*/ 2315384 w 3573461"/>
                  <a:gd name="connsiteY82" fmla="*/ 394024 h 634380"/>
                  <a:gd name="connsiteX83" fmla="*/ 2284662 w 3573461"/>
                  <a:gd name="connsiteY83" fmla="*/ 404241 h 634380"/>
                  <a:gd name="connsiteX84" fmla="*/ 2258001 w 3573461"/>
                  <a:gd name="connsiteY84" fmla="*/ 383325 h 634380"/>
                  <a:gd name="connsiteX85" fmla="*/ 2288722 w 3573461"/>
                  <a:gd name="connsiteY85" fmla="*/ 373108 h 634380"/>
                  <a:gd name="connsiteX86" fmla="*/ 1925738 w 3573461"/>
                  <a:gd name="connsiteY86" fmla="*/ 373108 h 634380"/>
                  <a:gd name="connsiteX87" fmla="*/ 1952401 w 3573461"/>
                  <a:gd name="connsiteY87" fmla="*/ 394024 h 634380"/>
                  <a:gd name="connsiteX88" fmla="*/ 1921679 w 3573461"/>
                  <a:gd name="connsiteY88" fmla="*/ 404241 h 634380"/>
                  <a:gd name="connsiteX89" fmla="*/ 1895018 w 3573461"/>
                  <a:gd name="connsiteY89" fmla="*/ 383325 h 634380"/>
                  <a:gd name="connsiteX90" fmla="*/ 1925738 w 3573461"/>
                  <a:gd name="connsiteY90" fmla="*/ 373108 h 634380"/>
                  <a:gd name="connsiteX91" fmla="*/ 210896 w 3573461"/>
                  <a:gd name="connsiteY91" fmla="*/ 373108 h 634380"/>
                  <a:gd name="connsiteX92" fmla="*/ 237558 w 3573461"/>
                  <a:gd name="connsiteY92" fmla="*/ 394024 h 634380"/>
                  <a:gd name="connsiteX93" fmla="*/ 206836 w 3573461"/>
                  <a:gd name="connsiteY93" fmla="*/ 404241 h 634380"/>
                  <a:gd name="connsiteX94" fmla="*/ 180174 w 3573461"/>
                  <a:gd name="connsiteY94" fmla="*/ 383325 h 634380"/>
                  <a:gd name="connsiteX95" fmla="*/ 210896 w 3573461"/>
                  <a:gd name="connsiteY95" fmla="*/ 373108 h 634380"/>
                  <a:gd name="connsiteX96" fmla="*/ 2814884 w 3573461"/>
                  <a:gd name="connsiteY96" fmla="*/ 353608 h 634380"/>
                  <a:gd name="connsiteX97" fmla="*/ 2825654 w 3573461"/>
                  <a:gd name="connsiteY97" fmla="*/ 361461 h 634380"/>
                  <a:gd name="connsiteX98" fmla="*/ 2801458 w 3573461"/>
                  <a:gd name="connsiteY98" fmla="*/ 386296 h 634380"/>
                  <a:gd name="connsiteX99" fmla="*/ 2769894 w 3573461"/>
                  <a:gd name="connsiteY99" fmla="*/ 380878 h 634380"/>
                  <a:gd name="connsiteX100" fmla="*/ 2794091 w 3573461"/>
                  <a:gd name="connsiteY100" fmla="*/ 356043 h 634380"/>
                  <a:gd name="connsiteX101" fmla="*/ 2814884 w 3573461"/>
                  <a:gd name="connsiteY101" fmla="*/ 353608 h 634380"/>
                  <a:gd name="connsiteX102" fmla="*/ 737058 w 3573461"/>
                  <a:gd name="connsiteY102" fmla="*/ 353608 h 634380"/>
                  <a:gd name="connsiteX103" fmla="*/ 747828 w 3573461"/>
                  <a:gd name="connsiteY103" fmla="*/ 361461 h 634380"/>
                  <a:gd name="connsiteX104" fmla="*/ 723631 w 3573461"/>
                  <a:gd name="connsiteY104" fmla="*/ 386296 h 634380"/>
                  <a:gd name="connsiteX105" fmla="*/ 692067 w 3573461"/>
                  <a:gd name="connsiteY105" fmla="*/ 380878 h 634380"/>
                  <a:gd name="connsiteX106" fmla="*/ 716264 w 3573461"/>
                  <a:gd name="connsiteY106" fmla="*/ 356043 h 634380"/>
                  <a:gd name="connsiteX107" fmla="*/ 737058 w 3573461"/>
                  <a:gd name="connsiteY107" fmla="*/ 353608 h 634380"/>
                  <a:gd name="connsiteX108" fmla="*/ 1665646 w 3573461"/>
                  <a:gd name="connsiteY108" fmla="*/ 321557 h 634380"/>
                  <a:gd name="connsiteX109" fmla="*/ 1686479 w 3573461"/>
                  <a:gd name="connsiteY109" fmla="*/ 323454 h 634380"/>
                  <a:gd name="connsiteX110" fmla="*/ 1711117 w 3573461"/>
                  <a:gd name="connsiteY110" fmla="*/ 347660 h 634380"/>
                  <a:gd name="connsiteX111" fmla="*/ 1679659 w 3573461"/>
                  <a:gd name="connsiteY111" fmla="*/ 353889 h 634380"/>
                  <a:gd name="connsiteX112" fmla="*/ 1655019 w 3573461"/>
                  <a:gd name="connsiteY112" fmla="*/ 329684 h 634380"/>
                  <a:gd name="connsiteX113" fmla="*/ 1665646 w 3573461"/>
                  <a:gd name="connsiteY113" fmla="*/ 321557 h 634380"/>
                  <a:gd name="connsiteX114" fmla="*/ 3201584 w 3573461"/>
                  <a:gd name="connsiteY114" fmla="*/ 314769 h 634380"/>
                  <a:gd name="connsiteX115" fmla="*/ 3212354 w 3573461"/>
                  <a:gd name="connsiteY115" fmla="*/ 322622 h 634380"/>
                  <a:gd name="connsiteX116" fmla="*/ 3188158 w 3573461"/>
                  <a:gd name="connsiteY116" fmla="*/ 347457 h 634380"/>
                  <a:gd name="connsiteX117" fmla="*/ 3156594 w 3573461"/>
                  <a:gd name="connsiteY117" fmla="*/ 342039 h 634380"/>
                  <a:gd name="connsiteX118" fmla="*/ 3180791 w 3573461"/>
                  <a:gd name="connsiteY118" fmla="*/ 317204 h 634380"/>
                  <a:gd name="connsiteX119" fmla="*/ 3201584 w 3573461"/>
                  <a:gd name="connsiteY119" fmla="*/ 314769 h 634380"/>
                  <a:gd name="connsiteX120" fmla="*/ 1123758 w 3573461"/>
                  <a:gd name="connsiteY120" fmla="*/ 314769 h 634380"/>
                  <a:gd name="connsiteX121" fmla="*/ 1134528 w 3573461"/>
                  <a:gd name="connsiteY121" fmla="*/ 322622 h 634380"/>
                  <a:gd name="connsiteX122" fmla="*/ 1110331 w 3573461"/>
                  <a:gd name="connsiteY122" fmla="*/ 347457 h 634380"/>
                  <a:gd name="connsiteX123" fmla="*/ 1078767 w 3573461"/>
                  <a:gd name="connsiteY123" fmla="*/ 342039 h 634380"/>
                  <a:gd name="connsiteX124" fmla="*/ 1102964 w 3573461"/>
                  <a:gd name="connsiteY124" fmla="*/ 317204 h 634380"/>
                  <a:gd name="connsiteX125" fmla="*/ 1123758 w 3573461"/>
                  <a:gd name="connsiteY125" fmla="*/ 314769 h 634380"/>
                  <a:gd name="connsiteX126" fmla="*/ 3560584 w 3573461"/>
                  <a:gd name="connsiteY126" fmla="*/ 310406 h 634380"/>
                  <a:gd name="connsiteX127" fmla="*/ 3572607 w 3573461"/>
                  <a:gd name="connsiteY127" fmla="*/ 314968 h 634380"/>
                  <a:gd name="connsiteX128" fmla="*/ 3554046 w 3573461"/>
                  <a:gd name="connsiteY128" fmla="*/ 345975 h 634380"/>
                  <a:gd name="connsiteX129" fmla="*/ 3522311 w 3573461"/>
                  <a:gd name="connsiteY129" fmla="*/ 349693 h 634380"/>
                  <a:gd name="connsiteX130" fmla="*/ 3540872 w 3573461"/>
                  <a:gd name="connsiteY130" fmla="*/ 318687 h 634380"/>
                  <a:gd name="connsiteX131" fmla="*/ 3560584 w 3573461"/>
                  <a:gd name="connsiteY131" fmla="*/ 310406 h 634380"/>
                  <a:gd name="connsiteX132" fmla="*/ 1482757 w 3573461"/>
                  <a:gd name="connsiteY132" fmla="*/ 310406 h 634380"/>
                  <a:gd name="connsiteX133" fmla="*/ 1494781 w 3573461"/>
                  <a:gd name="connsiteY133" fmla="*/ 314968 h 634380"/>
                  <a:gd name="connsiteX134" fmla="*/ 1476220 w 3573461"/>
                  <a:gd name="connsiteY134" fmla="*/ 345975 h 634380"/>
                  <a:gd name="connsiteX135" fmla="*/ 1444484 w 3573461"/>
                  <a:gd name="connsiteY135" fmla="*/ 349693 h 634380"/>
                  <a:gd name="connsiteX136" fmla="*/ 1463045 w 3573461"/>
                  <a:gd name="connsiteY136" fmla="*/ 318687 h 634380"/>
                  <a:gd name="connsiteX137" fmla="*/ 1482757 w 3573461"/>
                  <a:gd name="connsiteY137" fmla="*/ 310406 h 634380"/>
                  <a:gd name="connsiteX138" fmla="*/ 2671008 w 3573461"/>
                  <a:gd name="connsiteY138" fmla="*/ 260198 h 634380"/>
                  <a:gd name="connsiteX139" fmla="*/ 2690864 w 3573461"/>
                  <a:gd name="connsiteY139" fmla="*/ 267969 h 634380"/>
                  <a:gd name="connsiteX140" fmla="*/ 2709981 w 3573461"/>
                  <a:gd name="connsiteY140" fmla="*/ 298489 h 634380"/>
                  <a:gd name="connsiteX141" fmla="*/ 2678186 w 3573461"/>
                  <a:gd name="connsiteY141" fmla="*/ 295590 h 634380"/>
                  <a:gd name="connsiteX142" fmla="*/ 2659070 w 3573461"/>
                  <a:gd name="connsiteY142" fmla="*/ 265069 h 634380"/>
                  <a:gd name="connsiteX143" fmla="*/ 2671008 w 3573461"/>
                  <a:gd name="connsiteY143" fmla="*/ 260198 h 634380"/>
                  <a:gd name="connsiteX144" fmla="*/ 593182 w 3573461"/>
                  <a:gd name="connsiteY144" fmla="*/ 260198 h 634380"/>
                  <a:gd name="connsiteX145" fmla="*/ 613038 w 3573461"/>
                  <a:gd name="connsiteY145" fmla="*/ 267969 h 634380"/>
                  <a:gd name="connsiteX146" fmla="*/ 632153 w 3573461"/>
                  <a:gd name="connsiteY146" fmla="*/ 298489 h 634380"/>
                  <a:gd name="connsiteX147" fmla="*/ 600359 w 3573461"/>
                  <a:gd name="connsiteY147" fmla="*/ 295590 h 634380"/>
                  <a:gd name="connsiteX148" fmla="*/ 581243 w 3573461"/>
                  <a:gd name="connsiteY148" fmla="*/ 265069 h 634380"/>
                  <a:gd name="connsiteX149" fmla="*/ 593182 w 3573461"/>
                  <a:gd name="connsiteY149" fmla="*/ 260198 h 634380"/>
                  <a:gd name="connsiteX150" fmla="*/ 2473118 w 3573461"/>
                  <a:gd name="connsiteY150" fmla="*/ 259871 h 634380"/>
                  <a:gd name="connsiteX151" fmla="*/ 2499780 w 3573461"/>
                  <a:gd name="connsiteY151" fmla="*/ 280787 h 634380"/>
                  <a:gd name="connsiteX152" fmla="*/ 2469058 w 3573461"/>
                  <a:gd name="connsiteY152" fmla="*/ 291003 h 634380"/>
                  <a:gd name="connsiteX153" fmla="*/ 2442396 w 3573461"/>
                  <a:gd name="connsiteY153" fmla="*/ 270087 h 634380"/>
                  <a:gd name="connsiteX154" fmla="*/ 2473118 w 3573461"/>
                  <a:gd name="connsiteY154" fmla="*/ 259871 h 634380"/>
                  <a:gd name="connsiteX155" fmla="*/ 2110134 w 3573461"/>
                  <a:gd name="connsiteY155" fmla="*/ 259871 h 634380"/>
                  <a:gd name="connsiteX156" fmla="*/ 2136796 w 3573461"/>
                  <a:gd name="connsiteY156" fmla="*/ 280787 h 634380"/>
                  <a:gd name="connsiteX157" fmla="*/ 2106074 w 3573461"/>
                  <a:gd name="connsiteY157" fmla="*/ 291003 h 634380"/>
                  <a:gd name="connsiteX158" fmla="*/ 2079413 w 3573461"/>
                  <a:gd name="connsiteY158" fmla="*/ 270087 h 634380"/>
                  <a:gd name="connsiteX159" fmla="*/ 2110134 w 3573461"/>
                  <a:gd name="connsiteY159" fmla="*/ 259871 h 634380"/>
                  <a:gd name="connsiteX160" fmla="*/ 395291 w 3573461"/>
                  <a:gd name="connsiteY160" fmla="*/ 259871 h 634380"/>
                  <a:gd name="connsiteX161" fmla="*/ 421953 w 3573461"/>
                  <a:gd name="connsiteY161" fmla="*/ 280787 h 634380"/>
                  <a:gd name="connsiteX162" fmla="*/ 391231 w 3573461"/>
                  <a:gd name="connsiteY162" fmla="*/ 291003 h 634380"/>
                  <a:gd name="connsiteX163" fmla="*/ 364569 w 3573461"/>
                  <a:gd name="connsiteY163" fmla="*/ 270087 h 634380"/>
                  <a:gd name="connsiteX164" fmla="*/ 395291 w 3573461"/>
                  <a:gd name="connsiteY164" fmla="*/ 259871 h 634380"/>
                  <a:gd name="connsiteX165" fmla="*/ 2999281 w 3573461"/>
                  <a:gd name="connsiteY165" fmla="*/ 240370 h 634380"/>
                  <a:gd name="connsiteX166" fmla="*/ 3010051 w 3573461"/>
                  <a:gd name="connsiteY166" fmla="*/ 248223 h 634380"/>
                  <a:gd name="connsiteX167" fmla="*/ 2985854 w 3573461"/>
                  <a:gd name="connsiteY167" fmla="*/ 273058 h 634380"/>
                  <a:gd name="connsiteX168" fmla="*/ 2954290 w 3573461"/>
                  <a:gd name="connsiteY168" fmla="*/ 267640 h 634380"/>
                  <a:gd name="connsiteX169" fmla="*/ 2978487 w 3573461"/>
                  <a:gd name="connsiteY169" fmla="*/ 242806 h 634380"/>
                  <a:gd name="connsiteX170" fmla="*/ 2999281 w 3573461"/>
                  <a:gd name="connsiteY170" fmla="*/ 240370 h 634380"/>
                  <a:gd name="connsiteX171" fmla="*/ 921454 w 3573461"/>
                  <a:gd name="connsiteY171" fmla="*/ 240370 h 634380"/>
                  <a:gd name="connsiteX172" fmla="*/ 932225 w 3573461"/>
                  <a:gd name="connsiteY172" fmla="*/ 248223 h 634380"/>
                  <a:gd name="connsiteX173" fmla="*/ 908028 w 3573461"/>
                  <a:gd name="connsiteY173" fmla="*/ 273058 h 634380"/>
                  <a:gd name="connsiteX174" fmla="*/ 876464 w 3573461"/>
                  <a:gd name="connsiteY174" fmla="*/ 267640 h 634380"/>
                  <a:gd name="connsiteX175" fmla="*/ 900661 w 3573461"/>
                  <a:gd name="connsiteY175" fmla="*/ 242806 h 634380"/>
                  <a:gd name="connsiteX176" fmla="*/ 921454 w 3573461"/>
                  <a:gd name="connsiteY176" fmla="*/ 240370 h 634380"/>
                  <a:gd name="connsiteX177" fmla="*/ 2907325 w 3573461"/>
                  <a:gd name="connsiteY177" fmla="*/ 130962 h 634380"/>
                  <a:gd name="connsiteX178" fmla="*/ 2918095 w 3573461"/>
                  <a:gd name="connsiteY178" fmla="*/ 138815 h 634380"/>
                  <a:gd name="connsiteX179" fmla="*/ 2893898 w 3573461"/>
                  <a:gd name="connsiteY179" fmla="*/ 163649 h 634380"/>
                  <a:gd name="connsiteX180" fmla="*/ 2862334 w 3573461"/>
                  <a:gd name="connsiteY180" fmla="*/ 158231 h 634380"/>
                  <a:gd name="connsiteX181" fmla="*/ 2886531 w 3573461"/>
                  <a:gd name="connsiteY181" fmla="*/ 133397 h 634380"/>
                  <a:gd name="connsiteX182" fmla="*/ 2907325 w 3573461"/>
                  <a:gd name="connsiteY182" fmla="*/ 130962 h 634380"/>
                  <a:gd name="connsiteX183" fmla="*/ 829498 w 3573461"/>
                  <a:gd name="connsiteY183" fmla="*/ 130962 h 634380"/>
                  <a:gd name="connsiteX184" fmla="*/ 840269 w 3573461"/>
                  <a:gd name="connsiteY184" fmla="*/ 138815 h 634380"/>
                  <a:gd name="connsiteX185" fmla="*/ 816072 w 3573461"/>
                  <a:gd name="connsiteY185" fmla="*/ 163649 h 634380"/>
                  <a:gd name="connsiteX186" fmla="*/ 784508 w 3573461"/>
                  <a:gd name="connsiteY186" fmla="*/ 158231 h 634380"/>
                  <a:gd name="connsiteX187" fmla="*/ 808705 w 3573461"/>
                  <a:gd name="connsiteY187" fmla="*/ 133397 h 634380"/>
                  <a:gd name="connsiteX188" fmla="*/ 829498 w 3573461"/>
                  <a:gd name="connsiteY188" fmla="*/ 130962 h 634380"/>
                  <a:gd name="connsiteX189" fmla="*/ 1777930 w 3573461"/>
                  <a:gd name="connsiteY189" fmla="*/ 124623 h 634380"/>
                  <a:gd name="connsiteX190" fmla="*/ 1798763 w 3573461"/>
                  <a:gd name="connsiteY190" fmla="*/ 126521 h 634380"/>
                  <a:gd name="connsiteX191" fmla="*/ 1823401 w 3573461"/>
                  <a:gd name="connsiteY191" fmla="*/ 150726 h 634380"/>
                  <a:gd name="connsiteX192" fmla="*/ 1791943 w 3573461"/>
                  <a:gd name="connsiteY192" fmla="*/ 156956 h 634380"/>
                  <a:gd name="connsiteX193" fmla="*/ 1767303 w 3573461"/>
                  <a:gd name="connsiteY193" fmla="*/ 132750 h 634380"/>
                  <a:gd name="connsiteX194" fmla="*/ 1777930 w 3573461"/>
                  <a:gd name="connsiteY194" fmla="*/ 124623 h 634380"/>
                  <a:gd name="connsiteX195" fmla="*/ 3273900 w 3573461"/>
                  <a:gd name="connsiteY195" fmla="*/ 119895 h 634380"/>
                  <a:gd name="connsiteX196" fmla="*/ 3301341 w 3573461"/>
                  <a:gd name="connsiteY196" fmla="*/ 139320 h 634380"/>
                  <a:gd name="connsiteX197" fmla="*/ 3271046 w 3573461"/>
                  <a:gd name="connsiteY197" fmla="*/ 151220 h 634380"/>
                  <a:gd name="connsiteX198" fmla="*/ 3243606 w 3573461"/>
                  <a:gd name="connsiteY198" fmla="*/ 131795 h 634380"/>
                  <a:gd name="connsiteX199" fmla="*/ 3273900 w 3573461"/>
                  <a:gd name="connsiteY199" fmla="*/ 119895 h 634380"/>
                  <a:gd name="connsiteX200" fmla="*/ 1196074 w 3573461"/>
                  <a:gd name="connsiteY200" fmla="*/ 119895 h 634380"/>
                  <a:gd name="connsiteX201" fmla="*/ 1223515 w 3573461"/>
                  <a:gd name="connsiteY201" fmla="*/ 139320 h 634380"/>
                  <a:gd name="connsiteX202" fmla="*/ 1193220 w 3573461"/>
                  <a:gd name="connsiteY202" fmla="*/ 151220 h 634380"/>
                  <a:gd name="connsiteX203" fmla="*/ 1165779 w 3573461"/>
                  <a:gd name="connsiteY203" fmla="*/ 131795 h 634380"/>
                  <a:gd name="connsiteX204" fmla="*/ 1196074 w 3573461"/>
                  <a:gd name="connsiteY204" fmla="*/ 119895 h 634380"/>
                  <a:gd name="connsiteX205" fmla="*/ 2313276 w 3573461"/>
                  <a:gd name="connsiteY205" fmla="*/ 84542 h 634380"/>
                  <a:gd name="connsiteX206" fmla="*/ 2329871 w 3573461"/>
                  <a:gd name="connsiteY206" fmla="*/ 97530 h 634380"/>
                  <a:gd name="connsiteX207" fmla="*/ 2339382 w 3573461"/>
                  <a:gd name="connsiteY207" fmla="*/ 132541 h 634380"/>
                  <a:gd name="connsiteX208" fmla="*/ 2310131 w 3573461"/>
                  <a:gd name="connsiteY208" fmla="*/ 121067 h 634380"/>
                  <a:gd name="connsiteX209" fmla="*/ 2300620 w 3573461"/>
                  <a:gd name="connsiteY209" fmla="*/ 86056 h 634380"/>
                  <a:gd name="connsiteX210" fmla="*/ 2313276 w 3573461"/>
                  <a:gd name="connsiteY210" fmla="*/ 84542 h 634380"/>
                  <a:gd name="connsiteX211" fmla="*/ 1464540 w 3573461"/>
                  <a:gd name="connsiteY211" fmla="*/ 52929 h 634380"/>
                  <a:gd name="connsiteX212" fmla="*/ 1476564 w 3573461"/>
                  <a:gd name="connsiteY212" fmla="*/ 57491 h 634380"/>
                  <a:gd name="connsiteX213" fmla="*/ 1458003 w 3573461"/>
                  <a:gd name="connsiteY213" fmla="*/ 88498 h 634380"/>
                  <a:gd name="connsiteX214" fmla="*/ 1426268 w 3573461"/>
                  <a:gd name="connsiteY214" fmla="*/ 92216 h 634380"/>
                  <a:gd name="connsiteX215" fmla="*/ 1444829 w 3573461"/>
                  <a:gd name="connsiteY215" fmla="*/ 61210 h 634380"/>
                  <a:gd name="connsiteX216" fmla="*/ 1464540 w 3573461"/>
                  <a:gd name="connsiteY216" fmla="*/ 52929 h 634380"/>
                  <a:gd name="connsiteX217" fmla="*/ 1037664 w 3573461"/>
                  <a:gd name="connsiteY217" fmla="*/ 45785 h 634380"/>
                  <a:gd name="connsiteX218" fmla="*/ 1031570 w 3573461"/>
                  <a:gd name="connsiteY218" fmla="*/ 54294 h 634380"/>
                  <a:gd name="connsiteX219" fmla="*/ 1000682 w 3573461"/>
                  <a:gd name="connsiteY219" fmla="*/ 63763 h 634380"/>
                  <a:gd name="connsiteX220" fmla="*/ 1001408 w 3573461"/>
                  <a:gd name="connsiteY220" fmla="*/ 50031 h 634380"/>
                  <a:gd name="connsiteX221" fmla="*/ 1022581 w 3573461"/>
                  <a:gd name="connsiteY221" fmla="*/ 47143 h 634380"/>
                  <a:gd name="connsiteX222" fmla="*/ 2578800 w 3573461"/>
                  <a:gd name="connsiteY222" fmla="*/ 33030 h 634380"/>
                  <a:gd name="connsiteX223" fmla="*/ 2605462 w 3573461"/>
                  <a:gd name="connsiteY223" fmla="*/ 53946 h 634380"/>
                  <a:gd name="connsiteX224" fmla="*/ 2574740 w 3573461"/>
                  <a:gd name="connsiteY224" fmla="*/ 64162 h 634380"/>
                  <a:gd name="connsiteX225" fmla="*/ 2548080 w 3573461"/>
                  <a:gd name="connsiteY225" fmla="*/ 43246 h 634380"/>
                  <a:gd name="connsiteX226" fmla="*/ 2578800 w 3573461"/>
                  <a:gd name="connsiteY226" fmla="*/ 33030 h 634380"/>
                  <a:gd name="connsiteX227" fmla="*/ 1641801 w 3573461"/>
                  <a:gd name="connsiteY227" fmla="*/ 657 h 634380"/>
                  <a:gd name="connsiteX228" fmla="*/ 1637088 w 3573461"/>
                  <a:gd name="connsiteY228" fmla="*/ 4261 h 634380"/>
                  <a:gd name="connsiteX229" fmla="*/ 1616255 w 3573461"/>
                  <a:gd name="connsiteY229" fmla="*/ 2363 h 634380"/>
                  <a:gd name="connsiteX230" fmla="*/ 1615886 w 3573461"/>
                  <a:gd name="connsiteY230" fmla="*/ 2151 h 634380"/>
                  <a:gd name="connsiteX231" fmla="*/ 2148692 w 3573461"/>
                  <a:gd name="connsiteY231" fmla="*/ 1 h 634380"/>
                  <a:gd name="connsiteX232" fmla="*/ 2177711 w 3573461"/>
                  <a:gd name="connsiteY232" fmla="*/ 15805 h 634380"/>
                  <a:gd name="connsiteX233" fmla="*/ 2148654 w 3573461"/>
                  <a:gd name="connsiteY233" fmla="*/ 31510 h 634380"/>
                  <a:gd name="connsiteX234" fmla="*/ 2119634 w 3573461"/>
                  <a:gd name="connsiteY234" fmla="*/ 15705 h 634380"/>
                  <a:gd name="connsiteX235" fmla="*/ 2148692 w 3573461"/>
                  <a:gd name="connsiteY235" fmla="*/ 1 h 6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</a:cxnLst>
                <a:rect l="l" t="t" r="r" b="b"/>
                <a:pathLst>
                  <a:path w="3573461" h="634380">
                    <a:moveTo>
                      <a:pt x="170037" y="623176"/>
                    </a:moveTo>
                    <a:cubicBezTo>
                      <a:pt x="178009" y="624215"/>
                      <a:pt x="185066" y="626908"/>
                      <a:pt x="190032" y="630424"/>
                    </a:cubicBezTo>
                    <a:lnTo>
                      <a:pt x="192451" y="634380"/>
                    </a:lnTo>
                    <a:lnTo>
                      <a:pt x="154275" y="624635"/>
                    </a:lnTo>
                    <a:close/>
                    <a:moveTo>
                      <a:pt x="778082" y="581738"/>
                    </a:moveTo>
                    <a:cubicBezTo>
                      <a:pt x="783825" y="581065"/>
                      <a:pt x="788287" y="582533"/>
                      <a:pt x="790106" y="586301"/>
                    </a:cubicBezTo>
                    <a:cubicBezTo>
                      <a:pt x="793743" y="593835"/>
                      <a:pt x="785433" y="607718"/>
                      <a:pt x="771545" y="617307"/>
                    </a:cubicBezTo>
                    <a:cubicBezTo>
                      <a:pt x="757656" y="626896"/>
                      <a:pt x="743447" y="628561"/>
                      <a:pt x="739809" y="621026"/>
                    </a:cubicBezTo>
                    <a:cubicBezTo>
                      <a:pt x="736171" y="613491"/>
                      <a:pt x="744481" y="599608"/>
                      <a:pt x="758370" y="590019"/>
                    </a:cubicBezTo>
                    <a:cubicBezTo>
                      <a:pt x="765315" y="585225"/>
                      <a:pt x="772339" y="582411"/>
                      <a:pt x="778082" y="581738"/>
                    </a:cubicBezTo>
                    <a:close/>
                    <a:moveTo>
                      <a:pt x="1088319" y="581709"/>
                    </a:moveTo>
                    <a:cubicBezTo>
                      <a:pt x="1094089" y="581635"/>
                      <a:pt x="1098427" y="583560"/>
                      <a:pt x="1099965" y="587502"/>
                    </a:cubicBezTo>
                    <a:cubicBezTo>
                      <a:pt x="1101504" y="591445"/>
                      <a:pt x="1099952" y="596658"/>
                      <a:pt x="1096198" y="601899"/>
                    </a:cubicBezTo>
                    <a:lnTo>
                      <a:pt x="1080422" y="615434"/>
                    </a:lnTo>
                    <a:lnTo>
                      <a:pt x="1052989" y="618689"/>
                    </a:lnTo>
                    <a:lnTo>
                      <a:pt x="1051319" y="618852"/>
                    </a:lnTo>
                    <a:lnTo>
                      <a:pt x="1047337" y="616871"/>
                    </a:lnTo>
                    <a:cubicBezTo>
                      <a:pt x="1044260" y="608987"/>
                      <a:pt x="1053546" y="596021"/>
                      <a:pt x="1068080" y="587911"/>
                    </a:cubicBezTo>
                    <a:cubicBezTo>
                      <a:pt x="1075347" y="583855"/>
                      <a:pt x="1082548" y="581783"/>
                      <a:pt x="1088319" y="581709"/>
                    </a:cubicBezTo>
                    <a:close/>
                    <a:moveTo>
                      <a:pt x="438503" y="556208"/>
                    </a:moveTo>
                    <a:cubicBezTo>
                      <a:pt x="444246" y="555535"/>
                      <a:pt x="448708" y="557003"/>
                      <a:pt x="450527" y="560771"/>
                    </a:cubicBezTo>
                    <a:cubicBezTo>
                      <a:pt x="454164" y="568306"/>
                      <a:pt x="445854" y="582188"/>
                      <a:pt x="431966" y="591777"/>
                    </a:cubicBezTo>
                    <a:cubicBezTo>
                      <a:pt x="418077" y="601367"/>
                      <a:pt x="403868" y="603031"/>
                      <a:pt x="400230" y="595496"/>
                    </a:cubicBezTo>
                    <a:cubicBezTo>
                      <a:pt x="396592" y="587961"/>
                      <a:pt x="404902" y="574079"/>
                      <a:pt x="418791" y="564490"/>
                    </a:cubicBezTo>
                    <a:cubicBezTo>
                      <a:pt x="425736" y="559695"/>
                      <a:pt x="432760" y="556882"/>
                      <a:pt x="438503" y="556208"/>
                    </a:cubicBezTo>
                    <a:close/>
                    <a:moveTo>
                      <a:pt x="1652576" y="530203"/>
                    </a:moveTo>
                    <a:cubicBezTo>
                      <a:pt x="1658269" y="529074"/>
                      <a:pt x="1665664" y="529618"/>
                      <a:pt x="1673409" y="532101"/>
                    </a:cubicBezTo>
                    <a:cubicBezTo>
                      <a:pt x="1681155" y="534582"/>
                      <a:pt x="1687785" y="538532"/>
                      <a:pt x="1692244" y="542913"/>
                    </a:cubicBezTo>
                    <a:lnTo>
                      <a:pt x="1693917" y="546773"/>
                    </a:lnTo>
                    <a:lnTo>
                      <a:pt x="1663057" y="548771"/>
                    </a:lnTo>
                    <a:lnTo>
                      <a:pt x="1647232" y="550517"/>
                    </a:lnTo>
                    <a:lnTo>
                      <a:pt x="1641949" y="538330"/>
                    </a:lnTo>
                    <a:cubicBezTo>
                      <a:pt x="1642892" y="534128"/>
                      <a:pt x="1646883" y="531330"/>
                      <a:pt x="1652576" y="530203"/>
                    </a:cubicBezTo>
                    <a:close/>
                    <a:moveTo>
                      <a:pt x="2085280" y="521229"/>
                    </a:moveTo>
                    <a:cubicBezTo>
                      <a:pt x="2090870" y="519516"/>
                      <a:pt x="2095466" y="520152"/>
                      <a:pt x="2097744" y="523544"/>
                    </a:cubicBezTo>
                    <a:lnTo>
                      <a:pt x="2097179" y="534241"/>
                    </a:lnTo>
                    <a:lnTo>
                      <a:pt x="2066250" y="533857"/>
                    </a:lnTo>
                    <a:lnTo>
                      <a:pt x="2066856" y="533011"/>
                    </a:lnTo>
                    <a:cubicBezTo>
                      <a:pt x="2073107" y="527006"/>
                      <a:pt x="2079690" y="522942"/>
                      <a:pt x="2085280" y="521229"/>
                    </a:cubicBezTo>
                    <a:close/>
                    <a:moveTo>
                      <a:pt x="7453" y="521229"/>
                    </a:moveTo>
                    <a:cubicBezTo>
                      <a:pt x="13043" y="519516"/>
                      <a:pt x="17639" y="520152"/>
                      <a:pt x="19918" y="523544"/>
                    </a:cubicBezTo>
                    <a:cubicBezTo>
                      <a:pt x="22197" y="526935"/>
                      <a:pt x="21726" y="532440"/>
                      <a:pt x="19123" y="538598"/>
                    </a:cubicBezTo>
                    <a:lnTo>
                      <a:pt x="14889" y="544511"/>
                    </a:lnTo>
                    <a:lnTo>
                      <a:pt x="3087" y="533344"/>
                    </a:lnTo>
                    <a:lnTo>
                      <a:pt x="0" y="525995"/>
                    </a:lnTo>
                    <a:close/>
                    <a:moveTo>
                      <a:pt x="2657939" y="468844"/>
                    </a:moveTo>
                    <a:cubicBezTo>
                      <a:pt x="2663693" y="469368"/>
                      <a:pt x="2670766" y="472000"/>
                      <a:pt x="2677795" y="476615"/>
                    </a:cubicBezTo>
                    <a:cubicBezTo>
                      <a:pt x="2691854" y="485844"/>
                      <a:pt x="2700412" y="499508"/>
                      <a:pt x="2696912" y="507135"/>
                    </a:cubicBezTo>
                    <a:cubicBezTo>
                      <a:pt x="2693410" y="514762"/>
                      <a:pt x="2679175" y="513465"/>
                      <a:pt x="2665116" y="504236"/>
                    </a:cubicBezTo>
                    <a:cubicBezTo>
                      <a:pt x="2651058" y="495007"/>
                      <a:pt x="2642500" y="481341"/>
                      <a:pt x="2646001" y="473715"/>
                    </a:cubicBezTo>
                    <a:cubicBezTo>
                      <a:pt x="2647751" y="469902"/>
                      <a:pt x="2652185" y="468319"/>
                      <a:pt x="2657939" y="468844"/>
                    </a:cubicBezTo>
                    <a:close/>
                    <a:moveTo>
                      <a:pt x="580113" y="468844"/>
                    </a:moveTo>
                    <a:cubicBezTo>
                      <a:pt x="585867" y="469368"/>
                      <a:pt x="592940" y="472000"/>
                      <a:pt x="599969" y="476615"/>
                    </a:cubicBezTo>
                    <a:cubicBezTo>
                      <a:pt x="614028" y="485844"/>
                      <a:pt x="622585" y="499508"/>
                      <a:pt x="619084" y="507135"/>
                    </a:cubicBezTo>
                    <a:cubicBezTo>
                      <a:pt x="615583" y="514762"/>
                      <a:pt x="601348" y="513465"/>
                      <a:pt x="587290" y="504236"/>
                    </a:cubicBezTo>
                    <a:cubicBezTo>
                      <a:pt x="573230" y="495007"/>
                      <a:pt x="564672" y="481341"/>
                      <a:pt x="568173" y="473715"/>
                    </a:cubicBezTo>
                    <a:cubicBezTo>
                      <a:pt x="569924" y="469902"/>
                      <a:pt x="574358" y="468319"/>
                      <a:pt x="580113" y="468844"/>
                    </a:cubicBezTo>
                    <a:close/>
                    <a:moveTo>
                      <a:pt x="3017188" y="428007"/>
                    </a:moveTo>
                    <a:cubicBezTo>
                      <a:pt x="3022901" y="428988"/>
                      <a:pt x="3026942" y="431684"/>
                      <a:pt x="3027959" y="435860"/>
                    </a:cubicBezTo>
                    <a:cubicBezTo>
                      <a:pt x="3029993" y="444213"/>
                      <a:pt x="3019160" y="455333"/>
                      <a:pt x="3003762" y="460695"/>
                    </a:cubicBezTo>
                    <a:cubicBezTo>
                      <a:pt x="2988364" y="466057"/>
                      <a:pt x="2974232" y="463631"/>
                      <a:pt x="2972198" y="455277"/>
                    </a:cubicBezTo>
                    <a:cubicBezTo>
                      <a:pt x="2970164" y="446924"/>
                      <a:pt x="2980998" y="435804"/>
                      <a:pt x="2996395" y="430442"/>
                    </a:cubicBezTo>
                    <a:cubicBezTo>
                      <a:pt x="3004094" y="427761"/>
                      <a:pt x="3011478" y="427027"/>
                      <a:pt x="3017188" y="428007"/>
                    </a:cubicBezTo>
                    <a:close/>
                    <a:moveTo>
                      <a:pt x="939362" y="428007"/>
                    </a:moveTo>
                    <a:cubicBezTo>
                      <a:pt x="945074" y="428988"/>
                      <a:pt x="949116" y="431684"/>
                      <a:pt x="950133" y="435860"/>
                    </a:cubicBezTo>
                    <a:cubicBezTo>
                      <a:pt x="952167" y="444213"/>
                      <a:pt x="941334" y="455333"/>
                      <a:pt x="925936" y="460695"/>
                    </a:cubicBezTo>
                    <a:cubicBezTo>
                      <a:pt x="910538" y="466057"/>
                      <a:pt x="896406" y="463631"/>
                      <a:pt x="894372" y="455277"/>
                    </a:cubicBezTo>
                    <a:cubicBezTo>
                      <a:pt x="892338" y="446924"/>
                      <a:pt x="903171" y="435804"/>
                      <a:pt x="918569" y="430442"/>
                    </a:cubicBezTo>
                    <a:cubicBezTo>
                      <a:pt x="926268" y="427761"/>
                      <a:pt x="933650" y="427027"/>
                      <a:pt x="939362" y="428007"/>
                    </a:cubicBezTo>
                    <a:close/>
                    <a:moveTo>
                      <a:pt x="3376188" y="423643"/>
                    </a:moveTo>
                    <a:cubicBezTo>
                      <a:pt x="3381931" y="422971"/>
                      <a:pt x="3386393" y="424438"/>
                      <a:pt x="3388211" y="428206"/>
                    </a:cubicBezTo>
                    <a:cubicBezTo>
                      <a:pt x="3391850" y="435741"/>
                      <a:pt x="3383540" y="449623"/>
                      <a:pt x="3369650" y="459212"/>
                    </a:cubicBezTo>
                    <a:cubicBezTo>
                      <a:pt x="3355762" y="468802"/>
                      <a:pt x="3341554" y="470466"/>
                      <a:pt x="3337915" y="462931"/>
                    </a:cubicBezTo>
                    <a:cubicBezTo>
                      <a:pt x="3334278" y="455396"/>
                      <a:pt x="3342587" y="441514"/>
                      <a:pt x="3356476" y="431925"/>
                    </a:cubicBezTo>
                    <a:cubicBezTo>
                      <a:pt x="3363421" y="427130"/>
                      <a:pt x="3370445" y="424317"/>
                      <a:pt x="3376188" y="423643"/>
                    </a:cubicBezTo>
                    <a:close/>
                    <a:moveTo>
                      <a:pt x="1298362" y="423643"/>
                    </a:moveTo>
                    <a:cubicBezTo>
                      <a:pt x="1304104" y="422971"/>
                      <a:pt x="1308566" y="424438"/>
                      <a:pt x="1310385" y="428206"/>
                    </a:cubicBezTo>
                    <a:cubicBezTo>
                      <a:pt x="1314023" y="435741"/>
                      <a:pt x="1305713" y="449623"/>
                      <a:pt x="1291824" y="459212"/>
                    </a:cubicBezTo>
                    <a:cubicBezTo>
                      <a:pt x="1277935" y="468802"/>
                      <a:pt x="1263727" y="470466"/>
                      <a:pt x="1260089" y="462931"/>
                    </a:cubicBezTo>
                    <a:cubicBezTo>
                      <a:pt x="1256451" y="455396"/>
                      <a:pt x="1264761" y="441514"/>
                      <a:pt x="1278650" y="431925"/>
                    </a:cubicBezTo>
                    <a:cubicBezTo>
                      <a:pt x="1285594" y="427130"/>
                      <a:pt x="1292619" y="424317"/>
                      <a:pt x="1298362" y="423643"/>
                    </a:cubicBezTo>
                    <a:close/>
                    <a:moveTo>
                      <a:pt x="2288722" y="373108"/>
                    </a:moveTo>
                    <a:cubicBezTo>
                      <a:pt x="2304569" y="376063"/>
                      <a:pt x="2316505" y="385428"/>
                      <a:pt x="2315384" y="394024"/>
                    </a:cubicBezTo>
                    <a:cubicBezTo>
                      <a:pt x="2314264" y="402621"/>
                      <a:pt x="2300509" y="407196"/>
                      <a:pt x="2284662" y="404241"/>
                    </a:cubicBezTo>
                    <a:cubicBezTo>
                      <a:pt x="2268816" y="401286"/>
                      <a:pt x="2256879" y="391921"/>
                      <a:pt x="2258001" y="383325"/>
                    </a:cubicBezTo>
                    <a:cubicBezTo>
                      <a:pt x="2259122" y="374728"/>
                      <a:pt x="2272876" y="370153"/>
                      <a:pt x="2288722" y="373108"/>
                    </a:cubicBezTo>
                    <a:close/>
                    <a:moveTo>
                      <a:pt x="1925738" y="373108"/>
                    </a:moveTo>
                    <a:cubicBezTo>
                      <a:pt x="1941585" y="376063"/>
                      <a:pt x="1953521" y="385428"/>
                      <a:pt x="1952401" y="394024"/>
                    </a:cubicBezTo>
                    <a:cubicBezTo>
                      <a:pt x="1951280" y="402621"/>
                      <a:pt x="1937526" y="407196"/>
                      <a:pt x="1921679" y="404241"/>
                    </a:cubicBezTo>
                    <a:cubicBezTo>
                      <a:pt x="1905833" y="401286"/>
                      <a:pt x="1893896" y="391921"/>
                      <a:pt x="1895018" y="383325"/>
                    </a:cubicBezTo>
                    <a:cubicBezTo>
                      <a:pt x="1896138" y="374728"/>
                      <a:pt x="1909893" y="370153"/>
                      <a:pt x="1925738" y="373108"/>
                    </a:cubicBezTo>
                    <a:close/>
                    <a:moveTo>
                      <a:pt x="210896" y="373108"/>
                    </a:moveTo>
                    <a:cubicBezTo>
                      <a:pt x="226741" y="376063"/>
                      <a:pt x="238678" y="385428"/>
                      <a:pt x="237558" y="394024"/>
                    </a:cubicBezTo>
                    <a:cubicBezTo>
                      <a:pt x="236436" y="402621"/>
                      <a:pt x="222682" y="407196"/>
                      <a:pt x="206836" y="404241"/>
                    </a:cubicBezTo>
                    <a:cubicBezTo>
                      <a:pt x="190990" y="401286"/>
                      <a:pt x="179053" y="391921"/>
                      <a:pt x="180174" y="383325"/>
                    </a:cubicBezTo>
                    <a:cubicBezTo>
                      <a:pt x="181295" y="374728"/>
                      <a:pt x="195049" y="370153"/>
                      <a:pt x="210896" y="373108"/>
                    </a:cubicBezTo>
                    <a:close/>
                    <a:moveTo>
                      <a:pt x="2814884" y="353608"/>
                    </a:moveTo>
                    <a:cubicBezTo>
                      <a:pt x="2820596" y="354589"/>
                      <a:pt x="2824638" y="357285"/>
                      <a:pt x="2825654" y="361461"/>
                    </a:cubicBezTo>
                    <a:cubicBezTo>
                      <a:pt x="2827689" y="369814"/>
                      <a:pt x="2816856" y="380934"/>
                      <a:pt x="2801458" y="386296"/>
                    </a:cubicBezTo>
                    <a:cubicBezTo>
                      <a:pt x="2786060" y="391657"/>
                      <a:pt x="2771928" y="389232"/>
                      <a:pt x="2769894" y="380878"/>
                    </a:cubicBezTo>
                    <a:cubicBezTo>
                      <a:pt x="2767860" y="372525"/>
                      <a:pt x="2778693" y="361405"/>
                      <a:pt x="2794091" y="356043"/>
                    </a:cubicBezTo>
                    <a:cubicBezTo>
                      <a:pt x="2801790" y="353362"/>
                      <a:pt x="2809172" y="352629"/>
                      <a:pt x="2814884" y="353608"/>
                    </a:cubicBezTo>
                    <a:close/>
                    <a:moveTo>
                      <a:pt x="737058" y="353608"/>
                    </a:moveTo>
                    <a:cubicBezTo>
                      <a:pt x="742770" y="354589"/>
                      <a:pt x="746811" y="357285"/>
                      <a:pt x="747828" y="361461"/>
                    </a:cubicBezTo>
                    <a:cubicBezTo>
                      <a:pt x="749862" y="369814"/>
                      <a:pt x="739029" y="380934"/>
                      <a:pt x="723631" y="386296"/>
                    </a:cubicBezTo>
                    <a:cubicBezTo>
                      <a:pt x="708233" y="391657"/>
                      <a:pt x="694102" y="389232"/>
                      <a:pt x="692067" y="380878"/>
                    </a:cubicBezTo>
                    <a:cubicBezTo>
                      <a:pt x="690033" y="372525"/>
                      <a:pt x="700866" y="361405"/>
                      <a:pt x="716264" y="356043"/>
                    </a:cubicBezTo>
                    <a:cubicBezTo>
                      <a:pt x="723964" y="353362"/>
                      <a:pt x="731346" y="352629"/>
                      <a:pt x="737058" y="353608"/>
                    </a:cubicBezTo>
                    <a:close/>
                    <a:moveTo>
                      <a:pt x="1665646" y="321557"/>
                    </a:moveTo>
                    <a:cubicBezTo>
                      <a:pt x="1671339" y="320428"/>
                      <a:pt x="1678733" y="320972"/>
                      <a:pt x="1686479" y="323454"/>
                    </a:cubicBezTo>
                    <a:cubicBezTo>
                      <a:pt x="1701969" y="328417"/>
                      <a:pt x="1713000" y="339255"/>
                      <a:pt x="1711117" y="347660"/>
                    </a:cubicBezTo>
                    <a:cubicBezTo>
                      <a:pt x="1709234" y="356064"/>
                      <a:pt x="1695149" y="358853"/>
                      <a:pt x="1679659" y="353889"/>
                    </a:cubicBezTo>
                    <a:cubicBezTo>
                      <a:pt x="1664168" y="348925"/>
                      <a:pt x="1653136" y="338088"/>
                      <a:pt x="1655019" y="329684"/>
                    </a:cubicBezTo>
                    <a:cubicBezTo>
                      <a:pt x="1655960" y="325482"/>
                      <a:pt x="1659953" y="322684"/>
                      <a:pt x="1665646" y="321557"/>
                    </a:cubicBezTo>
                    <a:close/>
                    <a:moveTo>
                      <a:pt x="3201584" y="314769"/>
                    </a:moveTo>
                    <a:cubicBezTo>
                      <a:pt x="3207296" y="315750"/>
                      <a:pt x="3211338" y="318446"/>
                      <a:pt x="3212354" y="322622"/>
                    </a:cubicBezTo>
                    <a:cubicBezTo>
                      <a:pt x="3214389" y="330975"/>
                      <a:pt x="3203556" y="342096"/>
                      <a:pt x="3188158" y="347457"/>
                    </a:cubicBezTo>
                    <a:cubicBezTo>
                      <a:pt x="3172760" y="352818"/>
                      <a:pt x="3158628" y="350393"/>
                      <a:pt x="3156594" y="342039"/>
                    </a:cubicBezTo>
                    <a:cubicBezTo>
                      <a:pt x="3154560" y="333686"/>
                      <a:pt x="3165393" y="322566"/>
                      <a:pt x="3180791" y="317204"/>
                    </a:cubicBezTo>
                    <a:cubicBezTo>
                      <a:pt x="3188490" y="314523"/>
                      <a:pt x="3195872" y="313790"/>
                      <a:pt x="3201584" y="314769"/>
                    </a:cubicBezTo>
                    <a:close/>
                    <a:moveTo>
                      <a:pt x="1123758" y="314769"/>
                    </a:moveTo>
                    <a:cubicBezTo>
                      <a:pt x="1129469" y="315750"/>
                      <a:pt x="1133511" y="318446"/>
                      <a:pt x="1134528" y="322622"/>
                    </a:cubicBezTo>
                    <a:cubicBezTo>
                      <a:pt x="1136562" y="330975"/>
                      <a:pt x="1125729" y="342096"/>
                      <a:pt x="1110331" y="347457"/>
                    </a:cubicBezTo>
                    <a:cubicBezTo>
                      <a:pt x="1094933" y="352818"/>
                      <a:pt x="1080802" y="350393"/>
                      <a:pt x="1078767" y="342039"/>
                    </a:cubicBezTo>
                    <a:cubicBezTo>
                      <a:pt x="1076733" y="333686"/>
                      <a:pt x="1087566" y="322566"/>
                      <a:pt x="1102964" y="317204"/>
                    </a:cubicBezTo>
                    <a:cubicBezTo>
                      <a:pt x="1110664" y="314523"/>
                      <a:pt x="1118046" y="313790"/>
                      <a:pt x="1123758" y="314769"/>
                    </a:cubicBezTo>
                    <a:close/>
                    <a:moveTo>
                      <a:pt x="3560584" y="310406"/>
                    </a:moveTo>
                    <a:cubicBezTo>
                      <a:pt x="3566326" y="309732"/>
                      <a:pt x="3570788" y="311201"/>
                      <a:pt x="3572607" y="314968"/>
                    </a:cubicBezTo>
                    <a:cubicBezTo>
                      <a:pt x="3576245" y="322503"/>
                      <a:pt x="3567936" y="336385"/>
                      <a:pt x="3554046" y="345975"/>
                    </a:cubicBezTo>
                    <a:cubicBezTo>
                      <a:pt x="3540157" y="355564"/>
                      <a:pt x="3525949" y="357228"/>
                      <a:pt x="3522311" y="349693"/>
                    </a:cubicBezTo>
                    <a:cubicBezTo>
                      <a:pt x="3518673" y="342158"/>
                      <a:pt x="3526983" y="328276"/>
                      <a:pt x="3540872" y="318687"/>
                    </a:cubicBezTo>
                    <a:cubicBezTo>
                      <a:pt x="3547816" y="313892"/>
                      <a:pt x="3554841" y="311079"/>
                      <a:pt x="3560584" y="310406"/>
                    </a:cubicBezTo>
                    <a:close/>
                    <a:moveTo>
                      <a:pt x="1482757" y="310406"/>
                    </a:moveTo>
                    <a:cubicBezTo>
                      <a:pt x="1488500" y="309732"/>
                      <a:pt x="1492962" y="311201"/>
                      <a:pt x="1494781" y="314968"/>
                    </a:cubicBezTo>
                    <a:cubicBezTo>
                      <a:pt x="1498418" y="322503"/>
                      <a:pt x="1490108" y="336385"/>
                      <a:pt x="1476220" y="345975"/>
                    </a:cubicBezTo>
                    <a:cubicBezTo>
                      <a:pt x="1462330" y="355564"/>
                      <a:pt x="1448122" y="357228"/>
                      <a:pt x="1444484" y="349693"/>
                    </a:cubicBezTo>
                    <a:cubicBezTo>
                      <a:pt x="1440846" y="342158"/>
                      <a:pt x="1449155" y="328276"/>
                      <a:pt x="1463045" y="318687"/>
                    </a:cubicBezTo>
                    <a:cubicBezTo>
                      <a:pt x="1469990" y="313892"/>
                      <a:pt x="1477014" y="311079"/>
                      <a:pt x="1482757" y="310406"/>
                    </a:cubicBezTo>
                    <a:close/>
                    <a:moveTo>
                      <a:pt x="2671008" y="260198"/>
                    </a:moveTo>
                    <a:cubicBezTo>
                      <a:pt x="2676762" y="260722"/>
                      <a:pt x="2683836" y="263355"/>
                      <a:pt x="2690864" y="267969"/>
                    </a:cubicBezTo>
                    <a:cubicBezTo>
                      <a:pt x="2704924" y="277197"/>
                      <a:pt x="2713482" y="290862"/>
                      <a:pt x="2709981" y="298489"/>
                    </a:cubicBezTo>
                    <a:cubicBezTo>
                      <a:pt x="2706480" y="306116"/>
                      <a:pt x="2692245" y="304819"/>
                      <a:pt x="2678186" y="295590"/>
                    </a:cubicBezTo>
                    <a:cubicBezTo>
                      <a:pt x="2664127" y="286361"/>
                      <a:pt x="2655569" y="272696"/>
                      <a:pt x="2659070" y="265069"/>
                    </a:cubicBezTo>
                    <a:cubicBezTo>
                      <a:pt x="2660820" y="261256"/>
                      <a:pt x="2665254" y="259673"/>
                      <a:pt x="2671008" y="260198"/>
                    </a:cubicBezTo>
                    <a:close/>
                    <a:moveTo>
                      <a:pt x="593182" y="260198"/>
                    </a:moveTo>
                    <a:cubicBezTo>
                      <a:pt x="598935" y="260722"/>
                      <a:pt x="606009" y="263355"/>
                      <a:pt x="613038" y="267969"/>
                    </a:cubicBezTo>
                    <a:cubicBezTo>
                      <a:pt x="627097" y="277197"/>
                      <a:pt x="635655" y="290862"/>
                      <a:pt x="632153" y="298489"/>
                    </a:cubicBezTo>
                    <a:cubicBezTo>
                      <a:pt x="628652" y="306116"/>
                      <a:pt x="614417" y="304819"/>
                      <a:pt x="600359" y="295590"/>
                    </a:cubicBezTo>
                    <a:cubicBezTo>
                      <a:pt x="586300" y="286361"/>
                      <a:pt x="577742" y="272696"/>
                      <a:pt x="581243" y="265069"/>
                    </a:cubicBezTo>
                    <a:cubicBezTo>
                      <a:pt x="582994" y="261256"/>
                      <a:pt x="587428" y="259673"/>
                      <a:pt x="593182" y="260198"/>
                    </a:cubicBezTo>
                    <a:close/>
                    <a:moveTo>
                      <a:pt x="2473118" y="259871"/>
                    </a:moveTo>
                    <a:cubicBezTo>
                      <a:pt x="2488964" y="262825"/>
                      <a:pt x="2500900" y="272190"/>
                      <a:pt x="2499780" y="280787"/>
                    </a:cubicBezTo>
                    <a:cubicBezTo>
                      <a:pt x="2498659" y="289383"/>
                      <a:pt x="2484904" y="293959"/>
                      <a:pt x="2469058" y="291003"/>
                    </a:cubicBezTo>
                    <a:cubicBezTo>
                      <a:pt x="2453212" y="288048"/>
                      <a:pt x="2441275" y="278684"/>
                      <a:pt x="2442396" y="270087"/>
                    </a:cubicBezTo>
                    <a:cubicBezTo>
                      <a:pt x="2443517" y="261490"/>
                      <a:pt x="2457272" y="256915"/>
                      <a:pt x="2473118" y="259871"/>
                    </a:cubicBezTo>
                    <a:close/>
                    <a:moveTo>
                      <a:pt x="2110134" y="259871"/>
                    </a:moveTo>
                    <a:cubicBezTo>
                      <a:pt x="2125981" y="262825"/>
                      <a:pt x="2137917" y="272190"/>
                      <a:pt x="2136796" y="280787"/>
                    </a:cubicBezTo>
                    <a:cubicBezTo>
                      <a:pt x="2135676" y="289383"/>
                      <a:pt x="2121921" y="293959"/>
                      <a:pt x="2106074" y="291003"/>
                    </a:cubicBezTo>
                    <a:cubicBezTo>
                      <a:pt x="2090228" y="288048"/>
                      <a:pt x="2078292" y="278684"/>
                      <a:pt x="2079413" y="270087"/>
                    </a:cubicBezTo>
                    <a:cubicBezTo>
                      <a:pt x="2080534" y="261490"/>
                      <a:pt x="2094288" y="256915"/>
                      <a:pt x="2110134" y="259871"/>
                    </a:cubicBezTo>
                    <a:close/>
                    <a:moveTo>
                      <a:pt x="395291" y="259871"/>
                    </a:moveTo>
                    <a:cubicBezTo>
                      <a:pt x="411137" y="262825"/>
                      <a:pt x="423074" y="272190"/>
                      <a:pt x="421953" y="280787"/>
                    </a:cubicBezTo>
                    <a:cubicBezTo>
                      <a:pt x="420832" y="289383"/>
                      <a:pt x="407077" y="293959"/>
                      <a:pt x="391231" y="291003"/>
                    </a:cubicBezTo>
                    <a:cubicBezTo>
                      <a:pt x="375386" y="288048"/>
                      <a:pt x="363449" y="278684"/>
                      <a:pt x="364569" y="270087"/>
                    </a:cubicBezTo>
                    <a:cubicBezTo>
                      <a:pt x="365691" y="261490"/>
                      <a:pt x="379444" y="256915"/>
                      <a:pt x="395291" y="259871"/>
                    </a:cubicBezTo>
                    <a:close/>
                    <a:moveTo>
                      <a:pt x="2999281" y="240370"/>
                    </a:moveTo>
                    <a:cubicBezTo>
                      <a:pt x="3004993" y="241351"/>
                      <a:pt x="3009035" y="244047"/>
                      <a:pt x="3010051" y="248223"/>
                    </a:cubicBezTo>
                    <a:cubicBezTo>
                      <a:pt x="3012086" y="256576"/>
                      <a:pt x="3001253" y="267697"/>
                      <a:pt x="2985854" y="273058"/>
                    </a:cubicBezTo>
                    <a:cubicBezTo>
                      <a:pt x="2970457" y="278419"/>
                      <a:pt x="2956324" y="275995"/>
                      <a:pt x="2954290" y="267640"/>
                    </a:cubicBezTo>
                    <a:cubicBezTo>
                      <a:pt x="2952256" y="259287"/>
                      <a:pt x="2963090" y="248167"/>
                      <a:pt x="2978487" y="242806"/>
                    </a:cubicBezTo>
                    <a:cubicBezTo>
                      <a:pt x="2986187" y="240124"/>
                      <a:pt x="2993568" y="239391"/>
                      <a:pt x="2999281" y="240370"/>
                    </a:cubicBezTo>
                    <a:close/>
                    <a:moveTo>
                      <a:pt x="921454" y="240370"/>
                    </a:moveTo>
                    <a:cubicBezTo>
                      <a:pt x="927167" y="241351"/>
                      <a:pt x="931207" y="244047"/>
                      <a:pt x="932225" y="248223"/>
                    </a:cubicBezTo>
                    <a:cubicBezTo>
                      <a:pt x="934259" y="256576"/>
                      <a:pt x="923425" y="267697"/>
                      <a:pt x="908028" y="273058"/>
                    </a:cubicBezTo>
                    <a:cubicBezTo>
                      <a:pt x="892629" y="278419"/>
                      <a:pt x="878498" y="275995"/>
                      <a:pt x="876464" y="267640"/>
                    </a:cubicBezTo>
                    <a:cubicBezTo>
                      <a:pt x="874430" y="259287"/>
                      <a:pt x="885262" y="248167"/>
                      <a:pt x="900661" y="242806"/>
                    </a:cubicBezTo>
                    <a:cubicBezTo>
                      <a:pt x="908360" y="240124"/>
                      <a:pt x="915742" y="239391"/>
                      <a:pt x="921454" y="240370"/>
                    </a:cubicBezTo>
                    <a:close/>
                    <a:moveTo>
                      <a:pt x="2907325" y="130962"/>
                    </a:moveTo>
                    <a:cubicBezTo>
                      <a:pt x="2913037" y="131943"/>
                      <a:pt x="2917079" y="134638"/>
                      <a:pt x="2918095" y="138815"/>
                    </a:cubicBezTo>
                    <a:cubicBezTo>
                      <a:pt x="2920130" y="147168"/>
                      <a:pt x="2909297" y="158288"/>
                      <a:pt x="2893898" y="163649"/>
                    </a:cubicBezTo>
                    <a:cubicBezTo>
                      <a:pt x="2878501" y="169011"/>
                      <a:pt x="2864368" y="166586"/>
                      <a:pt x="2862334" y="158231"/>
                    </a:cubicBezTo>
                    <a:cubicBezTo>
                      <a:pt x="2860300" y="149878"/>
                      <a:pt x="2871134" y="138758"/>
                      <a:pt x="2886531" y="133397"/>
                    </a:cubicBezTo>
                    <a:cubicBezTo>
                      <a:pt x="2894231" y="130715"/>
                      <a:pt x="2901614" y="129982"/>
                      <a:pt x="2907325" y="130962"/>
                    </a:cubicBezTo>
                    <a:close/>
                    <a:moveTo>
                      <a:pt x="829498" y="130962"/>
                    </a:moveTo>
                    <a:cubicBezTo>
                      <a:pt x="835211" y="131943"/>
                      <a:pt x="839251" y="134638"/>
                      <a:pt x="840269" y="138815"/>
                    </a:cubicBezTo>
                    <a:cubicBezTo>
                      <a:pt x="842303" y="147168"/>
                      <a:pt x="831469" y="158288"/>
                      <a:pt x="816072" y="163649"/>
                    </a:cubicBezTo>
                    <a:cubicBezTo>
                      <a:pt x="800673" y="169011"/>
                      <a:pt x="786542" y="166586"/>
                      <a:pt x="784508" y="158231"/>
                    </a:cubicBezTo>
                    <a:cubicBezTo>
                      <a:pt x="782474" y="149878"/>
                      <a:pt x="793306" y="138758"/>
                      <a:pt x="808705" y="133397"/>
                    </a:cubicBezTo>
                    <a:cubicBezTo>
                      <a:pt x="816404" y="130715"/>
                      <a:pt x="823786" y="129982"/>
                      <a:pt x="829498" y="130962"/>
                    </a:cubicBezTo>
                    <a:close/>
                    <a:moveTo>
                      <a:pt x="1777930" y="124623"/>
                    </a:moveTo>
                    <a:cubicBezTo>
                      <a:pt x="1783623" y="123495"/>
                      <a:pt x="1791017" y="124038"/>
                      <a:pt x="1798763" y="126521"/>
                    </a:cubicBezTo>
                    <a:cubicBezTo>
                      <a:pt x="1814253" y="131485"/>
                      <a:pt x="1825284" y="142322"/>
                      <a:pt x="1823401" y="150726"/>
                    </a:cubicBezTo>
                    <a:cubicBezTo>
                      <a:pt x="1821518" y="159130"/>
                      <a:pt x="1807434" y="161919"/>
                      <a:pt x="1791943" y="156956"/>
                    </a:cubicBezTo>
                    <a:cubicBezTo>
                      <a:pt x="1776452" y="151992"/>
                      <a:pt x="1765420" y="141155"/>
                      <a:pt x="1767303" y="132750"/>
                    </a:cubicBezTo>
                    <a:cubicBezTo>
                      <a:pt x="1768244" y="128548"/>
                      <a:pt x="1772237" y="125750"/>
                      <a:pt x="1777930" y="124623"/>
                    </a:cubicBezTo>
                    <a:close/>
                    <a:moveTo>
                      <a:pt x="3273900" y="119895"/>
                    </a:moveTo>
                    <a:cubicBezTo>
                      <a:pt x="3289844" y="121973"/>
                      <a:pt x="3302130" y="130671"/>
                      <a:pt x="3301341" y="139320"/>
                    </a:cubicBezTo>
                    <a:cubicBezTo>
                      <a:pt x="3300553" y="147969"/>
                      <a:pt x="3286989" y="153297"/>
                      <a:pt x="3271046" y="151220"/>
                    </a:cubicBezTo>
                    <a:cubicBezTo>
                      <a:pt x="3255103" y="149141"/>
                      <a:pt x="3242818" y="140444"/>
                      <a:pt x="3243606" y="131795"/>
                    </a:cubicBezTo>
                    <a:cubicBezTo>
                      <a:pt x="3244394" y="123146"/>
                      <a:pt x="3257957" y="117818"/>
                      <a:pt x="3273900" y="119895"/>
                    </a:cubicBezTo>
                    <a:close/>
                    <a:moveTo>
                      <a:pt x="1196074" y="119895"/>
                    </a:moveTo>
                    <a:cubicBezTo>
                      <a:pt x="1212018" y="121973"/>
                      <a:pt x="1224303" y="130671"/>
                      <a:pt x="1223515" y="139320"/>
                    </a:cubicBezTo>
                    <a:cubicBezTo>
                      <a:pt x="1222726" y="147969"/>
                      <a:pt x="1209163" y="153297"/>
                      <a:pt x="1193220" y="151220"/>
                    </a:cubicBezTo>
                    <a:cubicBezTo>
                      <a:pt x="1177276" y="149141"/>
                      <a:pt x="1164991" y="140444"/>
                      <a:pt x="1165779" y="131795"/>
                    </a:cubicBezTo>
                    <a:cubicBezTo>
                      <a:pt x="1166567" y="123146"/>
                      <a:pt x="1180131" y="117818"/>
                      <a:pt x="1196074" y="119895"/>
                    </a:cubicBezTo>
                    <a:close/>
                    <a:moveTo>
                      <a:pt x="2313276" y="84542"/>
                    </a:moveTo>
                    <a:cubicBezTo>
                      <a:pt x="2318569" y="86618"/>
                      <a:pt x="2324518" y="91112"/>
                      <a:pt x="2329871" y="97530"/>
                    </a:cubicBezTo>
                    <a:cubicBezTo>
                      <a:pt x="2340575" y="110368"/>
                      <a:pt x="2344834" y="126041"/>
                      <a:pt x="2339382" y="132541"/>
                    </a:cubicBezTo>
                    <a:cubicBezTo>
                      <a:pt x="2333931" y="139042"/>
                      <a:pt x="2320835" y="133905"/>
                      <a:pt x="2310131" y="121067"/>
                    </a:cubicBezTo>
                    <a:cubicBezTo>
                      <a:pt x="2299427" y="108231"/>
                      <a:pt x="2295169" y="92556"/>
                      <a:pt x="2300620" y="86056"/>
                    </a:cubicBezTo>
                    <a:cubicBezTo>
                      <a:pt x="2303346" y="82805"/>
                      <a:pt x="2307982" y="82466"/>
                      <a:pt x="2313276" y="84542"/>
                    </a:cubicBezTo>
                    <a:close/>
                    <a:moveTo>
                      <a:pt x="1464540" y="52929"/>
                    </a:moveTo>
                    <a:cubicBezTo>
                      <a:pt x="1470283" y="52255"/>
                      <a:pt x="1474744" y="53724"/>
                      <a:pt x="1476564" y="57491"/>
                    </a:cubicBezTo>
                    <a:cubicBezTo>
                      <a:pt x="1480201" y="65026"/>
                      <a:pt x="1471892" y="78908"/>
                      <a:pt x="1458003" y="88498"/>
                    </a:cubicBezTo>
                    <a:cubicBezTo>
                      <a:pt x="1444113" y="98087"/>
                      <a:pt x="1429905" y="99751"/>
                      <a:pt x="1426268" y="92216"/>
                    </a:cubicBezTo>
                    <a:cubicBezTo>
                      <a:pt x="1422629" y="84681"/>
                      <a:pt x="1430939" y="70799"/>
                      <a:pt x="1444829" y="61210"/>
                    </a:cubicBezTo>
                    <a:cubicBezTo>
                      <a:pt x="1451773" y="56415"/>
                      <a:pt x="1458798" y="53602"/>
                      <a:pt x="1464540" y="52929"/>
                    </a:cubicBezTo>
                    <a:close/>
                    <a:moveTo>
                      <a:pt x="1037664" y="45785"/>
                    </a:moveTo>
                    <a:lnTo>
                      <a:pt x="1031570" y="54294"/>
                    </a:lnTo>
                    <a:cubicBezTo>
                      <a:pt x="1019068" y="66307"/>
                      <a:pt x="1005238" y="70546"/>
                      <a:pt x="1000682" y="63763"/>
                    </a:cubicBezTo>
                    <a:lnTo>
                      <a:pt x="1001408" y="50031"/>
                    </a:lnTo>
                    <a:lnTo>
                      <a:pt x="1022581" y="47143"/>
                    </a:lnTo>
                    <a:close/>
                    <a:moveTo>
                      <a:pt x="2578800" y="33030"/>
                    </a:moveTo>
                    <a:cubicBezTo>
                      <a:pt x="2594647" y="35984"/>
                      <a:pt x="2606583" y="45349"/>
                      <a:pt x="2605462" y="53946"/>
                    </a:cubicBezTo>
                    <a:cubicBezTo>
                      <a:pt x="2604342" y="62542"/>
                      <a:pt x="2590587" y="67117"/>
                      <a:pt x="2574740" y="64162"/>
                    </a:cubicBezTo>
                    <a:cubicBezTo>
                      <a:pt x="2558895" y="61207"/>
                      <a:pt x="2546958" y="51842"/>
                      <a:pt x="2548080" y="43246"/>
                    </a:cubicBezTo>
                    <a:cubicBezTo>
                      <a:pt x="2549200" y="34649"/>
                      <a:pt x="2562955" y="30074"/>
                      <a:pt x="2578800" y="33030"/>
                    </a:cubicBezTo>
                    <a:close/>
                    <a:moveTo>
                      <a:pt x="1641801" y="657"/>
                    </a:moveTo>
                    <a:lnTo>
                      <a:pt x="1637088" y="4261"/>
                    </a:lnTo>
                    <a:cubicBezTo>
                      <a:pt x="1631395" y="5388"/>
                      <a:pt x="1624001" y="4845"/>
                      <a:pt x="1616255" y="2363"/>
                    </a:cubicBezTo>
                    <a:lnTo>
                      <a:pt x="1615886" y="2151"/>
                    </a:lnTo>
                    <a:close/>
                    <a:moveTo>
                      <a:pt x="2148692" y="1"/>
                    </a:moveTo>
                    <a:cubicBezTo>
                      <a:pt x="2164729" y="28"/>
                      <a:pt x="2177722" y="7105"/>
                      <a:pt x="2177711" y="15805"/>
                    </a:cubicBezTo>
                    <a:cubicBezTo>
                      <a:pt x="2177700" y="24506"/>
                      <a:pt x="2164692" y="31537"/>
                      <a:pt x="2148654" y="31510"/>
                    </a:cubicBezTo>
                    <a:cubicBezTo>
                      <a:pt x="2132616" y="31483"/>
                      <a:pt x="2119624" y="24406"/>
                      <a:pt x="2119634" y="15705"/>
                    </a:cubicBezTo>
                    <a:cubicBezTo>
                      <a:pt x="2119644" y="7005"/>
                      <a:pt x="2132654" y="-26"/>
                      <a:pt x="2148692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D769E5A6-904F-45A7-9DB8-5C98CBA1646C}"/>
                  </a:ext>
                </a:extLst>
              </p:cNvPr>
              <p:cNvSpPr/>
              <p:nvPr/>
            </p:nvSpPr>
            <p:spPr>
              <a:xfrm>
                <a:off x="2299076" y="2709855"/>
                <a:ext cx="3631198" cy="360178"/>
              </a:xfrm>
              <a:custGeom>
                <a:avLst/>
                <a:gdLst>
                  <a:gd name="connsiteX0" fmla="*/ 2994210 w 5313986"/>
                  <a:gd name="connsiteY0" fmla="*/ 20 h 527093"/>
                  <a:gd name="connsiteX1" fmla="*/ 5298500 w 5313986"/>
                  <a:gd name="connsiteY1" fmla="*/ 395266 h 527093"/>
                  <a:gd name="connsiteX2" fmla="*/ 5313986 w 5313986"/>
                  <a:gd name="connsiteY2" fmla="*/ 410848 h 527093"/>
                  <a:gd name="connsiteX3" fmla="*/ 5310019 w 5313986"/>
                  <a:gd name="connsiteY3" fmla="*/ 409196 h 527093"/>
                  <a:gd name="connsiteX4" fmla="*/ 2820935 w 5313986"/>
                  <a:gd name="connsiteY4" fmla="*/ 172895 h 527093"/>
                  <a:gd name="connsiteX5" fmla="*/ 23779 w 5313986"/>
                  <a:gd name="connsiteY5" fmla="*/ 516451 h 527093"/>
                  <a:gd name="connsiteX6" fmla="*/ 0 w 5313986"/>
                  <a:gd name="connsiteY6" fmla="*/ 527093 h 527093"/>
                  <a:gd name="connsiteX7" fmla="*/ 10016 w 5313986"/>
                  <a:gd name="connsiteY7" fmla="*/ 512883 h 527093"/>
                  <a:gd name="connsiteX8" fmla="*/ 2815367 w 5313986"/>
                  <a:gd name="connsiteY8" fmla="*/ 1621 h 527093"/>
                  <a:gd name="connsiteX9" fmla="*/ 2994210 w 5313986"/>
                  <a:gd name="connsiteY9" fmla="*/ 20 h 52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3986" h="527093">
                    <a:moveTo>
                      <a:pt x="2994210" y="20"/>
                    </a:moveTo>
                    <a:cubicBezTo>
                      <a:pt x="3775387" y="1714"/>
                      <a:pt x="4972237" y="109845"/>
                      <a:pt x="5298500" y="395266"/>
                    </a:cubicBezTo>
                    <a:lnTo>
                      <a:pt x="5313986" y="410848"/>
                    </a:lnTo>
                    <a:lnTo>
                      <a:pt x="5310019" y="409196"/>
                    </a:lnTo>
                    <a:cubicBezTo>
                      <a:pt x="4841241" y="231901"/>
                      <a:pt x="3553834" y="154587"/>
                      <a:pt x="2820935" y="172895"/>
                    </a:cubicBezTo>
                    <a:cubicBezTo>
                      <a:pt x="2088037" y="191203"/>
                      <a:pt x="555207" y="301182"/>
                      <a:pt x="23779" y="516451"/>
                    </a:cubicBezTo>
                    <a:lnTo>
                      <a:pt x="0" y="527093"/>
                    </a:lnTo>
                    <a:lnTo>
                      <a:pt x="10016" y="512883"/>
                    </a:lnTo>
                    <a:cubicBezTo>
                      <a:pt x="347142" y="114691"/>
                      <a:pt x="2024157" y="18290"/>
                      <a:pt x="2815367" y="1621"/>
                    </a:cubicBezTo>
                    <a:cubicBezTo>
                      <a:pt x="2871882" y="430"/>
                      <a:pt x="2931716" y="-115"/>
                      <a:pt x="2994210" y="2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42B66955-725C-43C1-B48C-000412FE28A9}"/>
                  </a:ext>
                </a:extLst>
              </p:cNvPr>
              <p:cNvSpPr/>
              <p:nvPr/>
            </p:nvSpPr>
            <p:spPr>
              <a:xfrm>
                <a:off x="2311261" y="3147031"/>
                <a:ext cx="3632675" cy="234010"/>
              </a:xfrm>
              <a:custGeom>
                <a:avLst/>
                <a:gdLst>
                  <a:gd name="connsiteX0" fmla="*/ 2970573 w 5316148"/>
                  <a:gd name="connsiteY0" fmla="*/ 257 h 342456"/>
                  <a:gd name="connsiteX1" fmla="*/ 5250461 w 5316148"/>
                  <a:gd name="connsiteY1" fmla="*/ 56495 h 342456"/>
                  <a:gd name="connsiteX2" fmla="*/ 5316148 w 5316148"/>
                  <a:gd name="connsiteY2" fmla="*/ 38806 h 342456"/>
                  <a:gd name="connsiteX3" fmla="*/ 5297805 w 5316148"/>
                  <a:gd name="connsiteY3" fmla="*/ 59412 h 342456"/>
                  <a:gd name="connsiteX4" fmla="*/ 2782296 w 5316148"/>
                  <a:gd name="connsiteY4" fmla="*/ 154327 h 342456"/>
                  <a:gd name="connsiteX5" fmla="*/ 9027 w 5316148"/>
                  <a:gd name="connsiteY5" fmla="*/ 194678 h 342456"/>
                  <a:gd name="connsiteX6" fmla="*/ 0 w 5316148"/>
                  <a:gd name="connsiteY6" fmla="*/ 184347 h 342456"/>
                  <a:gd name="connsiteX7" fmla="*/ 107799 w 5316148"/>
                  <a:gd name="connsiteY7" fmla="*/ 207947 h 342456"/>
                  <a:gd name="connsiteX8" fmla="*/ 2787293 w 5316148"/>
                  <a:gd name="connsiteY8" fmla="*/ 1502 h 342456"/>
                  <a:gd name="connsiteX9" fmla="*/ 2970573 w 5316148"/>
                  <a:gd name="connsiteY9" fmla="*/ 257 h 34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6148" h="342456">
                    <a:moveTo>
                      <a:pt x="2970573" y="257"/>
                    </a:moveTo>
                    <a:cubicBezTo>
                      <a:pt x="3731117" y="7043"/>
                      <a:pt x="4795388" y="145089"/>
                      <a:pt x="5250461" y="56495"/>
                    </a:cubicBezTo>
                    <a:lnTo>
                      <a:pt x="5316148" y="38806"/>
                    </a:lnTo>
                    <a:lnTo>
                      <a:pt x="5297805" y="59412"/>
                    </a:lnTo>
                    <a:cubicBezTo>
                      <a:pt x="4977170" y="359698"/>
                      <a:pt x="3601764" y="137063"/>
                      <a:pt x="2782296" y="154327"/>
                    </a:cubicBezTo>
                    <a:cubicBezTo>
                      <a:pt x="1962829" y="171591"/>
                      <a:pt x="376729" y="541402"/>
                      <a:pt x="9027" y="194678"/>
                    </a:cubicBezTo>
                    <a:lnTo>
                      <a:pt x="0" y="184347"/>
                    </a:lnTo>
                    <a:lnTo>
                      <a:pt x="107799" y="207947"/>
                    </a:lnTo>
                    <a:cubicBezTo>
                      <a:pt x="696380" y="294786"/>
                      <a:pt x="2025079" y="20542"/>
                      <a:pt x="2787293" y="1502"/>
                    </a:cubicBezTo>
                    <a:cubicBezTo>
                      <a:pt x="2845925" y="38"/>
                      <a:pt x="2907194" y="-308"/>
                      <a:pt x="2970573" y="257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BB4A54D5-5772-4AF9-9033-AC76CA89515D}"/>
                </a:ext>
              </a:extLst>
            </p:cNvPr>
            <p:cNvGrpSpPr/>
            <p:nvPr/>
          </p:nvGrpSpPr>
          <p:grpSpPr>
            <a:xfrm rot="20863462">
              <a:off x="7173125" y="1767570"/>
              <a:ext cx="1784417" cy="318978"/>
              <a:chOff x="2217420" y="2709855"/>
              <a:chExt cx="3754727" cy="671186"/>
            </a:xfrm>
          </p:grpSpPr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0B6171BF-59C0-4CC9-BA2C-00A834D8DB83}"/>
                  </a:ext>
                </a:extLst>
              </p:cNvPr>
              <p:cNvSpPr/>
              <p:nvPr/>
            </p:nvSpPr>
            <p:spPr>
              <a:xfrm rot="21077948">
                <a:off x="2217420" y="3127520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98">
                <a:extLst>
                  <a:ext uri="{FF2B5EF4-FFF2-40B4-BE49-F238E27FC236}">
                    <a16:creationId xmlns:a16="http://schemas.microsoft.com/office/drawing/2014/main" id="{5B57D655-0AB6-493F-835F-1FA65D7FF322}"/>
                  </a:ext>
                </a:extLst>
              </p:cNvPr>
              <p:cNvSpPr/>
              <p:nvPr/>
            </p:nvSpPr>
            <p:spPr>
              <a:xfrm>
                <a:off x="2259709" y="2709855"/>
                <a:ext cx="3712438" cy="671186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  <a:gd name="connsiteX0" fmla="*/ 9259 w 5664193"/>
                  <a:gd name="connsiteY0" fmla="*/ 701587 h 919957"/>
                  <a:gd name="connsiteX1" fmla="*/ 2870569 w 5664193"/>
                  <a:gd name="connsiteY1" fmla="*/ 547 h 919957"/>
                  <a:gd name="connsiteX2" fmla="*/ 5655679 w 5664193"/>
                  <a:gd name="connsiteY2" fmla="*/ 617767 h 919957"/>
                  <a:gd name="connsiteX3" fmla="*/ 2855329 w 5664193"/>
                  <a:gd name="connsiteY3" fmla="*/ 793027 h 919957"/>
                  <a:gd name="connsiteX4" fmla="*/ 9259 w 5664193"/>
                  <a:gd name="connsiteY4" fmla="*/ 701587 h 919957"/>
                  <a:gd name="connsiteX0" fmla="*/ 3870 w 5658804"/>
                  <a:gd name="connsiteY0" fmla="*/ 701587 h 979792"/>
                  <a:gd name="connsiteX1" fmla="*/ 2865180 w 5658804"/>
                  <a:gd name="connsiteY1" fmla="*/ 547 h 979792"/>
                  <a:gd name="connsiteX2" fmla="*/ 5650290 w 5658804"/>
                  <a:gd name="connsiteY2" fmla="*/ 617767 h 979792"/>
                  <a:gd name="connsiteX3" fmla="*/ 2849940 w 5658804"/>
                  <a:gd name="connsiteY3" fmla="*/ 793027 h 979792"/>
                  <a:gd name="connsiteX4" fmla="*/ 3870 w 5658804"/>
                  <a:gd name="connsiteY4" fmla="*/ 701587 h 979792"/>
                  <a:gd name="connsiteX0" fmla="*/ 3804 w 5438567"/>
                  <a:gd name="connsiteY0" fmla="*/ 702139 h 981708"/>
                  <a:gd name="connsiteX1" fmla="*/ 2865114 w 5438567"/>
                  <a:gd name="connsiteY1" fmla="*/ 1099 h 981708"/>
                  <a:gd name="connsiteX2" fmla="*/ 5429244 w 5438567"/>
                  <a:gd name="connsiteY2" fmla="*/ 587839 h 981708"/>
                  <a:gd name="connsiteX3" fmla="*/ 2849874 w 5438567"/>
                  <a:gd name="connsiteY3" fmla="*/ 793579 h 981708"/>
                  <a:gd name="connsiteX4" fmla="*/ 3804 w 5438567"/>
                  <a:gd name="connsiteY4" fmla="*/ 702139 h 981708"/>
                  <a:gd name="connsiteX0" fmla="*/ 3804 w 5432874"/>
                  <a:gd name="connsiteY0" fmla="*/ 702661 h 982230"/>
                  <a:gd name="connsiteX1" fmla="*/ 2865114 w 5432874"/>
                  <a:gd name="connsiteY1" fmla="*/ 1621 h 982230"/>
                  <a:gd name="connsiteX2" fmla="*/ 5429244 w 5432874"/>
                  <a:gd name="connsiteY2" fmla="*/ 588361 h 982230"/>
                  <a:gd name="connsiteX3" fmla="*/ 2849874 w 5432874"/>
                  <a:gd name="connsiteY3" fmla="*/ 794101 h 982230"/>
                  <a:gd name="connsiteX4" fmla="*/ 3804 w 5432874"/>
                  <a:gd name="connsiteY4" fmla="*/ 702661 h 98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32874" h="982230">
                    <a:moveTo>
                      <a:pt x="3804" y="702661"/>
                    </a:moveTo>
                    <a:cubicBezTo>
                      <a:pt x="-100336" y="143861"/>
                      <a:pt x="1960874" y="20671"/>
                      <a:pt x="2865114" y="1621"/>
                    </a:cubicBezTo>
                    <a:cubicBezTo>
                      <a:pt x="3769354" y="-17429"/>
                      <a:pt x="5523224" y="128621"/>
                      <a:pt x="5429244" y="588361"/>
                    </a:cubicBezTo>
                    <a:cubicBezTo>
                      <a:pt x="5335264" y="1048101"/>
                      <a:pt x="3754114" y="775051"/>
                      <a:pt x="2849874" y="794101"/>
                    </a:cubicBezTo>
                    <a:cubicBezTo>
                      <a:pt x="1945634" y="813151"/>
                      <a:pt x="107944" y="1261461"/>
                      <a:pt x="3804" y="70266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8F3F85FE-FFD3-491D-A184-B8528B33C735}"/>
                  </a:ext>
                </a:extLst>
              </p:cNvPr>
              <p:cNvSpPr/>
              <p:nvPr/>
            </p:nvSpPr>
            <p:spPr>
              <a:xfrm>
                <a:off x="2285384" y="2717578"/>
                <a:ext cx="3573461" cy="634380"/>
              </a:xfrm>
              <a:custGeom>
                <a:avLst/>
                <a:gdLst>
                  <a:gd name="connsiteX0" fmla="*/ 170037 w 3573461"/>
                  <a:gd name="connsiteY0" fmla="*/ 623176 h 634380"/>
                  <a:gd name="connsiteX1" fmla="*/ 190032 w 3573461"/>
                  <a:gd name="connsiteY1" fmla="*/ 630424 h 634380"/>
                  <a:gd name="connsiteX2" fmla="*/ 192451 w 3573461"/>
                  <a:gd name="connsiteY2" fmla="*/ 634380 h 634380"/>
                  <a:gd name="connsiteX3" fmla="*/ 154275 w 3573461"/>
                  <a:gd name="connsiteY3" fmla="*/ 624635 h 634380"/>
                  <a:gd name="connsiteX4" fmla="*/ 778082 w 3573461"/>
                  <a:gd name="connsiteY4" fmla="*/ 581738 h 634380"/>
                  <a:gd name="connsiteX5" fmla="*/ 790106 w 3573461"/>
                  <a:gd name="connsiteY5" fmla="*/ 586301 h 634380"/>
                  <a:gd name="connsiteX6" fmla="*/ 771545 w 3573461"/>
                  <a:gd name="connsiteY6" fmla="*/ 617307 h 634380"/>
                  <a:gd name="connsiteX7" fmla="*/ 739809 w 3573461"/>
                  <a:gd name="connsiteY7" fmla="*/ 621026 h 634380"/>
                  <a:gd name="connsiteX8" fmla="*/ 758370 w 3573461"/>
                  <a:gd name="connsiteY8" fmla="*/ 590019 h 634380"/>
                  <a:gd name="connsiteX9" fmla="*/ 778082 w 3573461"/>
                  <a:gd name="connsiteY9" fmla="*/ 581738 h 634380"/>
                  <a:gd name="connsiteX10" fmla="*/ 1088319 w 3573461"/>
                  <a:gd name="connsiteY10" fmla="*/ 581709 h 634380"/>
                  <a:gd name="connsiteX11" fmla="*/ 1099965 w 3573461"/>
                  <a:gd name="connsiteY11" fmla="*/ 587502 h 634380"/>
                  <a:gd name="connsiteX12" fmla="*/ 1096198 w 3573461"/>
                  <a:gd name="connsiteY12" fmla="*/ 601899 h 634380"/>
                  <a:gd name="connsiteX13" fmla="*/ 1080422 w 3573461"/>
                  <a:gd name="connsiteY13" fmla="*/ 615434 h 634380"/>
                  <a:gd name="connsiteX14" fmla="*/ 1052989 w 3573461"/>
                  <a:gd name="connsiteY14" fmla="*/ 618689 h 634380"/>
                  <a:gd name="connsiteX15" fmla="*/ 1051319 w 3573461"/>
                  <a:gd name="connsiteY15" fmla="*/ 618852 h 634380"/>
                  <a:gd name="connsiteX16" fmla="*/ 1047337 w 3573461"/>
                  <a:gd name="connsiteY16" fmla="*/ 616871 h 634380"/>
                  <a:gd name="connsiteX17" fmla="*/ 1068080 w 3573461"/>
                  <a:gd name="connsiteY17" fmla="*/ 587911 h 634380"/>
                  <a:gd name="connsiteX18" fmla="*/ 1088319 w 3573461"/>
                  <a:gd name="connsiteY18" fmla="*/ 581709 h 634380"/>
                  <a:gd name="connsiteX19" fmla="*/ 438503 w 3573461"/>
                  <a:gd name="connsiteY19" fmla="*/ 556208 h 634380"/>
                  <a:gd name="connsiteX20" fmla="*/ 450527 w 3573461"/>
                  <a:gd name="connsiteY20" fmla="*/ 560771 h 634380"/>
                  <a:gd name="connsiteX21" fmla="*/ 431966 w 3573461"/>
                  <a:gd name="connsiteY21" fmla="*/ 591777 h 634380"/>
                  <a:gd name="connsiteX22" fmla="*/ 400230 w 3573461"/>
                  <a:gd name="connsiteY22" fmla="*/ 595496 h 634380"/>
                  <a:gd name="connsiteX23" fmla="*/ 418791 w 3573461"/>
                  <a:gd name="connsiteY23" fmla="*/ 564490 h 634380"/>
                  <a:gd name="connsiteX24" fmla="*/ 438503 w 3573461"/>
                  <a:gd name="connsiteY24" fmla="*/ 556208 h 634380"/>
                  <a:gd name="connsiteX25" fmla="*/ 1652576 w 3573461"/>
                  <a:gd name="connsiteY25" fmla="*/ 530203 h 634380"/>
                  <a:gd name="connsiteX26" fmla="*/ 1673409 w 3573461"/>
                  <a:gd name="connsiteY26" fmla="*/ 532101 h 634380"/>
                  <a:gd name="connsiteX27" fmla="*/ 1692244 w 3573461"/>
                  <a:gd name="connsiteY27" fmla="*/ 542913 h 634380"/>
                  <a:gd name="connsiteX28" fmla="*/ 1693917 w 3573461"/>
                  <a:gd name="connsiteY28" fmla="*/ 546773 h 634380"/>
                  <a:gd name="connsiteX29" fmla="*/ 1663057 w 3573461"/>
                  <a:gd name="connsiteY29" fmla="*/ 548771 h 634380"/>
                  <a:gd name="connsiteX30" fmla="*/ 1647232 w 3573461"/>
                  <a:gd name="connsiteY30" fmla="*/ 550517 h 634380"/>
                  <a:gd name="connsiteX31" fmla="*/ 1641949 w 3573461"/>
                  <a:gd name="connsiteY31" fmla="*/ 538330 h 634380"/>
                  <a:gd name="connsiteX32" fmla="*/ 1652576 w 3573461"/>
                  <a:gd name="connsiteY32" fmla="*/ 530203 h 634380"/>
                  <a:gd name="connsiteX33" fmla="*/ 2085280 w 3573461"/>
                  <a:gd name="connsiteY33" fmla="*/ 521229 h 634380"/>
                  <a:gd name="connsiteX34" fmla="*/ 2097744 w 3573461"/>
                  <a:gd name="connsiteY34" fmla="*/ 523544 h 634380"/>
                  <a:gd name="connsiteX35" fmla="*/ 2097179 w 3573461"/>
                  <a:gd name="connsiteY35" fmla="*/ 534241 h 634380"/>
                  <a:gd name="connsiteX36" fmla="*/ 2066250 w 3573461"/>
                  <a:gd name="connsiteY36" fmla="*/ 533857 h 634380"/>
                  <a:gd name="connsiteX37" fmla="*/ 2066856 w 3573461"/>
                  <a:gd name="connsiteY37" fmla="*/ 533011 h 634380"/>
                  <a:gd name="connsiteX38" fmla="*/ 2085280 w 3573461"/>
                  <a:gd name="connsiteY38" fmla="*/ 521229 h 634380"/>
                  <a:gd name="connsiteX39" fmla="*/ 7453 w 3573461"/>
                  <a:gd name="connsiteY39" fmla="*/ 521229 h 634380"/>
                  <a:gd name="connsiteX40" fmla="*/ 19918 w 3573461"/>
                  <a:gd name="connsiteY40" fmla="*/ 523544 h 634380"/>
                  <a:gd name="connsiteX41" fmla="*/ 19123 w 3573461"/>
                  <a:gd name="connsiteY41" fmla="*/ 538598 h 634380"/>
                  <a:gd name="connsiteX42" fmla="*/ 14889 w 3573461"/>
                  <a:gd name="connsiteY42" fmla="*/ 544511 h 634380"/>
                  <a:gd name="connsiteX43" fmla="*/ 3087 w 3573461"/>
                  <a:gd name="connsiteY43" fmla="*/ 533344 h 634380"/>
                  <a:gd name="connsiteX44" fmla="*/ 0 w 3573461"/>
                  <a:gd name="connsiteY44" fmla="*/ 525995 h 634380"/>
                  <a:gd name="connsiteX45" fmla="*/ 2657939 w 3573461"/>
                  <a:gd name="connsiteY45" fmla="*/ 468844 h 634380"/>
                  <a:gd name="connsiteX46" fmla="*/ 2677795 w 3573461"/>
                  <a:gd name="connsiteY46" fmla="*/ 476615 h 634380"/>
                  <a:gd name="connsiteX47" fmla="*/ 2696912 w 3573461"/>
                  <a:gd name="connsiteY47" fmla="*/ 507135 h 634380"/>
                  <a:gd name="connsiteX48" fmla="*/ 2665116 w 3573461"/>
                  <a:gd name="connsiteY48" fmla="*/ 504236 h 634380"/>
                  <a:gd name="connsiteX49" fmla="*/ 2646001 w 3573461"/>
                  <a:gd name="connsiteY49" fmla="*/ 473715 h 634380"/>
                  <a:gd name="connsiteX50" fmla="*/ 2657939 w 3573461"/>
                  <a:gd name="connsiteY50" fmla="*/ 468844 h 634380"/>
                  <a:gd name="connsiteX51" fmla="*/ 580113 w 3573461"/>
                  <a:gd name="connsiteY51" fmla="*/ 468844 h 634380"/>
                  <a:gd name="connsiteX52" fmla="*/ 599969 w 3573461"/>
                  <a:gd name="connsiteY52" fmla="*/ 476615 h 634380"/>
                  <a:gd name="connsiteX53" fmla="*/ 619084 w 3573461"/>
                  <a:gd name="connsiteY53" fmla="*/ 507135 h 634380"/>
                  <a:gd name="connsiteX54" fmla="*/ 587290 w 3573461"/>
                  <a:gd name="connsiteY54" fmla="*/ 504236 h 634380"/>
                  <a:gd name="connsiteX55" fmla="*/ 568173 w 3573461"/>
                  <a:gd name="connsiteY55" fmla="*/ 473715 h 634380"/>
                  <a:gd name="connsiteX56" fmla="*/ 580113 w 3573461"/>
                  <a:gd name="connsiteY56" fmla="*/ 468844 h 634380"/>
                  <a:gd name="connsiteX57" fmla="*/ 3017188 w 3573461"/>
                  <a:gd name="connsiteY57" fmla="*/ 428007 h 634380"/>
                  <a:gd name="connsiteX58" fmla="*/ 3027959 w 3573461"/>
                  <a:gd name="connsiteY58" fmla="*/ 435860 h 634380"/>
                  <a:gd name="connsiteX59" fmla="*/ 3003762 w 3573461"/>
                  <a:gd name="connsiteY59" fmla="*/ 460695 h 634380"/>
                  <a:gd name="connsiteX60" fmla="*/ 2972198 w 3573461"/>
                  <a:gd name="connsiteY60" fmla="*/ 455277 h 634380"/>
                  <a:gd name="connsiteX61" fmla="*/ 2996395 w 3573461"/>
                  <a:gd name="connsiteY61" fmla="*/ 430442 h 634380"/>
                  <a:gd name="connsiteX62" fmla="*/ 3017188 w 3573461"/>
                  <a:gd name="connsiteY62" fmla="*/ 428007 h 634380"/>
                  <a:gd name="connsiteX63" fmla="*/ 939362 w 3573461"/>
                  <a:gd name="connsiteY63" fmla="*/ 428007 h 634380"/>
                  <a:gd name="connsiteX64" fmla="*/ 950133 w 3573461"/>
                  <a:gd name="connsiteY64" fmla="*/ 435860 h 634380"/>
                  <a:gd name="connsiteX65" fmla="*/ 925936 w 3573461"/>
                  <a:gd name="connsiteY65" fmla="*/ 460695 h 634380"/>
                  <a:gd name="connsiteX66" fmla="*/ 894372 w 3573461"/>
                  <a:gd name="connsiteY66" fmla="*/ 455277 h 634380"/>
                  <a:gd name="connsiteX67" fmla="*/ 918569 w 3573461"/>
                  <a:gd name="connsiteY67" fmla="*/ 430442 h 634380"/>
                  <a:gd name="connsiteX68" fmla="*/ 939362 w 3573461"/>
                  <a:gd name="connsiteY68" fmla="*/ 428007 h 634380"/>
                  <a:gd name="connsiteX69" fmla="*/ 3376188 w 3573461"/>
                  <a:gd name="connsiteY69" fmla="*/ 423643 h 634380"/>
                  <a:gd name="connsiteX70" fmla="*/ 3388211 w 3573461"/>
                  <a:gd name="connsiteY70" fmla="*/ 428206 h 634380"/>
                  <a:gd name="connsiteX71" fmla="*/ 3369650 w 3573461"/>
                  <a:gd name="connsiteY71" fmla="*/ 459212 h 634380"/>
                  <a:gd name="connsiteX72" fmla="*/ 3337915 w 3573461"/>
                  <a:gd name="connsiteY72" fmla="*/ 462931 h 634380"/>
                  <a:gd name="connsiteX73" fmla="*/ 3356476 w 3573461"/>
                  <a:gd name="connsiteY73" fmla="*/ 431925 h 634380"/>
                  <a:gd name="connsiteX74" fmla="*/ 3376188 w 3573461"/>
                  <a:gd name="connsiteY74" fmla="*/ 423643 h 634380"/>
                  <a:gd name="connsiteX75" fmla="*/ 1298362 w 3573461"/>
                  <a:gd name="connsiteY75" fmla="*/ 423643 h 634380"/>
                  <a:gd name="connsiteX76" fmla="*/ 1310385 w 3573461"/>
                  <a:gd name="connsiteY76" fmla="*/ 428206 h 634380"/>
                  <a:gd name="connsiteX77" fmla="*/ 1291824 w 3573461"/>
                  <a:gd name="connsiteY77" fmla="*/ 459212 h 634380"/>
                  <a:gd name="connsiteX78" fmla="*/ 1260089 w 3573461"/>
                  <a:gd name="connsiteY78" fmla="*/ 462931 h 634380"/>
                  <a:gd name="connsiteX79" fmla="*/ 1278650 w 3573461"/>
                  <a:gd name="connsiteY79" fmla="*/ 431925 h 634380"/>
                  <a:gd name="connsiteX80" fmla="*/ 1298362 w 3573461"/>
                  <a:gd name="connsiteY80" fmla="*/ 423643 h 634380"/>
                  <a:gd name="connsiteX81" fmla="*/ 2288722 w 3573461"/>
                  <a:gd name="connsiteY81" fmla="*/ 373108 h 634380"/>
                  <a:gd name="connsiteX82" fmla="*/ 2315384 w 3573461"/>
                  <a:gd name="connsiteY82" fmla="*/ 394024 h 634380"/>
                  <a:gd name="connsiteX83" fmla="*/ 2284662 w 3573461"/>
                  <a:gd name="connsiteY83" fmla="*/ 404241 h 634380"/>
                  <a:gd name="connsiteX84" fmla="*/ 2258001 w 3573461"/>
                  <a:gd name="connsiteY84" fmla="*/ 383325 h 634380"/>
                  <a:gd name="connsiteX85" fmla="*/ 2288722 w 3573461"/>
                  <a:gd name="connsiteY85" fmla="*/ 373108 h 634380"/>
                  <a:gd name="connsiteX86" fmla="*/ 1925738 w 3573461"/>
                  <a:gd name="connsiteY86" fmla="*/ 373108 h 634380"/>
                  <a:gd name="connsiteX87" fmla="*/ 1952401 w 3573461"/>
                  <a:gd name="connsiteY87" fmla="*/ 394024 h 634380"/>
                  <a:gd name="connsiteX88" fmla="*/ 1921679 w 3573461"/>
                  <a:gd name="connsiteY88" fmla="*/ 404241 h 634380"/>
                  <a:gd name="connsiteX89" fmla="*/ 1895018 w 3573461"/>
                  <a:gd name="connsiteY89" fmla="*/ 383325 h 634380"/>
                  <a:gd name="connsiteX90" fmla="*/ 1925738 w 3573461"/>
                  <a:gd name="connsiteY90" fmla="*/ 373108 h 634380"/>
                  <a:gd name="connsiteX91" fmla="*/ 210896 w 3573461"/>
                  <a:gd name="connsiteY91" fmla="*/ 373108 h 634380"/>
                  <a:gd name="connsiteX92" fmla="*/ 237558 w 3573461"/>
                  <a:gd name="connsiteY92" fmla="*/ 394024 h 634380"/>
                  <a:gd name="connsiteX93" fmla="*/ 206836 w 3573461"/>
                  <a:gd name="connsiteY93" fmla="*/ 404241 h 634380"/>
                  <a:gd name="connsiteX94" fmla="*/ 180174 w 3573461"/>
                  <a:gd name="connsiteY94" fmla="*/ 383325 h 634380"/>
                  <a:gd name="connsiteX95" fmla="*/ 210896 w 3573461"/>
                  <a:gd name="connsiteY95" fmla="*/ 373108 h 634380"/>
                  <a:gd name="connsiteX96" fmla="*/ 2814884 w 3573461"/>
                  <a:gd name="connsiteY96" fmla="*/ 353608 h 634380"/>
                  <a:gd name="connsiteX97" fmla="*/ 2825654 w 3573461"/>
                  <a:gd name="connsiteY97" fmla="*/ 361461 h 634380"/>
                  <a:gd name="connsiteX98" fmla="*/ 2801458 w 3573461"/>
                  <a:gd name="connsiteY98" fmla="*/ 386296 h 634380"/>
                  <a:gd name="connsiteX99" fmla="*/ 2769894 w 3573461"/>
                  <a:gd name="connsiteY99" fmla="*/ 380878 h 634380"/>
                  <a:gd name="connsiteX100" fmla="*/ 2794091 w 3573461"/>
                  <a:gd name="connsiteY100" fmla="*/ 356043 h 634380"/>
                  <a:gd name="connsiteX101" fmla="*/ 2814884 w 3573461"/>
                  <a:gd name="connsiteY101" fmla="*/ 353608 h 634380"/>
                  <a:gd name="connsiteX102" fmla="*/ 737058 w 3573461"/>
                  <a:gd name="connsiteY102" fmla="*/ 353608 h 634380"/>
                  <a:gd name="connsiteX103" fmla="*/ 747828 w 3573461"/>
                  <a:gd name="connsiteY103" fmla="*/ 361461 h 634380"/>
                  <a:gd name="connsiteX104" fmla="*/ 723631 w 3573461"/>
                  <a:gd name="connsiteY104" fmla="*/ 386296 h 634380"/>
                  <a:gd name="connsiteX105" fmla="*/ 692067 w 3573461"/>
                  <a:gd name="connsiteY105" fmla="*/ 380878 h 634380"/>
                  <a:gd name="connsiteX106" fmla="*/ 716264 w 3573461"/>
                  <a:gd name="connsiteY106" fmla="*/ 356043 h 634380"/>
                  <a:gd name="connsiteX107" fmla="*/ 737058 w 3573461"/>
                  <a:gd name="connsiteY107" fmla="*/ 353608 h 634380"/>
                  <a:gd name="connsiteX108" fmla="*/ 1665646 w 3573461"/>
                  <a:gd name="connsiteY108" fmla="*/ 321557 h 634380"/>
                  <a:gd name="connsiteX109" fmla="*/ 1686479 w 3573461"/>
                  <a:gd name="connsiteY109" fmla="*/ 323454 h 634380"/>
                  <a:gd name="connsiteX110" fmla="*/ 1711117 w 3573461"/>
                  <a:gd name="connsiteY110" fmla="*/ 347660 h 634380"/>
                  <a:gd name="connsiteX111" fmla="*/ 1679659 w 3573461"/>
                  <a:gd name="connsiteY111" fmla="*/ 353889 h 634380"/>
                  <a:gd name="connsiteX112" fmla="*/ 1655019 w 3573461"/>
                  <a:gd name="connsiteY112" fmla="*/ 329684 h 634380"/>
                  <a:gd name="connsiteX113" fmla="*/ 1665646 w 3573461"/>
                  <a:gd name="connsiteY113" fmla="*/ 321557 h 634380"/>
                  <a:gd name="connsiteX114" fmla="*/ 3201584 w 3573461"/>
                  <a:gd name="connsiteY114" fmla="*/ 314769 h 634380"/>
                  <a:gd name="connsiteX115" fmla="*/ 3212354 w 3573461"/>
                  <a:gd name="connsiteY115" fmla="*/ 322622 h 634380"/>
                  <a:gd name="connsiteX116" fmla="*/ 3188158 w 3573461"/>
                  <a:gd name="connsiteY116" fmla="*/ 347457 h 634380"/>
                  <a:gd name="connsiteX117" fmla="*/ 3156594 w 3573461"/>
                  <a:gd name="connsiteY117" fmla="*/ 342039 h 634380"/>
                  <a:gd name="connsiteX118" fmla="*/ 3180791 w 3573461"/>
                  <a:gd name="connsiteY118" fmla="*/ 317204 h 634380"/>
                  <a:gd name="connsiteX119" fmla="*/ 3201584 w 3573461"/>
                  <a:gd name="connsiteY119" fmla="*/ 314769 h 634380"/>
                  <a:gd name="connsiteX120" fmla="*/ 1123758 w 3573461"/>
                  <a:gd name="connsiteY120" fmla="*/ 314769 h 634380"/>
                  <a:gd name="connsiteX121" fmla="*/ 1134528 w 3573461"/>
                  <a:gd name="connsiteY121" fmla="*/ 322622 h 634380"/>
                  <a:gd name="connsiteX122" fmla="*/ 1110331 w 3573461"/>
                  <a:gd name="connsiteY122" fmla="*/ 347457 h 634380"/>
                  <a:gd name="connsiteX123" fmla="*/ 1078767 w 3573461"/>
                  <a:gd name="connsiteY123" fmla="*/ 342039 h 634380"/>
                  <a:gd name="connsiteX124" fmla="*/ 1102964 w 3573461"/>
                  <a:gd name="connsiteY124" fmla="*/ 317204 h 634380"/>
                  <a:gd name="connsiteX125" fmla="*/ 1123758 w 3573461"/>
                  <a:gd name="connsiteY125" fmla="*/ 314769 h 634380"/>
                  <a:gd name="connsiteX126" fmla="*/ 3560584 w 3573461"/>
                  <a:gd name="connsiteY126" fmla="*/ 310406 h 634380"/>
                  <a:gd name="connsiteX127" fmla="*/ 3572607 w 3573461"/>
                  <a:gd name="connsiteY127" fmla="*/ 314968 h 634380"/>
                  <a:gd name="connsiteX128" fmla="*/ 3554046 w 3573461"/>
                  <a:gd name="connsiteY128" fmla="*/ 345975 h 634380"/>
                  <a:gd name="connsiteX129" fmla="*/ 3522311 w 3573461"/>
                  <a:gd name="connsiteY129" fmla="*/ 349693 h 634380"/>
                  <a:gd name="connsiteX130" fmla="*/ 3540872 w 3573461"/>
                  <a:gd name="connsiteY130" fmla="*/ 318687 h 634380"/>
                  <a:gd name="connsiteX131" fmla="*/ 3560584 w 3573461"/>
                  <a:gd name="connsiteY131" fmla="*/ 310406 h 634380"/>
                  <a:gd name="connsiteX132" fmla="*/ 1482757 w 3573461"/>
                  <a:gd name="connsiteY132" fmla="*/ 310406 h 634380"/>
                  <a:gd name="connsiteX133" fmla="*/ 1494781 w 3573461"/>
                  <a:gd name="connsiteY133" fmla="*/ 314968 h 634380"/>
                  <a:gd name="connsiteX134" fmla="*/ 1476220 w 3573461"/>
                  <a:gd name="connsiteY134" fmla="*/ 345975 h 634380"/>
                  <a:gd name="connsiteX135" fmla="*/ 1444484 w 3573461"/>
                  <a:gd name="connsiteY135" fmla="*/ 349693 h 634380"/>
                  <a:gd name="connsiteX136" fmla="*/ 1463045 w 3573461"/>
                  <a:gd name="connsiteY136" fmla="*/ 318687 h 634380"/>
                  <a:gd name="connsiteX137" fmla="*/ 1482757 w 3573461"/>
                  <a:gd name="connsiteY137" fmla="*/ 310406 h 634380"/>
                  <a:gd name="connsiteX138" fmla="*/ 2671008 w 3573461"/>
                  <a:gd name="connsiteY138" fmla="*/ 260198 h 634380"/>
                  <a:gd name="connsiteX139" fmla="*/ 2690864 w 3573461"/>
                  <a:gd name="connsiteY139" fmla="*/ 267969 h 634380"/>
                  <a:gd name="connsiteX140" fmla="*/ 2709981 w 3573461"/>
                  <a:gd name="connsiteY140" fmla="*/ 298489 h 634380"/>
                  <a:gd name="connsiteX141" fmla="*/ 2678186 w 3573461"/>
                  <a:gd name="connsiteY141" fmla="*/ 295590 h 634380"/>
                  <a:gd name="connsiteX142" fmla="*/ 2659070 w 3573461"/>
                  <a:gd name="connsiteY142" fmla="*/ 265069 h 634380"/>
                  <a:gd name="connsiteX143" fmla="*/ 2671008 w 3573461"/>
                  <a:gd name="connsiteY143" fmla="*/ 260198 h 634380"/>
                  <a:gd name="connsiteX144" fmla="*/ 593182 w 3573461"/>
                  <a:gd name="connsiteY144" fmla="*/ 260198 h 634380"/>
                  <a:gd name="connsiteX145" fmla="*/ 613038 w 3573461"/>
                  <a:gd name="connsiteY145" fmla="*/ 267969 h 634380"/>
                  <a:gd name="connsiteX146" fmla="*/ 632153 w 3573461"/>
                  <a:gd name="connsiteY146" fmla="*/ 298489 h 634380"/>
                  <a:gd name="connsiteX147" fmla="*/ 600359 w 3573461"/>
                  <a:gd name="connsiteY147" fmla="*/ 295590 h 634380"/>
                  <a:gd name="connsiteX148" fmla="*/ 581243 w 3573461"/>
                  <a:gd name="connsiteY148" fmla="*/ 265069 h 634380"/>
                  <a:gd name="connsiteX149" fmla="*/ 593182 w 3573461"/>
                  <a:gd name="connsiteY149" fmla="*/ 260198 h 634380"/>
                  <a:gd name="connsiteX150" fmla="*/ 2473118 w 3573461"/>
                  <a:gd name="connsiteY150" fmla="*/ 259871 h 634380"/>
                  <a:gd name="connsiteX151" fmla="*/ 2499780 w 3573461"/>
                  <a:gd name="connsiteY151" fmla="*/ 280787 h 634380"/>
                  <a:gd name="connsiteX152" fmla="*/ 2469058 w 3573461"/>
                  <a:gd name="connsiteY152" fmla="*/ 291003 h 634380"/>
                  <a:gd name="connsiteX153" fmla="*/ 2442396 w 3573461"/>
                  <a:gd name="connsiteY153" fmla="*/ 270087 h 634380"/>
                  <a:gd name="connsiteX154" fmla="*/ 2473118 w 3573461"/>
                  <a:gd name="connsiteY154" fmla="*/ 259871 h 634380"/>
                  <a:gd name="connsiteX155" fmla="*/ 2110134 w 3573461"/>
                  <a:gd name="connsiteY155" fmla="*/ 259871 h 634380"/>
                  <a:gd name="connsiteX156" fmla="*/ 2136796 w 3573461"/>
                  <a:gd name="connsiteY156" fmla="*/ 280787 h 634380"/>
                  <a:gd name="connsiteX157" fmla="*/ 2106074 w 3573461"/>
                  <a:gd name="connsiteY157" fmla="*/ 291003 h 634380"/>
                  <a:gd name="connsiteX158" fmla="*/ 2079413 w 3573461"/>
                  <a:gd name="connsiteY158" fmla="*/ 270087 h 634380"/>
                  <a:gd name="connsiteX159" fmla="*/ 2110134 w 3573461"/>
                  <a:gd name="connsiteY159" fmla="*/ 259871 h 634380"/>
                  <a:gd name="connsiteX160" fmla="*/ 395291 w 3573461"/>
                  <a:gd name="connsiteY160" fmla="*/ 259871 h 634380"/>
                  <a:gd name="connsiteX161" fmla="*/ 421953 w 3573461"/>
                  <a:gd name="connsiteY161" fmla="*/ 280787 h 634380"/>
                  <a:gd name="connsiteX162" fmla="*/ 391231 w 3573461"/>
                  <a:gd name="connsiteY162" fmla="*/ 291003 h 634380"/>
                  <a:gd name="connsiteX163" fmla="*/ 364569 w 3573461"/>
                  <a:gd name="connsiteY163" fmla="*/ 270087 h 634380"/>
                  <a:gd name="connsiteX164" fmla="*/ 395291 w 3573461"/>
                  <a:gd name="connsiteY164" fmla="*/ 259871 h 634380"/>
                  <a:gd name="connsiteX165" fmla="*/ 2999281 w 3573461"/>
                  <a:gd name="connsiteY165" fmla="*/ 240370 h 634380"/>
                  <a:gd name="connsiteX166" fmla="*/ 3010051 w 3573461"/>
                  <a:gd name="connsiteY166" fmla="*/ 248223 h 634380"/>
                  <a:gd name="connsiteX167" fmla="*/ 2985854 w 3573461"/>
                  <a:gd name="connsiteY167" fmla="*/ 273058 h 634380"/>
                  <a:gd name="connsiteX168" fmla="*/ 2954290 w 3573461"/>
                  <a:gd name="connsiteY168" fmla="*/ 267640 h 634380"/>
                  <a:gd name="connsiteX169" fmla="*/ 2978487 w 3573461"/>
                  <a:gd name="connsiteY169" fmla="*/ 242806 h 634380"/>
                  <a:gd name="connsiteX170" fmla="*/ 2999281 w 3573461"/>
                  <a:gd name="connsiteY170" fmla="*/ 240370 h 634380"/>
                  <a:gd name="connsiteX171" fmla="*/ 921454 w 3573461"/>
                  <a:gd name="connsiteY171" fmla="*/ 240370 h 634380"/>
                  <a:gd name="connsiteX172" fmla="*/ 932225 w 3573461"/>
                  <a:gd name="connsiteY172" fmla="*/ 248223 h 634380"/>
                  <a:gd name="connsiteX173" fmla="*/ 908028 w 3573461"/>
                  <a:gd name="connsiteY173" fmla="*/ 273058 h 634380"/>
                  <a:gd name="connsiteX174" fmla="*/ 876464 w 3573461"/>
                  <a:gd name="connsiteY174" fmla="*/ 267640 h 634380"/>
                  <a:gd name="connsiteX175" fmla="*/ 900661 w 3573461"/>
                  <a:gd name="connsiteY175" fmla="*/ 242806 h 634380"/>
                  <a:gd name="connsiteX176" fmla="*/ 921454 w 3573461"/>
                  <a:gd name="connsiteY176" fmla="*/ 240370 h 634380"/>
                  <a:gd name="connsiteX177" fmla="*/ 2907325 w 3573461"/>
                  <a:gd name="connsiteY177" fmla="*/ 130962 h 634380"/>
                  <a:gd name="connsiteX178" fmla="*/ 2918095 w 3573461"/>
                  <a:gd name="connsiteY178" fmla="*/ 138815 h 634380"/>
                  <a:gd name="connsiteX179" fmla="*/ 2893898 w 3573461"/>
                  <a:gd name="connsiteY179" fmla="*/ 163649 h 634380"/>
                  <a:gd name="connsiteX180" fmla="*/ 2862334 w 3573461"/>
                  <a:gd name="connsiteY180" fmla="*/ 158231 h 634380"/>
                  <a:gd name="connsiteX181" fmla="*/ 2886531 w 3573461"/>
                  <a:gd name="connsiteY181" fmla="*/ 133397 h 634380"/>
                  <a:gd name="connsiteX182" fmla="*/ 2907325 w 3573461"/>
                  <a:gd name="connsiteY182" fmla="*/ 130962 h 634380"/>
                  <a:gd name="connsiteX183" fmla="*/ 829498 w 3573461"/>
                  <a:gd name="connsiteY183" fmla="*/ 130962 h 634380"/>
                  <a:gd name="connsiteX184" fmla="*/ 840269 w 3573461"/>
                  <a:gd name="connsiteY184" fmla="*/ 138815 h 634380"/>
                  <a:gd name="connsiteX185" fmla="*/ 816072 w 3573461"/>
                  <a:gd name="connsiteY185" fmla="*/ 163649 h 634380"/>
                  <a:gd name="connsiteX186" fmla="*/ 784508 w 3573461"/>
                  <a:gd name="connsiteY186" fmla="*/ 158231 h 634380"/>
                  <a:gd name="connsiteX187" fmla="*/ 808705 w 3573461"/>
                  <a:gd name="connsiteY187" fmla="*/ 133397 h 634380"/>
                  <a:gd name="connsiteX188" fmla="*/ 829498 w 3573461"/>
                  <a:gd name="connsiteY188" fmla="*/ 130962 h 634380"/>
                  <a:gd name="connsiteX189" fmla="*/ 1777930 w 3573461"/>
                  <a:gd name="connsiteY189" fmla="*/ 124623 h 634380"/>
                  <a:gd name="connsiteX190" fmla="*/ 1798763 w 3573461"/>
                  <a:gd name="connsiteY190" fmla="*/ 126521 h 634380"/>
                  <a:gd name="connsiteX191" fmla="*/ 1823401 w 3573461"/>
                  <a:gd name="connsiteY191" fmla="*/ 150726 h 634380"/>
                  <a:gd name="connsiteX192" fmla="*/ 1791943 w 3573461"/>
                  <a:gd name="connsiteY192" fmla="*/ 156956 h 634380"/>
                  <a:gd name="connsiteX193" fmla="*/ 1767303 w 3573461"/>
                  <a:gd name="connsiteY193" fmla="*/ 132750 h 634380"/>
                  <a:gd name="connsiteX194" fmla="*/ 1777930 w 3573461"/>
                  <a:gd name="connsiteY194" fmla="*/ 124623 h 634380"/>
                  <a:gd name="connsiteX195" fmla="*/ 3273900 w 3573461"/>
                  <a:gd name="connsiteY195" fmla="*/ 119895 h 634380"/>
                  <a:gd name="connsiteX196" fmla="*/ 3301341 w 3573461"/>
                  <a:gd name="connsiteY196" fmla="*/ 139320 h 634380"/>
                  <a:gd name="connsiteX197" fmla="*/ 3271046 w 3573461"/>
                  <a:gd name="connsiteY197" fmla="*/ 151220 h 634380"/>
                  <a:gd name="connsiteX198" fmla="*/ 3243606 w 3573461"/>
                  <a:gd name="connsiteY198" fmla="*/ 131795 h 634380"/>
                  <a:gd name="connsiteX199" fmla="*/ 3273900 w 3573461"/>
                  <a:gd name="connsiteY199" fmla="*/ 119895 h 634380"/>
                  <a:gd name="connsiteX200" fmla="*/ 1196074 w 3573461"/>
                  <a:gd name="connsiteY200" fmla="*/ 119895 h 634380"/>
                  <a:gd name="connsiteX201" fmla="*/ 1223515 w 3573461"/>
                  <a:gd name="connsiteY201" fmla="*/ 139320 h 634380"/>
                  <a:gd name="connsiteX202" fmla="*/ 1193220 w 3573461"/>
                  <a:gd name="connsiteY202" fmla="*/ 151220 h 634380"/>
                  <a:gd name="connsiteX203" fmla="*/ 1165779 w 3573461"/>
                  <a:gd name="connsiteY203" fmla="*/ 131795 h 634380"/>
                  <a:gd name="connsiteX204" fmla="*/ 1196074 w 3573461"/>
                  <a:gd name="connsiteY204" fmla="*/ 119895 h 634380"/>
                  <a:gd name="connsiteX205" fmla="*/ 2313276 w 3573461"/>
                  <a:gd name="connsiteY205" fmla="*/ 84542 h 634380"/>
                  <a:gd name="connsiteX206" fmla="*/ 2329871 w 3573461"/>
                  <a:gd name="connsiteY206" fmla="*/ 97530 h 634380"/>
                  <a:gd name="connsiteX207" fmla="*/ 2339382 w 3573461"/>
                  <a:gd name="connsiteY207" fmla="*/ 132541 h 634380"/>
                  <a:gd name="connsiteX208" fmla="*/ 2310131 w 3573461"/>
                  <a:gd name="connsiteY208" fmla="*/ 121067 h 634380"/>
                  <a:gd name="connsiteX209" fmla="*/ 2300620 w 3573461"/>
                  <a:gd name="connsiteY209" fmla="*/ 86056 h 634380"/>
                  <a:gd name="connsiteX210" fmla="*/ 2313276 w 3573461"/>
                  <a:gd name="connsiteY210" fmla="*/ 84542 h 634380"/>
                  <a:gd name="connsiteX211" fmla="*/ 1464540 w 3573461"/>
                  <a:gd name="connsiteY211" fmla="*/ 52929 h 634380"/>
                  <a:gd name="connsiteX212" fmla="*/ 1476564 w 3573461"/>
                  <a:gd name="connsiteY212" fmla="*/ 57491 h 634380"/>
                  <a:gd name="connsiteX213" fmla="*/ 1458003 w 3573461"/>
                  <a:gd name="connsiteY213" fmla="*/ 88498 h 634380"/>
                  <a:gd name="connsiteX214" fmla="*/ 1426268 w 3573461"/>
                  <a:gd name="connsiteY214" fmla="*/ 92216 h 634380"/>
                  <a:gd name="connsiteX215" fmla="*/ 1444829 w 3573461"/>
                  <a:gd name="connsiteY215" fmla="*/ 61210 h 634380"/>
                  <a:gd name="connsiteX216" fmla="*/ 1464540 w 3573461"/>
                  <a:gd name="connsiteY216" fmla="*/ 52929 h 634380"/>
                  <a:gd name="connsiteX217" fmla="*/ 1037664 w 3573461"/>
                  <a:gd name="connsiteY217" fmla="*/ 45785 h 634380"/>
                  <a:gd name="connsiteX218" fmla="*/ 1031570 w 3573461"/>
                  <a:gd name="connsiteY218" fmla="*/ 54294 h 634380"/>
                  <a:gd name="connsiteX219" fmla="*/ 1000682 w 3573461"/>
                  <a:gd name="connsiteY219" fmla="*/ 63763 h 634380"/>
                  <a:gd name="connsiteX220" fmla="*/ 1001408 w 3573461"/>
                  <a:gd name="connsiteY220" fmla="*/ 50031 h 634380"/>
                  <a:gd name="connsiteX221" fmla="*/ 1022581 w 3573461"/>
                  <a:gd name="connsiteY221" fmla="*/ 47143 h 634380"/>
                  <a:gd name="connsiteX222" fmla="*/ 2578800 w 3573461"/>
                  <a:gd name="connsiteY222" fmla="*/ 33030 h 634380"/>
                  <a:gd name="connsiteX223" fmla="*/ 2605462 w 3573461"/>
                  <a:gd name="connsiteY223" fmla="*/ 53946 h 634380"/>
                  <a:gd name="connsiteX224" fmla="*/ 2574740 w 3573461"/>
                  <a:gd name="connsiteY224" fmla="*/ 64162 h 634380"/>
                  <a:gd name="connsiteX225" fmla="*/ 2548080 w 3573461"/>
                  <a:gd name="connsiteY225" fmla="*/ 43246 h 634380"/>
                  <a:gd name="connsiteX226" fmla="*/ 2578800 w 3573461"/>
                  <a:gd name="connsiteY226" fmla="*/ 33030 h 634380"/>
                  <a:gd name="connsiteX227" fmla="*/ 1641801 w 3573461"/>
                  <a:gd name="connsiteY227" fmla="*/ 657 h 634380"/>
                  <a:gd name="connsiteX228" fmla="*/ 1637088 w 3573461"/>
                  <a:gd name="connsiteY228" fmla="*/ 4261 h 634380"/>
                  <a:gd name="connsiteX229" fmla="*/ 1616255 w 3573461"/>
                  <a:gd name="connsiteY229" fmla="*/ 2363 h 634380"/>
                  <a:gd name="connsiteX230" fmla="*/ 1615886 w 3573461"/>
                  <a:gd name="connsiteY230" fmla="*/ 2151 h 634380"/>
                  <a:gd name="connsiteX231" fmla="*/ 2148692 w 3573461"/>
                  <a:gd name="connsiteY231" fmla="*/ 1 h 634380"/>
                  <a:gd name="connsiteX232" fmla="*/ 2177711 w 3573461"/>
                  <a:gd name="connsiteY232" fmla="*/ 15805 h 634380"/>
                  <a:gd name="connsiteX233" fmla="*/ 2148654 w 3573461"/>
                  <a:gd name="connsiteY233" fmla="*/ 31510 h 634380"/>
                  <a:gd name="connsiteX234" fmla="*/ 2119634 w 3573461"/>
                  <a:gd name="connsiteY234" fmla="*/ 15705 h 634380"/>
                  <a:gd name="connsiteX235" fmla="*/ 2148692 w 3573461"/>
                  <a:gd name="connsiteY235" fmla="*/ 1 h 6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</a:cxnLst>
                <a:rect l="l" t="t" r="r" b="b"/>
                <a:pathLst>
                  <a:path w="3573461" h="634380">
                    <a:moveTo>
                      <a:pt x="170037" y="623176"/>
                    </a:moveTo>
                    <a:cubicBezTo>
                      <a:pt x="178009" y="624215"/>
                      <a:pt x="185066" y="626908"/>
                      <a:pt x="190032" y="630424"/>
                    </a:cubicBezTo>
                    <a:lnTo>
                      <a:pt x="192451" y="634380"/>
                    </a:lnTo>
                    <a:lnTo>
                      <a:pt x="154275" y="624635"/>
                    </a:lnTo>
                    <a:close/>
                    <a:moveTo>
                      <a:pt x="778082" y="581738"/>
                    </a:moveTo>
                    <a:cubicBezTo>
                      <a:pt x="783825" y="581065"/>
                      <a:pt x="788287" y="582533"/>
                      <a:pt x="790106" y="586301"/>
                    </a:cubicBezTo>
                    <a:cubicBezTo>
                      <a:pt x="793743" y="593835"/>
                      <a:pt x="785433" y="607718"/>
                      <a:pt x="771545" y="617307"/>
                    </a:cubicBezTo>
                    <a:cubicBezTo>
                      <a:pt x="757656" y="626896"/>
                      <a:pt x="743447" y="628561"/>
                      <a:pt x="739809" y="621026"/>
                    </a:cubicBezTo>
                    <a:cubicBezTo>
                      <a:pt x="736171" y="613491"/>
                      <a:pt x="744481" y="599608"/>
                      <a:pt x="758370" y="590019"/>
                    </a:cubicBezTo>
                    <a:cubicBezTo>
                      <a:pt x="765315" y="585225"/>
                      <a:pt x="772339" y="582411"/>
                      <a:pt x="778082" y="581738"/>
                    </a:cubicBezTo>
                    <a:close/>
                    <a:moveTo>
                      <a:pt x="1088319" y="581709"/>
                    </a:moveTo>
                    <a:cubicBezTo>
                      <a:pt x="1094089" y="581635"/>
                      <a:pt x="1098427" y="583560"/>
                      <a:pt x="1099965" y="587502"/>
                    </a:cubicBezTo>
                    <a:cubicBezTo>
                      <a:pt x="1101504" y="591445"/>
                      <a:pt x="1099952" y="596658"/>
                      <a:pt x="1096198" y="601899"/>
                    </a:cubicBezTo>
                    <a:lnTo>
                      <a:pt x="1080422" y="615434"/>
                    </a:lnTo>
                    <a:lnTo>
                      <a:pt x="1052989" y="618689"/>
                    </a:lnTo>
                    <a:lnTo>
                      <a:pt x="1051319" y="618852"/>
                    </a:lnTo>
                    <a:lnTo>
                      <a:pt x="1047337" y="616871"/>
                    </a:lnTo>
                    <a:cubicBezTo>
                      <a:pt x="1044260" y="608987"/>
                      <a:pt x="1053546" y="596021"/>
                      <a:pt x="1068080" y="587911"/>
                    </a:cubicBezTo>
                    <a:cubicBezTo>
                      <a:pt x="1075347" y="583855"/>
                      <a:pt x="1082548" y="581783"/>
                      <a:pt x="1088319" y="581709"/>
                    </a:cubicBezTo>
                    <a:close/>
                    <a:moveTo>
                      <a:pt x="438503" y="556208"/>
                    </a:moveTo>
                    <a:cubicBezTo>
                      <a:pt x="444246" y="555535"/>
                      <a:pt x="448708" y="557003"/>
                      <a:pt x="450527" y="560771"/>
                    </a:cubicBezTo>
                    <a:cubicBezTo>
                      <a:pt x="454164" y="568306"/>
                      <a:pt x="445854" y="582188"/>
                      <a:pt x="431966" y="591777"/>
                    </a:cubicBezTo>
                    <a:cubicBezTo>
                      <a:pt x="418077" y="601367"/>
                      <a:pt x="403868" y="603031"/>
                      <a:pt x="400230" y="595496"/>
                    </a:cubicBezTo>
                    <a:cubicBezTo>
                      <a:pt x="396592" y="587961"/>
                      <a:pt x="404902" y="574079"/>
                      <a:pt x="418791" y="564490"/>
                    </a:cubicBezTo>
                    <a:cubicBezTo>
                      <a:pt x="425736" y="559695"/>
                      <a:pt x="432760" y="556882"/>
                      <a:pt x="438503" y="556208"/>
                    </a:cubicBezTo>
                    <a:close/>
                    <a:moveTo>
                      <a:pt x="1652576" y="530203"/>
                    </a:moveTo>
                    <a:cubicBezTo>
                      <a:pt x="1658269" y="529074"/>
                      <a:pt x="1665664" y="529618"/>
                      <a:pt x="1673409" y="532101"/>
                    </a:cubicBezTo>
                    <a:cubicBezTo>
                      <a:pt x="1681155" y="534582"/>
                      <a:pt x="1687785" y="538532"/>
                      <a:pt x="1692244" y="542913"/>
                    </a:cubicBezTo>
                    <a:lnTo>
                      <a:pt x="1693917" y="546773"/>
                    </a:lnTo>
                    <a:lnTo>
                      <a:pt x="1663057" y="548771"/>
                    </a:lnTo>
                    <a:lnTo>
                      <a:pt x="1647232" y="550517"/>
                    </a:lnTo>
                    <a:lnTo>
                      <a:pt x="1641949" y="538330"/>
                    </a:lnTo>
                    <a:cubicBezTo>
                      <a:pt x="1642892" y="534128"/>
                      <a:pt x="1646883" y="531330"/>
                      <a:pt x="1652576" y="530203"/>
                    </a:cubicBezTo>
                    <a:close/>
                    <a:moveTo>
                      <a:pt x="2085280" y="521229"/>
                    </a:moveTo>
                    <a:cubicBezTo>
                      <a:pt x="2090870" y="519516"/>
                      <a:pt x="2095466" y="520152"/>
                      <a:pt x="2097744" y="523544"/>
                    </a:cubicBezTo>
                    <a:lnTo>
                      <a:pt x="2097179" y="534241"/>
                    </a:lnTo>
                    <a:lnTo>
                      <a:pt x="2066250" y="533857"/>
                    </a:lnTo>
                    <a:lnTo>
                      <a:pt x="2066856" y="533011"/>
                    </a:lnTo>
                    <a:cubicBezTo>
                      <a:pt x="2073107" y="527006"/>
                      <a:pt x="2079690" y="522942"/>
                      <a:pt x="2085280" y="521229"/>
                    </a:cubicBezTo>
                    <a:close/>
                    <a:moveTo>
                      <a:pt x="7453" y="521229"/>
                    </a:moveTo>
                    <a:cubicBezTo>
                      <a:pt x="13043" y="519516"/>
                      <a:pt x="17639" y="520152"/>
                      <a:pt x="19918" y="523544"/>
                    </a:cubicBezTo>
                    <a:cubicBezTo>
                      <a:pt x="22197" y="526935"/>
                      <a:pt x="21726" y="532440"/>
                      <a:pt x="19123" y="538598"/>
                    </a:cubicBezTo>
                    <a:lnTo>
                      <a:pt x="14889" y="544511"/>
                    </a:lnTo>
                    <a:lnTo>
                      <a:pt x="3087" y="533344"/>
                    </a:lnTo>
                    <a:lnTo>
                      <a:pt x="0" y="525995"/>
                    </a:lnTo>
                    <a:close/>
                    <a:moveTo>
                      <a:pt x="2657939" y="468844"/>
                    </a:moveTo>
                    <a:cubicBezTo>
                      <a:pt x="2663693" y="469368"/>
                      <a:pt x="2670766" y="472000"/>
                      <a:pt x="2677795" y="476615"/>
                    </a:cubicBezTo>
                    <a:cubicBezTo>
                      <a:pt x="2691854" y="485844"/>
                      <a:pt x="2700412" y="499508"/>
                      <a:pt x="2696912" y="507135"/>
                    </a:cubicBezTo>
                    <a:cubicBezTo>
                      <a:pt x="2693410" y="514762"/>
                      <a:pt x="2679175" y="513465"/>
                      <a:pt x="2665116" y="504236"/>
                    </a:cubicBezTo>
                    <a:cubicBezTo>
                      <a:pt x="2651058" y="495007"/>
                      <a:pt x="2642500" y="481341"/>
                      <a:pt x="2646001" y="473715"/>
                    </a:cubicBezTo>
                    <a:cubicBezTo>
                      <a:pt x="2647751" y="469902"/>
                      <a:pt x="2652185" y="468319"/>
                      <a:pt x="2657939" y="468844"/>
                    </a:cubicBezTo>
                    <a:close/>
                    <a:moveTo>
                      <a:pt x="580113" y="468844"/>
                    </a:moveTo>
                    <a:cubicBezTo>
                      <a:pt x="585867" y="469368"/>
                      <a:pt x="592940" y="472000"/>
                      <a:pt x="599969" y="476615"/>
                    </a:cubicBezTo>
                    <a:cubicBezTo>
                      <a:pt x="614028" y="485844"/>
                      <a:pt x="622585" y="499508"/>
                      <a:pt x="619084" y="507135"/>
                    </a:cubicBezTo>
                    <a:cubicBezTo>
                      <a:pt x="615583" y="514762"/>
                      <a:pt x="601348" y="513465"/>
                      <a:pt x="587290" y="504236"/>
                    </a:cubicBezTo>
                    <a:cubicBezTo>
                      <a:pt x="573230" y="495007"/>
                      <a:pt x="564672" y="481341"/>
                      <a:pt x="568173" y="473715"/>
                    </a:cubicBezTo>
                    <a:cubicBezTo>
                      <a:pt x="569924" y="469902"/>
                      <a:pt x="574358" y="468319"/>
                      <a:pt x="580113" y="468844"/>
                    </a:cubicBezTo>
                    <a:close/>
                    <a:moveTo>
                      <a:pt x="3017188" y="428007"/>
                    </a:moveTo>
                    <a:cubicBezTo>
                      <a:pt x="3022901" y="428988"/>
                      <a:pt x="3026942" y="431684"/>
                      <a:pt x="3027959" y="435860"/>
                    </a:cubicBezTo>
                    <a:cubicBezTo>
                      <a:pt x="3029993" y="444213"/>
                      <a:pt x="3019160" y="455333"/>
                      <a:pt x="3003762" y="460695"/>
                    </a:cubicBezTo>
                    <a:cubicBezTo>
                      <a:pt x="2988364" y="466057"/>
                      <a:pt x="2974232" y="463631"/>
                      <a:pt x="2972198" y="455277"/>
                    </a:cubicBezTo>
                    <a:cubicBezTo>
                      <a:pt x="2970164" y="446924"/>
                      <a:pt x="2980998" y="435804"/>
                      <a:pt x="2996395" y="430442"/>
                    </a:cubicBezTo>
                    <a:cubicBezTo>
                      <a:pt x="3004094" y="427761"/>
                      <a:pt x="3011478" y="427027"/>
                      <a:pt x="3017188" y="428007"/>
                    </a:cubicBezTo>
                    <a:close/>
                    <a:moveTo>
                      <a:pt x="939362" y="428007"/>
                    </a:moveTo>
                    <a:cubicBezTo>
                      <a:pt x="945074" y="428988"/>
                      <a:pt x="949116" y="431684"/>
                      <a:pt x="950133" y="435860"/>
                    </a:cubicBezTo>
                    <a:cubicBezTo>
                      <a:pt x="952167" y="444213"/>
                      <a:pt x="941334" y="455333"/>
                      <a:pt x="925936" y="460695"/>
                    </a:cubicBezTo>
                    <a:cubicBezTo>
                      <a:pt x="910538" y="466057"/>
                      <a:pt x="896406" y="463631"/>
                      <a:pt x="894372" y="455277"/>
                    </a:cubicBezTo>
                    <a:cubicBezTo>
                      <a:pt x="892338" y="446924"/>
                      <a:pt x="903171" y="435804"/>
                      <a:pt x="918569" y="430442"/>
                    </a:cubicBezTo>
                    <a:cubicBezTo>
                      <a:pt x="926268" y="427761"/>
                      <a:pt x="933650" y="427027"/>
                      <a:pt x="939362" y="428007"/>
                    </a:cubicBezTo>
                    <a:close/>
                    <a:moveTo>
                      <a:pt x="3376188" y="423643"/>
                    </a:moveTo>
                    <a:cubicBezTo>
                      <a:pt x="3381931" y="422971"/>
                      <a:pt x="3386393" y="424438"/>
                      <a:pt x="3388211" y="428206"/>
                    </a:cubicBezTo>
                    <a:cubicBezTo>
                      <a:pt x="3391850" y="435741"/>
                      <a:pt x="3383540" y="449623"/>
                      <a:pt x="3369650" y="459212"/>
                    </a:cubicBezTo>
                    <a:cubicBezTo>
                      <a:pt x="3355762" y="468802"/>
                      <a:pt x="3341554" y="470466"/>
                      <a:pt x="3337915" y="462931"/>
                    </a:cubicBezTo>
                    <a:cubicBezTo>
                      <a:pt x="3334278" y="455396"/>
                      <a:pt x="3342587" y="441514"/>
                      <a:pt x="3356476" y="431925"/>
                    </a:cubicBezTo>
                    <a:cubicBezTo>
                      <a:pt x="3363421" y="427130"/>
                      <a:pt x="3370445" y="424317"/>
                      <a:pt x="3376188" y="423643"/>
                    </a:cubicBezTo>
                    <a:close/>
                    <a:moveTo>
                      <a:pt x="1298362" y="423643"/>
                    </a:moveTo>
                    <a:cubicBezTo>
                      <a:pt x="1304104" y="422971"/>
                      <a:pt x="1308566" y="424438"/>
                      <a:pt x="1310385" y="428206"/>
                    </a:cubicBezTo>
                    <a:cubicBezTo>
                      <a:pt x="1314023" y="435741"/>
                      <a:pt x="1305713" y="449623"/>
                      <a:pt x="1291824" y="459212"/>
                    </a:cubicBezTo>
                    <a:cubicBezTo>
                      <a:pt x="1277935" y="468802"/>
                      <a:pt x="1263727" y="470466"/>
                      <a:pt x="1260089" y="462931"/>
                    </a:cubicBezTo>
                    <a:cubicBezTo>
                      <a:pt x="1256451" y="455396"/>
                      <a:pt x="1264761" y="441514"/>
                      <a:pt x="1278650" y="431925"/>
                    </a:cubicBezTo>
                    <a:cubicBezTo>
                      <a:pt x="1285594" y="427130"/>
                      <a:pt x="1292619" y="424317"/>
                      <a:pt x="1298362" y="423643"/>
                    </a:cubicBezTo>
                    <a:close/>
                    <a:moveTo>
                      <a:pt x="2288722" y="373108"/>
                    </a:moveTo>
                    <a:cubicBezTo>
                      <a:pt x="2304569" y="376063"/>
                      <a:pt x="2316505" y="385428"/>
                      <a:pt x="2315384" y="394024"/>
                    </a:cubicBezTo>
                    <a:cubicBezTo>
                      <a:pt x="2314264" y="402621"/>
                      <a:pt x="2300509" y="407196"/>
                      <a:pt x="2284662" y="404241"/>
                    </a:cubicBezTo>
                    <a:cubicBezTo>
                      <a:pt x="2268816" y="401286"/>
                      <a:pt x="2256879" y="391921"/>
                      <a:pt x="2258001" y="383325"/>
                    </a:cubicBezTo>
                    <a:cubicBezTo>
                      <a:pt x="2259122" y="374728"/>
                      <a:pt x="2272876" y="370153"/>
                      <a:pt x="2288722" y="373108"/>
                    </a:cubicBezTo>
                    <a:close/>
                    <a:moveTo>
                      <a:pt x="1925738" y="373108"/>
                    </a:moveTo>
                    <a:cubicBezTo>
                      <a:pt x="1941585" y="376063"/>
                      <a:pt x="1953521" y="385428"/>
                      <a:pt x="1952401" y="394024"/>
                    </a:cubicBezTo>
                    <a:cubicBezTo>
                      <a:pt x="1951280" y="402621"/>
                      <a:pt x="1937526" y="407196"/>
                      <a:pt x="1921679" y="404241"/>
                    </a:cubicBezTo>
                    <a:cubicBezTo>
                      <a:pt x="1905833" y="401286"/>
                      <a:pt x="1893896" y="391921"/>
                      <a:pt x="1895018" y="383325"/>
                    </a:cubicBezTo>
                    <a:cubicBezTo>
                      <a:pt x="1896138" y="374728"/>
                      <a:pt x="1909893" y="370153"/>
                      <a:pt x="1925738" y="373108"/>
                    </a:cubicBezTo>
                    <a:close/>
                    <a:moveTo>
                      <a:pt x="210896" y="373108"/>
                    </a:moveTo>
                    <a:cubicBezTo>
                      <a:pt x="226741" y="376063"/>
                      <a:pt x="238678" y="385428"/>
                      <a:pt x="237558" y="394024"/>
                    </a:cubicBezTo>
                    <a:cubicBezTo>
                      <a:pt x="236436" y="402621"/>
                      <a:pt x="222682" y="407196"/>
                      <a:pt x="206836" y="404241"/>
                    </a:cubicBezTo>
                    <a:cubicBezTo>
                      <a:pt x="190990" y="401286"/>
                      <a:pt x="179053" y="391921"/>
                      <a:pt x="180174" y="383325"/>
                    </a:cubicBezTo>
                    <a:cubicBezTo>
                      <a:pt x="181295" y="374728"/>
                      <a:pt x="195049" y="370153"/>
                      <a:pt x="210896" y="373108"/>
                    </a:cubicBezTo>
                    <a:close/>
                    <a:moveTo>
                      <a:pt x="2814884" y="353608"/>
                    </a:moveTo>
                    <a:cubicBezTo>
                      <a:pt x="2820596" y="354589"/>
                      <a:pt x="2824638" y="357285"/>
                      <a:pt x="2825654" y="361461"/>
                    </a:cubicBezTo>
                    <a:cubicBezTo>
                      <a:pt x="2827689" y="369814"/>
                      <a:pt x="2816856" y="380934"/>
                      <a:pt x="2801458" y="386296"/>
                    </a:cubicBezTo>
                    <a:cubicBezTo>
                      <a:pt x="2786060" y="391657"/>
                      <a:pt x="2771928" y="389232"/>
                      <a:pt x="2769894" y="380878"/>
                    </a:cubicBezTo>
                    <a:cubicBezTo>
                      <a:pt x="2767860" y="372525"/>
                      <a:pt x="2778693" y="361405"/>
                      <a:pt x="2794091" y="356043"/>
                    </a:cubicBezTo>
                    <a:cubicBezTo>
                      <a:pt x="2801790" y="353362"/>
                      <a:pt x="2809172" y="352629"/>
                      <a:pt x="2814884" y="353608"/>
                    </a:cubicBezTo>
                    <a:close/>
                    <a:moveTo>
                      <a:pt x="737058" y="353608"/>
                    </a:moveTo>
                    <a:cubicBezTo>
                      <a:pt x="742770" y="354589"/>
                      <a:pt x="746811" y="357285"/>
                      <a:pt x="747828" y="361461"/>
                    </a:cubicBezTo>
                    <a:cubicBezTo>
                      <a:pt x="749862" y="369814"/>
                      <a:pt x="739029" y="380934"/>
                      <a:pt x="723631" y="386296"/>
                    </a:cubicBezTo>
                    <a:cubicBezTo>
                      <a:pt x="708233" y="391657"/>
                      <a:pt x="694102" y="389232"/>
                      <a:pt x="692067" y="380878"/>
                    </a:cubicBezTo>
                    <a:cubicBezTo>
                      <a:pt x="690033" y="372525"/>
                      <a:pt x="700866" y="361405"/>
                      <a:pt x="716264" y="356043"/>
                    </a:cubicBezTo>
                    <a:cubicBezTo>
                      <a:pt x="723964" y="353362"/>
                      <a:pt x="731346" y="352629"/>
                      <a:pt x="737058" y="353608"/>
                    </a:cubicBezTo>
                    <a:close/>
                    <a:moveTo>
                      <a:pt x="1665646" y="321557"/>
                    </a:moveTo>
                    <a:cubicBezTo>
                      <a:pt x="1671339" y="320428"/>
                      <a:pt x="1678733" y="320972"/>
                      <a:pt x="1686479" y="323454"/>
                    </a:cubicBezTo>
                    <a:cubicBezTo>
                      <a:pt x="1701969" y="328417"/>
                      <a:pt x="1713000" y="339255"/>
                      <a:pt x="1711117" y="347660"/>
                    </a:cubicBezTo>
                    <a:cubicBezTo>
                      <a:pt x="1709234" y="356064"/>
                      <a:pt x="1695149" y="358853"/>
                      <a:pt x="1679659" y="353889"/>
                    </a:cubicBezTo>
                    <a:cubicBezTo>
                      <a:pt x="1664168" y="348925"/>
                      <a:pt x="1653136" y="338088"/>
                      <a:pt x="1655019" y="329684"/>
                    </a:cubicBezTo>
                    <a:cubicBezTo>
                      <a:pt x="1655960" y="325482"/>
                      <a:pt x="1659953" y="322684"/>
                      <a:pt x="1665646" y="321557"/>
                    </a:cubicBezTo>
                    <a:close/>
                    <a:moveTo>
                      <a:pt x="3201584" y="314769"/>
                    </a:moveTo>
                    <a:cubicBezTo>
                      <a:pt x="3207296" y="315750"/>
                      <a:pt x="3211338" y="318446"/>
                      <a:pt x="3212354" y="322622"/>
                    </a:cubicBezTo>
                    <a:cubicBezTo>
                      <a:pt x="3214389" y="330975"/>
                      <a:pt x="3203556" y="342096"/>
                      <a:pt x="3188158" y="347457"/>
                    </a:cubicBezTo>
                    <a:cubicBezTo>
                      <a:pt x="3172760" y="352818"/>
                      <a:pt x="3158628" y="350393"/>
                      <a:pt x="3156594" y="342039"/>
                    </a:cubicBezTo>
                    <a:cubicBezTo>
                      <a:pt x="3154560" y="333686"/>
                      <a:pt x="3165393" y="322566"/>
                      <a:pt x="3180791" y="317204"/>
                    </a:cubicBezTo>
                    <a:cubicBezTo>
                      <a:pt x="3188490" y="314523"/>
                      <a:pt x="3195872" y="313790"/>
                      <a:pt x="3201584" y="314769"/>
                    </a:cubicBezTo>
                    <a:close/>
                    <a:moveTo>
                      <a:pt x="1123758" y="314769"/>
                    </a:moveTo>
                    <a:cubicBezTo>
                      <a:pt x="1129469" y="315750"/>
                      <a:pt x="1133511" y="318446"/>
                      <a:pt x="1134528" y="322622"/>
                    </a:cubicBezTo>
                    <a:cubicBezTo>
                      <a:pt x="1136562" y="330975"/>
                      <a:pt x="1125729" y="342096"/>
                      <a:pt x="1110331" y="347457"/>
                    </a:cubicBezTo>
                    <a:cubicBezTo>
                      <a:pt x="1094933" y="352818"/>
                      <a:pt x="1080802" y="350393"/>
                      <a:pt x="1078767" y="342039"/>
                    </a:cubicBezTo>
                    <a:cubicBezTo>
                      <a:pt x="1076733" y="333686"/>
                      <a:pt x="1087566" y="322566"/>
                      <a:pt x="1102964" y="317204"/>
                    </a:cubicBezTo>
                    <a:cubicBezTo>
                      <a:pt x="1110664" y="314523"/>
                      <a:pt x="1118046" y="313790"/>
                      <a:pt x="1123758" y="314769"/>
                    </a:cubicBezTo>
                    <a:close/>
                    <a:moveTo>
                      <a:pt x="3560584" y="310406"/>
                    </a:moveTo>
                    <a:cubicBezTo>
                      <a:pt x="3566326" y="309732"/>
                      <a:pt x="3570788" y="311201"/>
                      <a:pt x="3572607" y="314968"/>
                    </a:cubicBezTo>
                    <a:cubicBezTo>
                      <a:pt x="3576245" y="322503"/>
                      <a:pt x="3567936" y="336385"/>
                      <a:pt x="3554046" y="345975"/>
                    </a:cubicBezTo>
                    <a:cubicBezTo>
                      <a:pt x="3540157" y="355564"/>
                      <a:pt x="3525949" y="357228"/>
                      <a:pt x="3522311" y="349693"/>
                    </a:cubicBezTo>
                    <a:cubicBezTo>
                      <a:pt x="3518673" y="342158"/>
                      <a:pt x="3526983" y="328276"/>
                      <a:pt x="3540872" y="318687"/>
                    </a:cubicBezTo>
                    <a:cubicBezTo>
                      <a:pt x="3547816" y="313892"/>
                      <a:pt x="3554841" y="311079"/>
                      <a:pt x="3560584" y="310406"/>
                    </a:cubicBezTo>
                    <a:close/>
                    <a:moveTo>
                      <a:pt x="1482757" y="310406"/>
                    </a:moveTo>
                    <a:cubicBezTo>
                      <a:pt x="1488500" y="309732"/>
                      <a:pt x="1492962" y="311201"/>
                      <a:pt x="1494781" y="314968"/>
                    </a:cubicBezTo>
                    <a:cubicBezTo>
                      <a:pt x="1498418" y="322503"/>
                      <a:pt x="1490108" y="336385"/>
                      <a:pt x="1476220" y="345975"/>
                    </a:cubicBezTo>
                    <a:cubicBezTo>
                      <a:pt x="1462330" y="355564"/>
                      <a:pt x="1448122" y="357228"/>
                      <a:pt x="1444484" y="349693"/>
                    </a:cubicBezTo>
                    <a:cubicBezTo>
                      <a:pt x="1440846" y="342158"/>
                      <a:pt x="1449155" y="328276"/>
                      <a:pt x="1463045" y="318687"/>
                    </a:cubicBezTo>
                    <a:cubicBezTo>
                      <a:pt x="1469990" y="313892"/>
                      <a:pt x="1477014" y="311079"/>
                      <a:pt x="1482757" y="310406"/>
                    </a:cubicBezTo>
                    <a:close/>
                    <a:moveTo>
                      <a:pt x="2671008" y="260198"/>
                    </a:moveTo>
                    <a:cubicBezTo>
                      <a:pt x="2676762" y="260722"/>
                      <a:pt x="2683836" y="263355"/>
                      <a:pt x="2690864" y="267969"/>
                    </a:cubicBezTo>
                    <a:cubicBezTo>
                      <a:pt x="2704924" y="277197"/>
                      <a:pt x="2713482" y="290862"/>
                      <a:pt x="2709981" y="298489"/>
                    </a:cubicBezTo>
                    <a:cubicBezTo>
                      <a:pt x="2706480" y="306116"/>
                      <a:pt x="2692245" y="304819"/>
                      <a:pt x="2678186" y="295590"/>
                    </a:cubicBezTo>
                    <a:cubicBezTo>
                      <a:pt x="2664127" y="286361"/>
                      <a:pt x="2655569" y="272696"/>
                      <a:pt x="2659070" y="265069"/>
                    </a:cubicBezTo>
                    <a:cubicBezTo>
                      <a:pt x="2660820" y="261256"/>
                      <a:pt x="2665254" y="259673"/>
                      <a:pt x="2671008" y="260198"/>
                    </a:cubicBezTo>
                    <a:close/>
                    <a:moveTo>
                      <a:pt x="593182" y="260198"/>
                    </a:moveTo>
                    <a:cubicBezTo>
                      <a:pt x="598935" y="260722"/>
                      <a:pt x="606009" y="263355"/>
                      <a:pt x="613038" y="267969"/>
                    </a:cubicBezTo>
                    <a:cubicBezTo>
                      <a:pt x="627097" y="277197"/>
                      <a:pt x="635655" y="290862"/>
                      <a:pt x="632153" y="298489"/>
                    </a:cubicBezTo>
                    <a:cubicBezTo>
                      <a:pt x="628652" y="306116"/>
                      <a:pt x="614417" y="304819"/>
                      <a:pt x="600359" y="295590"/>
                    </a:cubicBezTo>
                    <a:cubicBezTo>
                      <a:pt x="586300" y="286361"/>
                      <a:pt x="577742" y="272696"/>
                      <a:pt x="581243" y="265069"/>
                    </a:cubicBezTo>
                    <a:cubicBezTo>
                      <a:pt x="582994" y="261256"/>
                      <a:pt x="587428" y="259673"/>
                      <a:pt x="593182" y="260198"/>
                    </a:cubicBezTo>
                    <a:close/>
                    <a:moveTo>
                      <a:pt x="2473118" y="259871"/>
                    </a:moveTo>
                    <a:cubicBezTo>
                      <a:pt x="2488964" y="262825"/>
                      <a:pt x="2500900" y="272190"/>
                      <a:pt x="2499780" y="280787"/>
                    </a:cubicBezTo>
                    <a:cubicBezTo>
                      <a:pt x="2498659" y="289383"/>
                      <a:pt x="2484904" y="293959"/>
                      <a:pt x="2469058" y="291003"/>
                    </a:cubicBezTo>
                    <a:cubicBezTo>
                      <a:pt x="2453212" y="288048"/>
                      <a:pt x="2441275" y="278684"/>
                      <a:pt x="2442396" y="270087"/>
                    </a:cubicBezTo>
                    <a:cubicBezTo>
                      <a:pt x="2443517" y="261490"/>
                      <a:pt x="2457272" y="256915"/>
                      <a:pt x="2473118" y="259871"/>
                    </a:cubicBezTo>
                    <a:close/>
                    <a:moveTo>
                      <a:pt x="2110134" y="259871"/>
                    </a:moveTo>
                    <a:cubicBezTo>
                      <a:pt x="2125981" y="262825"/>
                      <a:pt x="2137917" y="272190"/>
                      <a:pt x="2136796" y="280787"/>
                    </a:cubicBezTo>
                    <a:cubicBezTo>
                      <a:pt x="2135676" y="289383"/>
                      <a:pt x="2121921" y="293959"/>
                      <a:pt x="2106074" y="291003"/>
                    </a:cubicBezTo>
                    <a:cubicBezTo>
                      <a:pt x="2090228" y="288048"/>
                      <a:pt x="2078292" y="278684"/>
                      <a:pt x="2079413" y="270087"/>
                    </a:cubicBezTo>
                    <a:cubicBezTo>
                      <a:pt x="2080534" y="261490"/>
                      <a:pt x="2094288" y="256915"/>
                      <a:pt x="2110134" y="259871"/>
                    </a:cubicBezTo>
                    <a:close/>
                    <a:moveTo>
                      <a:pt x="395291" y="259871"/>
                    </a:moveTo>
                    <a:cubicBezTo>
                      <a:pt x="411137" y="262825"/>
                      <a:pt x="423074" y="272190"/>
                      <a:pt x="421953" y="280787"/>
                    </a:cubicBezTo>
                    <a:cubicBezTo>
                      <a:pt x="420832" y="289383"/>
                      <a:pt x="407077" y="293959"/>
                      <a:pt x="391231" y="291003"/>
                    </a:cubicBezTo>
                    <a:cubicBezTo>
                      <a:pt x="375386" y="288048"/>
                      <a:pt x="363449" y="278684"/>
                      <a:pt x="364569" y="270087"/>
                    </a:cubicBezTo>
                    <a:cubicBezTo>
                      <a:pt x="365691" y="261490"/>
                      <a:pt x="379444" y="256915"/>
                      <a:pt x="395291" y="259871"/>
                    </a:cubicBezTo>
                    <a:close/>
                    <a:moveTo>
                      <a:pt x="2999281" y="240370"/>
                    </a:moveTo>
                    <a:cubicBezTo>
                      <a:pt x="3004993" y="241351"/>
                      <a:pt x="3009035" y="244047"/>
                      <a:pt x="3010051" y="248223"/>
                    </a:cubicBezTo>
                    <a:cubicBezTo>
                      <a:pt x="3012086" y="256576"/>
                      <a:pt x="3001253" y="267697"/>
                      <a:pt x="2985854" y="273058"/>
                    </a:cubicBezTo>
                    <a:cubicBezTo>
                      <a:pt x="2970457" y="278419"/>
                      <a:pt x="2956324" y="275995"/>
                      <a:pt x="2954290" y="267640"/>
                    </a:cubicBezTo>
                    <a:cubicBezTo>
                      <a:pt x="2952256" y="259287"/>
                      <a:pt x="2963090" y="248167"/>
                      <a:pt x="2978487" y="242806"/>
                    </a:cubicBezTo>
                    <a:cubicBezTo>
                      <a:pt x="2986187" y="240124"/>
                      <a:pt x="2993568" y="239391"/>
                      <a:pt x="2999281" y="240370"/>
                    </a:cubicBezTo>
                    <a:close/>
                    <a:moveTo>
                      <a:pt x="921454" y="240370"/>
                    </a:moveTo>
                    <a:cubicBezTo>
                      <a:pt x="927167" y="241351"/>
                      <a:pt x="931207" y="244047"/>
                      <a:pt x="932225" y="248223"/>
                    </a:cubicBezTo>
                    <a:cubicBezTo>
                      <a:pt x="934259" y="256576"/>
                      <a:pt x="923425" y="267697"/>
                      <a:pt x="908028" y="273058"/>
                    </a:cubicBezTo>
                    <a:cubicBezTo>
                      <a:pt x="892629" y="278419"/>
                      <a:pt x="878498" y="275995"/>
                      <a:pt x="876464" y="267640"/>
                    </a:cubicBezTo>
                    <a:cubicBezTo>
                      <a:pt x="874430" y="259287"/>
                      <a:pt x="885262" y="248167"/>
                      <a:pt x="900661" y="242806"/>
                    </a:cubicBezTo>
                    <a:cubicBezTo>
                      <a:pt x="908360" y="240124"/>
                      <a:pt x="915742" y="239391"/>
                      <a:pt x="921454" y="240370"/>
                    </a:cubicBezTo>
                    <a:close/>
                    <a:moveTo>
                      <a:pt x="2907325" y="130962"/>
                    </a:moveTo>
                    <a:cubicBezTo>
                      <a:pt x="2913037" y="131943"/>
                      <a:pt x="2917079" y="134638"/>
                      <a:pt x="2918095" y="138815"/>
                    </a:cubicBezTo>
                    <a:cubicBezTo>
                      <a:pt x="2920130" y="147168"/>
                      <a:pt x="2909297" y="158288"/>
                      <a:pt x="2893898" y="163649"/>
                    </a:cubicBezTo>
                    <a:cubicBezTo>
                      <a:pt x="2878501" y="169011"/>
                      <a:pt x="2864368" y="166586"/>
                      <a:pt x="2862334" y="158231"/>
                    </a:cubicBezTo>
                    <a:cubicBezTo>
                      <a:pt x="2860300" y="149878"/>
                      <a:pt x="2871134" y="138758"/>
                      <a:pt x="2886531" y="133397"/>
                    </a:cubicBezTo>
                    <a:cubicBezTo>
                      <a:pt x="2894231" y="130715"/>
                      <a:pt x="2901614" y="129982"/>
                      <a:pt x="2907325" y="130962"/>
                    </a:cubicBezTo>
                    <a:close/>
                    <a:moveTo>
                      <a:pt x="829498" y="130962"/>
                    </a:moveTo>
                    <a:cubicBezTo>
                      <a:pt x="835211" y="131943"/>
                      <a:pt x="839251" y="134638"/>
                      <a:pt x="840269" y="138815"/>
                    </a:cubicBezTo>
                    <a:cubicBezTo>
                      <a:pt x="842303" y="147168"/>
                      <a:pt x="831469" y="158288"/>
                      <a:pt x="816072" y="163649"/>
                    </a:cubicBezTo>
                    <a:cubicBezTo>
                      <a:pt x="800673" y="169011"/>
                      <a:pt x="786542" y="166586"/>
                      <a:pt x="784508" y="158231"/>
                    </a:cubicBezTo>
                    <a:cubicBezTo>
                      <a:pt x="782474" y="149878"/>
                      <a:pt x="793306" y="138758"/>
                      <a:pt x="808705" y="133397"/>
                    </a:cubicBezTo>
                    <a:cubicBezTo>
                      <a:pt x="816404" y="130715"/>
                      <a:pt x="823786" y="129982"/>
                      <a:pt x="829498" y="130962"/>
                    </a:cubicBezTo>
                    <a:close/>
                    <a:moveTo>
                      <a:pt x="1777930" y="124623"/>
                    </a:moveTo>
                    <a:cubicBezTo>
                      <a:pt x="1783623" y="123495"/>
                      <a:pt x="1791017" y="124038"/>
                      <a:pt x="1798763" y="126521"/>
                    </a:cubicBezTo>
                    <a:cubicBezTo>
                      <a:pt x="1814253" y="131485"/>
                      <a:pt x="1825284" y="142322"/>
                      <a:pt x="1823401" y="150726"/>
                    </a:cubicBezTo>
                    <a:cubicBezTo>
                      <a:pt x="1821518" y="159130"/>
                      <a:pt x="1807434" y="161919"/>
                      <a:pt x="1791943" y="156956"/>
                    </a:cubicBezTo>
                    <a:cubicBezTo>
                      <a:pt x="1776452" y="151992"/>
                      <a:pt x="1765420" y="141155"/>
                      <a:pt x="1767303" y="132750"/>
                    </a:cubicBezTo>
                    <a:cubicBezTo>
                      <a:pt x="1768244" y="128548"/>
                      <a:pt x="1772237" y="125750"/>
                      <a:pt x="1777930" y="124623"/>
                    </a:cubicBezTo>
                    <a:close/>
                    <a:moveTo>
                      <a:pt x="3273900" y="119895"/>
                    </a:moveTo>
                    <a:cubicBezTo>
                      <a:pt x="3289844" y="121973"/>
                      <a:pt x="3302130" y="130671"/>
                      <a:pt x="3301341" y="139320"/>
                    </a:cubicBezTo>
                    <a:cubicBezTo>
                      <a:pt x="3300553" y="147969"/>
                      <a:pt x="3286989" y="153297"/>
                      <a:pt x="3271046" y="151220"/>
                    </a:cubicBezTo>
                    <a:cubicBezTo>
                      <a:pt x="3255103" y="149141"/>
                      <a:pt x="3242818" y="140444"/>
                      <a:pt x="3243606" y="131795"/>
                    </a:cubicBezTo>
                    <a:cubicBezTo>
                      <a:pt x="3244394" y="123146"/>
                      <a:pt x="3257957" y="117818"/>
                      <a:pt x="3273900" y="119895"/>
                    </a:cubicBezTo>
                    <a:close/>
                    <a:moveTo>
                      <a:pt x="1196074" y="119895"/>
                    </a:moveTo>
                    <a:cubicBezTo>
                      <a:pt x="1212018" y="121973"/>
                      <a:pt x="1224303" y="130671"/>
                      <a:pt x="1223515" y="139320"/>
                    </a:cubicBezTo>
                    <a:cubicBezTo>
                      <a:pt x="1222726" y="147969"/>
                      <a:pt x="1209163" y="153297"/>
                      <a:pt x="1193220" y="151220"/>
                    </a:cubicBezTo>
                    <a:cubicBezTo>
                      <a:pt x="1177276" y="149141"/>
                      <a:pt x="1164991" y="140444"/>
                      <a:pt x="1165779" y="131795"/>
                    </a:cubicBezTo>
                    <a:cubicBezTo>
                      <a:pt x="1166567" y="123146"/>
                      <a:pt x="1180131" y="117818"/>
                      <a:pt x="1196074" y="119895"/>
                    </a:cubicBezTo>
                    <a:close/>
                    <a:moveTo>
                      <a:pt x="2313276" y="84542"/>
                    </a:moveTo>
                    <a:cubicBezTo>
                      <a:pt x="2318569" y="86618"/>
                      <a:pt x="2324518" y="91112"/>
                      <a:pt x="2329871" y="97530"/>
                    </a:cubicBezTo>
                    <a:cubicBezTo>
                      <a:pt x="2340575" y="110368"/>
                      <a:pt x="2344834" y="126041"/>
                      <a:pt x="2339382" y="132541"/>
                    </a:cubicBezTo>
                    <a:cubicBezTo>
                      <a:pt x="2333931" y="139042"/>
                      <a:pt x="2320835" y="133905"/>
                      <a:pt x="2310131" y="121067"/>
                    </a:cubicBezTo>
                    <a:cubicBezTo>
                      <a:pt x="2299427" y="108231"/>
                      <a:pt x="2295169" y="92556"/>
                      <a:pt x="2300620" y="86056"/>
                    </a:cubicBezTo>
                    <a:cubicBezTo>
                      <a:pt x="2303346" y="82805"/>
                      <a:pt x="2307982" y="82466"/>
                      <a:pt x="2313276" y="84542"/>
                    </a:cubicBezTo>
                    <a:close/>
                    <a:moveTo>
                      <a:pt x="1464540" y="52929"/>
                    </a:moveTo>
                    <a:cubicBezTo>
                      <a:pt x="1470283" y="52255"/>
                      <a:pt x="1474744" y="53724"/>
                      <a:pt x="1476564" y="57491"/>
                    </a:cubicBezTo>
                    <a:cubicBezTo>
                      <a:pt x="1480201" y="65026"/>
                      <a:pt x="1471892" y="78908"/>
                      <a:pt x="1458003" y="88498"/>
                    </a:cubicBezTo>
                    <a:cubicBezTo>
                      <a:pt x="1444113" y="98087"/>
                      <a:pt x="1429905" y="99751"/>
                      <a:pt x="1426268" y="92216"/>
                    </a:cubicBezTo>
                    <a:cubicBezTo>
                      <a:pt x="1422629" y="84681"/>
                      <a:pt x="1430939" y="70799"/>
                      <a:pt x="1444829" y="61210"/>
                    </a:cubicBezTo>
                    <a:cubicBezTo>
                      <a:pt x="1451773" y="56415"/>
                      <a:pt x="1458798" y="53602"/>
                      <a:pt x="1464540" y="52929"/>
                    </a:cubicBezTo>
                    <a:close/>
                    <a:moveTo>
                      <a:pt x="1037664" y="45785"/>
                    </a:moveTo>
                    <a:lnTo>
                      <a:pt x="1031570" y="54294"/>
                    </a:lnTo>
                    <a:cubicBezTo>
                      <a:pt x="1019068" y="66307"/>
                      <a:pt x="1005238" y="70546"/>
                      <a:pt x="1000682" y="63763"/>
                    </a:cubicBezTo>
                    <a:lnTo>
                      <a:pt x="1001408" y="50031"/>
                    </a:lnTo>
                    <a:lnTo>
                      <a:pt x="1022581" y="47143"/>
                    </a:lnTo>
                    <a:close/>
                    <a:moveTo>
                      <a:pt x="2578800" y="33030"/>
                    </a:moveTo>
                    <a:cubicBezTo>
                      <a:pt x="2594647" y="35984"/>
                      <a:pt x="2606583" y="45349"/>
                      <a:pt x="2605462" y="53946"/>
                    </a:cubicBezTo>
                    <a:cubicBezTo>
                      <a:pt x="2604342" y="62542"/>
                      <a:pt x="2590587" y="67117"/>
                      <a:pt x="2574740" y="64162"/>
                    </a:cubicBezTo>
                    <a:cubicBezTo>
                      <a:pt x="2558895" y="61207"/>
                      <a:pt x="2546958" y="51842"/>
                      <a:pt x="2548080" y="43246"/>
                    </a:cubicBezTo>
                    <a:cubicBezTo>
                      <a:pt x="2549200" y="34649"/>
                      <a:pt x="2562955" y="30074"/>
                      <a:pt x="2578800" y="33030"/>
                    </a:cubicBezTo>
                    <a:close/>
                    <a:moveTo>
                      <a:pt x="1641801" y="657"/>
                    </a:moveTo>
                    <a:lnTo>
                      <a:pt x="1637088" y="4261"/>
                    </a:lnTo>
                    <a:cubicBezTo>
                      <a:pt x="1631395" y="5388"/>
                      <a:pt x="1624001" y="4845"/>
                      <a:pt x="1616255" y="2363"/>
                    </a:cubicBezTo>
                    <a:lnTo>
                      <a:pt x="1615886" y="2151"/>
                    </a:lnTo>
                    <a:close/>
                    <a:moveTo>
                      <a:pt x="2148692" y="1"/>
                    </a:moveTo>
                    <a:cubicBezTo>
                      <a:pt x="2164729" y="28"/>
                      <a:pt x="2177722" y="7105"/>
                      <a:pt x="2177711" y="15805"/>
                    </a:cubicBezTo>
                    <a:cubicBezTo>
                      <a:pt x="2177700" y="24506"/>
                      <a:pt x="2164692" y="31537"/>
                      <a:pt x="2148654" y="31510"/>
                    </a:cubicBezTo>
                    <a:cubicBezTo>
                      <a:pt x="2132616" y="31483"/>
                      <a:pt x="2119624" y="24406"/>
                      <a:pt x="2119634" y="15705"/>
                    </a:cubicBezTo>
                    <a:cubicBezTo>
                      <a:pt x="2119644" y="7005"/>
                      <a:pt x="2132654" y="-26"/>
                      <a:pt x="2148692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2FA69247-58BE-45CB-9742-F4DC46CB110B}"/>
                  </a:ext>
                </a:extLst>
              </p:cNvPr>
              <p:cNvSpPr/>
              <p:nvPr/>
            </p:nvSpPr>
            <p:spPr>
              <a:xfrm>
                <a:off x="2299076" y="2709855"/>
                <a:ext cx="3631198" cy="360178"/>
              </a:xfrm>
              <a:custGeom>
                <a:avLst/>
                <a:gdLst>
                  <a:gd name="connsiteX0" fmla="*/ 2994210 w 5313986"/>
                  <a:gd name="connsiteY0" fmla="*/ 20 h 527093"/>
                  <a:gd name="connsiteX1" fmla="*/ 5298500 w 5313986"/>
                  <a:gd name="connsiteY1" fmla="*/ 395266 h 527093"/>
                  <a:gd name="connsiteX2" fmla="*/ 5313986 w 5313986"/>
                  <a:gd name="connsiteY2" fmla="*/ 410848 h 527093"/>
                  <a:gd name="connsiteX3" fmla="*/ 5310019 w 5313986"/>
                  <a:gd name="connsiteY3" fmla="*/ 409196 h 527093"/>
                  <a:gd name="connsiteX4" fmla="*/ 2820935 w 5313986"/>
                  <a:gd name="connsiteY4" fmla="*/ 172895 h 527093"/>
                  <a:gd name="connsiteX5" fmla="*/ 23779 w 5313986"/>
                  <a:gd name="connsiteY5" fmla="*/ 516451 h 527093"/>
                  <a:gd name="connsiteX6" fmla="*/ 0 w 5313986"/>
                  <a:gd name="connsiteY6" fmla="*/ 527093 h 527093"/>
                  <a:gd name="connsiteX7" fmla="*/ 10016 w 5313986"/>
                  <a:gd name="connsiteY7" fmla="*/ 512883 h 527093"/>
                  <a:gd name="connsiteX8" fmla="*/ 2815367 w 5313986"/>
                  <a:gd name="connsiteY8" fmla="*/ 1621 h 527093"/>
                  <a:gd name="connsiteX9" fmla="*/ 2994210 w 5313986"/>
                  <a:gd name="connsiteY9" fmla="*/ 20 h 52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3986" h="527093">
                    <a:moveTo>
                      <a:pt x="2994210" y="20"/>
                    </a:moveTo>
                    <a:cubicBezTo>
                      <a:pt x="3775387" y="1714"/>
                      <a:pt x="4972237" y="109845"/>
                      <a:pt x="5298500" y="395266"/>
                    </a:cubicBezTo>
                    <a:lnTo>
                      <a:pt x="5313986" y="410848"/>
                    </a:lnTo>
                    <a:lnTo>
                      <a:pt x="5310019" y="409196"/>
                    </a:lnTo>
                    <a:cubicBezTo>
                      <a:pt x="4841241" y="231901"/>
                      <a:pt x="3553834" y="154587"/>
                      <a:pt x="2820935" y="172895"/>
                    </a:cubicBezTo>
                    <a:cubicBezTo>
                      <a:pt x="2088037" y="191203"/>
                      <a:pt x="555207" y="301182"/>
                      <a:pt x="23779" y="516451"/>
                    </a:cubicBezTo>
                    <a:lnTo>
                      <a:pt x="0" y="527093"/>
                    </a:lnTo>
                    <a:lnTo>
                      <a:pt x="10016" y="512883"/>
                    </a:lnTo>
                    <a:cubicBezTo>
                      <a:pt x="347142" y="114691"/>
                      <a:pt x="2024157" y="18290"/>
                      <a:pt x="2815367" y="1621"/>
                    </a:cubicBezTo>
                    <a:cubicBezTo>
                      <a:pt x="2871882" y="430"/>
                      <a:pt x="2931716" y="-115"/>
                      <a:pt x="2994210" y="2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D9738F91-0912-47BB-AB2D-98FDED4E084F}"/>
                  </a:ext>
                </a:extLst>
              </p:cNvPr>
              <p:cNvSpPr/>
              <p:nvPr/>
            </p:nvSpPr>
            <p:spPr>
              <a:xfrm>
                <a:off x="2311261" y="3147031"/>
                <a:ext cx="3632675" cy="234010"/>
              </a:xfrm>
              <a:custGeom>
                <a:avLst/>
                <a:gdLst>
                  <a:gd name="connsiteX0" fmla="*/ 2970573 w 5316148"/>
                  <a:gd name="connsiteY0" fmla="*/ 257 h 342456"/>
                  <a:gd name="connsiteX1" fmla="*/ 5250461 w 5316148"/>
                  <a:gd name="connsiteY1" fmla="*/ 56495 h 342456"/>
                  <a:gd name="connsiteX2" fmla="*/ 5316148 w 5316148"/>
                  <a:gd name="connsiteY2" fmla="*/ 38806 h 342456"/>
                  <a:gd name="connsiteX3" fmla="*/ 5297805 w 5316148"/>
                  <a:gd name="connsiteY3" fmla="*/ 59412 h 342456"/>
                  <a:gd name="connsiteX4" fmla="*/ 2782296 w 5316148"/>
                  <a:gd name="connsiteY4" fmla="*/ 154327 h 342456"/>
                  <a:gd name="connsiteX5" fmla="*/ 9027 w 5316148"/>
                  <a:gd name="connsiteY5" fmla="*/ 194678 h 342456"/>
                  <a:gd name="connsiteX6" fmla="*/ 0 w 5316148"/>
                  <a:gd name="connsiteY6" fmla="*/ 184347 h 342456"/>
                  <a:gd name="connsiteX7" fmla="*/ 107799 w 5316148"/>
                  <a:gd name="connsiteY7" fmla="*/ 207947 h 342456"/>
                  <a:gd name="connsiteX8" fmla="*/ 2787293 w 5316148"/>
                  <a:gd name="connsiteY8" fmla="*/ 1502 h 342456"/>
                  <a:gd name="connsiteX9" fmla="*/ 2970573 w 5316148"/>
                  <a:gd name="connsiteY9" fmla="*/ 257 h 34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6148" h="342456">
                    <a:moveTo>
                      <a:pt x="2970573" y="257"/>
                    </a:moveTo>
                    <a:cubicBezTo>
                      <a:pt x="3731117" y="7043"/>
                      <a:pt x="4795388" y="145089"/>
                      <a:pt x="5250461" y="56495"/>
                    </a:cubicBezTo>
                    <a:lnTo>
                      <a:pt x="5316148" y="38806"/>
                    </a:lnTo>
                    <a:lnTo>
                      <a:pt x="5297805" y="59412"/>
                    </a:lnTo>
                    <a:cubicBezTo>
                      <a:pt x="4977170" y="359698"/>
                      <a:pt x="3601764" y="137063"/>
                      <a:pt x="2782296" y="154327"/>
                    </a:cubicBezTo>
                    <a:cubicBezTo>
                      <a:pt x="1962829" y="171591"/>
                      <a:pt x="376729" y="541402"/>
                      <a:pt x="9027" y="194678"/>
                    </a:cubicBezTo>
                    <a:lnTo>
                      <a:pt x="0" y="184347"/>
                    </a:lnTo>
                    <a:lnTo>
                      <a:pt x="107799" y="207947"/>
                    </a:lnTo>
                    <a:cubicBezTo>
                      <a:pt x="696380" y="294786"/>
                      <a:pt x="2025079" y="20542"/>
                      <a:pt x="2787293" y="1502"/>
                    </a:cubicBezTo>
                    <a:cubicBezTo>
                      <a:pt x="2845925" y="38"/>
                      <a:pt x="2907194" y="-308"/>
                      <a:pt x="2970573" y="257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2A063DC8-2033-439E-BD5E-3FB2568B5734}"/>
              </a:ext>
            </a:extLst>
          </p:cNvPr>
          <p:cNvGrpSpPr/>
          <p:nvPr/>
        </p:nvGrpSpPr>
        <p:grpSpPr>
          <a:xfrm>
            <a:off x="3652944" y="4568416"/>
            <a:ext cx="2626044" cy="849320"/>
            <a:chOff x="3754495" y="4711804"/>
            <a:chExt cx="2626044" cy="849320"/>
          </a:xfrm>
        </p:grpSpPr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5E9D851E-B6D0-4C1D-BF71-58C4BF43DECE}"/>
                </a:ext>
              </a:extLst>
            </p:cNvPr>
            <p:cNvGrpSpPr/>
            <p:nvPr/>
          </p:nvGrpSpPr>
          <p:grpSpPr>
            <a:xfrm>
              <a:off x="4364499" y="4711804"/>
              <a:ext cx="2016040" cy="639302"/>
              <a:chOff x="606424" y="4516860"/>
              <a:chExt cx="2836893" cy="899600"/>
            </a:xfrm>
          </p:grpSpPr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DC4E55CB-1121-4C00-9AC7-AB87656634E4}"/>
                  </a:ext>
                </a:extLst>
              </p:cNvPr>
              <p:cNvSpPr/>
              <p:nvPr/>
            </p:nvSpPr>
            <p:spPr>
              <a:xfrm rot="20863462">
                <a:off x="866085" y="4572279"/>
                <a:ext cx="2577232" cy="752176"/>
              </a:xfrm>
              <a:custGeom>
                <a:avLst/>
                <a:gdLst>
                  <a:gd name="connsiteX0" fmla="*/ 1867933 w 2577232"/>
                  <a:gd name="connsiteY0" fmla="*/ 170013 h 752176"/>
                  <a:gd name="connsiteX1" fmla="*/ 2569437 w 2577232"/>
                  <a:gd name="connsiteY1" fmla="*/ 550364 h 752176"/>
                  <a:gd name="connsiteX2" fmla="*/ 2607 w 2577232"/>
                  <a:gd name="connsiteY2" fmla="*/ 711010 h 752176"/>
                  <a:gd name="connsiteX3" fmla="*/ 0 w 2577232"/>
                  <a:gd name="connsiteY3" fmla="*/ 711126 h 752176"/>
                  <a:gd name="connsiteX4" fmla="*/ 62733 w 2577232"/>
                  <a:gd name="connsiteY4" fmla="*/ 700069 h 752176"/>
                  <a:gd name="connsiteX5" fmla="*/ 344040 w 2577232"/>
                  <a:gd name="connsiteY5" fmla="*/ 575358 h 752176"/>
                  <a:gd name="connsiteX6" fmla="*/ 652310 w 2577232"/>
                  <a:gd name="connsiteY6" fmla="*/ 49055 h 752176"/>
                  <a:gd name="connsiteX7" fmla="*/ 612931 w 2577232"/>
                  <a:gd name="connsiteY7" fmla="*/ 8213 h 752176"/>
                  <a:gd name="connsiteX8" fmla="*/ 595967 w 2577232"/>
                  <a:gd name="connsiteY8" fmla="*/ 0 h 752176"/>
                  <a:gd name="connsiteX9" fmla="*/ 798357 w 2577232"/>
                  <a:gd name="connsiteY9" fmla="*/ 15226 h 752176"/>
                  <a:gd name="connsiteX10" fmla="*/ 1867933 w 2577232"/>
                  <a:gd name="connsiteY10" fmla="*/ 170013 h 75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77232" h="752176">
                    <a:moveTo>
                      <a:pt x="1867933" y="170013"/>
                    </a:moveTo>
                    <a:cubicBezTo>
                      <a:pt x="2315365" y="268248"/>
                      <a:pt x="2631571" y="399614"/>
                      <a:pt x="2569437" y="550364"/>
                    </a:cubicBezTo>
                    <a:cubicBezTo>
                      <a:pt x="2427418" y="894937"/>
                      <a:pt x="862874" y="688891"/>
                      <a:pt x="2607" y="711010"/>
                    </a:cubicBezTo>
                    <a:lnTo>
                      <a:pt x="0" y="711126"/>
                    </a:lnTo>
                    <a:lnTo>
                      <a:pt x="62733" y="700069"/>
                    </a:lnTo>
                    <a:cubicBezTo>
                      <a:pt x="151851" y="678192"/>
                      <a:pt x="249281" y="636249"/>
                      <a:pt x="344040" y="575358"/>
                    </a:cubicBezTo>
                    <a:cubicBezTo>
                      <a:pt x="596732" y="412980"/>
                      <a:pt x="734749" y="177346"/>
                      <a:pt x="652310" y="49055"/>
                    </a:cubicBezTo>
                    <a:cubicBezTo>
                      <a:pt x="642005" y="33019"/>
                      <a:pt x="628743" y="19419"/>
                      <a:pt x="612931" y="8213"/>
                    </a:cubicBezTo>
                    <a:lnTo>
                      <a:pt x="595967" y="0"/>
                    </a:lnTo>
                    <a:lnTo>
                      <a:pt x="798357" y="15226"/>
                    </a:lnTo>
                    <a:cubicBezTo>
                      <a:pt x="1161796" y="46580"/>
                      <a:pt x="1548341" y="99845"/>
                      <a:pt x="1867933" y="17001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FEEC27C8-44F2-4154-A159-A8C132B6E7B7}"/>
                  </a:ext>
                </a:extLst>
              </p:cNvPr>
              <p:cNvSpPr/>
              <p:nvPr/>
            </p:nvSpPr>
            <p:spPr>
              <a:xfrm rot="20863462">
                <a:off x="1269389" y="4633035"/>
                <a:ext cx="2090628" cy="632985"/>
              </a:xfrm>
              <a:custGeom>
                <a:avLst/>
                <a:gdLst>
                  <a:gd name="connsiteX0" fmla="*/ 40685 w 2090628"/>
                  <a:gd name="connsiteY0" fmla="*/ 514049 h 632985"/>
                  <a:gd name="connsiteX1" fmla="*/ 77494 w 2090628"/>
                  <a:gd name="connsiteY1" fmla="*/ 540106 h 632985"/>
                  <a:gd name="connsiteX2" fmla="*/ 36857 w 2090628"/>
                  <a:gd name="connsiteY2" fmla="*/ 556068 h 632985"/>
                  <a:gd name="connsiteX3" fmla="*/ 49 w 2090628"/>
                  <a:gd name="connsiteY3" fmla="*/ 530011 h 632985"/>
                  <a:gd name="connsiteX4" fmla="*/ 40685 w 2090628"/>
                  <a:gd name="connsiteY4" fmla="*/ 514049 h 632985"/>
                  <a:gd name="connsiteX5" fmla="*/ 1069712 w 2090628"/>
                  <a:gd name="connsiteY5" fmla="*/ 578218 h 632985"/>
                  <a:gd name="connsiteX6" fmla="*/ 1102991 w 2090628"/>
                  <a:gd name="connsiteY6" fmla="*/ 610352 h 632985"/>
                  <a:gd name="connsiteX7" fmla="*/ 1060854 w 2090628"/>
                  <a:gd name="connsiteY7" fmla="*/ 619136 h 632985"/>
                  <a:gd name="connsiteX8" fmla="*/ 1027573 w 2090628"/>
                  <a:gd name="connsiteY8" fmla="*/ 587003 h 632985"/>
                  <a:gd name="connsiteX9" fmla="*/ 1041750 w 2090628"/>
                  <a:gd name="connsiteY9" fmla="*/ 575957 h 632985"/>
                  <a:gd name="connsiteX10" fmla="*/ 1069712 w 2090628"/>
                  <a:gd name="connsiteY10" fmla="*/ 578218 h 632985"/>
                  <a:gd name="connsiteX11" fmla="*/ 400804 w 2090628"/>
                  <a:gd name="connsiteY11" fmla="*/ 424218 h 632985"/>
                  <a:gd name="connsiteX12" fmla="*/ 416931 w 2090628"/>
                  <a:gd name="connsiteY12" fmla="*/ 430339 h 632985"/>
                  <a:gd name="connsiteX13" fmla="*/ 392034 w 2090628"/>
                  <a:gd name="connsiteY13" fmla="*/ 471931 h 632985"/>
                  <a:gd name="connsiteX14" fmla="*/ 349465 w 2090628"/>
                  <a:gd name="connsiteY14" fmla="*/ 476919 h 632985"/>
                  <a:gd name="connsiteX15" fmla="*/ 374362 w 2090628"/>
                  <a:gd name="connsiteY15" fmla="*/ 435328 h 632985"/>
                  <a:gd name="connsiteX16" fmla="*/ 400804 w 2090628"/>
                  <a:gd name="connsiteY16" fmla="*/ 424218 h 632985"/>
                  <a:gd name="connsiteX17" fmla="*/ 856313 w 2090628"/>
                  <a:gd name="connsiteY17" fmla="*/ 458464 h 632985"/>
                  <a:gd name="connsiteX18" fmla="*/ 872440 w 2090628"/>
                  <a:gd name="connsiteY18" fmla="*/ 464585 h 632985"/>
                  <a:gd name="connsiteX19" fmla="*/ 847542 w 2090628"/>
                  <a:gd name="connsiteY19" fmla="*/ 506176 h 632985"/>
                  <a:gd name="connsiteX20" fmla="*/ 804973 w 2090628"/>
                  <a:gd name="connsiteY20" fmla="*/ 511165 h 632985"/>
                  <a:gd name="connsiteX21" fmla="*/ 829869 w 2090628"/>
                  <a:gd name="connsiteY21" fmla="*/ 469572 h 632985"/>
                  <a:gd name="connsiteX22" fmla="*/ 856313 w 2090628"/>
                  <a:gd name="connsiteY22" fmla="*/ 458464 h 632985"/>
                  <a:gd name="connsiteX23" fmla="*/ 1484518 w 2090628"/>
                  <a:gd name="connsiteY23" fmla="*/ 590364 h 632985"/>
                  <a:gd name="connsiteX24" fmla="*/ 1521327 w 2090628"/>
                  <a:gd name="connsiteY24" fmla="*/ 616420 h 632985"/>
                  <a:gd name="connsiteX25" fmla="*/ 1480690 w 2090628"/>
                  <a:gd name="connsiteY25" fmla="*/ 632383 h 632985"/>
                  <a:gd name="connsiteX26" fmla="*/ 1443881 w 2090628"/>
                  <a:gd name="connsiteY26" fmla="*/ 606327 h 632985"/>
                  <a:gd name="connsiteX27" fmla="*/ 1484518 w 2090628"/>
                  <a:gd name="connsiteY27" fmla="*/ 590364 h 632985"/>
                  <a:gd name="connsiteX28" fmla="*/ 1272461 w 2090628"/>
                  <a:gd name="connsiteY28" fmla="*/ 458425 h 632985"/>
                  <a:gd name="connsiteX29" fmla="*/ 1288083 w 2090628"/>
                  <a:gd name="connsiteY29" fmla="*/ 466196 h 632985"/>
                  <a:gd name="connsiteX30" fmla="*/ 1260260 w 2090628"/>
                  <a:gd name="connsiteY30" fmla="*/ 505044 h 632985"/>
                  <a:gd name="connsiteX31" fmla="*/ 1217489 w 2090628"/>
                  <a:gd name="connsiteY31" fmla="*/ 505591 h 632985"/>
                  <a:gd name="connsiteX32" fmla="*/ 1245313 w 2090628"/>
                  <a:gd name="connsiteY32" fmla="*/ 466745 h 632985"/>
                  <a:gd name="connsiteX33" fmla="*/ 1272461 w 2090628"/>
                  <a:gd name="connsiteY33" fmla="*/ 458425 h 632985"/>
                  <a:gd name="connsiteX34" fmla="*/ 590757 w 2090628"/>
                  <a:gd name="connsiteY34" fmla="*/ 307029 h 632985"/>
                  <a:gd name="connsiteX35" fmla="*/ 617392 w 2090628"/>
                  <a:gd name="connsiteY35" fmla="*/ 317453 h 632985"/>
                  <a:gd name="connsiteX36" fmla="*/ 643035 w 2090628"/>
                  <a:gd name="connsiteY36" fmla="*/ 358392 h 632985"/>
                  <a:gd name="connsiteX37" fmla="*/ 600384 w 2090628"/>
                  <a:gd name="connsiteY37" fmla="*/ 354504 h 632985"/>
                  <a:gd name="connsiteX38" fmla="*/ 574743 w 2090628"/>
                  <a:gd name="connsiteY38" fmla="*/ 313563 h 632985"/>
                  <a:gd name="connsiteX39" fmla="*/ 590757 w 2090628"/>
                  <a:gd name="connsiteY39" fmla="*/ 307029 h 632985"/>
                  <a:gd name="connsiteX40" fmla="*/ 1844638 w 2090628"/>
                  <a:gd name="connsiteY40" fmla="*/ 500534 h 632985"/>
                  <a:gd name="connsiteX41" fmla="*/ 1860766 w 2090628"/>
                  <a:gd name="connsiteY41" fmla="*/ 506655 h 632985"/>
                  <a:gd name="connsiteX42" fmla="*/ 1835869 w 2090628"/>
                  <a:gd name="connsiteY42" fmla="*/ 548246 h 632985"/>
                  <a:gd name="connsiteX43" fmla="*/ 1793300 w 2090628"/>
                  <a:gd name="connsiteY43" fmla="*/ 553235 h 632985"/>
                  <a:gd name="connsiteX44" fmla="*/ 1818197 w 2090628"/>
                  <a:gd name="connsiteY44" fmla="*/ 511643 h 632985"/>
                  <a:gd name="connsiteX45" fmla="*/ 1844638 w 2090628"/>
                  <a:gd name="connsiteY45" fmla="*/ 500534 h 632985"/>
                  <a:gd name="connsiteX46" fmla="*/ 1072650 w 2090628"/>
                  <a:gd name="connsiteY46" fmla="*/ 252251 h 632985"/>
                  <a:gd name="connsiteX47" fmla="*/ 1087099 w 2090628"/>
                  <a:gd name="connsiteY47" fmla="*/ 262785 h 632985"/>
                  <a:gd name="connsiteX48" fmla="*/ 1054641 w 2090628"/>
                  <a:gd name="connsiteY48" fmla="*/ 296099 h 632985"/>
                  <a:gd name="connsiteX49" fmla="*/ 1012301 w 2090628"/>
                  <a:gd name="connsiteY49" fmla="*/ 288831 h 632985"/>
                  <a:gd name="connsiteX50" fmla="*/ 1044759 w 2090628"/>
                  <a:gd name="connsiteY50" fmla="*/ 255517 h 632985"/>
                  <a:gd name="connsiteX51" fmla="*/ 1072650 w 2090628"/>
                  <a:gd name="connsiteY51" fmla="*/ 252251 h 632985"/>
                  <a:gd name="connsiteX52" fmla="*/ 801282 w 2090628"/>
                  <a:gd name="connsiteY52" fmla="*/ 152453 h 632985"/>
                  <a:gd name="connsiteX53" fmla="*/ 815729 w 2090628"/>
                  <a:gd name="connsiteY53" fmla="*/ 162987 h 632985"/>
                  <a:gd name="connsiteX54" fmla="*/ 783272 w 2090628"/>
                  <a:gd name="connsiteY54" fmla="*/ 196300 h 632985"/>
                  <a:gd name="connsiteX55" fmla="*/ 740933 w 2090628"/>
                  <a:gd name="connsiteY55" fmla="*/ 189033 h 632985"/>
                  <a:gd name="connsiteX56" fmla="*/ 773390 w 2090628"/>
                  <a:gd name="connsiteY56" fmla="*/ 155719 h 632985"/>
                  <a:gd name="connsiteX57" fmla="*/ 801282 w 2090628"/>
                  <a:gd name="connsiteY57" fmla="*/ 152453 h 632985"/>
                  <a:gd name="connsiteX58" fmla="*/ 342840 w 2090628"/>
                  <a:gd name="connsiteY58" fmla="*/ 26715 h 632985"/>
                  <a:gd name="connsiteX59" fmla="*/ 378604 w 2090628"/>
                  <a:gd name="connsiteY59" fmla="*/ 54771 h 632985"/>
                  <a:gd name="connsiteX60" fmla="*/ 337394 w 2090628"/>
                  <a:gd name="connsiteY60" fmla="*/ 68475 h 632985"/>
                  <a:gd name="connsiteX61" fmla="*/ 301630 w 2090628"/>
                  <a:gd name="connsiteY61" fmla="*/ 40418 h 632985"/>
                  <a:gd name="connsiteX62" fmla="*/ 342840 w 2090628"/>
                  <a:gd name="connsiteY62" fmla="*/ 26715 h 632985"/>
                  <a:gd name="connsiteX63" fmla="*/ 2057296 w 2090628"/>
                  <a:gd name="connsiteY63" fmla="*/ 391882 h 632985"/>
                  <a:gd name="connsiteX64" fmla="*/ 2090348 w 2090628"/>
                  <a:gd name="connsiteY64" fmla="*/ 424350 h 632985"/>
                  <a:gd name="connsiteX65" fmla="*/ 2048148 w 2090628"/>
                  <a:gd name="connsiteY65" fmla="*/ 432706 h 632985"/>
                  <a:gd name="connsiteX66" fmla="*/ 2015097 w 2090628"/>
                  <a:gd name="connsiteY66" fmla="*/ 400237 h 632985"/>
                  <a:gd name="connsiteX67" fmla="*/ 2029352 w 2090628"/>
                  <a:gd name="connsiteY67" fmla="*/ 389336 h 632985"/>
                  <a:gd name="connsiteX68" fmla="*/ 2057296 w 2090628"/>
                  <a:gd name="connsiteY68" fmla="*/ 391882 h 632985"/>
                  <a:gd name="connsiteX69" fmla="*/ 1554210 w 2090628"/>
                  <a:gd name="connsiteY69" fmla="*/ 246397 h 632985"/>
                  <a:gd name="connsiteX70" fmla="*/ 1570338 w 2090628"/>
                  <a:gd name="connsiteY70" fmla="*/ 252518 h 632985"/>
                  <a:gd name="connsiteX71" fmla="*/ 1545440 w 2090628"/>
                  <a:gd name="connsiteY71" fmla="*/ 294109 h 632985"/>
                  <a:gd name="connsiteX72" fmla="*/ 1502871 w 2090628"/>
                  <a:gd name="connsiteY72" fmla="*/ 299098 h 632985"/>
                  <a:gd name="connsiteX73" fmla="*/ 1527769 w 2090628"/>
                  <a:gd name="connsiteY73" fmla="*/ 257507 h 632985"/>
                  <a:gd name="connsiteX74" fmla="*/ 1554210 w 2090628"/>
                  <a:gd name="connsiteY74" fmla="*/ 246397 h 632985"/>
                  <a:gd name="connsiteX75" fmla="*/ 608288 w 2090628"/>
                  <a:gd name="connsiteY75" fmla="*/ 27154 h 632985"/>
                  <a:gd name="connsiteX76" fmla="*/ 634922 w 2090628"/>
                  <a:gd name="connsiteY76" fmla="*/ 37577 h 632985"/>
                  <a:gd name="connsiteX77" fmla="*/ 660566 w 2090628"/>
                  <a:gd name="connsiteY77" fmla="*/ 78517 h 632985"/>
                  <a:gd name="connsiteX78" fmla="*/ 617916 w 2090628"/>
                  <a:gd name="connsiteY78" fmla="*/ 74628 h 632985"/>
                  <a:gd name="connsiteX79" fmla="*/ 592274 w 2090628"/>
                  <a:gd name="connsiteY79" fmla="*/ 33687 h 632985"/>
                  <a:gd name="connsiteX80" fmla="*/ 608288 w 2090628"/>
                  <a:gd name="connsiteY80" fmla="*/ 27154 h 632985"/>
                  <a:gd name="connsiteX81" fmla="*/ 1319998 w 2090628"/>
                  <a:gd name="connsiteY81" fmla="*/ 100354 h 632985"/>
                  <a:gd name="connsiteX82" fmla="*/ 1334444 w 2090628"/>
                  <a:gd name="connsiteY82" fmla="*/ 110888 h 632985"/>
                  <a:gd name="connsiteX83" fmla="*/ 1301988 w 2090628"/>
                  <a:gd name="connsiteY83" fmla="*/ 144202 h 632985"/>
                  <a:gd name="connsiteX84" fmla="*/ 1259648 w 2090628"/>
                  <a:gd name="connsiteY84" fmla="*/ 136934 h 632985"/>
                  <a:gd name="connsiteX85" fmla="*/ 1292106 w 2090628"/>
                  <a:gd name="connsiteY85" fmla="*/ 103621 h 632985"/>
                  <a:gd name="connsiteX86" fmla="*/ 1319998 w 2090628"/>
                  <a:gd name="connsiteY86" fmla="*/ 100354 h 632985"/>
                  <a:gd name="connsiteX87" fmla="*/ 1048630 w 2090628"/>
                  <a:gd name="connsiteY87" fmla="*/ 556 h 632985"/>
                  <a:gd name="connsiteX88" fmla="*/ 1063077 w 2090628"/>
                  <a:gd name="connsiteY88" fmla="*/ 11090 h 632985"/>
                  <a:gd name="connsiteX89" fmla="*/ 1030619 w 2090628"/>
                  <a:gd name="connsiteY89" fmla="*/ 44404 h 632985"/>
                  <a:gd name="connsiteX90" fmla="*/ 988279 w 2090628"/>
                  <a:gd name="connsiteY90" fmla="*/ 37136 h 632985"/>
                  <a:gd name="connsiteX91" fmla="*/ 1020737 w 2090628"/>
                  <a:gd name="connsiteY91" fmla="*/ 3824 h 632985"/>
                  <a:gd name="connsiteX92" fmla="*/ 1048630 w 2090628"/>
                  <a:gd name="connsiteY92" fmla="*/ 556 h 632985"/>
                  <a:gd name="connsiteX93" fmla="*/ 1750741 w 2090628"/>
                  <a:gd name="connsiteY93" fmla="*/ 144359 h 632985"/>
                  <a:gd name="connsiteX94" fmla="*/ 1771409 w 2090628"/>
                  <a:gd name="connsiteY94" fmla="*/ 151194 h 632985"/>
                  <a:gd name="connsiteX95" fmla="*/ 1766346 w 2090628"/>
                  <a:gd name="connsiteY95" fmla="*/ 153321 h 632985"/>
                  <a:gd name="connsiteX96" fmla="*/ 1750218 w 2090628"/>
                  <a:gd name="connsiteY96" fmla="*/ 147201 h 632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2090628" h="632985">
                    <a:moveTo>
                      <a:pt x="40685" y="514049"/>
                    </a:moveTo>
                    <a:cubicBezTo>
                      <a:pt x="62070" y="516836"/>
                      <a:pt x="78551" y="528501"/>
                      <a:pt x="77494" y="540106"/>
                    </a:cubicBezTo>
                    <a:cubicBezTo>
                      <a:pt x="76437" y="551707"/>
                      <a:pt x="58242" y="558854"/>
                      <a:pt x="36857" y="556068"/>
                    </a:cubicBezTo>
                    <a:cubicBezTo>
                      <a:pt x="15471" y="553279"/>
                      <a:pt x="-1008" y="541613"/>
                      <a:pt x="49" y="530011"/>
                    </a:cubicBezTo>
                    <a:cubicBezTo>
                      <a:pt x="1106" y="518410"/>
                      <a:pt x="19299" y="511263"/>
                      <a:pt x="40685" y="514049"/>
                    </a:cubicBezTo>
                    <a:close/>
                    <a:moveTo>
                      <a:pt x="1069712" y="578218"/>
                    </a:moveTo>
                    <a:cubicBezTo>
                      <a:pt x="1090538" y="584667"/>
                      <a:pt x="1105437" y="599053"/>
                      <a:pt x="1102991" y="610352"/>
                    </a:cubicBezTo>
                    <a:cubicBezTo>
                      <a:pt x="1100546" y="621650"/>
                      <a:pt x="1081681" y="625583"/>
                      <a:pt x="1060854" y="619136"/>
                    </a:cubicBezTo>
                    <a:cubicBezTo>
                      <a:pt x="1040026" y="612689"/>
                      <a:pt x="1025127" y="598303"/>
                      <a:pt x="1027573" y="587003"/>
                    </a:cubicBezTo>
                    <a:cubicBezTo>
                      <a:pt x="1028798" y="581354"/>
                      <a:pt x="1034126" y="577546"/>
                      <a:pt x="1041750" y="575957"/>
                    </a:cubicBezTo>
                    <a:cubicBezTo>
                      <a:pt x="1049374" y="574367"/>
                      <a:pt x="1059298" y="574995"/>
                      <a:pt x="1069712" y="578218"/>
                    </a:cubicBezTo>
                    <a:close/>
                    <a:moveTo>
                      <a:pt x="400804" y="424218"/>
                    </a:moveTo>
                    <a:cubicBezTo>
                      <a:pt x="408506" y="423316"/>
                      <a:pt x="414492" y="425285"/>
                      <a:pt x="416931" y="430339"/>
                    </a:cubicBezTo>
                    <a:cubicBezTo>
                      <a:pt x="421811" y="440446"/>
                      <a:pt x="410666" y="459068"/>
                      <a:pt x="392034" y="471931"/>
                    </a:cubicBezTo>
                    <a:cubicBezTo>
                      <a:pt x="373404" y="484795"/>
                      <a:pt x="354345" y="487027"/>
                      <a:pt x="349465" y="476919"/>
                    </a:cubicBezTo>
                    <a:cubicBezTo>
                      <a:pt x="344585" y="466812"/>
                      <a:pt x="355732" y="448191"/>
                      <a:pt x="374362" y="435328"/>
                    </a:cubicBezTo>
                    <a:cubicBezTo>
                      <a:pt x="383677" y="428896"/>
                      <a:pt x="393101" y="425123"/>
                      <a:pt x="400804" y="424218"/>
                    </a:cubicBezTo>
                    <a:close/>
                    <a:moveTo>
                      <a:pt x="856313" y="458464"/>
                    </a:moveTo>
                    <a:cubicBezTo>
                      <a:pt x="864015" y="457562"/>
                      <a:pt x="870000" y="459531"/>
                      <a:pt x="872440" y="464585"/>
                    </a:cubicBezTo>
                    <a:cubicBezTo>
                      <a:pt x="877320" y="474691"/>
                      <a:pt x="866174" y="493314"/>
                      <a:pt x="847542" y="506176"/>
                    </a:cubicBezTo>
                    <a:cubicBezTo>
                      <a:pt x="828911" y="519039"/>
                      <a:pt x="809853" y="521272"/>
                      <a:pt x="804973" y="511165"/>
                    </a:cubicBezTo>
                    <a:cubicBezTo>
                      <a:pt x="800093" y="501058"/>
                      <a:pt x="811240" y="482435"/>
                      <a:pt x="829869" y="469572"/>
                    </a:cubicBezTo>
                    <a:cubicBezTo>
                      <a:pt x="839187" y="463142"/>
                      <a:pt x="848608" y="459367"/>
                      <a:pt x="856313" y="458464"/>
                    </a:cubicBezTo>
                    <a:close/>
                    <a:moveTo>
                      <a:pt x="1484518" y="590364"/>
                    </a:moveTo>
                    <a:cubicBezTo>
                      <a:pt x="1505903" y="593153"/>
                      <a:pt x="1522384" y="604818"/>
                      <a:pt x="1521327" y="616420"/>
                    </a:cubicBezTo>
                    <a:cubicBezTo>
                      <a:pt x="1520270" y="628023"/>
                      <a:pt x="1502075" y="635170"/>
                      <a:pt x="1480690" y="632383"/>
                    </a:cubicBezTo>
                    <a:cubicBezTo>
                      <a:pt x="1459304" y="629596"/>
                      <a:pt x="1442825" y="617930"/>
                      <a:pt x="1443881" y="606327"/>
                    </a:cubicBezTo>
                    <a:cubicBezTo>
                      <a:pt x="1444939" y="594725"/>
                      <a:pt x="1463132" y="587579"/>
                      <a:pt x="1484518" y="590364"/>
                    </a:cubicBezTo>
                    <a:close/>
                    <a:moveTo>
                      <a:pt x="1272461" y="458425"/>
                    </a:moveTo>
                    <a:cubicBezTo>
                      <a:pt x="1280201" y="458326"/>
                      <a:pt x="1286020" y="460908"/>
                      <a:pt x="1288083" y="466196"/>
                    </a:cubicBezTo>
                    <a:cubicBezTo>
                      <a:pt x="1292211" y="476773"/>
                      <a:pt x="1279755" y="494167"/>
                      <a:pt x="1260260" y="505044"/>
                    </a:cubicBezTo>
                    <a:cubicBezTo>
                      <a:pt x="1240764" y="515924"/>
                      <a:pt x="1221615" y="516168"/>
                      <a:pt x="1217489" y="505591"/>
                    </a:cubicBezTo>
                    <a:cubicBezTo>
                      <a:pt x="1213360" y="495016"/>
                      <a:pt x="1225818" y="477623"/>
                      <a:pt x="1245313" y="466745"/>
                    </a:cubicBezTo>
                    <a:cubicBezTo>
                      <a:pt x="1255060" y="461304"/>
                      <a:pt x="1264722" y="458524"/>
                      <a:pt x="1272461" y="458425"/>
                    </a:cubicBezTo>
                    <a:close/>
                    <a:moveTo>
                      <a:pt x="590757" y="307029"/>
                    </a:moveTo>
                    <a:cubicBezTo>
                      <a:pt x="598476" y="307732"/>
                      <a:pt x="607963" y="311263"/>
                      <a:pt x="617392" y="317453"/>
                    </a:cubicBezTo>
                    <a:cubicBezTo>
                      <a:pt x="636250" y="329833"/>
                      <a:pt x="647730" y="348162"/>
                      <a:pt x="643035" y="358392"/>
                    </a:cubicBezTo>
                    <a:cubicBezTo>
                      <a:pt x="638337" y="368623"/>
                      <a:pt x="619243" y="366883"/>
                      <a:pt x="600384" y="354504"/>
                    </a:cubicBezTo>
                    <a:cubicBezTo>
                      <a:pt x="581527" y="342124"/>
                      <a:pt x="570047" y="323792"/>
                      <a:pt x="574743" y="313563"/>
                    </a:cubicBezTo>
                    <a:cubicBezTo>
                      <a:pt x="577091" y="308449"/>
                      <a:pt x="583039" y="306325"/>
                      <a:pt x="590757" y="307029"/>
                    </a:cubicBezTo>
                    <a:close/>
                    <a:moveTo>
                      <a:pt x="1844638" y="500534"/>
                    </a:moveTo>
                    <a:cubicBezTo>
                      <a:pt x="1852342" y="499632"/>
                      <a:pt x="1858328" y="501601"/>
                      <a:pt x="1860766" y="506655"/>
                    </a:cubicBezTo>
                    <a:cubicBezTo>
                      <a:pt x="1865646" y="516761"/>
                      <a:pt x="1854500" y="535383"/>
                      <a:pt x="1835869" y="548246"/>
                    </a:cubicBezTo>
                    <a:cubicBezTo>
                      <a:pt x="1817238" y="561109"/>
                      <a:pt x="1798180" y="563342"/>
                      <a:pt x="1793300" y="553235"/>
                    </a:cubicBezTo>
                    <a:cubicBezTo>
                      <a:pt x="1788420" y="543127"/>
                      <a:pt x="1799567" y="524505"/>
                      <a:pt x="1818197" y="511643"/>
                    </a:cubicBezTo>
                    <a:cubicBezTo>
                      <a:pt x="1827513" y="505212"/>
                      <a:pt x="1836935" y="501437"/>
                      <a:pt x="1844638" y="500534"/>
                    </a:cubicBezTo>
                    <a:close/>
                    <a:moveTo>
                      <a:pt x="1072650" y="252251"/>
                    </a:moveTo>
                    <a:cubicBezTo>
                      <a:pt x="1080314" y="253567"/>
                      <a:pt x="1085734" y="257183"/>
                      <a:pt x="1087099" y="262785"/>
                    </a:cubicBezTo>
                    <a:cubicBezTo>
                      <a:pt x="1089827" y="273990"/>
                      <a:pt x="1075296" y="288906"/>
                      <a:pt x="1054641" y="296099"/>
                    </a:cubicBezTo>
                    <a:cubicBezTo>
                      <a:pt x="1033986" y="303291"/>
                      <a:pt x="1015029" y="300037"/>
                      <a:pt x="1012301" y="288831"/>
                    </a:cubicBezTo>
                    <a:cubicBezTo>
                      <a:pt x="1009573" y="277626"/>
                      <a:pt x="1024106" y="262710"/>
                      <a:pt x="1044759" y="255517"/>
                    </a:cubicBezTo>
                    <a:cubicBezTo>
                      <a:pt x="1055086" y="251921"/>
                      <a:pt x="1064991" y="250937"/>
                      <a:pt x="1072650" y="252251"/>
                    </a:cubicBezTo>
                    <a:close/>
                    <a:moveTo>
                      <a:pt x="801282" y="152453"/>
                    </a:moveTo>
                    <a:cubicBezTo>
                      <a:pt x="808944" y="153768"/>
                      <a:pt x="814365" y="157385"/>
                      <a:pt x="815729" y="162987"/>
                    </a:cubicBezTo>
                    <a:cubicBezTo>
                      <a:pt x="818458" y="174191"/>
                      <a:pt x="803927" y="189108"/>
                      <a:pt x="783272" y="196300"/>
                    </a:cubicBezTo>
                    <a:cubicBezTo>
                      <a:pt x="762617" y="203491"/>
                      <a:pt x="743661" y="200238"/>
                      <a:pt x="740933" y="189033"/>
                    </a:cubicBezTo>
                    <a:cubicBezTo>
                      <a:pt x="738204" y="177828"/>
                      <a:pt x="752735" y="162912"/>
                      <a:pt x="773390" y="155719"/>
                    </a:cubicBezTo>
                    <a:cubicBezTo>
                      <a:pt x="783717" y="152123"/>
                      <a:pt x="793619" y="151140"/>
                      <a:pt x="801282" y="152453"/>
                    </a:cubicBezTo>
                    <a:close/>
                    <a:moveTo>
                      <a:pt x="342840" y="26715"/>
                    </a:moveTo>
                    <a:cubicBezTo>
                      <a:pt x="364095" y="30677"/>
                      <a:pt x="380106" y="43240"/>
                      <a:pt x="378604" y="54771"/>
                    </a:cubicBezTo>
                    <a:cubicBezTo>
                      <a:pt x="377100" y="66302"/>
                      <a:pt x="358649" y="72440"/>
                      <a:pt x="337394" y="68475"/>
                    </a:cubicBezTo>
                    <a:cubicBezTo>
                      <a:pt x="316138" y="64511"/>
                      <a:pt x="300126" y="51950"/>
                      <a:pt x="301630" y="40418"/>
                    </a:cubicBezTo>
                    <a:cubicBezTo>
                      <a:pt x="303133" y="28886"/>
                      <a:pt x="321584" y="22749"/>
                      <a:pt x="342840" y="26715"/>
                    </a:cubicBezTo>
                    <a:close/>
                    <a:moveTo>
                      <a:pt x="2057296" y="391882"/>
                    </a:moveTo>
                    <a:cubicBezTo>
                      <a:pt x="2078074" y="398538"/>
                      <a:pt x="2092872" y="413075"/>
                      <a:pt x="2090348" y="424350"/>
                    </a:cubicBezTo>
                    <a:cubicBezTo>
                      <a:pt x="2087819" y="435623"/>
                      <a:pt x="2068929" y="439364"/>
                      <a:pt x="2048148" y="432706"/>
                    </a:cubicBezTo>
                    <a:cubicBezTo>
                      <a:pt x="2027368" y="426047"/>
                      <a:pt x="2012571" y="411511"/>
                      <a:pt x="2015097" y="400237"/>
                    </a:cubicBezTo>
                    <a:cubicBezTo>
                      <a:pt x="2016359" y="394601"/>
                      <a:pt x="2021714" y="390847"/>
                      <a:pt x="2029352" y="389336"/>
                    </a:cubicBezTo>
                    <a:cubicBezTo>
                      <a:pt x="2036987" y="387821"/>
                      <a:pt x="2046906" y="388551"/>
                      <a:pt x="2057296" y="391882"/>
                    </a:cubicBezTo>
                    <a:close/>
                    <a:moveTo>
                      <a:pt x="1554210" y="246397"/>
                    </a:moveTo>
                    <a:cubicBezTo>
                      <a:pt x="1561914" y="245496"/>
                      <a:pt x="1567898" y="247464"/>
                      <a:pt x="1570338" y="252518"/>
                    </a:cubicBezTo>
                    <a:cubicBezTo>
                      <a:pt x="1575218" y="262625"/>
                      <a:pt x="1564071" y="281246"/>
                      <a:pt x="1545440" y="294109"/>
                    </a:cubicBezTo>
                    <a:cubicBezTo>
                      <a:pt x="1526811" y="306973"/>
                      <a:pt x="1507752" y="309205"/>
                      <a:pt x="1502871" y="299098"/>
                    </a:cubicBezTo>
                    <a:cubicBezTo>
                      <a:pt x="1497992" y="288990"/>
                      <a:pt x="1509137" y="270369"/>
                      <a:pt x="1527769" y="257507"/>
                    </a:cubicBezTo>
                    <a:cubicBezTo>
                      <a:pt x="1537084" y="251075"/>
                      <a:pt x="1546506" y="247301"/>
                      <a:pt x="1554210" y="246397"/>
                    </a:cubicBezTo>
                    <a:close/>
                    <a:moveTo>
                      <a:pt x="608288" y="27154"/>
                    </a:moveTo>
                    <a:cubicBezTo>
                      <a:pt x="616006" y="27856"/>
                      <a:pt x="625495" y="31388"/>
                      <a:pt x="634922" y="37577"/>
                    </a:cubicBezTo>
                    <a:cubicBezTo>
                      <a:pt x="653782" y="49956"/>
                      <a:pt x="665262" y="68286"/>
                      <a:pt x="660566" y="78517"/>
                    </a:cubicBezTo>
                    <a:cubicBezTo>
                      <a:pt x="655869" y="88747"/>
                      <a:pt x="636775" y="87008"/>
                      <a:pt x="617916" y="74628"/>
                    </a:cubicBezTo>
                    <a:cubicBezTo>
                      <a:pt x="599058" y="62248"/>
                      <a:pt x="587578" y="43918"/>
                      <a:pt x="592274" y="33687"/>
                    </a:cubicBezTo>
                    <a:cubicBezTo>
                      <a:pt x="594622" y="28572"/>
                      <a:pt x="600569" y="26449"/>
                      <a:pt x="608288" y="27154"/>
                    </a:cubicBezTo>
                    <a:close/>
                    <a:moveTo>
                      <a:pt x="1319998" y="100354"/>
                    </a:moveTo>
                    <a:cubicBezTo>
                      <a:pt x="1327660" y="101670"/>
                      <a:pt x="1333082" y="105287"/>
                      <a:pt x="1334444" y="110888"/>
                    </a:cubicBezTo>
                    <a:cubicBezTo>
                      <a:pt x="1337174" y="122093"/>
                      <a:pt x="1322643" y="137011"/>
                      <a:pt x="1301988" y="144202"/>
                    </a:cubicBezTo>
                    <a:cubicBezTo>
                      <a:pt x="1281333" y="151393"/>
                      <a:pt x="1262377" y="148140"/>
                      <a:pt x="1259648" y="136934"/>
                    </a:cubicBezTo>
                    <a:cubicBezTo>
                      <a:pt x="1256920" y="125730"/>
                      <a:pt x="1271451" y="110813"/>
                      <a:pt x="1292106" y="103621"/>
                    </a:cubicBezTo>
                    <a:cubicBezTo>
                      <a:pt x="1302433" y="100024"/>
                      <a:pt x="1312336" y="99041"/>
                      <a:pt x="1319998" y="100354"/>
                    </a:cubicBezTo>
                    <a:close/>
                    <a:moveTo>
                      <a:pt x="1048630" y="556"/>
                    </a:moveTo>
                    <a:cubicBezTo>
                      <a:pt x="1056292" y="1872"/>
                      <a:pt x="1061714" y="5488"/>
                      <a:pt x="1063077" y="11090"/>
                    </a:cubicBezTo>
                    <a:cubicBezTo>
                      <a:pt x="1065807" y="22295"/>
                      <a:pt x="1051276" y="37212"/>
                      <a:pt x="1030619" y="44404"/>
                    </a:cubicBezTo>
                    <a:cubicBezTo>
                      <a:pt x="1009966" y="51595"/>
                      <a:pt x="991008" y="48344"/>
                      <a:pt x="988279" y="37136"/>
                    </a:cubicBezTo>
                    <a:cubicBezTo>
                      <a:pt x="985551" y="25931"/>
                      <a:pt x="1000083" y="11015"/>
                      <a:pt x="1020737" y="3824"/>
                    </a:cubicBezTo>
                    <a:cubicBezTo>
                      <a:pt x="1031066" y="226"/>
                      <a:pt x="1040967" y="-757"/>
                      <a:pt x="1048630" y="556"/>
                    </a:cubicBezTo>
                    <a:close/>
                    <a:moveTo>
                      <a:pt x="1750741" y="144359"/>
                    </a:moveTo>
                    <a:lnTo>
                      <a:pt x="1771409" y="151194"/>
                    </a:lnTo>
                    <a:lnTo>
                      <a:pt x="1766346" y="153321"/>
                    </a:lnTo>
                    <a:cubicBezTo>
                      <a:pt x="1758642" y="154223"/>
                      <a:pt x="1752658" y="152255"/>
                      <a:pt x="1750218" y="14720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3E4FCB0F-70C1-40C3-9002-9C280D40FCD1}"/>
                  </a:ext>
                </a:extLst>
              </p:cNvPr>
              <p:cNvSpPr/>
              <p:nvPr/>
            </p:nvSpPr>
            <p:spPr>
              <a:xfrm rot="20863462">
                <a:off x="1419844" y="4516860"/>
                <a:ext cx="1940895" cy="420582"/>
              </a:xfrm>
              <a:custGeom>
                <a:avLst/>
                <a:gdLst>
                  <a:gd name="connsiteX0" fmla="*/ 1243504 w 1940895"/>
                  <a:gd name="connsiteY0" fmla="*/ 162463 h 420582"/>
                  <a:gd name="connsiteX1" fmla="*/ 1914296 w 1940895"/>
                  <a:gd name="connsiteY1" fmla="*/ 397163 h 420582"/>
                  <a:gd name="connsiteX2" fmla="*/ 1940895 w 1940895"/>
                  <a:gd name="connsiteY2" fmla="*/ 420582 h 420582"/>
                  <a:gd name="connsiteX3" fmla="*/ 1898963 w 1940895"/>
                  <a:gd name="connsiteY3" fmla="*/ 401595 h 420582"/>
                  <a:gd name="connsiteX4" fmla="*/ 393308 w 1940895"/>
                  <a:gd name="connsiteY4" fmla="*/ 141723 h 420582"/>
                  <a:gd name="connsiteX5" fmla="*/ 78107 w 1940895"/>
                  <a:gd name="connsiteY5" fmla="*/ 120712 h 420582"/>
                  <a:gd name="connsiteX6" fmla="*/ 77691 w 1940895"/>
                  <a:gd name="connsiteY6" fmla="*/ 102114 h 420582"/>
                  <a:gd name="connsiteX7" fmla="*/ 56903 w 1940895"/>
                  <a:gd name="connsiteY7" fmla="*/ 49326 h 420582"/>
                  <a:gd name="connsiteX8" fmla="*/ 17524 w 1940895"/>
                  <a:gd name="connsiteY8" fmla="*/ 8484 h 420582"/>
                  <a:gd name="connsiteX9" fmla="*/ 0 w 1940895"/>
                  <a:gd name="connsiteY9" fmla="*/ 0 h 420582"/>
                  <a:gd name="connsiteX10" fmla="*/ 68452 w 1940895"/>
                  <a:gd name="connsiteY10" fmla="*/ 4297 h 420582"/>
                  <a:gd name="connsiteX11" fmla="*/ 1243504 w 1940895"/>
                  <a:gd name="connsiteY11" fmla="*/ 162463 h 420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40895" h="420582">
                    <a:moveTo>
                      <a:pt x="1243504" y="162463"/>
                    </a:moveTo>
                    <a:cubicBezTo>
                      <a:pt x="1547712" y="227051"/>
                      <a:pt x="1796044" y="306660"/>
                      <a:pt x="1914296" y="397163"/>
                    </a:cubicBezTo>
                    <a:lnTo>
                      <a:pt x="1940895" y="420582"/>
                    </a:lnTo>
                    <a:lnTo>
                      <a:pt x="1898963" y="401595"/>
                    </a:lnTo>
                    <a:cubicBezTo>
                      <a:pt x="1609029" y="281871"/>
                      <a:pt x="987799" y="189724"/>
                      <a:pt x="393308" y="141723"/>
                    </a:cubicBezTo>
                    <a:lnTo>
                      <a:pt x="78107" y="120712"/>
                    </a:lnTo>
                    <a:lnTo>
                      <a:pt x="77691" y="102114"/>
                    </a:lnTo>
                    <a:cubicBezTo>
                      <a:pt x="74068" y="83077"/>
                      <a:pt x="67208" y="65363"/>
                      <a:pt x="56903" y="49326"/>
                    </a:cubicBezTo>
                    <a:cubicBezTo>
                      <a:pt x="46598" y="33290"/>
                      <a:pt x="33337" y="19690"/>
                      <a:pt x="17524" y="8484"/>
                    </a:cubicBezTo>
                    <a:lnTo>
                      <a:pt x="0" y="0"/>
                    </a:lnTo>
                    <a:lnTo>
                      <a:pt x="68452" y="4297"/>
                    </a:lnTo>
                    <a:cubicBezTo>
                      <a:pt x="457633" y="32204"/>
                      <a:pt x="888595" y="87111"/>
                      <a:pt x="1243504" y="162463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DFF2511B-10F2-419A-87FB-1C96DE00DF62}"/>
                  </a:ext>
                </a:extLst>
              </p:cNvPr>
              <p:cNvSpPr/>
              <p:nvPr/>
            </p:nvSpPr>
            <p:spPr>
              <a:xfrm rot="20863462">
                <a:off x="932113" y="5205714"/>
                <a:ext cx="2335352" cy="137878"/>
              </a:xfrm>
              <a:custGeom>
                <a:avLst/>
                <a:gdLst>
                  <a:gd name="connsiteX0" fmla="*/ 2335352 w 2335352"/>
                  <a:gd name="connsiteY0" fmla="*/ 82811 h 137878"/>
                  <a:gd name="connsiteX1" fmla="*/ 2238726 w 2335352"/>
                  <a:gd name="connsiteY1" fmla="*/ 103423 h 137878"/>
                  <a:gd name="connsiteX2" fmla="*/ 11903 w 2335352"/>
                  <a:gd name="connsiteY2" fmla="*/ 96712 h 137878"/>
                  <a:gd name="connsiteX3" fmla="*/ 0 w 2335352"/>
                  <a:gd name="connsiteY3" fmla="*/ 97193 h 137878"/>
                  <a:gd name="connsiteX4" fmla="*/ 64819 w 2335352"/>
                  <a:gd name="connsiteY4" fmla="*/ 85768 h 137878"/>
                  <a:gd name="connsiteX5" fmla="*/ 250884 w 2335352"/>
                  <a:gd name="connsiteY5" fmla="*/ 15591 h 137878"/>
                  <a:gd name="connsiteX6" fmla="*/ 278113 w 2335352"/>
                  <a:gd name="connsiteY6" fmla="*/ 0 h 137878"/>
                  <a:gd name="connsiteX7" fmla="*/ 447420 w 2335352"/>
                  <a:gd name="connsiteY7" fmla="*/ 5099 h 137878"/>
                  <a:gd name="connsiteX8" fmla="*/ 2298444 w 2335352"/>
                  <a:gd name="connsiteY8" fmla="*/ 87302 h 137878"/>
                  <a:gd name="connsiteX9" fmla="*/ 2335352 w 2335352"/>
                  <a:gd name="connsiteY9" fmla="*/ 82811 h 137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35352" h="137878">
                    <a:moveTo>
                      <a:pt x="2335352" y="82811"/>
                    </a:moveTo>
                    <a:lnTo>
                      <a:pt x="2238726" y="103423"/>
                    </a:lnTo>
                    <a:cubicBezTo>
                      <a:pt x="1698459" y="191876"/>
                      <a:pt x="657103" y="80123"/>
                      <a:pt x="11903" y="96712"/>
                    </a:cubicBezTo>
                    <a:lnTo>
                      <a:pt x="0" y="97193"/>
                    </a:lnTo>
                    <a:lnTo>
                      <a:pt x="64819" y="85768"/>
                    </a:lnTo>
                    <a:cubicBezTo>
                      <a:pt x="124231" y="71183"/>
                      <a:pt x="187337" y="47680"/>
                      <a:pt x="250884" y="15591"/>
                    </a:cubicBezTo>
                    <a:lnTo>
                      <a:pt x="278113" y="0"/>
                    </a:lnTo>
                    <a:lnTo>
                      <a:pt x="447420" y="5099"/>
                    </a:lnTo>
                    <a:cubicBezTo>
                      <a:pt x="1079100" y="33515"/>
                      <a:pt x="1851149" y="123606"/>
                      <a:pt x="2298444" y="87302"/>
                    </a:cubicBezTo>
                    <a:lnTo>
                      <a:pt x="2335352" y="82811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0159C77B-1201-41A5-9750-25B09BDA16DF}"/>
                  </a:ext>
                </a:extLst>
              </p:cNvPr>
              <p:cNvGrpSpPr/>
              <p:nvPr/>
            </p:nvGrpSpPr>
            <p:grpSpPr>
              <a:xfrm>
                <a:off x="606424" y="4882376"/>
                <a:ext cx="1051969" cy="534084"/>
                <a:chOff x="4875912" y="3948076"/>
                <a:chExt cx="1087720" cy="552235"/>
              </a:xfrm>
            </p:grpSpPr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585150D3-FD3E-45D0-8B82-A771D1018A5E}"/>
                    </a:ext>
                  </a:extLst>
                </p:cNvPr>
                <p:cNvSpPr/>
                <p:nvPr/>
              </p:nvSpPr>
              <p:spPr>
                <a:xfrm rot="2700000">
                  <a:off x="5143654" y="3680334"/>
                  <a:ext cx="552235" cy="1087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楕円 263">
                  <a:extLst>
                    <a:ext uri="{FF2B5EF4-FFF2-40B4-BE49-F238E27FC236}">
                      <a16:creationId xmlns:a16="http://schemas.microsoft.com/office/drawing/2014/main" id="{E50B0E83-EFBD-4967-BF77-1139CF2B81AE}"/>
                    </a:ext>
                  </a:extLst>
                </p:cNvPr>
                <p:cNvSpPr/>
                <p:nvPr/>
              </p:nvSpPr>
              <p:spPr>
                <a:xfrm rot="2700000">
                  <a:off x="5172458" y="3702916"/>
                  <a:ext cx="494629" cy="1037401"/>
                </a:xfrm>
                <a:prstGeom prst="ellipse">
                  <a:avLst/>
                </a:prstGeom>
                <a:solidFill>
                  <a:srgbClr val="CCFF99"/>
                </a:solidFill>
                <a:ln w="1905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F8D9438E-BABB-4514-A4CA-4E90D2C2704D}"/>
                    </a:ext>
                  </a:extLst>
                </p:cNvPr>
                <p:cNvGrpSpPr/>
                <p:nvPr/>
              </p:nvGrpSpPr>
              <p:grpSpPr>
                <a:xfrm>
                  <a:off x="5259628" y="4080172"/>
                  <a:ext cx="276746" cy="254656"/>
                  <a:chOff x="4548461" y="4080172"/>
                  <a:chExt cx="276746" cy="254656"/>
                </a:xfrm>
              </p:grpSpPr>
              <p:sp>
                <p:nvSpPr>
                  <p:cNvPr id="266" name="楕円 265">
                    <a:extLst>
                      <a:ext uri="{FF2B5EF4-FFF2-40B4-BE49-F238E27FC236}">
                        <a16:creationId xmlns:a16="http://schemas.microsoft.com/office/drawing/2014/main" id="{917ECF03-7F4B-4B0D-BACA-6928405DAAE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33913" y="4105729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7" name="楕円 266">
                    <a:extLst>
                      <a:ext uri="{FF2B5EF4-FFF2-40B4-BE49-F238E27FC236}">
                        <a16:creationId xmlns:a16="http://schemas.microsoft.com/office/drawing/2014/main" id="{60EE666D-3938-4A91-AD1C-73384ACF5B3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596700" y="4238345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8" name="楕円 267">
                    <a:extLst>
                      <a:ext uri="{FF2B5EF4-FFF2-40B4-BE49-F238E27FC236}">
                        <a16:creationId xmlns:a16="http://schemas.microsoft.com/office/drawing/2014/main" id="{64A983F8-03EF-4BAC-84FC-701F835DEAE4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600155" y="4111252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9" name="楕円 268">
                    <a:extLst>
                      <a:ext uri="{FF2B5EF4-FFF2-40B4-BE49-F238E27FC236}">
                        <a16:creationId xmlns:a16="http://schemas.microsoft.com/office/drawing/2014/main" id="{6041DA28-0E5F-440E-8DFC-E7A9CB0B9769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738825" y="4233023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0" name="楕円 269">
                    <a:extLst>
                      <a:ext uri="{FF2B5EF4-FFF2-40B4-BE49-F238E27FC236}">
                        <a16:creationId xmlns:a16="http://schemas.microsoft.com/office/drawing/2014/main" id="{44D44DE6-E7A6-48C7-A8D6-97D32B0FE97C}"/>
                      </a:ext>
                    </a:extLst>
                  </p:cNvPr>
                  <p:cNvSpPr/>
                  <p:nvPr/>
                </p:nvSpPr>
                <p:spPr>
                  <a:xfrm>
                    <a:off x="4671385" y="4080172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1" name="楕円 270">
                    <a:extLst>
                      <a:ext uri="{FF2B5EF4-FFF2-40B4-BE49-F238E27FC236}">
                        <a16:creationId xmlns:a16="http://schemas.microsoft.com/office/drawing/2014/main" id="{6C0F9835-FB65-41FA-AFD2-B98C094997CD}"/>
                      </a:ext>
                    </a:extLst>
                  </p:cNvPr>
                  <p:cNvSpPr/>
                  <p:nvPr/>
                </p:nvSpPr>
                <p:spPr>
                  <a:xfrm rot="4923392">
                    <a:off x="4567312" y="4182618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2" name="楕円 271">
                    <a:extLst>
                      <a:ext uri="{FF2B5EF4-FFF2-40B4-BE49-F238E27FC236}">
                        <a16:creationId xmlns:a16="http://schemas.microsoft.com/office/drawing/2014/main" id="{D48FFCD1-2F95-4C05-86BF-0B8D1CFCA83F}"/>
                      </a:ext>
                    </a:extLst>
                  </p:cNvPr>
                  <p:cNvSpPr/>
                  <p:nvPr/>
                </p:nvSpPr>
                <p:spPr>
                  <a:xfrm rot="5126729">
                    <a:off x="4767026" y="4174999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楕円 272">
                    <a:extLst>
                      <a:ext uri="{FF2B5EF4-FFF2-40B4-BE49-F238E27FC236}">
                        <a16:creationId xmlns:a16="http://schemas.microsoft.com/office/drawing/2014/main" id="{1330019F-6F72-49BB-87FC-6AEC35334288}"/>
                      </a:ext>
                    </a:extLst>
                  </p:cNvPr>
                  <p:cNvSpPr/>
                  <p:nvPr/>
                </p:nvSpPr>
                <p:spPr>
                  <a:xfrm rot="10534570">
                    <a:off x="4666569" y="4262000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A08A0264-40E7-402F-BFAA-7DA75CFB22DF}"/>
                </a:ext>
              </a:extLst>
            </p:cNvPr>
            <p:cNvGrpSpPr/>
            <p:nvPr/>
          </p:nvGrpSpPr>
          <p:grpSpPr>
            <a:xfrm rot="789257">
              <a:off x="4089774" y="4884429"/>
              <a:ext cx="782362" cy="623355"/>
              <a:chOff x="3657942" y="5051425"/>
              <a:chExt cx="1091858" cy="869950"/>
            </a:xfrm>
          </p:grpSpPr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E2A14C40-856B-424C-9546-5F2E39D793F7}"/>
                  </a:ext>
                </a:extLst>
              </p:cNvPr>
              <p:cNvSpPr/>
              <p:nvPr/>
            </p:nvSpPr>
            <p:spPr>
              <a:xfrm>
                <a:off x="3795023" y="5051425"/>
                <a:ext cx="954777" cy="869950"/>
              </a:xfrm>
              <a:custGeom>
                <a:avLst/>
                <a:gdLst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24201 w 989768"/>
                  <a:gd name="connsiteY16" fmla="*/ 20323 h 883920"/>
                  <a:gd name="connsiteX17" fmla="*/ 630889 w 989768"/>
                  <a:gd name="connsiteY17" fmla="*/ 13962 h 883920"/>
                  <a:gd name="connsiteX18" fmla="*/ 740595 w 989768"/>
                  <a:gd name="connsiteY18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30889 w 989768"/>
                  <a:gd name="connsiteY16" fmla="*/ 13962 h 883920"/>
                  <a:gd name="connsiteX17" fmla="*/ 740595 w 989768"/>
                  <a:gd name="connsiteY17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63513 w 989768"/>
                  <a:gd name="connsiteY10" fmla="*/ 875198 h 883920"/>
                  <a:gd name="connsiteX11" fmla="*/ 122166 w 989768"/>
                  <a:gd name="connsiteY11" fmla="*/ 869985 h 883920"/>
                  <a:gd name="connsiteX12" fmla="*/ 46817 w 989768"/>
                  <a:gd name="connsiteY12" fmla="*/ 829214 h 883920"/>
                  <a:gd name="connsiteX13" fmla="*/ 236139 w 989768"/>
                  <a:gd name="connsiteY13" fmla="*/ 249401 h 883920"/>
                  <a:gd name="connsiteX14" fmla="*/ 603941 w 989768"/>
                  <a:gd name="connsiteY14" fmla="*/ 23702 h 883920"/>
                  <a:gd name="connsiteX15" fmla="*/ 630889 w 989768"/>
                  <a:gd name="connsiteY15" fmla="*/ 13962 h 883920"/>
                  <a:gd name="connsiteX16" fmla="*/ 740595 w 989768"/>
                  <a:gd name="connsiteY16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22166 w 989768"/>
                  <a:gd name="connsiteY10" fmla="*/ 869985 h 883920"/>
                  <a:gd name="connsiteX11" fmla="*/ 46817 w 989768"/>
                  <a:gd name="connsiteY11" fmla="*/ 829214 h 883920"/>
                  <a:gd name="connsiteX12" fmla="*/ 236139 w 989768"/>
                  <a:gd name="connsiteY12" fmla="*/ 249401 h 883920"/>
                  <a:gd name="connsiteX13" fmla="*/ 603941 w 989768"/>
                  <a:gd name="connsiteY13" fmla="*/ 23702 h 883920"/>
                  <a:gd name="connsiteX14" fmla="*/ 630889 w 989768"/>
                  <a:gd name="connsiteY14" fmla="*/ 13962 h 883920"/>
                  <a:gd name="connsiteX15" fmla="*/ 740595 w 989768"/>
                  <a:gd name="connsiteY15" fmla="*/ 0 h 88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9768" h="883920">
                    <a:moveTo>
                      <a:pt x="740595" y="0"/>
                    </a:moveTo>
                    <a:cubicBezTo>
                      <a:pt x="789913" y="0"/>
                      <a:pt x="832227" y="5757"/>
                      <a:pt x="850302" y="13962"/>
                    </a:cubicBezTo>
                    <a:lnTo>
                      <a:pt x="867602" y="19310"/>
                    </a:lnTo>
                    <a:cubicBezTo>
                      <a:pt x="897180" y="26415"/>
                      <a:pt x="922733" y="39862"/>
                      <a:pt x="942951" y="60080"/>
                    </a:cubicBezTo>
                    <a:cubicBezTo>
                      <a:pt x="1050782" y="167911"/>
                      <a:pt x="966020" y="427502"/>
                      <a:pt x="753629" y="639893"/>
                    </a:cubicBezTo>
                    <a:cubicBezTo>
                      <a:pt x="634160" y="759363"/>
                      <a:pt x="499755" y="838450"/>
                      <a:pt x="385827" y="865593"/>
                    </a:cubicBezTo>
                    <a:lnTo>
                      <a:pt x="365563" y="868973"/>
                    </a:lnTo>
                    <a:lnTo>
                      <a:pt x="364527" y="869958"/>
                    </a:lnTo>
                    <a:cubicBezTo>
                      <a:pt x="346452" y="878163"/>
                      <a:pt x="304138" y="883920"/>
                      <a:pt x="254820" y="883920"/>
                    </a:cubicBezTo>
                    <a:cubicBezTo>
                      <a:pt x="221942" y="883920"/>
                      <a:pt x="192176" y="881362"/>
                      <a:pt x="170630" y="877225"/>
                    </a:cubicBezTo>
                    <a:lnTo>
                      <a:pt x="122166" y="869985"/>
                    </a:lnTo>
                    <a:cubicBezTo>
                      <a:pt x="92589" y="862880"/>
                      <a:pt x="67035" y="849432"/>
                      <a:pt x="46817" y="829214"/>
                    </a:cubicBezTo>
                    <a:cubicBezTo>
                      <a:pt x="-61014" y="721383"/>
                      <a:pt x="23748" y="461793"/>
                      <a:pt x="236139" y="249401"/>
                    </a:cubicBezTo>
                    <a:cubicBezTo>
                      <a:pt x="355609" y="129932"/>
                      <a:pt x="490013" y="50844"/>
                      <a:pt x="603941" y="23702"/>
                    </a:cubicBezTo>
                    <a:lnTo>
                      <a:pt x="630889" y="13962"/>
                    </a:lnTo>
                    <a:cubicBezTo>
                      <a:pt x="648963" y="5757"/>
                      <a:pt x="691277" y="0"/>
                      <a:pt x="740595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0DE8E96F-4906-4669-9724-417149AB5FF6}"/>
                  </a:ext>
                </a:extLst>
              </p:cNvPr>
              <p:cNvGrpSpPr/>
              <p:nvPr/>
            </p:nvGrpSpPr>
            <p:grpSpPr>
              <a:xfrm>
                <a:off x="3657942" y="5207255"/>
                <a:ext cx="1087720" cy="552235"/>
                <a:chOff x="4875912" y="3948076"/>
                <a:chExt cx="1087720" cy="552235"/>
              </a:xfrm>
            </p:grpSpPr>
            <p:sp>
              <p:nvSpPr>
                <p:cNvPr id="247" name="楕円 246">
                  <a:extLst>
                    <a:ext uri="{FF2B5EF4-FFF2-40B4-BE49-F238E27FC236}">
                      <a16:creationId xmlns:a16="http://schemas.microsoft.com/office/drawing/2014/main" id="{66A08FAF-F2FF-4F40-A281-386CC4507C1C}"/>
                    </a:ext>
                  </a:extLst>
                </p:cNvPr>
                <p:cNvSpPr/>
                <p:nvPr/>
              </p:nvSpPr>
              <p:spPr>
                <a:xfrm rot="2700000">
                  <a:off x="5143654" y="3680334"/>
                  <a:ext cx="552235" cy="1087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A248E77E-F6E6-44DF-AAEC-4D74EBCE1565}"/>
                    </a:ext>
                  </a:extLst>
                </p:cNvPr>
                <p:cNvSpPr/>
                <p:nvPr/>
              </p:nvSpPr>
              <p:spPr>
                <a:xfrm rot="2700000">
                  <a:off x="5172458" y="3702916"/>
                  <a:ext cx="494629" cy="1037401"/>
                </a:xfrm>
                <a:prstGeom prst="ellipse">
                  <a:avLst/>
                </a:prstGeom>
                <a:solidFill>
                  <a:srgbClr val="CCFF99"/>
                </a:solidFill>
                <a:ln w="1905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DBFE78B5-FD5E-460B-9099-578443163C10}"/>
                    </a:ext>
                  </a:extLst>
                </p:cNvPr>
                <p:cNvGrpSpPr/>
                <p:nvPr/>
              </p:nvGrpSpPr>
              <p:grpSpPr>
                <a:xfrm>
                  <a:off x="5259628" y="4080172"/>
                  <a:ext cx="276746" cy="254656"/>
                  <a:chOff x="4548461" y="4080172"/>
                  <a:chExt cx="276746" cy="254656"/>
                </a:xfrm>
              </p:grpSpPr>
              <p:sp>
                <p:nvSpPr>
                  <p:cNvPr id="250" name="楕円 249">
                    <a:extLst>
                      <a:ext uri="{FF2B5EF4-FFF2-40B4-BE49-F238E27FC236}">
                        <a16:creationId xmlns:a16="http://schemas.microsoft.com/office/drawing/2014/main" id="{E671C9D7-4BE9-4F68-A1DF-EE11807F9B3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33913" y="4105729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" name="楕円 250">
                    <a:extLst>
                      <a:ext uri="{FF2B5EF4-FFF2-40B4-BE49-F238E27FC236}">
                        <a16:creationId xmlns:a16="http://schemas.microsoft.com/office/drawing/2014/main" id="{EAA6484E-9623-460B-BAB9-38DE5038AE8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596700" y="4238345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楕円 251">
                    <a:extLst>
                      <a:ext uri="{FF2B5EF4-FFF2-40B4-BE49-F238E27FC236}">
                        <a16:creationId xmlns:a16="http://schemas.microsoft.com/office/drawing/2014/main" id="{33FB0BFD-71FC-4626-9AB6-5C4239BD1F5F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600155" y="4111252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" name="楕円 252">
                    <a:extLst>
                      <a:ext uri="{FF2B5EF4-FFF2-40B4-BE49-F238E27FC236}">
                        <a16:creationId xmlns:a16="http://schemas.microsoft.com/office/drawing/2014/main" id="{113A4DA1-74A3-41DF-833A-2F19B9397A10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738825" y="4233023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楕円 253">
                    <a:extLst>
                      <a:ext uri="{FF2B5EF4-FFF2-40B4-BE49-F238E27FC236}">
                        <a16:creationId xmlns:a16="http://schemas.microsoft.com/office/drawing/2014/main" id="{CA1AC8D8-89E4-4122-8C82-2EA00907470E}"/>
                      </a:ext>
                    </a:extLst>
                  </p:cNvPr>
                  <p:cNvSpPr/>
                  <p:nvPr/>
                </p:nvSpPr>
                <p:spPr>
                  <a:xfrm>
                    <a:off x="4671385" y="4080172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楕円 254">
                    <a:extLst>
                      <a:ext uri="{FF2B5EF4-FFF2-40B4-BE49-F238E27FC236}">
                        <a16:creationId xmlns:a16="http://schemas.microsoft.com/office/drawing/2014/main" id="{2CC95553-0FC2-4369-814C-277027856B63}"/>
                      </a:ext>
                    </a:extLst>
                  </p:cNvPr>
                  <p:cNvSpPr/>
                  <p:nvPr/>
                </p:nvSpPr>
                <p:spPr>
                  <a:xfrm rot="4923392">
                    <a:off x="4567312" y="4182618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楕円 255">
                    <a:extLst>
                      <a:ext uri="{FF2B5EF4-FFF2-40B4-BE49-F238E27FC236}">
                        <a16:creationId xmlns:a16="http://schemas.microsoft.com/office/drawing/2014/main" id="{04B180C5-CF26-4DC2-9A70-B2AA9BB2CCCA}"/>
                      </a:ext>
                    </a:extLst>
                  </p:cNvPr>
                  <p:cNvSpPr/>
                  <p:nvPr/>
                </p:nvSpPr>
                <p:spPr>
                  <a:xfrm rot="5126729">
                    <a:off x="4767026" y="4174999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楕円 256">
                    <a:extLst>
                      <a:ext uri="{FF2B5EF4-FFF2-40B4-BE49-F238E27FC236}">
                        <a16:creationId xmlns:a16="http://schemas.microsoft.com/office/drawing/2014/main" id="{BB1DF801-63DC-40CC-84AA-3FF825AC67AD}"/>
                      </a:ext>
                    </a:extLst>
                  </p:cNvPr>
                  <p:cNvSpPr/>
                  <p:nvPr/>
                </p:nvSpPr>
                <p:spPr>
                  <a:xfrm rot="10534570">
                    <a:off x="4666569" y="4262000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F160472D-BEC0-46F5-8FCC-04E7C120C3CD}"/>
                </a:ext>
              </a:extLst>
            </p:cNvPr>
            <p:cNvGrpSpPr/>
            <p:nvPr/>
          </p:nvGrpSpPr>
          <p:grpSpPr>
            <a:xfrm rot="1252430">
              <a:off x="3754495" y="4937769"/>
              <a:ext cx="782362" cy="623355"/>
              <a:chOff x="3657942" y="5051425"/>
              <a:chExt cx="1091858" cy="869950"/>
            </a:xfrm>
          </p:grpSpPr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BA39A3B7-59E9-4E0B-80AE-748463F8D768}"/>
                  </a:ext>
                </a:extLst>
              </p:cNvPr>
              <p:cNvSpPr/>
              <p:nvPr/>
            </p:nvSpPr>
            <p:spPr>
              <a:xfrm>
                <a:off x="3795023" y="5051425"/>
                <a:ext cx="954777" cy="869950"/>
              </a:xfrm>
              <a:custGeom>
                <a:avLst/>
                <a:gdLst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24201 w 989768"/>
                  <a:gd name="connsiteY16" fmla="*/ 20323 h 883920"/>
                  <a:gd name="connsiteX17" fmla="*/ 630889 w 989768"/>
                  <a:gd name="connsiteY17" fmla="*/ 13962 h 883920"/>
                  <a:gd name="connsiteX18" fmla="*/ 740595 w 989768"/>
                  <a:gd name="connsiteY18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30889 w 989768"/>
                  <a:gd name="connsiteY16" fmla="*/ 13962 h 883920"/>
                  <a:gd name="connsiteX17" fmla="*/ 740595 w 989768"/>
                  <a:gd name="connsiteY17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63513 w 989768"/>
                  <a:gd name="connsiteY10" fmla="*/ 875198 h 883920"/>
                  <a:gd name="connsiteX11" fmla="*/ 122166 w 989768"/>
                  <a:gd name="connsiteY11" fmla="*/ 869985 h 883920"/>
                  <a:gd name="connsiteX12" fmla="*/ 46817 w 989768"/>
                  <a:gd name="connsiteY12" fmla="*/ 829214 h 883920"/>
                  <a:gd name="connsiteX13" fmla="*/ 236139 w 989768"/>
                  <a:gd name="connsiteY13" fmla="*/ 249401 h 883920"/>
                  <a:gd name="connsiteX14" fmla="*/ 603941 w 989768"/>
                  <a:gd name="connsiteY14" fmla="*/ 23702 h 883920"/>
                  <a:gd name="connsiteX15" fmla="*/ 630889 w 989768"/>
                  <a:gd name="connsiteY15" fmla="*/ 13962 h 883920"/>
                  <a:gd name="connsiteX16" fmla="*/ 740595 w 989768"/>
                  <a:gd name="connsiteY16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22166 w 989768"/>
                  <a:gd name="connsiteY10" fmla="*/ 869985 h 883920"/>
                  <a:gd name="connsiteX11" fmla="*/ 46817 w 989768"/>
                  <a:gd name="connsiteY11" fmla="*/ 829214 h 883920"/>
                  <a:gd name="connsiteX12" fmla="*/ 236139 w 989768"/>
                  <a:gd name="connsiteY12" fmla="*/ 249401 h 883920"/>
                  <a:gd name="connsiteX13" fmla="*/ 603941 w 989768"/>
                  <a:gd name="connsiteY13" fmla="*/ 23702 h 883920"/>
                  <a:gd name="connsiteX14" fmla="*/ 630889 w 989768"/>
                  <a:gd name="connsiteY14" fmla="*/ 13962 h 883920"/>
                  <a:gd name="connsiteX15" fmla="*/ 740595 w 989768"/>
                  <a:gd name="connsiteY15" fmla="*/ 0 h 88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9768" h="883920">
                    <a:moveTo>
                      <a:pt x="740595" y="0"/>
                    </a:moveTo>
                    <a:cubicBezTo>
                      <a:pt x="789913" y="0"/>
                      <a:pt x="832227" y="5757"/>
                      <a:pt x="850302" y="13962"/>
                    </a:cubicBezTo>
                    <a:lnTo>
                      <a:pt x="867602" y="19310"/>
                    </a:lnTo>
                    <a:cubicBezTo>
                      <a:pt x="897180" y="26415"/>
                      <a:pt x="922733" y="39862"/>
                      <a:pt x="942951" y="60080"/>
                    </a:cubicBezTo>
                    <a:cubicBezTo>
                      <a:pt x="1050782" y="167911"/>
                      <a:pt x="966020" y="427502"/>
                      <a:pt x="753629" y="639893"/>
                    </a:cubicBezTo>
                    <a:cubicBezTo>
                      <a:pt x="634160" y="759363"/>
                      <a:pt x="499755" y="838450"/>
                      <a:pt x="385827" y="865593"/>
                    </a:cubicBezTo>
                    <a:lnTo>
                      <a:pt x="365563" y="868973"/>
                    </a:lnTo>
                    <a:lnTo>
                      <a:pt x="364527" y="869958"/>
                    </a:lnTo>
                    <a:cubicBezTo>
                      <a:pt x="346452" y="878163"/>
                      <a:pt x="304138" y="883920"/>
                      <a:pt x="254820" y="883920"/>
                    </a:cubicBezTo>
                    <a:cubicBezTo>
                      <a:pt x="221942" y="883920"/>
                      <a:pt x="192176" y="881362"/>
                      <a:pt x="170630" y="877225"/>
                    </a:cubicBezTo>
                    <a:lnTo>
                      <a:pt x="122166" y="869985"/>
                    </a:lnTo>
                    <a:cubicBezTo>
                      <a:pt x="92589" y="862880"/>
                      <a:pt x="67035" y="849432"/>
                      <a:pt x="46817" y="829214"/>
                    </a:cubicBezTo>
                    <a:cubicBezTo>
                      <a:pt x="-61014" y="721383"/>
                      <a:pt x="23748" y="461793"/>
                      <a:pt x="236139" y="249401"/>
                    </a:cubicBezTo>
                    <a:cubicBezTo>
                      <a:pt x="355609" y="129932"/>
                      <a:pt x="490013" y="50844"/>
                      <a:pt x="603941" y="23702"/>
                    </a:cubicBezTo>
                    <a:lnTo>
                      <a:pt x="630889" y="13962"/>
                    </a:lnTo>
                    <a:cubicBezTo>
                      <a:pt x="648963" y="5757"/>
                      <a:pt x="691277" y="0"/>
                      <a:pt x="740595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AA977270-7B50-467F-9522-EB585D927825}"/>
                  </a:ext>
                </a:extLst>
              </p:cNvPr>
              <p:cNvGrpSpPr/>
              <p:nvPr/>
            </p:nvGrpSpPr>
            <p:grpSpPr>
              <a:xfrm>
                <a:off x="3657942" y="5207255"/>
                <a:ext cx="1087720" cy="552235"/>
                <a:chOff x="4875912" y="3948076"/>
                <a:chExt cx="1087720" cy="552235"/>
              </a:xfrm>
            </p:grpSpPr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F6E1E83D-18B8-4B66-A2FC-A7B34531267B}"/>
                    </a:ext>
                  </a:extLst>
                </p:cNvPr>
                <p:cNvSpPr/>
                <p:nvPr/>
              </p:nvSpPr>
              <p:spPr>
                <a:xfrm rot="2700000">
                  <a:off x="5143654" y="3680334"/>
                  <a:ext cx="552235" cy="1087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楕円 234">
                  <a:extLst>
                    <a:ext uri="{FF2B5EF4-FFF2-40B4-BE49-F238E27FC236}">
                      <a16:creationId xmlns:a16="http://schemas.microsoft.com/office/drawing/2014/main" id="{A204A429-779C-431B-BD48-0D6290947F39}"/>
                    </a:ext>
                  </a:extLst>
                </p:cNvPr>
                <p:cNvSpPr/>
                <p:nvPr/>
              </p:nvSpPr>
              <p:spPr>
                <a:xfrm rot="2700000">
                  <a:off x="5172458" y="3702916"/>
                  <a:ext cx="494629" cy="1037401"/>
                </a:xfrm>
                <a:prstGeom prst="ellipse">
                  <a:avLst/>
                </a:prstGeom>
                <a:solidFill>
                  <a:srgbClr val="CCFF99"/>
                </a:solidFill>
                <a:ln w="1905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3383C2C8-4497-4EFB-AD87-D537F95A0923}"/>
                    </a:ext>
                  </a:extLst>
                </p:cNvPr>
                <p:cNvGrpSpPr/>
                <p:nvPr/>
              </p:nvGrpSpPr>
              <p:grpSpPr>
                <a:xfrm>
                  <a:off x="5259628" y="4080172"/>
                  <a:ext cx="276746" cy="254656"/>
                  <a:chOff x="4548461" y="4080172"/>
                  <a:chExt cx="276746" cy="254656"/>
                </a:xfrm>
              </p:grpSpPr>
              <p:sp>
                <p:nvSpPr>
                  <p:cNvPr id="237" name="楕円 236">
                    <a:extLst>
                      <a:ext uri="{FF2B5EF4-FFF2-40B4-BE49-F238E27FC236}">
                        <a16:creationId xmlns:a16="http://schemas.microsoft.com/office/drawing/2014/main" id="{C42277FD-A464-4CB2-8534-E291CA7EB76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33913" y="4105729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楕円 237">
                    <a:extLst>
                      <a:ext uri="{FF2B5EF4-FFF2-40B4-BE49-F238E27FC236}">
                        <a16:creationId xmlns:a16="http://schemas.microsoft.com/office/drawing/2014/main" id="{34A98525-3933-42A1-8824-C945DF2655F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596700" y="4238345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楕円 238">
                    <a:extLst>
                      <a:ext uri="{FF2B5EF4-FFF2-40B4-BE49-F238E27FC236}">
                        <a16:creationId xmlns:a16="http://schemas.microsoft.com/office/drawing/2014/main" id="{2421F8C7-3AEB-4D4D-B13F-B30A7065FE50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600155" y="4111252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0" name="楕円 239">
                    <a:extLst>
                      <a:ext uri="{FF2B5EF4-FFF2-40B4-BE49-F238E27FC236}">
                        <a16:creationId xmlns:a16="http://schemas.microsoft.com/office/drawing/2014/main" id="{6C5A40FC-296F-4CCA-A1C1-3B16E1387591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738825" y="4233023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楕円 240">
                    <a:extLst>
                      <a:ext uri="{FF2B5EF4-FFF2-40B4-BE49-F238E27FC236}">
                        <a16:creationId xmlns:a16="http://schemas.microsoft.com/office/drawing/2014/main" id="{C583544B-4A73-4109-8530-CC61DB4D3FE1}"/>
                      </a:ext>
                    </a:extLst>
                  </p:cNvPr>
                  <p:cNvSpPr/>
                  <p:nvPr/>
                </p:nvSpPr>
                <p:spPr>
                  <a:xfrm>
                    <a:off x="4671385" y="4080172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" name="楕円 241">
                    <a:extLst>
                      <a:ext uri="{FF2B5EF4-FFF2-40B4-BE49-F238E27FC236}">
                        <a16:creationId xmlns:a16="http://schemas.microsoft.com/office/drawing/2014/main" id="{3D652F58-FD4A-461F-A388-E987E639F509}"/>
                      </a:ext>
                    </a:extLst>
                  </p:cNvPr>
                  <p:cNvSpPr/>
                  <p:nvPr/>
                </p:nvSpPr>
                <p:spPr>
                  <a:xfrm rot="4923392">
                    <a:off x="4567312" y="4182618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楕円 242">
                    <a:extLst>
                      <a:ext uri="{FF2B5EF4-FFF2-40B4-BE49-F238E27FC236}">
                        <a16:creationId xmlns:a16="http://schemas.microsoft.com/office/drawing/2014/main" id="{F7B3674D-95A4-462C-8AEF-4BD8D359EDE0}"/>
                      </a:ext>
                    </a:extLst>
                  </p:cNvPr>
                  <p:cNvSpPr/>
                  <p:nvPr/>
                </p:nvSpPr>
                <p:spPr>
                  <a:xfrm rot="5126729">
                    <a:off x="4767026" y="4174999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" name="楕円 243">
                    <a:extLst>
                      <a:ext uri="{FF2B5EF4-FFF2-40B4-BE49-F238E27FC236}">
                        <a16:creationId xmlns:a16="http://schemas.microsoft.com/office/drawing/2014/main" id="{5B6B3137-1785-4D2A-9841-6509AA2DFA71}"/>
                      </a:ext>
                    </a:extLst>
                  </p:cNvPr>
                  <p:cNvSpPr/>
                  <p:nvPr/>
                </p:nvSpPr>
                <p:spPr>
                  <a:xfrm rot="10534570">
                    <a:off x="4666569" y="4262000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1298EE6-4D12-48FC-BA9A-115D32596928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キュウリ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93F3382-8912-40E2-9D67-3FAAD62E84B0}"/>
              </a:ext>
            </a:extLst>
          </p:cNvPr>
          <p:cNvGrpSpPr/>
          <p:nvPr/>
        </p:nvGrpSpPr>
        <p:grpSpPr>
          <a:xfrm rot="9900000">
            <a:off x="735447" y="1820175"/>
            <a:ext cx="2551802" cy="1012970"/>
            <a:chOff x="938262" y="1900684"/>
            <a:chExt cx="2146171" cy="85195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90A0782-2722-4E49-972D-39C2CE96BE7D}"/>
                </a:ext>
              </a:extLst>
            </p:cNvPr>
            <p:cNvGrpSpPr/>
            <p:nvPr/>
          </p:nvGrpSpPr>
          <p:grpSpPr>
            <a:xfrm rot="20863462">
              <a:off x="992229" y="1900684"/>
              <a:ext cx="2088873" cy="373402"/>
              <a:chOff x="2217420" y="2709855"/>
              <a:chExt cx="3754727" cy="671186"/>
            </a:xfrm>
          </p:grpSpPr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C8B19516-0BC7-4B0E-A826-97777B2A7134}"/>
                  </a:ext>
                </a:extLst>
              </p:cNvPr>
              <p:cNvSpPr/>
              <p:nvPr/>
            </p:nvSpPr>
            <p:spPr>
              <a:xfrm rot="21077948">
                <a:off x="2217420" y="3127520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198">
                <a:extLst>
                  <a:ext uri="{FF2B5EF4-FFF2-40B4-BE49-F238E27FC236}">
                    <a16:creationId xmlns:a16="http://schemas.microsoft.com/office/drawing/2014/main" id="{EF737456-7192-4521-91F2-B055FC85779B}"/>
                  </a:ext>
                </a:extLst>
              </p:cNvPr>
              <p:cNvSpPr/>
              <p:nvPr/>
            </p:nvSpPr>
            <p:spPr>
              <a:xfrm>
                <a:off x="2259709" y="2709855"/>
                <a:ext cx="3712438" cy="671186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  <a:gd name="connsiteX0" fmla="*/ 9259 w 5664193"/>
                  <a:gd name="connsiteY0" fmla="*/ 701587 h 919957"/>
                  <a:gd name="connsiteX1" fmla="*/ 2870569 w 5664193"/>
                  <a:gd name="connsiteY1" fmla="*/ 547 h 919957"/>
                  <a:gd name="connsiteX2" fmla="*/ 5655679 w 5664193"/>
                  <a:gd name="connsiteY2" fmla="*/ 617767 h 919957"/>
                  <a:gd name="connsiteX3" fmla="*/ 2855329 w 5664193"/>
                  <a:gd name="connsiteY3" fmla="*/ 793027 h 919957"/>
                  <a:gd name="connsiteX4" fmla="*/ 9259 w 5664193"/>
                  <a:gd name="connsiteY4" fmla="*/ 701587 h 919957"/>
                  <a:gd name="connsiteX0" fmla="*/ 3870 w 5658804"/>
                  <a:gd name="connsiteY0" fmla="*/ 701587 h 979792"/>
                  <a:gd name="connsiteX1" fmla="*/ 2865180 w 5658804"/>
                  <a:gd name="connsiteY1" fmla="*/ 547 h 979792"/>
                  <a:gd name="connsiteX2" fmla="*/ 5650290 w 5658804"/>
                  <a:gd name="connsiteY2" fmla="*/ 617767 h 979792"/>
                  <a:gd name="connsiteX3" fmla="*/ 2849940 w 5658804"/>
                  <a:gd name="connsiteY3" fmla="*/ 793027 h 979792"/>
                  <a:gd name="connsiteX4" fmla="*/ 3870 w 5658804"/>
                  <a:gd name="connsiteY4" fmla="*/ 701587 h 979792"/>
                  <a:gd name="connsiteX0" fmla="*/ 3804 w 5438567"/>
                  <a:gd name="connsiteY0" fmla="*/ 702139 h 981708"/>
                  <a:gd name="connsiteX1" fmla="*/ 2865114 w 5438567"/>
                  <a:gd name="connsiteY1" fmla="*/ 1099 h 981708"/>
                  <a:gd name="connsiteX2" fmla="*/ 5429244 w 5438567"/>
                  <a:gd name="connsiteY2" fmla="*/ 587839 h 981708"/>
                  <a:gd name="connsiteX3" fmla="*/ 2849874 w 5438567"/>
                  <a:gd name="connsiteY3" fmla="*/ 793579 h 981708"/>
                  <a:gd name="connsiteX4" fmla="*/ 3804 w 5438567"/>
                  <a:gd name="connsiteY4" fmla="*/ 702139 h 981708"/>
                  <a:gd name="connsiteX0" fmla="*/ 3804 w 5432874"/>
                  <a:gd name="connsiteY0" fmla="*/ 702661 h 982230"/>
                  <a:gd name="connsiteX1" fmla="*/ 2865114 w 5432874"/>
                  <a:gd name="connsiteY1" fmla="*/ 1621 h 982230"/>
                  <a:gd name="connsiteX2" fmla="*/ 5429244 w 5432874"/>
                  <a:gd name="connsiteY2" fmla="*/ 588361 h 982230"/>
                  <a:gd name="connsiteX3" fmla="*/ 2849874 w 5432874"/>
                  <a:gd name="connsiteY3" fmla="*/ 794101 h 982230"/>
                  <a:gd name="connsiteX4" fmla="*/ 3804 w 5432874"/>
                  <a:gd name="connsiteY4" fmla="*/ 702661 h 98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32874" h="982230">
                    <a:moveTo>
                      <a:pt x="3804" y="702661"/>
                    </a:moveTo>
                    <a:cubicBezTo>
                      <a:pt x="-100336" y="143861"/>
                      <a:pt x="1960874" y="20671"/>
                      <a:pt x="2865114" y="1621"/>
                    </a:cubicBezTo>
                    <a:cubicBezTo>
                      <a:pt x="3769354" y="-17429"/>
                      <a:pt x="5523224" y="128621"/>
                      <a:pt x="5429244" y="588361"/>
                    </a:cubicBezTo>
                    <a:cubicBezTo>
                      <a:pt x="5335264" y="1048101"/>
                      <a:pt x="3754114" y="775051"/>
                      <a:pt x="2849874" y="794101"/>
                    </a:cubicBezTo>
                    <a:cubicBezTo>
                      <a:pt x="1945634" y="813151"/>
                      <a:pt x="107944" y="1261461"/>
                      <a:pt x="3804" y="70266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65BE8A3-CE69-4CA6-A0E4-D86729B97541}"/>
                  </a:ext>
                </a:extLst>
              </p:cNvPr>
              <p:cNvSpPr/>
              <p:nvPr/>
            </p:nvSpPr>
            <p:spPr>
              <a:xfrm>
                <a:off x="2285384" y="2717578"/>
                <a:ext cx="3573461" cy="634380"/>
              </a:xfrm>
              <a:custGeom>
                <a:avLst/>
                <a:gdLst>
                  <a:gd name="connsiteX0" fmla="*/ 170037 w 3573461"/>
                  <a:gd name="connsiteY0" fmla="*/ 623176 h 634380"/>
                  <a:gd name="connsiteX1" fmla="*/ 190032 w 3573461"/>
                  <a:gd name="connsiteY1" fmla="*/ 630424 h 634380"/>
                  <a:gd name="connsiteX2" fmla="*/ 192451 w 3573461"/>
                  <a:gd name="connsiteY2" fmla="*/ 634380 h 634380"/>
                  <a:gd name="connsiteX3" fmla="*/ 154275 w 3573461"/>
                  <a:gd name="connsiteY3" fmla="*/ 624635 h 634380"/>
                  <a:gd name="connsiteX4" fmla="*/ 778082 w 3573461"/>
                  <a:gd name="connsiteY4" fmla="*/ 581738 h 634380"/>
                  <a:gd name="connsiteX5" fmla="*/ 790106 w 3573461"/>
                  <a:gd name="connsiteY5" fmla="*/ 586301 h 634380"/>
                  <a:gd name="connsiteX6" fmla="*/ 771545 w 3573461"/>
                  <a:gd name="connsiteY6" fmla="*/ 617307 h 634380"/>
                  <a:gd name="connsiteX7" fmla="*/ 739809 w 3573461"/>
                  <a:gd name="connsiteY7" fmla="*/ 621026 h 634380"/>
                  <a:gd name="connsiteX8" fmla="*/ 758370 w 3573461"/>
                  <a:gd name="connsiteY8" fmla="*/ 590019 h 634380"/>
                  <a:gd name="connsiteX9" fmla="*/ 778082 w 3573461"/>
                  <a:gd name="connsiteY9" fmla="*/ 581738 h 634380"/>
                  <a:gd name="connsiteX10" fmla="*/ 1088319 w 3573461"/>
                  <a:gd name="connsiteY10" fmla="*/ 581709 h 634380"/>
                  <a:gd name="connsiteX11" fmla="*/ 1099965 w 3573461"/>
                  <a:gd name="connsiteY11" fmla="*/ 587502 h 634380"/>
                  <a:gd name="connsiteX12" fmla="*/ 1096198 w 3573461"/>
                  <a:gd name="connsiteY12" fmla="*/ 601899 h 634380"/>
                  <a:gd name="connsiteX13" fmla="*/ 1080422 w 3573461"/>
                  <a:gd name="connsiteY13" fmla="*/ 615434 h 634380"/>
                  <a:gd name="connsiteX14" fmla="*/ 1052989 w 3573461"/>
                  <a:gd name="connsiteY14" fmla="*/ 618689 h 634380"/>
                  <a:gd name="connsiteX15" fmla="*/ 1051319 w 3573461"/>
                  <a:gd name="connsiteY15" fmla="*/ 618852 h 634380"/>
                  <a:gd name="connsiteX16" fmla="*/ 1047337 w 3573461"/>
                  <a:gd name="connsiteY16" fmla="*/ 616871 h 634380"/>
                  <a:gd name="connsiteX17" fmla="*/ 1068080 w 3573461"/>
                  <a:gd name="connsiteY17" fmla="*/ 587911 h 634380"/>
                  <a:gd name="connsiteX18" fmla="*/ 1088319 w 3573461"/>
                  <a:gd name="connsiteY18" fmla="*/ 581709 h 634380"/>
                  <a:gd name="connsiteX19" fmla="*/ 438503 w 3573461"/>
                  <a:gd name="connsiteY19" fmla="*/ 556208 h 634380"/>
                  <a:gd name="connsiteX20" fmla="*/ 450527 w 3573461"/>
                  <a:gd name="connsiteY20" fmla="*/ 560771 h 634380"/>
                  <a:gd name="connsiteX21" fmla="*/ 431966 w 3573461"/>
                  <a:gd name="connsiteY21" fmla="*/ 591777 h 634380"/>
                  <a:gd name="connsiteX22" fmla="*/ 400230 w 3573461"/>
                  <a:gd name="connsiteY22" fmla="*/ 595496 h 634380"/>
                  <a:gd name="connsiteX23" fmla="*/ 418791 w 3573461"/>
                  <a:gd name="connsiteY23" fmla="*/ 564490 h 634380"/>
                  <a:gd name="connsiteX24" fmla="*/ 438503 w 3573461"/>
                  <a:gd name="connsiteY24" fmla="*/ 556208 h 634380"/>
                  <a:gd name="connsiteX25" fmla="*/ 1652576 w 3573461"/>
                  <a:gd name="connsiteY25" fmla="*/ 530203 h 634380"/>
                  <a:gd name="connsiteX26" fmla="*/ 1673409 w 3573461"/>
                  <a:gd name="connsiteY26" fmla="*/ 532101 h 634380"/>
                  <a:gd name="connsiteX27" fmla="*/ 1692244 w 3573461"/>
                  <a:gd name="connsiteY27" fmla="*/ 542913 h 634380"/>
                  <a:gd name="connsiteX28" fmla="*/ 1693917 w 3573461"/>
                  <a:gd name="connsiteY28" fmla="*/ 546773 h 634380"/>
                  <a:gd name="connsiteX29" fmla="*/ 1663057 w 3573461"/>
                  <a:gd name="connsiteY29" fmla="*/ 548771 h 634380"/>
                  <a:gd name="connsiteX30" fmla="*/ 1647232 w 3573461"/>
                  <a:gd name="connsiteY30" fmla="*/ 550517 h 634380"/>
                  <a:gd name="connsiteX31" fmla="*/ 1641949 w 3573461"/>
                  <a:gd name="connsiteY31" fmla="*/ 538330 h 634380"/>
                  <a:gd name="connsiteX32" fmla="*/ 1652576 w 3573461"/>
                  <a:gd name="connsiteY32" fmla="*/ 530203 h 634380"/>
                  <a:gd name="connsiteX33" fmla="*/ 2085280 w 3573461"/>
                  <a:gd name="connsiteY33" fmla="*/ 521229 h 634380"/>
                  <a:gd name="connsiteX34" fmla="*/ 2097744 w 3573461"/>
                  <a:gd name="connsiteY34" fmla="*/ 523544 h 634380"/>
                  <a:gd name="connsiteX35" fmla="*/ 2097179 w 3573461"/>
                  <a:gd name="connsiteY35" fmla="*/ 534241 h 634380"/>
                  <a:gd name="connsiteX36" fmla="*/ 2066250 w 3573461"/>
                  <a:gd name="connsiteY36" fmla="*/ 533857 h 634380"/>
                  <a:gd name="connsiteX37" fmla="*/ 2066856 w 3573461"/>
                  <a:gd name="connsiteY37" fmla="*/ 533011 h 634380"/>
                  <a:gd name="connsiteX38" fmla="*/ 2085280 w 3573461"/>
                  <a:gd name="connsiteY38" fmla="*/ 521229 h 634380"/>
                  <a:gd name="connsiteX39" fmla="*/ 7453 w 3573461"/>
                  <a:gd name="connsiteY39" fmla="*/ 521229 h 634380"/>
                  <a:gd name="connsiteX40" fmla="*/ 19918 w 3573461"/>
                  <a:gd name="connsiteY40" fmla="*/ 523544 h 634380"/>
                  <a:gd name="connsiteX41" fmla="*/ 19123 w 3573461"/>
                  <a:gd name="connsiteY41" fmla="*/ 538598 h 634380"/>
                  <a:gd name="connsiteX42" fmla="*/ 14889 w 3573461"/>
                  <a:gd name="connsiteY42" fmla="*/ 544511 h 634380"/>
                  <a:gd name="connsiteX43" fmla="*/ 3087 w 3573461"/>
                  <a:gd name="connsiteY43" fmla="*/ 533344 h 634380"/>
                  <a:gd name="connsiteX44" fmla="*/ 0 w 3573461"/>
                  <a:gd name="connsiteY44" fmla="*/ 525995 h 634380"/>
                  <a:gd name="connsiteX45" fmla="*/ 2657939 w 3573461"/>
                  <a:gd name="connsiteY45" fmla="*/ 468844 h 634380"/>
                  <a:gd name="connsiteX46" fmla="*/ 2677795 w 3573461"/>
                  <a:gd name="connsiteY46" fmla="*/ 476615 h 634380"/>
                  <a:gd name="connsiteX47" fmla="*/ 2696912 w 3573461"/>
                  <a:gd name="connsiteY47" fmla="*/ 507135 h 634380"/>
                  <a:gd name="connsiteX48" fmla="*/ 2665116 w 3573461"/>
                  <a:gd name="connsiteY48" fmla="*/ 504236 h 634380"/>
                  <a:gd name="connsiteX49" fmla="*/ 2646001 w 3573461"/>
                  <a:gd name="connsiteY49" fmla="*/ 473715 h 634380"/>
                  <a:gd name="connsiteX50" fmla="*/ 2657939 w 3573461"/>
                  <a:gd name="connsiteY50" fmla="*/ 468844 h 634380"/>
                  <a:gd name="connsiteX51" fmla="*/ 580113 w 3573461"/>
                  <a:gd name="connsiteY51" fmla="*/ 468844 h 634380"/>
                  <a:gd name="connsiteX52" fmla="*/ 599969 w 3573461"/>
                  <a:gd name="connsiteY52" fmla="*/ 476615 h 634380"/>
                  <a:gd name="connsiteX53" fmla="*/ 619084 w 3573461"/>
                  <a:gd name="connsiteY53" fmla="*/ 507135 h 634380"/>
                  <a:gd name="connsiteX54" fmla="*/ 587290 w 3573461"/>
                  <a:gd name="connsiteY54" fmla="*/ 504236 h 634380"/>
                  <a:gd name="connsiteX55" fmla="*/ 568173 w 3573461"/>
                  <a:gd name="connsiteY55" fmla="*/ 473715 h 634380"/>
                  <a:gd name="connsiteX56" fmla="*/ 580113 w 3573461"/>
                  <a:gd name="connsiteY56" fmla="*/ 468844 h 634380"/>
                  <a:gd name="connsiteX57" fmla="*/ 3017188 w 3573461"/>
                  <a:gd name="connsiteY57" fmla="*/ 428007 h 634380"/>
                  <a:gd name="connsiteX58" fmla="*/ 3027959 w 3573461"/>
                  <a:gd name="connsiteY58" fmla="*/ 435860 h 634380"/>
                  <a:gd name="connsiteX59" fmla="*/ 3003762 w 3573461"/>
                  <a:gd name="connsiteY59" fmla="*/ 460695 h 634380"/>
                  <a:gd name="connsiteX60" fmla="*/ 2972198 w 3573461"/>
                  <a:gd name="connsiteY60" fmla="*/ 455277 h 634380"/>
                  <a:gd name="connsiteX61" fmla="*/ 2996395 w 3573461"/>
                  <a:gd name="connsiteY61" fmla="*/ 430442 h 634380"/>
                  <a:gd name="connsiteX62" fmla="*/ 3017188 w 3573461"/>
                  <a:gd name="connsiteY62" fmla="*/ 428007 h 634380"/>
                  <a:gd name="connsiteX63" fmla="*/ 939362 w 3573461"/>
                  <a:gd name="connsiteY63" fmla="*/ 428007 h 634380"/>
                  <a:gd name="connsiteX64" fmla="*/ 950133 w 3573461"/>
                  <a:gd name="connsiteY64" fmla="*/ 435860 h 634380"/>
                  <a:gd name="connsiteX65" fmla="*/ 925936 w 3573461"/>
                  <a:gd name="connsiteY65" fmla="*/ 460695 h 634380"/>
                  <a:gd name="connsiteX66" fmla="*/ 894372 w 3573461"/>
                  <a:gd name="connsiteY66" fmla="*/ 455277 h 634380"/>
                  <a:gd name="connsiteX67" fmla="*/ 918569 w 3573461"/>
                  <a:gd name="connsiteY67" fmla="*/ 430442 h 634380"/>
                  <a:gd name="connsiteX68" fmla="*/ 939362 w 3573461"/>
                  <a:gd name="connsiteY68" fmla="*/ 428007 h 634380"/>
                  <a:gd name="connsiteX69" fmla="*/ 3376188 w 3573461"/>
                  <a:gd name="connsiteY69" fmla="*/ 423643 h 634380"/>
                  <a:gd name="connsiteX70" fmla="*/ 3388211 w 3573461"/>
                  <a:gd name="connsiteY70" fmla="*/ 428206 h 634380"/>
                  <a:gd name="connsiteX71" fmla="*/ 3369650 w 3573461"/>
                  <a:gd name="connsiteY71" fmla="*/ 459212 h 634380"/>
                  <a:gd name="connsiteX72" fmla="*/ 3337915 w 3573461"/>
                  <a:gd name="connsiteY72" fmla="*/ 462931 h 634380"/>
                  <a:gd name="connsiteX73" fmla="*/ 3356476 w 3573461"/>
                  <a:gd name="connsiteY73" fmla="*/ 431925 h 634380"/>
                  <a:gd name="connsiteX74" fmla="*/ 3376188 w 3573461"/>
                  <a:gd name="connsiteY74" fmla="*/ 423643 h 634380"/>
                  <a:gd name="connsiteX75" fmla="*/ 1298362 w 3573461"/>
                  <a:gd name="connsiteY75" fmla="*/ 423643 h 634380"/>
                  <a:gd name="connsiteX76" fmla="*/ 1310385 w 3573461"/>
                  <a:gd name="connsiteY76" fmla="*/ 428206 h 634380"/>
                  <a:gd name="connsiteX77" fmla="*/ 1291824 w 3573461"/>
                  <a:gd name="connsiteY77" fmla="*/ 459212 h 634380"/>
                  <a:gd name="connsiteX78" fmla="*/ 1260089 w 3573461"/>
                  <a:gd name="connsiteY78" fmla="*/ 462931 h 634380"/>
                  <a:gd name="connsiteX79" fmla="*/ 1278650 w 3573461"/>
                  <a:gd name="connsiteY79" fmla="*/ 431925 h 634380"/>
                  <a:gd name="connsiteX80" fmla="*/ 1298362 w 3573461"/>
                  <a:gd name="connsiteY80" fmla="*/ 423643 h 634380"/>
                  <a:gd name="connsiteX81" fmla="*/ 2288722 w 3573461"/>
                  <a:gd name="connsiteY81" fmla="*/ 373108 h 634380"/>
                  <a:gd name="connsiteX82" fmla="*/ 2315384 w 3573461"/>
                  <a:gd name="connsiteY82" fmla="*/ 394024 h 634380"/>
                  <a:gd name="connsiteX83" fmla="*/ 2284662 w 3573461"/>
                  <a:gd name="connsiteY83" fmla="*/ 404241 h 634380"/>
                  <a:gd name="connsiteX84" fmla="*/ 2258001 w 3573461"/>
                  <a:gd name="connsiteY84" fmla="*/ 383325 h 634380"/>
                  <a:gd name="connsiteX85" fmla="*/ 2288722 w 3573461"/>
                  <a:gd name="connsiteY85" fmla="*/ 373108 h 634380"/>
                  <a:gd name="connsiteX86" fmla="*/ 1925738 w 3573461"/>
                  <a:gd name="connsiteY86" fmla="*/ 373108 h 634380"/>
                  <a:gd name="connsiteX87" fmla="*/ 1952401 w 3573461"/>
                  <a:gd name="connsiteY87" fmla="*/ 394024 h 634380"/>
                  <a:gd name="connsiteX88" fmla="*/ 1921679 w 3573461"/>
                  <a:gd name="connsiteY88" fmla="*/ 404241 h 634380"/>
                  <a:gd name="connsiteX89" fmla="*/ 1895018 w 3573461"/>
                  <a:gd name="connsiteY89" fmla="*/ 383325 h 634380"/>
                  <a:gd name="connsiteX90" fmla="*/ 1925738 w 3573461"/>
                  <a:gd name="connsiteY90" fmla="*/ 373108 h 634380"/>
                  <a:gd name="connsiteX91" fmla="*/ 210896 w 3573461"/>
                  <a:gd name="connsiteY91" fmla="*/ 373108 h 634380"/>
                  <a:gd name="connsiteX92" fmla="*/ 237558 w 3573461"/>
                  <a:gd name="connsiteY92" fmla="*/ 394024 h 634380"/>
                  <a:gd name="connsiteX93" fmla="*/ 206836 w 3573461"/>
                  <a:gd name="connsiteY93" fmla="*/ 404241 h 634380"/>
                  <a:gd name="connsiteX94" fmla="*/ 180174 w 3573461"/>
                  <a:gd name="connsiteY94" fmla="*/ 383325 h 634380"/>
                  <a:gd name="connsiteX95" fmla="*/ 210896 w 3573461"/>
                  <a:gd name="connsiteY95" fmla="*/ 373108 h 634380"/>
                  <a:gd name="connsiteX96" fmla="*/ 2814884 w 3573461"/>
                  <a:gd name="connsiteY96" fmla="*/ 353608 h 634380"/>
                  <a:gd name="connsiteX97" fmla="*/ 2825654 w 3573461"/>
                  <a:gd name="connsiteY97" fmla="*/ 361461 h 634380"/>
                  <a:gd name="connsiteX98" fmla="*/ 2801458 w 3573461"/>
                  <a:gd name="connsiteY98" fmla="*/ 386296 h 634380"/>
                  <a:gd name="connsiteX99" fmla="*/ 2769894 w 3573461"/>
                  <a:gd name="connsiteY99" fmla="*/ 380878 h 634380"/>
                  <a:gd name="connsiteX100" fmla="*/ 2794091 w 3573461"/>
                  <a:gd name="connsiteY100" fmla="*/ 356043 h 634380"/>
                  <a:gd name="connsiteX101" fmla="*/ 2814884 w 3573461"/>
                  <a:gd name="connsiteY101" fmla="*/ 353608 h 634380"/>
                  <a:gd name="connsiteX102" fmla="*/ 737058 w 3573461"/>
                  <a:gd name="connsiteY102" fmla="*/ 353608 h 634380"/>
                  <a:gd name="connsiteX103" fmla="*/ 747828 w 3573461"/>
                  <a:gd name="connsiteY103" fmla="*/ 361461 h 634380"/>
                  <a:gd name="connsiteX104" fmla="*/ 723631 w 3573461"/>
                  <a:gd name="connsiteY104" fmla="*/ 386296 h 634380"/>
                  <a:gd name="connsiteX105" fmla="*/ 692067 w 3573461"/>
                  <a:gd name="connsiteY105" fmla="*/ 380878 h 634380"/>
                  <a:gd name="connsiteX106" fmla="*/ 716264 w 3573461"/>
                  <a:gd name="connsiteY106" fmla="*/ 356043 h 634380"/>
                  <a:gd name="connsiteX107" fmla="*/ 737058 w 3573461"/>
                  <a:gd name="connsiteY107" fmla="*/ 353608 h 634380"/>
                  <a:gd name="connsiteX108" fmla="*/ 1665646 w 3573461"/>
                  <a:gd name="connsiteY108" fmla="*/ 321557 h 634380"/>
                  <a:gd name="connsiteX109" fmla="*/ 1686479 w 3573461"/>
                  <a:gd name="connsiteY109" fmla="*/ 323454 h 634380"/>
                  <a:gd name="connsiteX110" fmla="*/ 1711117 w 3573461"/>
                  <a:gd name="connsiteY110" fmla="*/ 347660 h 634380"/>
                  <a:gd name="connsiteX111" fmla="*/ 1679659 w 3573461"/>
                  <a:gd name="connsiteY111" fmla="*/ 353889 h 634380"/>
                  <a:gd name="connsiteX112" fmla="*/ 1655019 w 3573461"/>
                  <a:gd name="connsiteY112" fmla="*/ 329684 h 634380"/>
                  <a:gd name="connsiteX113" fmla="*/ 1665646 w 3573461"/>
                  <a:gd name="connsiteY113" fmla="*/ 321557 h 634380"/>
                  <a:gd name="connsiteX114" fmla="*/ 3201584 w 3573461"/>
                  <a:gd name="connsiteY114" fmla="*/ 314769 h 634380"/>
                  <a:gd name="connsiteX115" fmla="*/ 3212354 w 3573461"/>
                  <a:gd name="connsiteY115" fmla="*/ 322622 h 634380"/>
                  <a:gd name="connsiteX116" fmla="*/ 3188158 w 3573461"/>
                  <a:gd name="connsiteY116" fmla="*/ 347457 h 634380"/>
                  <a:gd name="connsiteX117" fmla="*/ 3156594 w 3573461"/>
                  <a:gd name="connsiteY117" fmla="*/ 342039 h 634380"/>
                  <a:gd name="connsiteX118" fmla="*/ 3180791 w 3573461"/>
                  <a:gd name="connsiteY118" fmla="*/ 317204 h 634380"/>
                  <a:gd name="connsiteX119" fmla="*/ 3201584 w 3573461"/>
                  <a:gd name="connsiteY119" fmla="*/ 314769 h 634380"/>
                  <a:gd name="connsiteX120" fmla="*/ 1123758 w 3573461"/>
                  <a:gd name="connsiteY120" fmla="*/ 314769 h 634380"/>
                  <a:gd name="connsiteX121" fmla="*/ 1134528 w 3573461"/>
                  <a:gd name="connsiteY121" fmla="*/ 322622 h 634380"/>
                  <a:gd name="connsiteX122" fmla="*/ 1110331 w 3573461"/>
                  <a:gd name="connsiteY122" fmla="*/ 347457 h 634380"/>
                  <a:gd name="connsiteX123" fmla="*/ 1078767 w 3573461"/>
                  <a:gd name="connsiteY123" fmla="*/ 342039 h 634380"/>
                  <a:gd name="connsiteX124" fmla="*/ 1102964 w 3573461"/>
                  <a:gd name="connsiteY124" fmla="*/ 317204 h 634380"/>
                  <a:gd name="connsiteX125" fmla="*/ 1123758 w 3573461"/>
                  <a:gd name="connsiteY125" fmla="*/ 314769 h 634380"/>
                  <a:gd name="connsiteX126" fmla="*/ 3560584 w 3573461"/>
                  <a:gd name="connsiteY126" fmla="*/ 310406 h 634380"/>
                  <a:gd name="connsiteX127" fmla="*/ 3572607 w 3573461"/>
                  <a:gd name="connsiteY127" fmla="*/ 314968 h 634380"/>
                  <a:gd name="connsiteX128" fmla="*/ 3554046 w 3573461"/>
                  <a:gd name="connsiteY128" fmla="*/ 345975 h 634380"/>
                  <a:gd name="connsiteX129" fmla="*/ 3522311 w 3573461"/>
                  <a:gd name="connsiteY129" fmla="*/ 349693 h 634380"/>
                  <a:gd name="connsiteX130" fmla="*/ 3540872 w 3573461"/>
                  <a:gd name="connsiteY130" fmla="*/ 318687 h 634380"/>
                  <a:gd name="connsiteX131" fmla="*/ 3560584 w 3573461"/>
                  <a:gd name="connsiteY131" fmla="*/ 310406 h 634380"/>
                  <a:gd name="connsiteX132" fmla="*/ 1482757 w 3573461"/>
                  <a:gd name="connsiteY132" fmla="*/ 310406 h 634380"/>
                  <a:gd name="connsiteX133" fmla="*/ 1494781 w 3573461"/>
                  <a:gd name="connsiteY133" fmla="*/ 314968 h 634380"/>
                  <a:gd name="connsiteX134" fmla="*/ 1476220 w 3573461"/>
                  <a:gd name="connsiteY134" fmla="*/ 345975 h 634380"/>
                  <a:gd name="connsiteX135" fmla="*/ 1444484 w 3573461"/>
                  <a:gd name="connsiteY135" fmla="*/ 349693 h 634380"/>
                  <a:gd name="connsiteX136" fmla="*/ 1463045 w 3573461"/>
                  <a:gd name="connsiteY136" fmla="*/ 318687 h 634380"/>
                  <a:gd name="connsiteX137" fmla="*/ 1482757 w 3573461"/>
                  <a:gd name="connsiteY137" fmla="*/ 310406 h 634380"/>
                  <a:gd name="connsiteX138" fmla="*/ 2671008 w 3573461"/>
                  <a:gd name="connsiteY138" fmla="*/ 260198 h 634380"/>
                  <a:gd name="connsiteX139" fmla="*/ 2690864 w 3573461"/>
                  <a:gd name="connsiteY139" fmla="*/ 267969 h 634380"/>
                  <a:gd name="connsiteX140" fmla="*/ 2709981 w 3573461"/>
                  <a:gd name="connsiteY140" fmla="*/ 298489 h 634380"/>
                  <a:gd name="connsiteX141" fmla="*/ 2678186 w 3573461"/>
                  <a:gd name="connsiteY141" fmla="*/ 295590 h 634380"/>
                  <a:gd name="connsiteX142" fmla="*/ 2659070 w 3573461"/>
                  <a:gd name="connsiteY142" fmla="*/ 265069 h 634380"/>
                  <a:gd name="connsiteX143" fmla="*/ 2671008 w 3573461"/>
                  <a:gd name="connsiteY143" fmla="*/ 260198 h 634380"/>
                  <a:gd name="connsiteX144" fmla="*/ 593182 w 3573461"/>
                  <a:gd name="connsiteY144" fmla="*/ 260198 h 634380"/>
                  <a:gd name="connsiteX145" fmla="*/ 613038 w 3573461"/>
                  <a:gd name="connsiteY145" fmla="*/ 267969 h 634380"/>
                  <a:gd name="connsiteX146" fmla="*/ 632153 w 3573461"/>
                  <a:gd name="connsiteY146" fmla="*/ 298489 h 634380"/>
                  <a:gd name="connsiteX147" fmla="*/ 600359 w 3573461"/>
                  <a:gd name="connsiteY147" fmla="*/ 295590 h 634380"/>
                  <a:gd name="connsiteX148" fmla="*/ 581243 w 3573461"/>
                  <a:gd name="connsiteY148" fmla="*/ 265069 h 634380"/>
                  <a:gd name="connsiteX149" fmla="*/ 593182 w 3573461"/>
                  <a:gd name="connsiteY149" fmla="*/ 260198 h 634380"/>
                  <a:gd name="connsiteX150" fmla="*/ 2473118 w 3573461"/>
                  <a:gd name="connsiteY150" fmla="*/ 259871 h 634380"/>
                  <a:gd name="connsiteX151" fmla="*/ 2499780 w 3573461"/>
                  <a:gd name="connsiteY151" fmla="*/ 280787 h 634380"/>
                  <a:gd name="connsiteX152" fmla="*/ 2469058 w 3573461"/>
                  <a:gd name="connsiteY152" fmla="*/ 291003 h 634380"/>
                  <a:gd name="connsiteX153" fmla="*/ 2442396 w 3573461"/>
                  <a:gd name="connsiteY153" fmla="*/ 270087 h 634380"/>
                  <a:gd name="connsiteX154" fmla="*/ 2473118 w 3573461"/>
                  <a:gd name="connsiteY154" fmla="*/ 259871 h 634380"/>
                  <a:gd name="connsiteX155" fmla="*/ 2110134 w 3573461"/>
                  <a:gd name="connsiteY155" fmla="*/ 259871 h 634380"/>
                  <a:gd name="connsiteX156" fmla="*/ 2136796 w 3573461"/>
                  <a:gd name="connsiteY156" fmla="*/ 280787 h 634380"/>
                  <a:gd name="connsiteX157" fmla="*/ 2106074 w 3573461"/>
                  <a:gd name="connsiteY157" fmla="*/ 291003 h 634380"/>
                  <a:gd name="connsiteX158" fmla="*/ 2079413 w 3573461"/>
                  <a:gd name="connsiteY158" fmla="*/ 270087 h 634380"/>
                  <a:gd name="connsiteX159" fmla="*/ 2110134 w 3573461"/>
                  <a:gd name="connsiteY159" fmla="*/ 259871 h 634380"/>
                  <a:gd name="connsiteX160" fmla="*/ 395291 w 3573461"/>
                  <a:gd name="connsiteY160" fmla="*/ 259871 h 634380"/>
                  <a:gd name="connsiteX161" fmla="*/ 421953 w 3573461"/>
                  <a:gd name="connsiteY161" fmla="*/ 280787 h 634380"/>
                  <a:gd name="connsiteX162" fmla="*/ 391231 w 3573461"/>
                  <a:gd name="connsiteY162" fmla="*/ 291003 h 634380"/>
                  <a:gd name="connsiteX163" fmla="*/ 364569 w 3573461"/>
                  <a:gd name="connsiteY163" fmla="*/ 270087 h 634380"/>
                  <a:gd name="connsiteX164" fmla="*/ 395291 w 3573461"/>
                  <a:gd name="connsiteY164" fmla="*/ 259871 h 634380"/>
                  <a:gd name="connsiteX165" fmla="*/ 2999281 w 3573461"/>
                  <a:gd name="connsiteY165" fmla="*/ 240370 h 634380"/>
                  <a:gd name="connsiteX166" fmla="*/ 3010051 w 3573461"/>
                  <a:gd name="connsiteY166" fmla="*/ 248223 h 634380"/>
                  <a:gd name="connsiteX167" fmla="*/ 2985854 w 3573461"/>
                  <a:gd name="connsiteY167" fmla="*/ 273058 h 634380"/>
                  <a:gd name="connsiteX168" fmla="*/ 2954290 w 3573461"/>
                  <a:gd name="connsiteY168" fmla="*/ 267640 h 634380"/>
                  <a:gd name="connsiteX169" fmla="*/ 2978487 w 3573461"/>
                  <a:gd name="connsiteY169" fmla="*/ 242806 h 634380"/>
                  <a:gd name="connsiteX170" fmla="*/ 2999281 w 3573461"/>
                  <a:gd name="connsiteY170" fmla="*/ 240370 h 634380"/>
                  <a:gd name="connsiteX171" fmla="*/ 921454 w 3573461"/>
                  <a:gd name="connsiteY171" fmla="*/ 240370 h 634380"/>
                  <a:gd name="connsiteX172" fmla="*/ 932225 w 3573461"/>
                  <a:gd name="connsiteY172" fmla="*/ 248223 h 634380"/>
                  <a:gd name="connsiteX173" fmla="*/ 908028 w 3573461"/>
                  <a:gd name="connsiteY173" fmla="*/ 273058 h 634380"/>
                  <a:gd name="connsiteX174" fmla="*/ 876464 w 3573461"/>
                  <a:gd name="connsiteY174" fmla="*/ 267640 h 634380"/>
                  <a:gd name="connsiteX175" fmla="*/ 900661 w 3573461"/>
                  <a:gd name="connsiteY175" fmla="*/ 242806 h 634380"/>
                  <a:gd name="connsiteX176" fmla="*/ 921454 w 3573461"/>
                  <a:gd name="connsiteY176" fmla="*/ 240370 h 634380"/>
                  <a:gd name="connsiteX177" fmla="*/ 2907325 w 3573461"/>
                  <a:gd name="connsiteY177" fmla="*/ 130962 h 634380"/>
                  <a:gd name="connsiteX178" fmla="*/ 2918095 w 3573461"/>
                  <a:gd name="connsiteY178" fmla="*/ 138815 h 634380"/>
                  <a:gd name="connsiteX179" fmla="*/ 2893898 w 3573461"/>
                  <a:gd name="connsiteY179" fmla="*/ 163649 h 634380"/>
                  <a:gd name="connsiteX180" fmla="*/ 2862334 w 3573461"/>
                  <a:gd name="connsiteY180" fmla="*/ 158231 h 634380"/>
                  <a:gd name="connsiteX181" fmla="*/ 2886531 w 3573461"/>
                  <a:gd name="connsiteY181" fmla="*/ 133397 h 634380"/>
                  <a:gd name="connsiteX182" fmla="*/ 2907325 w 3573461"/>
                  <a:gd name="connsiteY182" fmla="*/ 130962 h 634380"/>
                  <a:gd name="connsiteX183" fmla="*/ 829498 w 3573461"/>
                  <a:gd name="connsiteY183" fmla="*/ 130962 h 634380"/>
                  <a:gd name="connsiteX184" fmla="*/ 840269 w 3573461"/>
                  <a:gd name="connsiteY184" fmla="*/ 138815 h 634380"/>
                  <a:gd name="connsiteX185" fmla="*/ 816072 w 3573461"/>
                  <a:gd name="connsiteY185" fmla="*/ 163649 h 634380"/>
                  <a:gd name="connsiteX186" fmla="*/ 784508 w 3573461"/>
                  <a:gd name="connsiteY186" fmla="*/ 158231 h 634380"/>
                  <a:gd name="connsiteX187" fmla="*/ 808705 w 3573461"/>
                  <a:gd name="connsiteY187" fmla="*/ 133397 h 634380"/>
                  <a:gd name="connsiteX188" fmla="*/ 829498 w 3573461"/>
                  <a:gd name="connsiteY188" fmla="*/ 130962 h 634380"/>
                  <a:gd name="connsiteX189" fmla="*/ 1777930 w 3573461"/>
                  <a:gd name="connsiteY189" fmla="*/ 124623 h 634380"/>
                  <a:gd name="connsiteX190" fmla="*/ 1798763 w 3573461"/>
                  <a:gd name="connsiteY190" fmla="*/ 126521 h 634380"/>
                  <a:gd name="connsiteX191" fmla="*/ 1823401 w 3573461"/>
                  <a:gd name="connsiteY191" fmla="*/ 150726 h 634380"/>
                  <a:gd name="connsiteX192" fmla="*/ 1791943 w 3573461"/>
                  <a:gd name="connsiteY192" fmla="*/ 156956 h 634380"/>
                  <a:gd name="connsiteX193" fmla="*/ 1767303 w 3573461"/>
                  <a:gd name="connsiteY193" fmla="*/ 132750 h 634380"/>
                  <a:gd name="connsiteX194" fmla="*/ 1777930 w 3573461"/>
                  <a:gd name="connsiteY194" fmla="*/ 124623 h 634380"/>
                  <a:gd name="connsiteX195" fmla="*/ 3273900 w 3573461"/>
                  <a:gd name="connsiteY195" fmla="*/ 119895 h 634380"/>
                  <a:gd name="connsiteX196" fmla="*/ 3301341 w 3573461"/>
                  <a:gd name="connsiteY196" fmla="*/ 139320 h 634380"/>
                  <a:gd name="connsiteX197" fmla="*/ 3271046 w 3573461"/>
                  <a:gd name="connsiteY197" fmla="*/ 151220 h 634380"/>
                  <a:gd name="connsiteX198" fmla="*/ 3243606 w 3573461"/>
                  <a:gd name="connsiteY198" fmla="*/ 131795 h 634380"/>
                  <a:gd name="connsiteX199" fmla="*/ 3273900 w 3573461"/>
                  <a:gd name="connsiteY199" fmla="*/ 119895 h 634380"/>
                  <a:gd name="connsiteX200" fmla="*/ 1196074 w 3573461"/>
                  <a:gd name="connsiteY200" fmla="*/ 119895 h 634380"/>
                  <a:gd name="connsiteX201" fmla="*/ 1223515 w 3573461"/>
                  <a:gd name="connsiteY201" fmla="*/ 139320 h 634380"/>
                  <a:gd name="connsiteX202" fmla="*/ 1193220 w 3573461"/>
                  <a:gd name="connsiteY202" fmla="*/ 151220 h 634380"/>
                  <a:gd name="connsiteX203" fmla="*/ 1165779 w 3573461"/>
                  <a:gd name="connsiteY203" fmla="*/ 131795 h 634380"/>
                  <a:gd name="connsiteX204" fmla="*/ 1196074 w 3573461"/>
                  <a:gd name="connsiteY204" fmla="*/ 119895 h 634380"/>
                  <a:gd name="connsiteX205" fmla="*/ 2313276 w 3573461"/>
                  <a:gd name="connsiteY205" fmla="*/ 84542 h 634380"/>
                  <a:gd name="connsiteX206" fmla="*/ 2329871 w 3573461"/>
                  <a:gd name="connsiteY206" fmla="*/ 97530 h 634380"/>
                  <a:gd name="connsiteX207" fmla="*/ 2339382 w 3573461"/>
                  <a:gd name="connsiteY207" fmla="*/ 132541 h 634380"/>
                  <a:gd name="connsiteX208" fmla="*/ 2310131 w 3573461"/>
                  <a:gd name="connsiteY208" fmla="*/ 121067 h 634380"/>
                  <a:gd name="connsiteX209" fmla="*/ 2300620 w 3573461"/>
                  <a:gd name="connsiteY209" fmla="*/ 86056 h 634380"/>
                  <a:gd name="connsiteX210" fmla="*/ 2313276 w 3573461"/>
                  <a:gd name="connsiteY210" fmla="*/ 84542 h 634380"/>
                  <a:gd name="connsiteX211" fmla="*/ 1464540 w 3573461"/>
                  <a:gd name="connsiteY211" fmla="*/ 52929 h 634380"/>
                  <a:gd name="connsiteX212" fmla="*/ 1476564 w 3573461"/>
                  <a:gd name="connsiteY212" fmla="*/ 57491 h 634380"/>
                  <a:gd name="connsiteX213" fmla="*/ 1458003 w 3573461"/>
                  <a:gd name="connsiteY213" fmla="*/ 88498 h 634380"/>
                  <a:gd name="connsiteX214" fmla="*/ 1426268 w 3573461"/>
                  <a:gd name="connsiteY214" fmla="*/ 92216 h 634380"/>
                  <a:gd name="connsiteX215" fmla="*/ 1444829 w 3573461"/>
                  <a:gd name="connsiteY215" fmla="*/ 61210 h 634380"/>
                  <a:gd name="connsiteX216" fmla="*/ 1464540 w 3573461"/>
                  <a:gd name="connsiteY216" fmla="*/ 52929 h 634380"/>
                  <a:gd name="connsiteX217" fmla="*/ 1037664 w 3573461"/>
                  <a:gd name="connsiteY217" fmla="*/ 45785 h 634380"/>
                  <a:gd name="connsiteX218" fmla="*/ 1031570 w 3573461"/>
                  <a:gd name="connsiteY218" fmla="*/ 54294 h 634380"/>
                  <a:gd name="connsiteX219" fmla="*/ 1000682 w 3573461"/>
                  <a:gd name="connsiteY219" fmla="*/ 63763 h 634380"/>
                  <a:gd name="connsiteX220" fmla="*/ 1001408 w 3573461"/>
                  <a:gd name="connsiteY220" fmla="*/ 50031 h 634380"/>
                  <a:gd name="connsiteX221" fmla="*/ 1022581 w 3573461"/>
                  <a:gd name="connsiteY221" fmla="*/ 47143 h 634380"/>
                  <a:gd name="connsiteX222" fmla="*/ 2578800 w 3573461"/>
                  <a:gd name="connsiteY222" fmla="*/ 33030 h 634380"/>
                  <a:gd name="connsiteX223" fmla="*/ 2605462 w 3573461"/>
                  <a:gd name="connsiteY223" fmla="*/ 53946 h 634380"/>
                  <a:gd name="connsiteX224" fmla="*/ 2574740 w 3573461"/>
                  <a:gd name="connsiteY224" fmla="*/ 64162 h 634380"/>
                  <a:gd name="connsiteX225" fmla="*/ 2548080 w 3573461"/>
                  <a:gd name="connsiteY225" fmla="*/ 43246 h 634380"/>
                  <a:gd name="connsiteX226" fmla="*/ 2578800 w 3573461"/>
                  <a:gd name="connsiteY226" fmla="*/ 33030 h 634380"/>
                  <a:gd name="connsiteX227" fmla="*/ 1641801 w 3573461"/>
                  <a:gd name="connsiteY227" fmla="*/ 657 h 634380"/>
                  <a:gd name="connsiteX228" fmla="*/ 1637088 w 3573461"/>
                  <a:gd name="connsiteY228" fmla="*/ 4261 h 634380"/>
                  <a:gd name="connsiteX229" fmla="*/ 1616255 w 3573461"/>
                  <a:gd name="connsiteY229" fmla="*/ 2363 h 634380"/>
                  <a:gd name="connsiteX230" fmla="*/ 1615886 w 3573461"/>
                  <a:gd name="connsiteY230" fmla="*/ 2151 h 634380"/>
                  <a:gd name="connsiteX231" fmla="*/ 2148692 w 3573461"/>
                  <a:gd name="connsiteY231" fmla="*/ 1 h 634380"/>
                  <a:gd name="connsiteX232" fmla="*/ 2177711 w 3573461"/>
                  <a:gd name="connsiteY232" fmla="*/ 15805 h 634380"/>
                  <a:gd name="connsiteX233" fmla="*/ 2148654 w 3573461"/>
                  <a:gd name="connsiteY233" fmla="*/ 31510 h 634380"/>
                  <a:gd name="connsiteX234" fmla="*/ 2119634 w 3573461"/>
                  <a:gd name="connsiteY234" fmla="*/ 15705 h 634380"/>
                  <a:gd name="connsiteX235" fmla="*/ 2148692 w 3573461"/>
                  <a:gd name="connsiteY235" fmla="*/ 1 h 6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</a:cxnLst>
                <a:rect l="l" t="t" r="r" b="b"/>
                <a:pathLst>
                  <a:path w="3573461" h="634380">
                    <a:moveTo>
                      <a:pt x="170037" y="623176"/>
                    </a:moveTo>
                    <a:cubicBezTo>
                      <a:pt x="178009" y="624215"/>
                      <a:pt x="185066" y="626908"/>
                      <a:pt x="190032" y="630424"/>
                    </a:cubicBezTo>
                    <a:lnTo>
                      <a:pt x="192451" y="634380"/>
                    </a:lnTo>
                    <a:lnTo>
                      <a:pt x="154275" y="624635"/>
                    </a:lnTo>
                    <a:close/>
                    <a:moveTo>
                      <a:pt x="778082" y="581738"/>
                    </a:moveTo>
                    <a:cubicBezTo>
                      <a:pt x="783825" y="581065"/>
                      <a:pt x="788287" y="582533"/>
                      <a:pt x="790106" y="586301"/>
                    </a:cubicBezTo>
                    <a:cubicBezTo>
                      <a:pt x="793743" y="593835"/>
                      <a:pt x="785433" y="607718"/>
                      <a:pt x="771545" y="617307"/>
                    </a:cubicBezTo>
                    <a:cubicBezTo>
                      <a:pt x="757656" y="626896"/>
                      <a:pt x="743447" y="628561"/>
                      <a:pt x="739809" y="621026"/>
                    </a:cubicBezTo>
                    <a:cubicBezTo>
                      <a:pt x="736171" y="613491"/>
                      <a:pt x="744481" y="599608"/>
                      <a:pt x="758370" y="590019"/>
                    </a:cubicBezTo>
                    <a:cubicBezTo>
                      <a:pt x="765315" y="585225"/>
                      <a:pt x="772339" y="582411"/>
                      <a:pt x="778082" y="581738"/>
                    </a:cubicBezTo>
                    <a:close/>
                    <a:moveTo>
                      <a:pt x="1088319" y="581709"/>
                    </a:moveTo>
                    <a:cubicBezTo>
                      <a:pt x="1094089" y="581635"/>
                      <a:pt x="1098427" y="583560"/>
                      <a:pt x="1099965" y="587502"/>
                    </a:cubicBezTo>
                    <a:cubicBezTo>
                      <a:pt x="1101504" y="591445"/>
                      <a:pt x="1099952" y="596658"/>
                      <a:pt x="1096198" y="601899"/>
                    </a:cubicBezTo>
                    <a:lnTo>
                      <a:pt x="1080422" y="615434"/>
                    </a:lnTo>
                    <a:lnTo>
                      <a:pt x="1052989" y="618689"/>
                    </a:lnTo>
                    <a:lnTo>
                      <a:pt x="1051319" y="618852"/>
                    </a:lnTo>
                    <a:lnTo>
                      <a:pt x="1047337" y="616871"/>
                    </a:lnTo>
                    <a:cubicBezTo>
                      <a:pt x="1044260" y="608987"/>
                      <a:pt x="1053546" y="596021"/>
                      <a:pt x="1068080" y="587911"/>
                    </a:cubicBezTo>
                    <a:cubicBezTo>
                      <a:pt x="1075347" y="583855"/>
                      <a:pt x="1082548" y="581783"/>
                      <a:pt x="1088319" y="581709"/>
                    </a:cubicBezTo>
                    <a:close/>
                    <a:moveTo>
                      <a:pt x="438503" y="556208"/>
                    </a:moveTo>
                    <a:cubicBezTo>
                      <a:pt x="444246" y="555535"/>
                      <a:pt x="448708" y="557003"/>
                      <a:pt x="450527" y="560771"/>
                    </a:cubicBezTo>
                    <a:cubicBezTo>
                      <a:pt x="454164" y="568306"/>
                      <a:pt x="445854" y="582188"/>
                      <a:pt x="431966" y="591777"/>
                    </a:cubicBezTo>
                    <a:cubicBezTo>
                      <a:pt x="418077" y="601367"/>
                      <a:pt x="403868" y="603031"/>
                      <a:pt x="400230" y="595496"/>
                    </a:cubicBezTo>
                    <a:cubicBezTo>
                      <a:pt x="396592" y="587961"/>
                      <a:pt x="404902" y="574079"/>
                      <a:pt x="418791" y="564490"/>
                    </a:cubicBezTo>
                    <a:cubicBezTo>
                      <a:pt x="425736" y="559695"/>
                      <a:pt x="432760" y="556882"/>
                      <a:pt x="438503" y="556208"/>
                    </a:cubicBezTo>
                    <a:close/>
                    <a:moveTo>
                      <a:pt x="1652576" y="530203"/>
                    </a:moveTo>
                    <a:cubicBezTo>
                      <a:pt x="1658269" y="529074"/>
                      <a:pt x="1665664" y="529618"/>
                      <a:pt x="1673409" y="532101"/>
                    </a:cubicBezTo>
                    <a:cubicBezTo>
                      <a:pt x="1681155" y="534582"/>
                      <a:pt x="1687785" y="538532"/>
                      <a:pt x="1692244" y="542913"/>
                    </a:cubicBezTo>
                    <a:lnTo>
                      <a:pt x="1693917" y="546773"/>
                    </a:lnTo>
                    <a:lnTo>
                      <a:pt x="1663057" y="548771"/>
                    </a:lnTo>
                    <a:lnTo>
                      <a:pt x="1647232" y="550517"/>
                    </a:lnTo>
                    <a:lnTo>
                      <a:pt x="1641949" y="538330"/>
                    </a:lnTo>
                    <a:cubicBezTo>
                      <a:pt x="1642892" y="534128"/>
                      <a:pt x="1646883" y="531330"/>
                      <a:pt x="1652576" y="530203"/>
                    </a:cubicBezTo>
                    <a:close/>
                    <a:moveTo>
                      <a:pt x="2085280" y="521229"/>
                    </a:moveTo>
                    <a:cubicBezTo>
                      <a:pt x="2090870" y="519516"/>
                      <a:pt x="2095466" y="520152"/>
                      <a:pt x="2097744" y="523544"/>
                    </a:cubicBezTo>
                    <a:lnTo>
                      <a:pt x="2097179" y="534241"/>
                    </a:lnTo>
                    <a:lnTo>
                      <a:pt x="2066250" y="533857"/>
                    </a:lnTo>
                    <a:lnTo>
                      <a:pt x="2066856" y="533011"/>
                    </a:lnTo>
                    <a:cubicBezTo>
                      <a:pt x="2073107" y="527006"/>
                      <a:pt x="2079690" y="522942"/>
                      <a:pt x="2085280" y="521229"/>
                    </a:cubicBezTo>
                    <a:close/>
                    <a:moveTo>
                      <a:pt x="7453" y="521229"/>
                    </a:moveTo>
                    <a:cubicBezTo>
                      <a:pt x="13043" y="519516"/>
                      <a:pt x="17639" y="520152"/>
                      <a:pt x="19918" y="523544"/>
                    </a:cubicBezTo>
                    <a:cubicBezTo>
                      <a:pt x="22197" y="526935"/>
                      <a:pt x="21726" y="532440"/>
                      <a:pt x="19123" y="538598"/>
                    </a:cubicBezTo>
                    <a:lnTo>
                      <a:pt x="14889" y="544511"/>
                    </a:lnTo>
                    <a:lnTo>
                      <a:pt x="3087" y="533344"/>
                    </a:lnTo>
                    <a:lnTo>
                      <a:pt x="0" y="525995"/>
                    </a:lnTo>
                    <a:close/>
                    <a:moveTo>
                      <a:pt x="2657939" y="468844"/>
                    </a:moveTo>
                    <a:cubicBezTo>
                      <a:pt x="2663693" y="469368"/>
                      <a:pt x="2670766" y="472000"/>
                      <a:pt x="2677795" y="476615"/>
                    </a:cubicBezTo>
                    <a:cubicBezTo>
                      <a:pt x="2691854" y="485844"/>
                      <a:pt x="2700412" y="499508"/>
                      <a:pt x="2696912" y="507135"/>
                    </a:cubicBezTo>
                    <a:cubicBezTo>
                      <a:pt x="2693410" y="514762"/>
                      <a:pt x="2679175" y="513465"/>
                      <a:pt x="2665116" y="504236"/>
                    </a:cubicBezTo>
                    <a:cubicBezTo>
                      <a:pt x="2651058" y="495007"/>
                      <a:pt x="2642500" y="481341"/>
                      <a:pt x="2646001" y="473715"/>
                    </a:cubicBezTo>
                    <a:cubicBezTo>
                      <a:pt x="2647751" y="469902"/>
                      <a:pt x="2652185" y="468319"/>
                      <a:pt x="2657939" y="468844"/>
                    </a:cubicBezTo>
                    <a:close/>
                    <a:moveTo>
                      <a:pt x="580113" y="468844"/>
                    </a:moveTo>
                    <a:cubicBezTo>
                      <a:pt x="585867" y="469368"/>
                      <a:pt x="592940" y="472000"/>
                      <a:pt x="599969" y="476615"/>
                    </a:cubicBezTo>
                    <a:cubicBezTo>
                      <a:pt x="614028" y="485844"/>
                      <a:pt x="622585" y="499508"/>
                      <a:pt x="619084" y="507135"/>
                    </a:cubicBezTo>
                    <a:cubicBezTo>
                      <a:pt x="615583" y="514762"/>
                      <a:pt x="601348" y="513465"/>
                      <a:pt x="587290" y="504236"/>
                    </a:cubicBezTo>
                    <a:cubicBezTo>
                      <a:pt x="573230" y="495007"/>
                      <a:pt x="564672" y="481341"/>
                      <a:pt x="568173" y="473715"/>
                    </a:cubicBezTo>
                    <a:cubicBezTo>
                      <a:pt x="569924" y="469902"/>
                      <a:pt x="574358" y="468319"/>
                      <a:pt x="580113" y="468844"/>
                    </a:cubicBezTo>
                    <a:close/>
                    <a:moveTo>
                      <a:pt x="3017188" y="428007"/>
                    </a:moveTo>
                    <a:cubicBezTo>
                      <a:pt x="3022901" y="428988"/>
                      <a:pt x="3026942" y="431684"/>
                      <a:pt x="3027959" y="435860"/>
                    </a:cubicBezTo>
                    <a:cubicBezTo>
                      <a:pt x="3029993" y="444213"/>
                      <a:pt x="3019160" y="455333"/>
                      <a:pt x="3003762" y="460695"/>
                    </a:cubicBezTo>
                    <a:cubicBezTo>
                      <a:pt x="2988364" y="466057"/>
                      <a:pt x="2974232" y="463631"/>
                      <a:pt x="2972198" y="455277"/>
                    </a:cubicBezTo>
                    <a:cubicBezTo>
                      <a:pt x="2970164" y="446924"/>
                      <a:pt x="2980998" y="435804"/>
                      <a:pt x="2996395" y="430442"/>
                    </a:cubicBezTo>
                    <a:cubicBezTo>
                      <a:pt x="3004094" y="427761"/>
                      <a:pt x="3011478" y="427027"/>
                      <a:pt x="3017188" y="428007"/>
                    </a:cubicBezTo>
                    <a:close/>
                    <a:moveTo>
                      <a:pt x="939362" y="428007"/>
                    </a:moveTo>
                    <a:cubicBezTo>
                      <a:pt x="945074" y="428988"/>
                      <a:pt x="949116" y="431684"/>
                      <a:pt x="950133" y="435860"/>
                    </a:cubicBezTo>
                    <a:cubicBezTo>
                      <a:pt x="952167" y="444213"/>
                      <a:pt x="941334" y="455333"/>
                      <a:pt x="925936" y="460695"/>
                    </a:cubicBezTo>
                    <a:cubicBezTo>
                      <a:pt x="910538" y="466057"/>
                      <a:pt x="896406" y="463631"/>
                      <a:pt x="894372" y="455277"/>
                    </a:cubicBezTo>
                    <a:cubicBezTo>
                      <a:pt x="892338" y="446924"/>
                      <a:pt x="903171" y="435804"/>
                      <a:pt x="918569" y="430442"/>
                    </a:cubicBezTo>
                    <a:cubicBezTo>
                      <a:pt x="926268" y="427761"/>
                      <a:pt x="933650" y="427027"/>
                      <a:pt x="939362" y="428007"/>
                    </a:cubicBezTo>
                    <a:close/>
                    <a:moveTo>
                      <a:pt x="3376188" y="423643"/>
                    </a:moveTo>
                    <a:cubicBezTo>
                      <a:pt x="3381931" y="422971"/>
                      <a:pt x="3386393" y="424438"/>
                      <a:pt x="3388211" y="428206"/>
                    </a:cubicBezTo>
                    <a:cubicBezTo>
                      <a:pt x="3391850" y="435741"/>
                      <a:pt x="3383540" y="449623"/>
                      <a:pt x="3369650" y="459212"/>
                    </a:cubicBezTo>
                    <a:cubicBezTo>
                      <a:pt x="3355762" y="468802"/>
                      <a:pt x="3341554" y="470466"/>
                      <a:pt x="3337915" y="462931"/>
                    </a:cubicBezTo>
                    <a:cubicBezTo>
                      <a:pt x="3334278" y="455396"/>
                      <a:pt x="3342587" y="441514"/>
                      <a:pt x="3356476" y="431925"/>
                    </a:cubicBezTo>
                    <a:cubicBezTo>
                      <a:pt x="3363421" y="427130"/>
                      <a:pt x="3370445" y="424317"/>
                      <a:pt x="3376188" y="423643"/>
                    </a:cubicBezTo>
                    <a:close/>
                    <a:moveTo>
                      <a:pt x="1298362" y="423643"/>
                    </a:moveTo>
                    <a:cubicBezTo>
                      <a:pt x="1304104" y="422971"/>
                      <a:pt x="1308566" y="424438"/>
                      <a:pt x="1310385" y="428206"/>
                    </a:cubicBezTo>
                    <a:cubicBezTo>
                      <a:pt x="1314023" y="435741"/>
                      <a:pt x="1305713" y="449623"/>
                      <a:pt x="1291824" y="459212"/>
                    </a:cubicBezTo>
                    <a:cubicBezTo>
                      <a:pt x="1277935" y="468802"/>
                      <a:pt x="1263727" y="470466"/>
                      <a:pt x="1260089" y="462931"/>
                    </a:cubicBezTo>
                    <a:cubicBezTo>
                      <a:pt x="1256451" y="455396"/>
                      <a:pt x="1264761" y="441514"/>
                      <a:pt x="1278650" y="431925"/>
                    </a:cubicBezTo>
                    <a:cubicBezTo>
                      <a:pt x="1285594" y="427130"/>
                      <a:pt x="1292619" y="424317"/>
                      <a:pt x="1298362" y="423643"/>
                    </a:cubicBezTo>
                    <a:close/>
                    <a:moveTo>
                      <a:pt x="2288722" y="373108"/>
                    </a:moveTo>
                    <a:cubicBezTo>
                      <a:pt x="2304569" y="376063"/>
                      <a:pt x="2316505" y="385428"/>
                      <a:pt x="2315384" y="394024"/>
                    </a:cubicBezTo>
                    <a:cubicBezTo>
                      <a:pt x="2314264" y="402621"/>
                      <a:pt x="2300509" y="407196"/>
                      <a:pt x="2284662" y="404241"/>
                    </a:cubicBezTo>
                    <a:cubicBezTo>
                      <a:pt x="2268816" y="401286"/>
                      <a:pt x="2256879" y="391921"/>
                      <a:pt x="2258001" y="383325"/>
                    </a:cubicBezTo>
                    <a:cubicBezTo>
                      <a:pt x="2259122" y="374728"/>
                      <a:pt x="2272876" y="370153"/>
                      <a:pt x="2288722" y="373108"/>
                    </a:cubicBezTo>
                    <a:close/>
                    <a:moveTo>
                      <a:pt x="1925738" y="373108"/>
                    </a:moveTo>
                    <a:cubicBezTo>
                      <a:pt x="1941585" y="376063"/>
                      <a:pt x="1953521" y="385428"/>
                      <a:pt x="1952401" y="394024"/>
                    </a:cubicBezTo>
                    <a:cubicBezTo>
                      <a:pt x="1951280" y="402621"/>
                      <a:pt x="1937526" y="407196"/>
                      <a:pt x="1921679" y="404241"/>
                    </a:cubicBezTo>
                    <a:cubicBezTo>
                      <a:pt x="1905833" y="401286"/>
                      <a:pt x="1893896" y="391921"/>
                      <a:pt x="1895018" y="383325"/>
                    </a:cubicBezTo>
                    <a:cubicBezTo>
                      <a:pt x="1896138" y="374728"/>
                      <a:pt x="1909893" y="370153"/>
                      <a:pt x="1925738" y="373108"/>
                    </a:cubicBezTo>
                    <a:close/>
                    <a:moveTo>
                      <a:pt x="210896" y="373108"/>
                    </a:moveTo>
                    <a:cubicBezTo>
                      <a:pt x="226741" y="376063"/>
                      <a:pt x="238678" y="385428"/>
                      <a:pt x="237558" y="394024"/>
                    </a:cubicBezTo>
                    <a:cubicBezTo>
                      <a:pt x="236436" y="402621"/>
                      <a:pt x="222682" y="407196"/>
                      <a:pt x="206836" y="404241"/>
                    </a:cubicBezTo>
                    <a:cubicBezTo>
                      <a:pt x="190990" y="401286"/>
                      <a:pt x="179053" y="391921"/>
                      <a:pt x="180174" y="383325"/>
                    </a:cubicBezTo>
                    <a:cubicBezTo>
                      <a:pt x="181295" y="374728"/>
                      <a:pt x="195049" y="370153"/>
                      <a:pt x="210896" y="373108"/>
                    </a:cubicBezTo>
                    <a:close/>
                    <a:moveTo>
                      <a:pt x="2814884" y="353608"/>
                    </a:moveTo>
                    <a:cubicBezTo>
                      <a:pt x="2820596" y="354589"/>
                      <a:pt x="2824638" y="357285"/>
                      <a:pt x="2825654" y="361461"/>
                    </a:cubicBezTo>
                    <a:cubicBezTo>
                      <a:pt x="2827689" y="369814"/>
                      <a:pt x="2816856" y="380934"/>
                      <a:pt x="2801458" y="386296"/>
                    </a:cubicBezTo>
                    <a:cubicBezTo>
                      <a:pt x="2786060" y="391657"/>
                      <a:pt x="2771928" y="389232"/>
                      <a:pt x="2769894" y="380878"/>
                    </a:cubicBezTo>
                    <a:cubicBezTo>
                      <a:pt x="2767860" y="372525"/>
                      <a:pt x="2778693" y="361405"/>
                      <a:pt x="2794091" y="356043"/>
                    </a:cubicBezTo>
                    <a:cubicBezTo>
                      <a:pt x="2801790" y="353362"/>
                      <a:pt x="2809172" y="352629"/>
                      <a:pt x="2814884" y="353608"/>
                    </a:cubicBezTo>
                    <a:close/>
                    <a:moveTo>
                      <a:pt x="737058" y="353608"/>
                    </a:moveTo>
                    <a:cubicBezTo>
                      <a:pt x="742770" y="354589"/>
                      <a:pt x="746811" y="357285"/>
                      <a:pt x="747828" y="361461"/>
                    </a:cubicBezTo>
                    <a:cubicBezTo>
                      <a:pt x="749862" y="369814"/>
                      <a:pt x="739029" y="380934"/>
                      <a:pt x="723631" y="386296"/>
                    </a:cubicBezTo>
                    <a:cubicBezTo>
                      <a:pt x="708233" y="391657"/>
                      <a:pt x="694102" y="389232"/>
                      <a:pt x="692067" y="380878"/>
                    </a:cubicBezTo>
                    <a:cubicBezTo>
                      <a:pt x="690033" y="372525"/>
                      <a:pt x="700866" y="361405"/>
                      <a:pt x="716264" y="356043"/>
                    </a:cubicBezTo>
                    <a:cubicBezTo>
                      <a:pt x="723964" y="353362"/>
                      <a:pt x="731346" y="352629"/>
                      <a:pt x="737058" y="353608"/>
                    </a:cubicBezTo>
                    <a:close/>
                    <a:moveTo>
                      <a:pt x="1665646" y="321557"/>
                    </a:moveTo>
                    <a:cubicBezTo>
                      <a:pt x="1671339" y="320428"/>
                      <a:pt x="1678733" y="320972"/>
                      <a:pt x="1686479" y="323454"/>
                    </a:cubicBezTo>
                    <a:cubicBezTo>
                      <a:pt x="1701969" y="328417"/>
                      <a:pt x="1713000" y="339255"/>
                      <a:pt x="1711117" y="347660"/>
                    </a:cubicBezTo>
                    <a:cubicBezTo>
                      <a:pt x="1709234" y="356064"/>
                      <a:pt x="1695149" y="358853"/>
                      <a:pt x="1679659" y="353889"/>
                    </a:cubicBezTo>
                    <a:cubicBezTo>
                      <a:pt x="1664168" y="348925"/>
                      <a:pt x="1653136" y="338088"/>
                      <a:pt x="1655019" y="329684"/>
                    </a:cubicBezTo>
                    <a:cubicBezTo>
                      <a:pt x="1655960" y="325482"/>
                      <a:pt x="1659953" y="322684"/>
                      <a:pt x="1665646" y="321557"/>
                    </a:cubicBezTo>
                    <a:close/>
                    <a:moveTo>
                      <a:pt x="3201584" y="314769"/>
                    </a:moveTo>
                    <a:cubicBezTo>
                      <a:pt x="3207296" y="315750"/>
                      <a:pt x="3211338" y="318446"/>
                      <a:pt x="3212354" y="322622"/>
                    </a:cubicBezTo>
                    <a:cubicBezTo>
                      <a:pt x="3214389" y="330975"/>
                      <a:pt x="3203556" y="342096"/>
                      <a:pt x="3188158" y="347457"/>
                    </a:cubicBezTo>
                    <a:cubicBezTo>
                      <a:pt x="3172760" y="352818"/>
                      <a:pt x="3158628" y="350393"/>
                      <a:pt x="3156594" y="342039"/>
                    </a:cubicBezTo>
                    <a:cubicBezTo>
                      <a:pt x="3154560" y="333686"/>
                      <a:pt x="3165393" y="322566"/>
                      <a:pt x="3180791" y="317204"/>
                    </a:cubicBezTo>
                    <a:cubicBezTo>
                      <a:pt x="3188490" y="314523"/>
                      <a:pt x="3195872" y="313790"/>
                      <a:pt x="3201584" y="314769"/>
                    </a:cubicBezTo>
                    <a:close/>
                    <a:moveTo>
                      <a:pt x="1123758" y="314769"/>
                    </a:moveTo>
                    <a:cubicBezTo>
                      <a:pt x="1129469" y="315750"/>
                      <a:pt x="1133511" y="318446"/>
                      <a:pt x="1134528" y="322622"/>
                    </a:cubicBezTo>
                    <a:cubicBezTo>
                      <a:pt x="1136562" y="330975"/>
                      <a:pt x="1125729" y="342096"/>
                      <a:pt x="1110331" y="347457"/>
                    </a:cubicBezTo>
                    <a:cubicBezTo>
                      <a:pt x="1094933" y="352818"/>
                      <a:pt x="1080802" y="350393"/>
                      <a:pt x="1078767" y="342039"/>
                    </a:cubicBezTo>
                    <a:cubicBezTo>
                      <a:pt x="1076733" y="333686"/>
                      <a:pt x="1087566" y="322566"/>
                      <a:pt x="1102964" y="317204"/>
                    </a:cubicBezTo>
                    <a:cubicBezTo>
                      <a:pt x="1110664" y="314523"/>
                      <a:pt x="1118046" y="313790"/>
                      <a:pt x="1123758" y="314769"/>
                    </a:cubicBezTo>
                    <a:close/>
                    <a:moveTo>
                      <a:pt x="3560584" y="310406"/>
                    </a:moveTo>
                    <a:cubicBezTo>
                      <a:pt x="3566326" y="309732"/>
                      <a:pt x="3570788" y="311201"/>
                      <a:pt x="3572607" y="314968"/>
                    </a:cubicBezTo>
                    <a:cubicBezTo>
                      <a:pt x="3576245" y="322503"/>
                      <a:pt x="3567936" y="336385"/>
                      <a:pt x="3554046" y="345975"/>
                    </a:cubicBezTo>
                    <a:cubicBezTo>
                      <a:pt x="3540157" y="355564"/>
                      <a:pt x="3525949" y="357228"/>
                      <a:pt x="3522311" y="349693"/>
                    </a:cubicBezTo>
                    <a:cubicBezTo>
                      <a:pt x="3518673" y="342158"/>
                      <a:pt x="3526983" y="328276"/>
                      <a:pt x="3540872" y="318687"/>
                    </a:cubicBezTo>
                    <a:cubicBezTo>
                      <a:pt x="3547816" y="313892"/>
                      <a:pt x="3554841" y="311079"/>
                      <a:pt x="3560584" y="310406"/>
                    </a:cubicBezTo>
                    <a:close/>
                    <a:moveTo>
                      <a:pt x="1482757" y="310406"/>
                    </a:moveTo>
                    <a:cubicBezTo>
                      <a:pt x="1488500" y="309732"/>
                      <a:pt x="1492962" y="311201"/>
                      <a:pt x="1494781" y="314968"/>
                    </a:cubicBezTo>
                    <a:cubicBezTo>
                      <a:pt x="1498418" y="322503"/>
                      <a:pt x="1490108" y="336385"/>
                      <a:pt x="1476220" y="345975"/>
                    </a:cubicBezTo>
                    <a:cubicBezTo>
                      <a:pt x="1462330" y="355564"/>
                      <a:pt x="1448122" y="357228"/>
                      <a:pt x="1444484" y="349693"/>
                    </a:cubicBezTo>
                    <a:cubicBezTo>
                      <a:pt x="1440846" y="342158"/>
                      <a:pt x="1449155" y="328276"/>
                      <a:pt x="1463045" y="318687"/>
                    </a:cubicBezTo>
                    <a:cubicBezTo>
                      <a:pt x="1469990" y="313892"/>
                      <a:pt x="1477014" y="311079"/>
                      <a:pt x="1482757" y="310406"/>
                    </a:cubicBezTo>
                    <a:close/>
                    <a:moveTo>
                      <a:pt x="2671008" y="260198"/>
                    </a:moveTo>
                    <a:cubicBezTo>
                      <a:pt x="2676762" y="260722"/>
                      <a:pt x="2683836" y="263355"/>
                      <a:pt x="2690864" y="267969"/>
                    </a:cubicBezTo>
                    <a:cubicBezTo>
                      <a:pt x="2704924" y="277197"/>
                      <a:pt x="2713482" y="290862"/>
                      <a:pt x="2709981" y="298489"/>
                    </a:cubicBezTo>
                    <a:cubicBezTo>
                      <a:pt x="2706480" y="306116"/>
                      <a:pt x="2692245" y="304819"/>
                      <a:pt x="2678186" y="295590"/>
                    </a:cubicBezTo>
                    <a:cubicBezTo>
                      <a:pt x="2664127" y="286361"/>
                      <a:pt x="2655569" y="272696"/>
                      <a:pt x="2659070" y="265069"/>
                    </a:cubicBezTo>
                    <a:cubicBezTo>
                      <a:pt x="2660820" y="261256"/>
                      <a:pt x="2665254" y="259673"/>
                      <a:pt x="2671008" y="260198"/>
                    </a:cubicBezTo>
                    <a:close/>
                    <a:moveTo>
                      <a:pt x="593182" y="260198"/>
                    </a:moveTo>
                    <a:cubicBezTo>
                      <a:pt x="598935" y="260722"/>
                      <a:pt x="606009" y="263355"/>
                      <a:pt x="613038" y="267969"/>
                    </a:cubicBezTo>
                    <a:cubicBezTo>
                      <a:pt x="627097" y="277197"/>
                      <a:pt x="635655" y="290862"/>
                      <a:pt x="632153" y="298489"/>
                    </a:cubicBezTo>
                    <a:cubicBezTo>
                      <a:pt x="628652" y="306116"/>
                      <a:pt x="614417" y="304819"/>
                      <a:pt x="600359" y="295590"/>
                    </a:cubicBezTo>
                    <a:cubicBezTo>
                      <a:pt x="586300" y="286361"/>
                      <a:pt x="577742" y="272696"/>
                      <a:pt x="581243" y="265069"/>
                    </a:cubicBezTo>
                    <a:cubicBezTo>
                      <a:pt x="582994" y="261256"/>
                      <a:pt x="587428" y="259673"/>
                      <a:pt x="593182" y="260198"/>
                    </a:cubicBezTo>
                    <a:close/>
                    <a:moveTo>
                      <a:pt x="2473118" y="259871"/>
                    </a:moveTo>
                    <a:cubicBezTo>
                      <a:pt x="2488964" y="262825"/>
                      <a:pt x="2500900" y="272190"/>
                      <a:pt x="2499780" y="280787"/>
                    </a:cubicBezTo>
                    <a:cubicBezTo>
                      <a:pt x="2498659" y="289383"/>
                      <a:pt x="2484904" y="293959"/>
                      <a:pt x="2469058" y="291003"/>
                    </a:cubicBezTo>
                    <a:cubicBezTo>
                      <a:pt x="2453212" y="288048"/>
                      <a:pt x="2441275" y="278684"/>
                      <a:pt x="2442396" y="270087"/>
                    </a:cubicBezTo>
                    <a:cubicBezTo>
                      <a:pt x="2443517" y="261490"/>
                      <a:pt x="2457272" y="256915"/>
                      <a:pt x="2473118" y="259871"/>
                    </a:cubicBezTo>
                    <a:close/>
                    <a:moveTo>
                      <a:pt x="2110134" y="259871"/>
                    </a:moveTo>
                    <a:cubicBezTo>
                      <a:pt x="2125981" y="262825"/>
                      <a:pt x="2137917" y="272190"/>
                      <a:pt x="2136796" y="280787"/>
                    </a:cubicBezTo>
                    <a:cubicBezTo>
                      <a:pt x="2135676" y="289383"/>
                      <a:pt x="2121921" y="293959"/>
                      <a:pt x="2106074" y="291003"/>
                    </a:cubicBezTo>
                    <a:cubicBezTo>
                      <a:pt x="2090228" y="288048"/>
                      <a:pt x="2078292" y="278684"/>
                      <a:pt x="2079413" y="270087"/>
                    </a:cubicBezTo>
                    <a:cubicBezTo>
                      <a:pt x="2080534" y="261490"/>
                      <a:pt x="2094288" y="256915"/>
                      <a:pt x="2110134" y="259871"/>
                    </a:cubicBezTo>
                    <a:close/>
                    <a:moveTo>
                      <a:pt x="395291" y="259871"/>
                    </a:moveTo>
                    <a:cubicBezTo>
                      <a:pt x="411137" y="262825"/>
                      <a:pt x="423074" y="272190"/>
                      <a:pt x="421953" y="280787"/>
                    </a:cubicBezTo>
                    <a:cubicBezTo>
                      <a:pt x="420832" y="289383"/>
                      <a:pt x="407077" y="293959"/>
                      <a:pt x="391231" y="291003"/>
                    </a:cubicBezTo>
                    <a:cubicBezTo>
                      <a:pt x="375386" y="288048"/>
                      <a:pt x="363449" y="278684"/>
                      <a:pt x="364569" y="270087"/>
                    </a:cubicBezTo>
                    <a:cubicBezTo>
                      <a:pt x="365691" y="261490"/>
                      <a:pt x="379444" y="256915"/>
                      <a:pt x="395291" y="259871"/>
                    </a:cubicBezTo>
                    <a:close/>
                    <a:moveTo>
                      <a:pt x="2999281" y="240370"/>
                    </a:moveTo>
                    <a:cubicBezTo>
                      <a:pt x="3004993" y="241351"/>
                      <a:pt x="3009035" y="244047"/>
                      <a:pt x="3010051" y="248223"/>
                    </a:cubicBezTo>
                    <a:cubicBezTo>
                      <a:pt x="3012086" y="256576"/>
                      <a:pt x="3001253" y="267697"/>
                      <a:pt x="2985854" y="273058"/>
                    </a:cubicBezTo>
                    <a:cubicBezTo>
                      <a:pt x="2970457" y="278419"/>
                      <a:pt x="2956324" y="275995"/>
                      <a:pt x="2954290" y="267640"/>
                    </a:cubicBezTo>
                    <a:cubicBezTo>
                      <a:pt x="2952256" y="259287"/>
                      <a:pt x="2963090" y="248167"/>
                      <a:pt x="2978487" y="242806"/>
                    </a:cubicBezTo>
                    <a:cubicBezTo>
                      <a:pt x="2986187" y="240124"/>
                      <a:pt x="2993568" y="239391"/>
                      <a:pt x="2999281" y="240370"/>
                    </a:cubicBezTo>
                    <a:close/>
                    <a:moveTo>
                      <a:pt x="921454" y="240370"/>
                    </a:moveTo>
                    <a:cubicBezTo>
                      <a:pt x="927167" y="241351"/>
                      <a:pt x="931207" y="244047"/>
                      <a:pt x="932225" y="248223"/>
                    </a:cubicBezTo>
                    <a:cubicBezTo>
                      <a:pt x="934259" y="256576"/>
                      <a:pt x="923425" y="267697"/>
                      <a:pt x="908028" y="273058"/>
                    </a:cubicBezTo>
                    <a:cubicBezTo>
                      <a:pt x="892629" y="278419"/>
                      <a:pt x="878498" y="275995"/>
                      <a:pt x="876464" y="267640"/>
                    </a:cubicBezTo>
                    <a:cubicBezTo>
                      <a:pt x="874430" y="259287"/>
                      <a:pt x="885262" y="248167"/>
                      <a:pt x="900661" y="242806"/>
                    </a:cubicBezTo>
                    <a:cubicBezTo>
                      <a:pt x="908360" y="240124"/>
                      <a:pt x="915742" y="239391"/>
                      <a:pt x="921454" y="240370"/>
                    </a:cubicBezTo>
                    <a:close/>
                    <a:moveTo>
                      <a:pt x="2907325" y="130962"/>
                    </a:moveTo>
                    <a:cubicBezTo>
                      <a:pt x="2913037" y="131943"/>
                      <a:pt x="2917079" y="134638"/>
                      <a:pt x="2918095" y="138815"/>
                    </a:cubicBezTo>
                    <a:cubicBezTo>
                      <a:pt x="2920130" y="147168"/>
                      <a:pt x="2909297" y="158288"/>
                      <a:pt x="2893898" y="163649"/>
                    </a:cubicBezTo>
                    <a:cubicBezTo>
                      <a:pt x="2878501" y="169011"/>
                      <a:pt x="2864368" y="166586"/>
                      <a:pt x="2862334" y="158231"/>
                    </a:cubicBezTo>
                    <a:cubicBezTo>
                      <a:pt x="2860300" y="149878"/>
                      <a:pt x="2871134" y="138758"/>
                      <a:pt x="2886531" y="133397"/>
                    </a:cubicBezTo>
                    <a:cubicBezTo>
                      <a:pt x="2894231" y="130715"/>
                      <a:pt x="2901614" y="129982"/>
                      <a:pt x="2907325" y="130962"/>
                    </a:cubicBezTo>
                    <a:close/>
                    <a:moveTo>
                      <a:pt x="829498" y="130962"/>
                    </a:moveTo>
                    <a:cubicBezTo>
                      <a:pt x="835211" y="131943"/>
                      <a:pt x="839251" y="134638"/>
                      <a:pt x="840269" y="138815"/>
                    </a:cubicBezTo>
                    <a:cubicBezTo>
                      <a:pt x="842303" y="147168"/>
                      <a:pt x="831469" y="158288"/>
                      <a:pt x="816072" y="163649"/>
                    </a:cubicBezTo>
                    <a:cubicBezTo>
                      <a:pt x="800673" y="169011"/>
                      <a:pt x="786542" y="166586"/>
                      <a:pt x="784508" y="158231"/>
                    </a:cubicBezTo>
                    <a:cubicBezTo>
                      <a:pt x="782474" y="149878"/>
                      <a:pt x="793306" y="138758"/>
                      <a:pt x="808705" y="133397"/>
                    </a:cubicBezTo>
                    <a:cubicBezTo>
                      <a:pt x="816404" y="130715"/>
                      <a:pt x="823786" y="129982"/>
                      <a:pt x="829498" y="130962"/>
                    </a:cubicBezTo>
                    <a:close/>
                    <a:moveTo>
                      <a:pt x="1777930" y="124623"/>
                    </a:moveTo>
                    <a:cubicBezTo>
                      <a:pt x="1783623" y="123495"/>
                      <a:pt x="1791017" y="124038"/>
                      <a:pt x="1798763" y="126521"/>
                    </a:cubicBezTo>
                    <a:cubicBezTo>
                      <a:pt x="1814253" y="131485"/>
                      <a:pt x="1825284" y="142322"/>
                      <a:pt x="1823401" y="150726"/>
                    </a:cubicBezTo>
                    <a:cubicBezTo>
                      <a:pt x="1821518" y="159130"/>
                      <a:pt x="1807434" y="161919"/>
                      <a:pt x="1791943" y="156956"/>
                    </a:cubicBezTo>
                    <a:cubicBezTo>
                      <a:pt x="1776452" y="151992"/>
                      <a:pt x="1765420" y="141155"/>
                      <a:pt x="1767303" y="132750"/>
                    </a:cubicBezTo>
                    <a:cubicBezTo>
                      <a:pt x="1768244" y="128548"/>
                      <a:pt x="1772237" y="125750"/>
                      <a:pt x="1777930" y="124623"/>
                    </a:cubicBezTo>
                    <a:close/>
                    <a:moveTo>
                      <a:pt x="3273900" y="119895"/>
                    </a:moveTo>
                    <a:cubicBezTo>
                      <a:pt x="3289844" y="121973"/>
                      <a:pt x="3302130" y="130671"/>
                      <a:pt x="3301341" y="139320"/>
                    </a:cubicBezTo>
                    <a:cubicBezTo>
                      <a:pt x="3300553" y="147969"/>
                      <a:pt x="3286989" y="153297"/>
                      <a:pt x="3271046" y="151220"/>
                    </a:cubicBezTo>
                    <a:cubicBezTo>
                      <a:pt x="3255103" y="149141"/>
                      <a:pt x="3242818" y="140444"/>
                      <a:pt x="3243606" y="131795"/>
                    </a:cubicBezTo>
                    <a:cubicBezTo>
                      <a:pt x="3244394" y="123146"/>
                      <a:pt x="3257957" y="117818"/>
                      <a:pt x="3273900" y="119895"/>
                    </a:cubicBezTo>
                    <a:close/>
                    <a:moveTo>
                      <a:pt x="1196074" y="119895"/>
                    </a:moveTo>
                    <a:cubicBezTo>
                      <a:pt x="1212018" y="121973"/>
                      <a:pt x="1224303" y="130671"/>
                      <a:pt x="1223515" y="139320"/>
                    </a:cubicBezTo>
                    <a:cubicBezTo>
                      <a:pt x="1222726" y="147969"/>
                      <a:pt x="1209163" y="153297"/>
                      <a:pt x="1193220" y="151220"/>
                    </a:cubicBezTo>
                    <a:cubicBezTo>
                      <a:pt x="1177276" y="149141"/>
                      <a:pt x="1164991" y="140444"/>
                      <a:pt x="1165779" y="131795"/>
                    </a:cubicBezTo>
                    <a:cubicBezTo>
                      <a:pt x="1166567" y="123146"/>
                      <a:pt x="1180131" y="117818"/>
                      <a:pt x="1196074" y="119895"/>
                    </a:cubicBezTo>
                    <a:close/>
                    <a:moveTo>
                      <a:pt x="2313276" y="84542"/>
                    </a:moveTo>
                    <a:cubicBezTo>
                      <a:pt x="2318569" y="86618"/>
                      <a:pt x="2324518" y="91112"/>
                      <a:pt x="2329871" y="97530"/>
                    </a:cubicBezTo>
                    <a:cubicBezTo>
                      <a:pt x="2340575" y="110368"/>
                      <a:pt x="2344834" y="126041"/>
                      <a:pt x="2339382" y="132541"/>
                    </a:cubicBezTo>
                    <a:cubicBezTo>
                      <a:pt x="2333931" y="139042"/>
                      <a:pt x="2320835" y="133905"/>
                      <a:pt x="2310131" y="121067"/>
                    </a:cubicBezTo>
                    <a:cubicBezTo>
                      <a:pt x="2299427" y="108231"/>
                      <a:pt x="2295169" y="92556"/>
                      <a:pt x="2300620" y="86056"/>
                    </a:cubicBezTo>
                    <a:cubicBezTo>
                      <a:pt x="2303346" y="82805"/>
                      <a:pt x="2307982" y="82466"/>
                      <a:pt x="2313276" y="84542"/>
                    </a:cubicBezTo>
                    <a:close/>
                    <a:moveTo>
                      <a:pt x="1464540" y="52929"/>
                    </a:moveTo>
                    <a:cubicBezTo>
                      <a:pt x="1470283" y="52255"/>
                      <a:pt x="1474744" y="53724"/>
                      <a:pt x="1476564" y="57491"/>
                    </a:cubicBezTo>
                    <a:cubicBezTo>
                      <a:pt x="1480201" y="65026"/>
                      <a:pt x="1471892" y="78908"/>
                      <a:pt x="1458003" y="88498"/>
                    </a:cubicBezTo>
                    <a:cubicBezTo>
                      <a:pt x="1444113" y="98087"/>
                      <a:pt x="1429905" y="99751"/>
                      <a:pt x="1426268" y="92216"/>
                    </a:cubicBezTo>
                    <a:cubicBezTo>
                      <a:pt x="1422629" y="84681"/>
                      <a:pt x="1430939" y="70799"/>
                      <a:pt x="1444829" y="61210"/>
                    </a:cubicBezTo>
                    <a:cubicBezTo>
                      <a:pt x="1451773" y="56415"/>
                      <a:pt x="1458798" y="53602"/>
                      <a:pt x="1464540" y="52929"/>
                    </a:cubicBezTo>
                    <a:close/>
                    <a:moveTo>
                      <a:pt x="1037664" y="45785"/>
                    </a:moveTo>
                    <a:lnTo>
                      <a:pt x="1031570" y="54294"/>
                    </a:lnTo>
                    <a:cubicBezTo>
                      <a:pt x="1019068" y="66307"/>
                      <a:pt x="1005238" y="70546"/>
                      <a:pt x="1000682" y="63763"/>
                    </a:cubicBezTo>
                    <a:lnTo>
                      <a:pt x="1001408" y="50031"/>
                    </a:lnTo>
                    <a:lnTo>
                      <a:pt x="1022581" y="47143"/>
                    </a:lnTo>
                    <a:close/>
                    <a:moveTo>
                      <a:pt x="2578800" y="33030"/>
                    </a:moveTo>
                    <a:cubicBezTo>
                      <a:pt x="2594647" y="35984"/>
                      <a:pt x="2606583" y="45349"/>
                      <a:pt x="2605462" y="53946"/>
                    </a:cubicBezTo>
                    <a:cubicBezTo>
                      <a:pt x="2604342" y="62542"/>
                      <a:pt x="2590587" y="67117"/>
                      <a:pt x="2574740" y="64162"/>
                    </a:cubicBezTo>
                    <a:cubicBezTo>
                      <a:pt x="2558895" y="61207"/>
                      <a:pt x="2546958" y="51842"/>
                      <a:pt x="2548080" y="43246"/>
                    </a:cubicBezTo>
                    <a:cubicBezTo>
                      <a:pt x="2549200" y="34649"/>
                      <a:pt x="2562955" y="30074"/>
                      <a:pt x="2578800" y="33030"/>
                    </a:cubicBezTo>
                    <a:close/>
                    <a:moveTo>
                      <a:pt x="1641801" y="657"/>
                    </a:moveTo>
                    <a:lnTo>
                      <a:pt x="1637088" y="4261"/>
                    </a:lnTo>
                    <a:cubicBezTo>
                      <a:pt x="1631395" y="5388"/>
                      <a:pt x="1624001" y="4845"/>
                      <a:pt x="1616255" y="2363"/>
                    </a:cubicBezTo>
                    <a:lnTo>
                      <a:pt x="1615886" y="2151"/>
                    </a:lnTo>
                    <a:close/>
                    <a:moveTo>
                      <a:pt x="2148692" y="1"/>
                    </a:moveTo>
                    <a:cubicBezTo>
                      <a:pt x="2164729" y="28"/>
                      <a:pt x="2177722" y="7105"/>
                      <a:pt x="2177711" y="15805"/>
                    </a:cubicBezTo>
                    <a:cubicBezTo>
                      <a:pt x="2177700" y="24506"/>
                      <a:pt x="2164692" y="31537"/>
                      <a:pt x="2148654" y="31510"/>
                    </a:cubicBezTo>
                    <a:cubicBezTo>
                      <a:pt x="2132616" y="31483"/>
                      <a:pt x="2119624" y="24406"/>
                      <a:pt x="2119634" y="15705"/>
                    </a:cubicBezTo>
                    <a:cubicBezTo>
                      <a:pt x="2119644" y="7005"/>
                      <a:pt x="2132654" y="-26"/>
                      <a:pt x="2148692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4E1D1E25-5918-497E-94B3-E7D78DD8FAEF}"/>
                  </a:ext>
                </a:extLst>
              </p:cNvPr>
              <p:cNvSpPr/>
              <p:nvPr/>
            </p:nvSpPr>
            <p:spPr>
              <a:xfrm>
                <a:off x="2299076" y="2709855"/>
                <a:ext cx="3631198" cy="360178"/>
              </a:xfrm>
              <a:custGeom>
                <a:avLst/>
                <a:gdLst>
                  <a:gd name="connsiteX0" fmla="*/ 2994210 w 5313986"/>
                  <a:gd name="connsiteY0" fmla="*/ 20 h 527093"/>
                  <a:gd name="connsiteX1" fmla="*/ 5298500 w 5313986"/>
                  <a:gd name="connsiteY1" fmla="*/ 395266 h 527093"/>
                  <a:gd name="connsiteX2" fmla="*/ 5313986 w 5313986"/>
                  <a:gd name="connsiteY2" fmla="*/ 410848 h 527093"/>
                  <a:gd name="connsiteX3" fmla="*/ 5310019 w 5313986"/>
                  <a:gd name="connsiteY3" fmla="*/ 409196 h 527093"/>
                  <a:gd name="connsiteX4" fmla="*/ 2820935 w 5313986"/>
                  <a:gd name="connsiteY4" fmla="*/ 172895 h 527093"/>
                  <a:gd name="connsiteX5" fmla="*/ 23779 w 5313986"/>
                  <a:gd name="connsiteY5" fmla="*/ 516451 h 527093"/>
                  <a:gd name="connsiteX6" fmla="*/ 0 w 5313986"/>
                  <a:gd name="connsiteY6" fmla="*/ 527093 h 527093"/>
                  <a:gd name="connsiteX7" fmla="*/ 10016 w 5313986"/>
                  <a:gd name="connsiteY7" fmla="*/ 512883 h 527093"/>
                  <a:gd name="connsiteX8" fmla="*/ 2815367 w 5313986"/>
                  <a:gd name="connsiteY8" fmla="*/ 1621 h 527093"/>
                  <a:gd name="connsiteX9" fmla="*/ 2994210 w 5313986"/>
                  <a:gd name="connsiteY9" fmla="*/ 20 h 52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3986" h="527093">
                    <a:moveTo>
                      <a:pt x="2994210" y="20"/>
                    </a:moveTo>
                    <a:cubicBezTo>
                      <a:pt x="3775387" y="1714"/>
                      <a:pt x="4972237" y="109845"/>
                      <a:pt x="5298500" y="395266"/>
                    </a:cubicBezTo>
                    <a:lnTo>
                      <a:pt x="5313986" y="410848"/>
                    </a:lnTo>
                    <a:lnTo>
                      <a:pt x="5310019" y="409196"/>
                    </a:lnTo>
                    <a:cubicBezTo>
                      <a:pt x="4841241" y="231901"/>
                      <a:pt x="3553834" y="154587"/>
                      <a:pt x="2820935" y="172895"/>
                    </a:cubicBezTo>
                    <a:cubicBezTo>
                      <a:pt x="2088037" y="191203"/>
                      <a:pt x="555207" y="301182"/>
                      <a:pt x="23779" y="516451"/>
                    </a:cubicBezTo>
                    <a:lnTo>
                      <a:pt x="0" y="527093"/>
                    </a:lnTo>
                    <a:lnTo>
                      <a:pt x="10016" y="512883"/>
                    </a:lnTo>
                    <a:cubicBezTo>
                      <a:pt x="347142" y="114691"/>
                      <a:pt x="2024157" y="18290"/>
                      <a:pt x="2815367" y="1621"/>
                    </a:cubicBezTo>
                    <a:cubicBezTo>
                      <a:pt x="2871882" y="430"/>
                      <a:pt x="2931716" y="-115"/>
                      <a:pt x="2994210" y="2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2F929A32-7AA6-4789-88A2-4042F40E7096}"/>
                  </a:ext>
                </a:extLst>
              </p:cNvPr>
              <p:cNvSpPr/>
              <p:nvPr/>
            </p:nvSpPr>
            <p:spPr>
              <a:xfrm>
                <a:off x="2311261" y="3147031"/>
                <a:ext cx="3632675" cy="234010"/>
              </a:xfrm>
              <a:custGeom>
                <a:avLst/>
                <a:gdLst>
                  <a:gd name="connsiteX0" fmla="*/ 2970573 w 5316148"/>
                  <a:gd name="connsiteY0" fmla="*/ 257 h 342456"/>
                  <a:gd name="connsiteX1" fmla="*/ 5250461 w 5316148"/>
                  <a:gd name="connsiteY1" fmla="*/ 56495 h 342456"/>
                  <a:gd name="connsiteX2" fmla="*/ 5316148 w 5316148"/>
                  <a:gd name="connsiteY2" fmla="*/ 38806 h 342456"/>
                  <a:gd name="connsiteX3" fmla="*/ 5297805 w 5316148"/>
                  <a:gd name="connsiteY3" fmla="*/ 59412 h 342456"/>
                  <a:gd name="connsiteX4" fmla="*/ 2782296 w 5316148"/>
                  <a:gd name="connsiteY4" fmla="*/ 154327 h 342456"/>
                  <a:gd name="connsiteX5" fmla="*/ 9027 w 5316148"/>
                  <a:gd name="connsiteY5" fmla="*/ 194678 h 342456"/>
                  <a:gd name="connsiteX6" fmla="*/ 0 w 5316148"/>
                  <a:gd name="connsiteY6" fmla="*/ 184347 h 342456"/>
                  <a:gd name="connsiteX7" fmla="*/ 107799 w 5316148"/>
                  <a:gd name="connsiteY7" fmla="*/ 207947 h 342456"/>
                  <a:gd name="connsiteX8" fmla="*/ 2787293 w 5316148"/>
                  <a:gd name="connsiteY8" fmla="*/ 1502 h 342456"/>
                  <a:gd name="connsiteX9" fmla="*/ 2970573 w 5316148"/>
                  <a:gd name="connsiteY9" fmla="*/ 257 h 34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6148" h="342456">
                    <a:moveTo>
                      <a:pt x="2970573" y="257"/>
                    </a:moveTo>
                    <a:cubicBezTo>
                      <a:pt x="3731117" y="7043"/>
                      <a:pt x="4795388" y="145089"/>
                      <a:pt x="5250461" y="56495"/>
                    </a:cubicBezTo>
                    <a:lnTo>
                      <a:pt x="5316148" y="38806"/>
                    </a:lnTo>
                    <a:lnTo>
                      <a:pt x="5297805" y="59412"/>
                    </a:lnTo>
                    <a:cubicBezTo>
                      <a:pt x="4977170" y="359698"/>
                      <a:pt x="3601764" y="137063"/>
                      <a:pt x="2782296" y="154327"/>
                    </a:cubicBezTo>
                    <a:cubicBezTo>
                      <a:pt x="1962829" y="171591"/>
                      <a:pt x="376729" y="541402"/>
                      <a:pt x="9027" y="194678"/>
                    </a:cubicBezTo>
                    <a:lnTo>
                      <a:pt x="0" y="184347"/>
                    </a:lnTo>
                    <a:lnTo>
                      <a:pt x="107799" y="207947"/>
                    </a:lnTo>
                    <a:cubicBezTo>
                      <a:pt x="696380" y="294786"/>
                      <a:pt x="2025079" y="20542"/>
                      <a:pt x="2787293" y="1502"/>
                    </a:cubicBezTo>
                    <a:cubicBezTo>
                      <a:pt x="2845925" y="38"/>
                      <a:pt x="2907194" y="-308"/>
                      <a:pt x="2970573" y="257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C731719-57E7-4351-9303-464504C5EF21}"/>
                </a:ext>
              </a:extLst>
            </p:cNvPr>
            <p:cNvGrpSpPr/>
            <p:nvPr/>
          </p:nvGrpSpPr>
          <p:grpSpPr>
            <a:xfrm rot="20863462">
              <a:off x="938262" y="2322472"/>
              <a:ext cx="2146171" cy="430163"/>
              <a:chOff x="2238248" y="3433937"/>
              <a:chExt cx="3857718" cy="773214"/>
            </a:xfrm>
          </p:grpSpPr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EB728327-DE30-4BA3-B4DE-105DA1E97EB8}"/>
                  </a:ext>
                </a:extLst>
              </p:cNvPr>
              <p:cNvSpPr/>
              <p:nvPr/>
            </p:nvSpPr>
            <p:spPr>
              <a:xfrm rot="21060217">
                <a:off x="2238248" y="4028325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楕円 198">
                <a:extLst>
                  <a:ext uri="{FF2B5EF4-FFF2-40B4-BE49-F238E27FC236}">
                    <a16:creationId xmlns:a16="http://schemas.microsoft.com/office/drawing/2014/main" id="{8B539E06-7443-4554-BAE4-5CBF764C7E67}"/>
                  </a:ext>
                </a:extLst>
              </p:cNvPr>
              <p:cNvSpPr/>
              <p:nvPr/>
            </p:nvSpPr>
            <p:spPr>
              <a:xfrm>
                <a:off x="2276421" y="3433937"/>
                <a:ext cx="3819545" cy="773214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  <a:gd name="connsiteX0" fmla="*/ 9259 w 5664193"/>
                  <a:gd name="connsiteY0" fmla="*/ 701587 h 919957"/>
                  <a:gd name="connsiteX1" fmla="*/ 2870569 w 5664193"/>
                  <a:gd name="connsiteY1" fmla="*/ 547 h 919957"/>
                  <a:gd name="connsiteX2" fmla="*/ 5655679 w 5664193"/>
                  <a:gd name="connsiteY2" fmla="*/ 617767 h 919957"/>
                  <a:gd name="connsiteX3" fmla="*/ 2855329 w 5664193"/>
                  <a:gd name="connsiteY3" fmla="*/ 793027 h 919957"/>
                  <a:gd name="connsiteX4" fmla="*/ 9259 w 5664193"/>
                  <a:gd name="connsiteY4" fmla="*/ 701587 h 919957"/>
                  <a:gd name="connsiteX0" fmla="*/ 3870 w 5658804"/>
                  <a:gd name="connsiteY0" fmla="*/ 701587 h 979792"/>
                  <a:gd name="connsiteX1" fmla="*/ 2865180 w 5658804"/>
                  <a:gd name="connsiteY1" fmla="*/ 547 h 979792"/>
                  <a:gd name="connsiteX2" fmla="*/ 5650290 w 5658804"/>
                  <a:gd name="connsiteY2" fmla="*/ 617767 h 979792"/>
                  <a:gd name="connsiteX3" fmla="*/ 2849940 w 5658804"/>
                  <a:gd name="connsiteY3" fmla="*/ 793027 h 979792"/>
                  <a:gd name="connsiteX4" fmla="*/ 3870 w 5658804"/>
                  <a:gd name="connsiteY4" fmla="*/ 701587 h 979792"/>
                  <a:gd name="connsiteX0" fmla="*/ 3804 w 5438567"/>
                  <a:gd name="connsiteY0" fmla="*/ 702139 h 981708"/>
                  <a:gd name="connsiteX1" fmla="*/ 2865114 w 5438567"/>
                  <a:gd name="connsiteY1" fmla="*/ 1099 h 981708"/>
                  <a:gd name="connsiteX2" fmla="*/ 5429244 w 5438567"/>
                  <a:gd name="connsiteY2" fmla="*/ 587839 h 981708"/>
                  <a:gd name="connsiteX3" fmla="*/ 2849874 w 5438567"/>
                  <a:gd name="connsiteY3" fmla="*/ 793579 h 981708"/>
                  <a:gd name="connsiteX4" fmla="*/ 3804 w 5438567"/>
                  <a:gd name="connsiteY4" fmla="*/ 702139 h 981708"/>
                  <a:gd name="connsiteX0" fmla="*/ 3804 w 5432874"/>
                  <a:gd name="connsiteY0" fmla="*/ 702661 h 982230"/>
                  <a:gd name="connsiteX1" fmla="*/ 2865114 w 5432874"/>
                  <a:gd name="connsiteY1" fmla="*/ 1621 h 982230"/>
                  <a:gd name="connsiteX2" fmla="*/ 5429244 w 5432874"/>
                  <a:gd name="connsiteY2" fmla="*/ 588361 h 982230"/>
                  <a:gd name="connsiteX3" fmla="*/ 2849874 w 5432874"/>
                  <a:gd name="connsiteY3" fmla="*/ 794101 h 982230"/>
                  <a:gd name="connsiteX4" fmla="*/ 3804 w 5432874"/>
                  <a:gd name="connsiteY4" fmla="*/ 702661 h 982230"/>
                  <a:gd name="connsiteX0" fmla="*/ 1 w 5425441"/>
                  <a:gd name="connsiteY0" fmla="*/ 831037 h 942878"/>
                  <a:gd name="connsiteX1" fmla="*/ 2853691 w 5425441"/>
                  <a:gd name="connsiteY1" fmla="*/ 457 h 942878"/>
                  <a:gd name="connsiteX2" fmla="*/ 5425441 w 5425441"/>
                  <a:gd name="connsiteY2" fmla="*/ 716737 h 942878"/>
                  <a:gd name="connsiteX3" fmla="*/ 2846071 w 5425441"/>
                  <a:gd name="connsiteY3" fmla="*/ 922477 h 942878"/>
                  <a:gd name="connsiteX4" fmla="*/ 1 w 5425441"/>
                  <a:gd name="connsiteY4" fmla="*/ 831037 h 942878"/>
                  <a:gd name="connsiteX0" fmla="*/ 1 w 5425441"/>
                  <a:gd name="connsiteY0" fmla="*/ 831017 h 873123"/>
                  <a:gd name="connsiteX1" fmla="*/ 2853691 w 5425441"/>
                  <a:gd name="connsiteY1" fmla="*/ 437 h 873123"/>
                  <a:gd name="connsiteX2" fmla="*/ 5425441 w 5425441"/>
                  <a:gd name="connsiteY2" fmla="*/ 716717 h 873123"/>
                  <a:gd name="connsiteX3" fmla="*/ 2846071 w 5425441"/>
                  <a:gd name="connsiteY3" fmla="*/ 747197 h 873123"/>
                  <a:gd name="connsiteX4" fmla="*/ 1 w 5425441"/>
                  <a:gd name="connsiteY4" fmla="*/ 831017 h 873123"/>
                  <a:gd name="connsiteX0" fmla="*/ 1 w 5379721"/>
                  <a:gd name="connsiteY0" fmla="*/ 992941 h 1021314"/>
                  <a:gd name="connsiteX1" fmla="*/ 2807971 w 5379721"/>
                  <a:gd name="connsiteY1" fmla="*/ 2341 h 1021314"/>
                  <a:gd name="connsiteX2" fmla="*/ 5379721 w 5379721"/>
                  <a:gd name="connsiteY2" fmla="*/ 718621 h 1021314"/>
                  <a:gd name="connsiteX3" fmla="*/ 2800351 w 5379721"/>
                  <a:gd name="connsiteY3" fmla="*/ 749101 h 1021314"/>
                  <a:gd name="connsiteX4" fmla="*/ 1 w 5379721"/>
                  <a:gd name="connsiteY4" fmla="*/ 992941 h 1021314"/>
                  <a:gd name="connsiteX0" fmla="*/ 22273 w 5401993"/>
                  <a:gd name="connsiteY0" fmla="*/ 992941 h 1132721"/>
                  <a:gd name="connsiteX1" fmla="*/ 2830243 w 5401993"/>
                  <a:gd name="connsiteY1" fmla="*/ 2341 h 1132721"/>
                  <a:gd name="connsiteX2" fmla="*/ 5401993 w 5401993"/>
                  <a:gd name="connsiteY2" fmla="*/ 718621 h 1132721"/>
                  <a:gd name="connsiteX3" fmla="*/ 2822623 w 5401993"/>
                  <a:gd name="connsiteY3" fmla="*/ 749101 h 1132721"/>
                  <a:gd name="connsiteX4" fmla="*/ 22273 w 5401993"/>
                  <a:gd name="connsiteY4" fmla="*/ 992941 h 1132721"/>
                  <a:gd name="connsiteX0" fmla="*/ 22273 w 5414729"/>
                  <a:gd name="connsiteY0" fmla="*/ 994299 h 1134079"/>
                  <a:gd name="connsiteX1" fmla="*/ 2830243 w 5414729"/>
                  <a:gd name="connsiteY1" fmla="*/ 3699 h 1134079"/>
                  <a:gd name="connsiteX2" fmla="*/ 5401993 w 5414729"/>
                  <a:gd name="connsiteY2" fmla="*/ 719979 h 1134079"/>
                  <a:gd name="connsiteX3" fmla="*/ 2822623 w 5414729"/>
                  <a:gd name="connsiteY3" fmla="*/ 750459 h 1134079"/>
                  <a:gd name="connsiteX4" fmla="*/ 22273 w 5414729"/>
                  <a:gd name="connsiteY4" fmla="*/ 994299 h 1134079"/>
                  <a:gd name="connsiteX0" fmla="*/ 22543 w 5589394"/>
                  <a:gd name="connsiteY0" fmla="*/ 994299 h 1134079"/>
                  <a:gd name="connsiteX1" fmla="*/ 2830513 w 5589394"/>
                  <a:gd name="connsiteY1" fmla="*/ 3699 h 1134079"/>
                  <a:gd name="connsiteX2" fmla="*/ 5577523 w 5589394"/>
                  <a:gd name="connsiteY2" fmla="*/ 719979 h 1134079"/>
                  <a:gd name="connsiteX3" fmla="*/ 2822893 w 5589394"/>
                  <a:gd name="connsiteY3" fmla="*/ 750459 h 1134079"/>
                  <a:gd name="connsiteX4" fmla="*/ 22543 w 5589394"/>
                  <a:gd name="connsiteY4" fmla="*/ 994299 h 1134079"/>
                  <a:gd name="connsiteX0" fmla="*/ 22543 w 5585999"/>
                  <a:gd name="connsiteY0" fmla="*/ 994726 h 1134506"/>
                  <a:gd name="connsiteX1" fmla="*/ 2830513 w 5585999"/>
                  <a:gd name="connsiteY1" fmla="*/ 4126 h 1134506"/>
                  <a:gd name="connsiteX2" fmla="*/ 5577523 w 5585999"/>
                  <a:gd name="connsiteY2" fmla="*/ 720406 h 1134506"/>
                  <a:gd name="connsiteX3" fmla="*/ 2822893 w 5585999"/>
                  <a:gd name="connsiteY3" fmla="*/ 750886 h 1134506"/>
                  <a:gd name="connsiteX4" fmla="*/ 22543 w 5585999"/>
                  <a:gd name="connsiteY4" fmla="*/ 994726 h 1134506"/>
                  <a:gd name="connsiteX0" fmla="*/ 25069 w 5589618"/>
                  <a:gd name="connsiteY0" fmla="*/ 991761 h 1131541"/>
                  <a:gd name="connsiteX1" fmla="*/ 2833039 w 5589618"/>
                  <a:gd name="connsiteY1" fmla="*/ 1161 h 1131541"/>
                  <a:gd name="connsiteX2" fmla="*/ 5580049 w 5589618"/>
                  <a:gd name="connsiteY2" fmla="*/ 717441 h 1131541"/>
                  <a:gd name="connsiteX3" fmla="*/ 2825419 w 5589618"/>
                  <a:gd name="connsiteY3" fmla="*/ 747921 h 1131541"/>
                  <a:gd name="connsiteX4" fmla="*/ 25069 w 5589618"/>
                  <a:gd name="connsiteY4" fmla="*/ 991761 h 1131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89618" h="1131541">
                    <a:moveTo>
                      <a:pt x="25069" y="991761"/>
                    </a:moveTo>
                    <a:cubicBezTo>
                      <a:pt x="-240361" y="585361"/>
                      <a:pt x="1663369" y="24021"/>
                      <a:pt x="2833039" y="1161"/>
                    </a:cubicBezTo>
                    <a:cubicBezTo>
                      <a:pt x="4002709" y="-21699"/>
                      <a:pt x="5733719" y="295801"/>
                      <a:pt x="5580049" y="717441"/>
                    </a:cubicBezTo>
                    <a:cubicBezTo>
                      <a:pt x="5426379" y="1139081"/>
                      <a:pt x="3751249" y="702201"/>
                      <a:pt x="2825419" y="747921"/>
                    </a:cubicBezTo>
                    <a:cubicBezTo>
                      <a:pt x="1899589" y="793641"/>
                      <a:pt x="290499" y="1398161"/>
                      <a:pt x="25069" y="99176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F94599A0-B1AB-4DF8-AB8D-6B6838C3B41C}"/>
                  </a:ext>
                </a:extLst>
              </p:cNvPr>
              <p:cNvSpPr/>
              <p:nvPr/>
            </p:nvSpPr>
            <p:spPr>
              <a:xfrm>
                <a:off x="2283564" y="3453882"/>
                <a:ext cx="3786142" cy="668580"/>
              </a:xfrm>
              <a:custGeom>
                <a:avLst/>
                <a:gdLst>
                  <a:gd name="connsiteX0" fmla="*/ 171856 w 3786142"/>
                  <a:gd name="connsiteY0" fmla="*/ 636807 h 668580"/>
                  <a:gd name="connsiteX1" fmla="*/ 199297 w 3786142"/>
                  <a:gd name="connsiteY1" fmla="*/ 656232 h 668580"/>
                  <a:gd name="connsiteX2" fmla="*/ 169001 w 3786142"/>
                  <a:gd name="connsiteY2" fmla="*/ 668132 h 668580"/>
                  <a:gd name="connsiteX3" fmla="*/ 141561 w 3786142"/>
                  <a:gd name="connsiteY3" fmla="*/ 648707 h 668580"/>
                  <a:gd name="connsiteX4" fmla="*/ 171856 w 3786142"/>
                  <a:gd name="connsiteY4" fmla="*/ 636807 h 668580"/>
                  <a:gd name="connsiteX5" fmla="*/ 779901 w 3786142"/>
                  <a:gd name="connsiteY5" fmla="*/ 595369 h 668580"/>
                  <a:gd name="connsiteX6" fmla="*/ 791925 w 3786142"/>
                  <a:gd name="connsiteY6" fmla="*/ 599932 h 668580"/>
                  <a:gd name="connsiteX7" fmla="*/ 773364 w 3786142"/>
                  <a:gd name="connsiteY7" fmla="*/ 630938 h 668580"/>
                  <a:gd name="connsiteX8" fmla="*/ 741628 w 3786142"/>
                  <a:gd name="connsiteY8" fmla="*/ 634657 h 668580"/>
                  <a:gd name="connsiteX9" fmla="*/ 760189 w 3786142"/>
                  <a:gd name="connsiteY9" fmla="*/ 603650 h 668580"/>
                  <a:gd name="connsiteX10" fmla="*/ 779901 w 3786142"/>
                  <a:gd name="connsiteY10" fmla="*/ 595369 h 668580"/>
                  <a:gd name="connsiteX11" fmla="*/ 1090138 w 3786142"/>
                  <a:gd name="connsiteY11" fmla="*/ 595340 h 668580"/>
                  <a:gd name="connsiteX12" fmla="*/ 1101784 w 3786142"/>
                  <a:gd name="connsiteY12" fmla="*/ 601133 h 668580"/>
                  <a:gd name="connsiteX13" fmla="*/ 1081041 w 3786142"/>
                  <a:gd name="connsiteY13" fmla="*/ 630094 h 668580"/>
                  <a:gd name="connsiteX14" fmla="*/ 1049156 w 3786142"/>
                  <a:gd name="connsiteY14" fmla="*/ 630502 h 668580"/>
                  <a:gd name="connsiteX15" fmla="*/ 1069899 w 3786142"/>
                  <a:gd name="connsiteY15" fmla="*/ 601542 h 668580"/>
                  <a:gd name="connsiteX16" fmla="*/ 1090138 w 3786142"/>
                  <a:gd name="connsiteY16" fmla="*/ 595340 h 668580"/>
                  <a:gd name="connsiteX17" fmla="*/ 440322 w 3786142"/>
                  <a:gd name="connsiteY17" fmla="*/ 569839 h 668580"/>
                  <a:gd name="connsiteX18" fmla="*/ 452346 w 3786142"/>
                  <a:gd name="connsiteY18" fmla="*/ 574402 h 668580"/>
                  <a:gd name="connsiteX19" fmla="*/ 433785 w 3786142"/>
                  <a:gd name="connsiteY19" fmla="*/ 605408 h 668580"/>
                  <a:gd name="connsiteX20" fmla="*/ 402049 w 3786142"/>
                  <a:gd name="connsiteY20" fmla="*/ 609127 h 668580"/>
                  <a:gd name="connsiteX21" fmla="*/ 420610 w 3786142"/>
                  <a:gd name="connsiteY21" fmla="*/ 578121 h 668580"/>
                  <a:gd name="connsiteX22" fmla="*/ 440322 w 3786142"/>
                  <a:gd name="connsiteY22" fmla="*/ 569839 h 668580"/>
                  <a:gd name="connsiteX23" fmla="*/ 3732223 w 3786142"/>
                  <a:gd name="connsiteY23" fmla="*/ 543834 h 668580"/>
                  <a:gd name="connsiteX24" fmla="*/ 3733915 w 3786142"/>
                  <a:gd name="connsiteY24" fmla="*/ 543988 h 668580"/>
                  <a:gd name="connsiteX25" fmla="*/ 3721618 w 3786142"/>
                  <a:gd name="connsiteY25" fmla="*/ 552012 h 668580"/>
                  <a:gd name="connsiteX26" fmla="*/ 3721596 w 3786142"/>
                  <a:gd name="connsiteY26" fmla="*/ 551961 h 668580"/>
                  <a:gd name="connsiteX27" fmla="*/ 3732223 w 3786142"/>
                  <a:gd name="connsiteY27" fmla="*/ 543834 h 668580"/>
                  <a:gd name="connsiteX28" fmla="*/ 17477 w 3786142"/>
                  <a:gd name="connsiteY28" fmla="*/ 536384 h 668580"/>
                  <a:gd name="connsiteX29" fmla="*/ 21737 w 3786142"/>
                  <a:gd name="connsiteY29" fmla="*/ 537175 h 668580"/>
                  <a:gd name="connsiteX30" fmla="*/ 7352 w 3786142"/>
                  <a:gd name="connsiteY30" fmla="*/ 571205 h 668580"/>
                  <a:gd name="connsiteX31" fmla="*/ 0 w 3786142"/>
                  <a:gd name="connsiteY31" fmla="*/ 575907 h 668580"/>
                  <a:gd name="connsiteX32" fmla="*/ 6959 w 3786142"/>
                  <a:gd name="connsiteY32" fmla="*/ 549900 h 668580"/>
                  <a:gd name="connsiteX33" fmla="*/ 2659758 w 3786142"/>
                  <a:gd name="connsiteY33" fmla="*/ 482475 h 668580"/>
                  <a:gd name="connsiteX34" fmla="*/ 2679614 w 3786142"/>
                  <a:gd name="connsiteY34" fmla="*/ 490246 h 668580"/>
                  <a:gd name="connsiteX35" fmla="*/ 2698731 w 3786142"/>
                  <a:gd name="connsiteY35" fmla="*/ 520766 h 668580"/>
                  <a:gd name="connsiteX36" fmla="*/ 2666935 w 3786142"/>
                  <a:gd name="connsiteY36" fmla="*/ 517867 h 668580"/>
                  <a:gd name="connsiteX37" fmla="*/ 2647820 w 3786142"/>
                  <a:gd name="connsiteY37" fmla="*/ 487346 h 668580"/>
                  <a:gd name="connsiteX38" fmla="*/ 2659758 w 3786142"/>
                  <a:gd name="connsiteY38" fmla="*/ 482475 h 668580"/>
                  <a:gd name="connsiteX39" fmla="*/ 581932 w 3786142"/>
                  <a:gd name="connsiteY39" fmla="*/ 482475 h 668580"/>
                  <a:gd name="connsiteX40" fmla="*/ 601788 w 3786142"/>
                  <a:gd name="connsiteY40" fmla="*/ 490246 h 668580"/>
                  <a:gd name="connsiteX41" fmla="*/ 620903 w 3786142"/>
                  <a:gd name="connsiteY41" fmla="*/ 520766 h 668580"/>
                  <a:gd name="connsiteX42" fmla="*/ 589109 w 3786142"/>
                  <a:gd name="connsiteY42" fmla="*/ 517867 h 668580"/>
                  <a:gd name="connsiteX43" fmla="*/ 569992 w 3786142"/>
                  <a:gd name="connsiteY43" fmla="*/ 487346 h 668580"/>
                  <a:gd name="connsiteX44" fmla="*/ 581932 w 3786142"/>
                  <a:gd name="connsiteY44" fmla="*/ 482475 h 668580"/>
                  <a:gd name="connsiteX45" fmla="*/ 3019007 w 3786142"/>
                  <a:gd name="connsiteY45" fmla="*/ 441638 h 668580"/>
                  <a:gd name="connsiteX46" fmla="*/ 3029778 w 3786142"/>
                  <a:gd name="connsiteY46" fmla="*/ 449491 h 668580"/>
                  <a:gd name="connsiteX47" fmla="*/ 3005581 w 3786142"/>
                  <a:gd name="connsiteY47" fmla="*/ 474326 h 668580"/>
                  <a:gd name="connsiteX48" fmla="*/ 2974017 w 3786142"/>
                  <a:gd name="connsiteY48" fmla="*/ 468908 h 668580"/>
                  <a:gd name="connsiteX49" fmla="*/ 2998214 w 3786142"/>
                  <a:gd name="connsiteY49" fmla="*/ 444073 h 668580"/>
                  <a:gd name="connsiteX50" fmla="*/ 3019007 w 3786142"/>
                  <a:gd name="connsiteY50" fmla="*/ 441638 h 668580"/>
                  <a:gd name="connsiteX51" fmla="*/ 941181 w 3786142"/>
                  <a:gd name="connsiteY51" fmla="*/ 441638 h 668580"/>
                  <a:gd name="connsiteX52" fmla="*/ 951952 w 3786142"/>
                  <a:gd name="connsiteY52" fmla="*/ 449491 h 668580"/>
                  <a:gd name="connsiteX53" fmla="*/ 927755 w 3786142"/>
                  <a:gd name="connsiteY53" fmla="*/ 474326 h 668580"/>
                  <a:gd name="connsiteX54" fmla="*/ 896191 w 3786142"/>
                  <a:gd name="connsiteY54" fmla="*/ 468908 h 668580"/>
                  <a:gd name="connsiteX55" fmla="*/ 920388 w 3786142"/>
                  <a:gd name="connsiteY55" fmla="*/ 444073 h 668580"/>
                  <a:gd name="connsiteX56" fmla="*/ 941181 w 3786142"/>
                  <a:gd name="connsiteY56" fmla="*/ 441638 h 668580"/>
                  <a:gd name="connsiteX57" fmla="*/ 3378007 w 3786142"/>
                  <a:gd name="connsiteY57" fmla="*/ 437274 h 668580"/>
                  <a:gd name="connsiteX58" fmla="*/ 3390030 w 3786142"/>
                  <a:gd name="connsiteY58" fmla="*/ 441837 h 668580"/>
                  <a:gd name="connsiteX59" fmla="*/ 3371469 w 3786142"/>
                  <a:gd name="connsiteY59" fmla="*/ 472843 h 668580"/>
                  <a:gd name="connsiteX60" fmla="*/ 3339734 w 3786142"/>
                  <a:gd name="connsiteY60" fmla="*/ 476562 h 668580"/>
                  <a:gd name="connsiteX61" fmla="*/ 3358295 w 3786142"/>
                  <a:gd name="connsiteY61" fmla="*/ 445556 h 668580"/>
                  <a:gd name="connsiteX62" fmla="*/ 3378007 w 3786142"/>
                  <a:gd name="connsiteY62" fmla="*/ 437274 h 668580"/>
                  <a:gd name="connsiteX63" fmla="*/ 1300181 w 3786142"/>
                  <a:gd name="connsiteY63" fmla="*/ 437274 h 668580"/>
                  <a:gd name="connsiteX64" fmla="*/ 1312204 w 3786142"/>
                  <a:gd name="connsiteY64" fmla="*/ 441837 h 668580"/>
                  <a:gd name="connsiteX65" fmla="*/ 1293643 w 3786142"/>
                  <a:gd name="connsiteY65" fmla="*/ 472843 h 668580"/>
                  <a:gd name="connsiteX66" fmla="*/ 1261908 w 3786142"/>
                  <a:gd name="connsiteY66" fmla="*/ 476562 h 668580"/>
                  <a:gd name="connsiteX67" fmla="*/ 1280469 w 3786142"/>
                  <a:gd name="connsiteY67" fmla="*/ 445556 h 668580"/>
                  <a:gd name="connsiteX68" fmla="*/ 1300181 w 3786142"/>
                  <a:gd name="connsiteY68" fmla="*/ 437274 h 668580"/>
                  <a:gd name="connsiteX69" fmla="*/ 213306 w 3786142"/>
                  <a:gd name="connsiteY69" fmla="*/ 386990 h 668580"/>
                  <a:gd name="connsiteX70" fmla="*/ 232408 w 3786142"/>
                  <a:gd name="connsiteY70" fmla="*/ 395082 h 668580"/>
                  <a:gd name="connsiteX71" fmla="*/ 239377 w 3786142"/>
                  <a:gd name="connsiteY71" fmla="*/ 407655 h 668580"/>
                  <a:gd name="connsiteX72" fmla="*/ 208655 w 3786142"/>
                  <a:gd name="connsiteY72" fmla="*/ 417872 h 668580"/>
                  <a:gd name="connsiteX73" fmla="*/ 188962 w 3786142"/>
                  <a:gd name="connsiteY73" fmla="*/ 409529 h 668580"/>
                  <a:gd name="connsiteX74" fmla="*/ 184970 w 3786142"/>
                  <a:gd name="connsiteY74" fmla="*/ 402327 h 668580"/>
                  <a:gd name="connsiteX75" fmla="*/ 2290541 w 3786142"/>
                  <a:gd name="connsiteY75" fmla="*/ 386739 h 668580"/>
                  <a:gd name="connsiteX76" fmla="*/ 2317203 w 3786142"/>
                  <a:gd name="connsiteY76" fmla="*/ 407655 h 668580"/>
                  <a:gd name="connsiteX77" fmla="*/ 2286481 w 3786142"/>
                  <a:gd name="connsiteY77" fmla="*/ 417872 h 668580"/>
                  <a:gd name="connsiteX78" fmla="*/ 2259820 w 3786142"/>
                  <a:gd name="connsiteY78" fmla="*/ 396956 h 668580"/>
                  <a:gd name="connsiteX79" fmla="*/ 2290541 w 3786142"/>
                  <a:gd name="connsiteY79" fmla="*/ 386739 h 668580"/>
                  <a:gd name="connsiteX80" fmla="*/ 1927557 w 3786142"/>
                  <a:gd name="connsiteY80" fmla="*/ 386739 h 668580"/>
                  <a:gd name="connsiteX81" fmla="*/ 1954220 w 3786142"/>
                  <a:gd name="connsiteY81" fmla="*/ 407655 h 668580"/>
                  <a:gd name="connsiteX82" fmla="*/ 1923498 w 3786142"/>
                  <a:gd name="connsiteY82" fmla="*/ 417872 h 668580"/>
                  <a:gd name="connsiteX83" fmla="*/ 1896837 w 3786142"/>
                  <a:gd name="connsiteY83" fmla="*/ 396956 h 668580"/>
                  <a:gd name="connsiteX84" fmla="*/ 1927557 w 3786142"/>
                  <a:gd name="connsiteY84" fmla="*/ 386739 h 668580"/>
                  <a:gd name="connsiteX85" fmla="*/ 2816703 w 3786142"/>
                  <a:gd name="connsiteY85" fmla="*/ 367239 h 668580"/>
                  <a:gd name="connsiteX86" fmla="*/ 2827473 w 3786142"/>
                  <a:gd name="connsiteY86" fmla="*/ 375092 h 668580"/>
                  <a:gd name="connsiteX87" fmla="*/ 2803277 w 3786142"/>
                  <a:gd name="connsiteY87" fmla="*/ 399927 h 668580"/>
                  <a:gd name="connsiteX88" fmla="*/ 2771713 w 3786142"/>
                  <a:gd name="connsiteY88" fmla="*/ 394509 h 668580"/>
                  <a:gd name="connsiteX89" fmla="*/ 2795910 w 3786142"/>
                  <a:gd name="connsiteY89" fmla="*/ 369674 h 668580"/>
                  <a:gd name="connsiteX90" fmla="*/ 2816703 w 3786142"/>
                  <a:gd name="connsiteY90" fmla="*/ 367239 h 668580"/>
                  <a:gd name="connsiteX91" fmla="*/ 738877 w 3786142"/>
                  <a:gd name="connsiteY91" fmla="*/ 367239 h 668580"/>
                  <a:gd name="connsiteX92" fmla="*/ 749647 w 3786142"/>
                  <a:gd name="connsiteY92" fmla="*/ 375092 h 668580"/>
                  <a:gd name="connsiteX93" fmla="*/ 725450 w 3786142"/>
                  <a:gd name="connsiteY93" fmla="*/ 399927 h 668580"/>
                  <a:gd name="connsiteX94" fmla="*/ 693886 w 3786142"/>
                  <a:gd name="connsiteY94" fmla="*/ 394509 h 668580"/>
                  <a:gd name="connsiteX95" fmla="*/ 718083 w 3786142"/>
                  <a:gd name="connsiteY95" fmla="*/ 369674 h 668580"/>
                  <a:gd name="connsiteX96" fmla="*/ 738877 w 3786142"/>
                  <a:gd name="connsiteY96" fmla="*/ 367239 h 668580"/>
                  <a:gd name="connsiteX97" fmla="*/ 3745292 w 3786142"/>
                  <a:gd name="connsiteY97" fmla="*/ 335188 h 668580"/>
                  <a:gd name="connsiteX98" fmla="*/ 3758320 w 3786142"/>
                  <a:gd name="connsiteY98" fmla="*/ 336374 h 668580"/>
                  <a:gd name="connsiteX99" fmla="*/ 3786142 w 3786142"/>
                  <a:gd name="connsiteY99" fmla="*/ 364825 h 668580"/>
                  <a:gd name="connsiteX100" fmla="*/ 3780137 w 3786142"/>
                  <a:gd name="connsiteY100" fmla="*/ 369418 h 668580"/>
                  <a:gd name="connsiteX101" fmla="*/ 3759304 w 3786142"/>
                  <a:gd name="connsiteY101" fmla="*/ 367520 h 668580"/>
                  <a:gd name="connsiteX102" fmla="*/ 3734665 w 3786142"/>
                  <a:gd name="connsiteY102" fmla="*/ 343315 h 668580"/>
                  <a:gd name="connsiteX103" fmla="*/ 3745292 w 3786142"/>
                  <a:gd name="connsiteY103" fmla="*/ 335188 h 668580"/>
                  <a:gd name="connsiteX104" fmla="*/ 1667465 w 3786142"/>
                  <a:gd name="connsiteY104" fmla="*/ 335188 h 668580"/>
                  <a:gd name="connsiteX105" fmla="*/ 1688298 w 3786142"/>
                  <a:gd name="connsiteY105" fmla="*/ 337085 h 668580"/>
                  <a:gd name="connsiteX106" fmla="*/ 1712936 w 3786142"/>
                  <a:gd name="connsiteY106" fmla="*/ 361291 h 668580"/>
                  <a:gd name="connsiteX107" fmla="*/ 1681478 w 3786142"/>
                  <a:gd name="connsiteY107" fmla="*/ 367520 h 668580"/>
                  <a:gd name="connsiteX108" fmla="*/ 1656838 w 3786142"/>
                  <a:gd name="connsiteY108" fmla="*/ 343315 h 668580"/>
                  <a:gd name="connsiteX109" fmla="*/ 1667465 w 3786142"/>
                  <a:gd name="connsiteY109" fmla="*/ 335188 h 668580"/>
                  <a:gd name="connsiteX110" fmla="*/ 3203403 w 3786142"/>
                  <a:gd name="connsiteY110" fmla="*/ 328400 h 668580"/>
                  <a:gd name="connsiteX111" fmla="*/ 3214173 w 3786142"/>
                  <a:gd name="connsiteY111" fmla="*/ 336253 h 668580"/>
                  <a:gd name="connsiteX112" fmla="*/ 3189977 w 3786142"/>
                  <a:gd name="connsiteY112" fmla="*/ 361088 h 668580"/>
                  <a:gd name="connsiteX113" fmla="*/ 3158413 w 3786142"/>
                  <a:gd name="connsiteY113" fmla="*/ 355670 h 668580"/>
                  <a:gd name="connsiteX114" fmla="*/ 3182610 w 3786142"/>
                  <a:gd name="connsiteY114" fmla="*/ 330835 h 668580"/>
                  <a:gd name="connsiteX115" fmla="*/ 3203403 w 3786142"/>
                  <a:gd name="connsiteY115" fmla="*/ 328400 h 668580"/>
                  <a:gd name="connsiteX116" fmla="*/ 1125577 w 3786142"/>
                  <a:gd name="connsiteY116" fmla="*/ 328400 h 668580"/>
                  <a:gd name="connsiteX117" fmla="*/ 1136347 w 3786142"/>
                  <a:gd name="connsiteY117" fmla="*/ 336253 h 668580"/>
                  <a:gd name="connsiteX118" fmla="*/ 1112150 w 3786142"/>
                  <a:gd name="connsiteY118" fmla="*/ 361088 h 668580"/>
                  <a:gd name="connsiteX119" fmla="*/ 1080586 w 3786142"/>
                  <a:gd name="connsiteY119" fmla="*/ 355670 h 668580"/>
                  <a:gd name="connsiteX120" fmla="*/ 1104783 w 3786142"/>
                  <a:gd name="connsiteY120" fmla="*/ 330835 h 668580"/>
                  <a:gd name="connsiteX121" fmla="*/ 1125577 w 3786142"/>
                  <a:gd name="connsiteY121" fmla="*/ 328400 h 668580"/>
                  <a:gd name="connsiteX122" fmla="*/ 3562403 w 3786142"/>
                  <a:gd name="connsiteY122" fmla="*/ 324037 h 668580"/>
                  <a:gd name="connsiteX123" fmla="*/ 3574426 w 3786142"/>
                  <a:gd name="connsiteY123" fmla="*/ 328599 h 668580"/>
                  <a:gd name="connsiteX124" fmla="*/ 3555865 w 3786142"/>
                  <a:gd name="connsiteY124" fmla="*/ 359606 h 668580"/>
                  <a:gd name="connsiteX125" fmla="*/ 3524130 w 3786142"/>
                  <a:gd name="connsiteY125" fmla="*/ 363324 h 668580"/>
                  <a:gd name="connsiteX126" fmla="*/ 3542691 w 3786142"/>
                  <a:gd name="connsiteY126" fmla="*/ 332318 h 668580"/>
                  <a:gd name="connsiteX127" fmla="*/ 3562403 w 3786142"/>
                  <a:gd name="connsiteY127" fmla="*/ 324037 h 668580"/>
                  <a:gd name="connsiteX128" fmla="*/ 1484576 w 3786142"/>
                  <a:gd name="connsiteY128" fmla="*/ 324037 h 668580"/>
                  <a:gd name="connsiteX129" fmla="*/ 1496600 w 3786142"/>
                  <a:gd name="connsiteY129" fmla="*/ 328599 h 668580"/>
                  <a:gd name="connsiteX130" fmla="*/ 1478039 w 3786142"/>
                  <a:gd name="connsiteY130" fmla="*/ 359606 h 668580"/>
                  <a:gd name="connsiteX131" fmla="*/ 1446303 w 3786142"/>
                  <a:gd name="connsiteY131" fmla="*/ 363324 h 668580"/>
                  <a:gd name="connsiteX132" fmla="*/ 1464864 w 3786142"/>
                  <a:gd name="connsiteY132" fmla="*/ 332318 h 668580"/>
                  <a:gd name="connsiteX133" fmla="*/ 1484576 w 3786142"/>
                  <a:gd name="connsiteY133" fmla="*/ 324037 h 668580"/>
                  <a:gd name="connsiteX134" fmla="*/ 421195 w 3786142"/>
                  <a:gd name="connsiteY134" fmla="*/ 289767 h 668580"/>
                  <a:gd name="connsiteX135" fmla="*/ 423772 w 3786142"/>
                  <a:gd name="connsiteY135" fmla="*/ 294418 h 668580"/>
                  <a:gd name="connsiteX136" fmla="*/ 393050 w 3786142"/>
                  <a:gd name="connsiteY136" fmla="*/ 304634 h 668580"/>
                  <a:gd name="connsiteX137" fmla="*/ 387880 w 3786142"/>
                  <a:gd name="connsiteY137" fmla="*/ 302444 h 668580"/>
                  <a:gd name="connsiteX138" fmla="*/ 2672827 w 3786142"/>
                  <a:gd name="connsiteY138" fmla="*/ 273829 h 668580"/>
                  <a:gd name="connsiteX139" fmla="*/ 2692683 w 3786142"/>
                  <a:gd name="connsiteY139" fmla="*/ 281600 h 668580"/>
                  <a:gd name="connsiteX140" fmla="*/ 2711800 w 3786142"/>
                  <a:gd name="connsiteY140" fmla="*/ 312120 h 668580"/>
                  <a:gd name="connsiteX141" fmla="*/ 2680005 w 3786142"/>
                  <a:gd name="connsiteY141" fmla="*/ 309221 h 668580"/>
                  <a:gd name="connsiteX142" fmla="*/ 2660889 w 3786142"/>
                  <a:gd name="connsiteY142" fmla="*/ 278700 h 668580"/>
                  <a:gd name="connsiteX143" fmla="*/ 2672827 w 3786142"/>
                  <a:gd name="connsiteY143" fmla="*/ 273829 h 668580"/>
                  <a:gd name="connsiteX144" fmla="*/ 595001 w 3786142"/>
                  <a:gd name="connsiteY144" fmla="*/ 273829 h 668580"/>
                  <a:gd name="connsiteX145" fmla="*/ 614857 w 3786142"/>
                  <a:gd name="connsiteY145" fmla="*/ 281600 h 668580"/>
                  <a:gd name="connsiteX146" fmla="*/ 633972 w 3786142"/>
                  <a:gd name="connsiteY146" fmla="*/ 312120 h 668580"/>
                  <a:gd name="connsiteX147" fmla="*/ 602178 w 3786142"/>
                  <a:gd name="connsiteY147" fmla="*/ 309221 h 668580"/>
                  <a:gd name="connsiteX148" fmla="*/ 583062 w 3786142"/>
                  <a:gd name="connsiteY148" fmla="*/ 278700 h 668580"/>
                  <a:gd name="connsiteX149" fmla="*/ 595001 w 3786142"/>
                  <a:gd name="connsiteY149" fmla="*/ 273829 h 668580"/>
                  <a:gd name="connsiteX150" fmla="*/ 2474937 w 3786142"/>
                  <a:gd name="connsiteY150" fmla="*/ 273502 h 668580"/>
                  <a:gd name="connsiteX151" fmla="*/ 2501599 w 3786142"/>
                  <a:gd name="connsiteY151" fmla="*/ 294418 h 668580"/>
                  <a:gd name="connsiteX152" fmla="*/ 2470877 w 3786142"/>
                  <a:gd name="connsiteY152" fmla="*/ 304634 h 668580"/>
                  <a:gd name="connsiteX153" fmla="*/ 2444215 w 3786142"/>
                  <a:gd name="connsiteY153" fmla="*/ 283718 h 668580"/>
                  <a:gd name="connsiteX154" fmla="*/ 2474937 w 3786142"/>
                  <a:gd name="connsiteY154" fmla="*/ 273502 h 668580"/>
                  <a:gd name="connsiteX155" fmla="*/ 2111953 w 3786142"/>
                  <a:gd name="connsiteY155" fmla="*/ 273502 h 668580"/>
                  <a:gd name="connsiteX156" fmla="*/ 2138615 w 3786142"/>
                  <a:gd name="connsiteY156" fmla="*/ 294418 h 668580"/>
                  <a:gd name="connsiteX157" fmla="*/ 2107893 w 3786142"/>
                  <a:gd name="connsiteY157" fmla="*/ 304634 h 668580"/>
                  <a:gd name="connsiteX158" fmla="*/ 2081232 w 3786142"/>
                  <a:gd name="connsiteY158" fmla="*/ 283718 h 668580"/>
                  <a:gd name="connsiteX159" fmla="*/ 2111953 w 3786142"/>
                  <a:gd name="connsiteY159" fmla="*/ 273502 h 668580"/>
                  <a:gd name="connsiteX160" fmla="*/ 3001100 w 3786142"/>
                  <a:gd name="connsiteY160" fmla="*/ 254001 h 668580"/>
                  <a:gd name="connsiteX161" fmla="*/ 3011870 w 3786142"/>
                  <a:gd name="connsiteY161" fmla="*/ 261854 h 668580"/>
                  <a:gd name="connsiteX162" fmla="*/ 2987673 w 3786142"/>
                  <a:gd name="connsiteY162" fmla="*/ 286689 h 668580"/>
                  <a:gd name="connsiteX163" fmla="*/ 2956109 w 3786142"/>
                  <a:gd name="connsiteY163" fmla="*/ 281271 h 668580"/>
                  <a:gd name="connsiteX164" fmla="*/ 2980306 w 3786142"/>
                  <a:gd name="connsiteY164" fmla="*/ 256437 h 668580"/>
                  <a:gd name="connsiteX165" fmla="*/ 3001100 w 3786142"/>
                  <a:gd name="connsiteY165" fmla="*/ 254001 h 668580"/>
                  <a:gd name="connsiteX166" fmla="*/ 923273 w 3786142"/>
                  <a:gd name="connsiteY166" fmla="*/ 254001 h 668580"/>
                  <a:gd name="connsiteX167" fmla="*/ 934044 w 3786142"/>
                  <a:gd name="connsiteY167" fmla="*/ 261854 h 668580"/>
                  <a:gd name="connsiteX168" fmla="*/ 909847 w 3786142"/>
                  <a:gd name="connsiteY168" fmla="*/ 286689 h 668580"/>
                  <a:gd name="connsiteX169" fmla="*/ 878283 w 3786142"/>
                  <a:gd name="connsiteY169" fmla="*/ 281271 h 668580"/>
                  <a:gd name="connsiteX170" fmla="*/ 902480 w 3786142"/>
                  <a:gd name="connsiteY170" fmla="*/ 256437 h 668580"/>
                  <a:gd name="connsiteX171" fmla="*/ 923273 w 3786142"/>
                  <a:gd name="connsiteY171" fmla="*/ 254001 h 668580"/>
                  <a:gd name="connsiteX172" fmla="*/ 841623 w 3786142"/>
                  <a:gd name="connsiteY172" fmla="*/ 152107 h 668580"/>
                  <a:gd name="connsiteX173" fmla="*/ 842088 w 3786142"/>
                  <a:gd name="connsiteY173" fmla="*/ 152446 h 668580"/>
                  <a:gd name="connsiteX174" fmla="*/ 817891 w 3786142"/>
                  <a:gd name="connsiteY174" fmla="*/ 177280 h 668580"/>
                  <a:gd name="connsiteX175" fmla="*/ 786327 w 3786142"/>
                  <a:gd name="connsiteY175" fmla="*/ 171862 h 668580"/>
                  <a:gd name="connsiteX176" fmla="*/ 788118 w 3786142"/>
                  <a:gd name="connsiteY176" fmla="*/ 167503 h 668580"/>
                  <a:gd name="connsiteX177" fmla="*/ 2909144 w 3786142"/>
                  <a:gd name="connsiteY177" fmla="*/ 144593 h 668580"/>
                  <a:gd name="connsiteX178" fmla="*/ 2919914 w 3786142"/>
                  <a:gd name="connsiteY178" fmla="*/ 152446 h 668580"/>
                  <a:gd name="connsiteX179" fmla="*/ 2895717 w 3786142"/>
                  <a:gd name="connsiteY179" fmla="*/ 177280 h 668580"/>
                  <a:gd name="connsiteX180" fmla="*/ 2864153 w 3786142"/>
                  <a:gd name="connsiteY180" fmla="*/ 171862 h 668580"/>
                  <a:gd name="connsiteX181" fmla="*/ 2888350 w 3786142"/>
                  <a:gd name="connsiteY181" fmla="*/ 147028 h 668580"/>
                  <a:gd name="connsiteX182" fmla="*/ 2909144 w 3786142"/>
                  <a:gd name="connsiteY182" fmla="*/ 144593 h 668580"/>
                  <a:gd name="connsiteX183" fmla="*/ 1779749 w 3786142"/>
                  <a:gd name="connsiteY183" fmla="*/ 138254 h 668580"/>
                  <a:gd name="connsiteX184" fmla="*/ 1800582 w 3786142"/>
                  <a:gd name="connsiteY184" fmla="*/ 140152 h 668580"/>
                  <a:gd name="connsiteX185" fmla="*/ 1825220 w 3786142"/>
                  <a:gd name="connsiteY185" fmla="*/ 164357 h 668580"/>
                  <a:gd name="connsiteX186" fmla="*/ 1793762 w 3786142"/>
                  <a:gd name="connsiteY186" fmla="*/ 170587 h 668580"/>
                  <a:gd name="connsiteX187" fmla="*/ 1769122 w 3786142"/>
                  <a:gd name="connsiteY187" fmla="*/ 146381 h 668580"/>
                  <a:gd name="connsiteX188" fmla="*/ 1779749 w 3786142"/>
                  <a:gd name="connsiteY188" fmla="*/ 138254 h 668580"/>
                  <a:gd name="connsiteX189" fmla="*/ 3275719 w 3786142"/>
                  <a:gd name="connsiteY189" fmla="*/ 133526 h 668580"/>
                  <a:gd name="connsiteX190" fmla="*/ 3303160 w 3786142"/>
                  <a:gd name="connsiteY190" fmla="*/ 152951 h 668580"/>
                  <a:gd name="connsiteX191" fmla="*/ 3272865 w 3786142"/>
                  <a:gd name="connsiteY191" fmla="*/ 164851 h 668580"/>
                  <a:gd name="connsiteX192" fmla="*/ 3245425 w 3786142"/>
                  <a:gd name="connsiteY192" fmla="*/ 145426 h 668580"/>
                  <a:gd name="connsiteX193" fmla="*/ 3275719 w 3786142"/>
                  <a:gd name="connsiteY193" fmla="*/ 133526 h 668580"/>
                  <a:gd name="connsiteX194" fmla="*/ 1197893 w 3786142"/>
                  <a:gd name="connsiteY194" fmla="*/ 133526 h 668580"/>
                  <a:gd name="connsiteX195" fmla="*/ 1225334 w 3786142"/>
                  <a:gd name="connsiteY195" fmla="*/ 152951 h 668580"/>
                  <a:gd name="connsiteX196" fmla="*/ 1195039 w 3786142"/>
                  <a:gd name="connsiteY196" fmla="*/ 164851 h 668580"/>
                  <a:gd name="connsiteX197" fmla="*/ 1167598 w 3786142"/>
                  <a:gd name="connsiteY197" fmla="*/ 145426 h 668580"/>
                  <a:gd name="connsiteX198" fmla="*/ 1197893 w 3786142"/>
                  <a:gd name="connsiteY198" fmla="*/ 133526 h 668580"/>
                  <a:gd name="connsiteX199" fmla="*/ 2315095 w 3786142"/>
                  <a:gd name="connsiteY199" fmla="*/ 98173 h 668580"/>
                  <a:gd name="connsiteX200" fmla="*/ 2331690 w 3786142"/>
                  <a:gd name="connsiteY200" fmla="*/ 111161 h 668580"/>
                  <a:gd name="connsiteX201" fmla="*/ 2341201 w 3786142"/>
                  <a:gd name="connsiteY201" fmla="*/ 146172 h 668580"/>
                  <a:gd name="connsiteX202" fmla="*/ 2311950 w 3786142"/>
                  <a:gd name="connsiteY202" fmla="*/ 134698 h 668580"/>
                  <a:gd name="connsiteX203" fmla="*/ 2302439 w 3786142"/>
                  <a:gd name="connsiteY203" fmla="*/ 99687 h 668580"/>
                  <a:gd name="connsiteX204" fmla="*/ 2315095 w 3786142"/>
                  <a:gd name="connsiteY204" fmla="*/ 98173 h 668580"/>
                  <a:gd name="connsiteX205" fmla="*/ 1466359 w 3786142"/>
                  <a:gd name="connsiteY205" fmla="*/ 66560 h 668580"/>
                  <a:gd name="connsiteX206" fmla="*/ 1478383 w 3786142"/>
                  <a:gd name="connsiteY206" fmla="*/ 71122 h 668580"/>
                  <a:gd name="connsiteX207" fmla="*/ 1459822 w 3786142"/>
                  <a:gd name="connsiteY207" fmla="*/ 102129 h 668580"/>
                  <a:gd name="connsiteX208" fmla="*/ 1428087 w 3786142"/>
                  <a:gd name="connsiteY208" fmla="*/ 105847 h 668580"/>
                  <a:gd name="connsiteX209" fmla="*/ 1446648 w 3786142"/>
                  <a:gd name="connsiteY209" fmla="*/ 74841 h 668580"/>
                  <a:gd name="connsiteX210" fmla="*/ 1466359 w 3786142"/>
                  <a:gd name="connsiteY210" fmla="*/ 66560 h 668580"/>
                  <a:gd name="connsiteX211" fmla="*/ 2580619 w 3786142"/>
                  <a:gd name="connsiteY211" fmla="*/ 46661 h 668580"/>
                  <a:gd name="connsiteX212" fmla="*/ 2607281 w 3786142"/>
                  <a:gd name="connsiteY212" fmla="*/ 67577 h 668580"/>
                  <a:gd name="connsiteX213" fmla="*/ 2576559 w 3786142"/>
                  <a:gd name="connsiteY213" fmla="*/ 77793 h 668580"/>
                  <a:gd name="connsiteX214" fmla="*/ 2549899 w 3786142"/>
                  <a:gd name="connsiteY214" fmla="*/ 56877 h 668580"/>
                  <a:gd name="connsiteX215" fmla="*/ 2580619 w 3786142"/>
                  <a:gd name="connsiteY215" fmla="*/ 46661 h 668580"/>
                  <a:gd name="connsiteX216" fmla="*/ 2150511 w 3786142"/>
                  <a:gd name="connsiteY216" fmla="*/ 13632 h 668580"/>
                  <a:gd name="connsiteX217" fmla="*/ 2179530 w 3786142"/>
                  <a:gd name="connsiteY217" fmla="*/ 29436 h 668580"/>
                  <a:gd name="connsiteX218" fmla="*/ 2150473 w 3786142"/>
                  <a:gd name="connsiteY218" fmla="*/ 45141 h 668580"/>
                  <a:gd name="connsiteX219" fmla="*/ 2121453 w 3786142"/>
                  <a:gd name="connsiteY219" fmla="*/ 29336 h 668580"/>
                  <a:gd name="connsiteX220" fmla="*/ 2150511 w 3786142"/>
                  <a:gd name="connsiteY220" fmla="*/ 13632 h 668580"/>
                  <a:gd name="connsiteX221" fmla="*/ 1645302 w 3786142"/>
                  <a:gd name="connsiteY221" fmla="*/ 0 h 668580"/>
                  <a:gd name="connsiteX222" fmla="*/ 1649533 w 3786142"/>
                  <a:gd name="connsiteY222" fmla="*/ 9764 h 668580"/>
                  <a:gd name="connsiteX223" fmla="*/ 1618074 w 3786142"/>
                  <a:gd name="connsiteY223" fmla="*/ 15994 h 668580"/>
                  <a:gd name="connsiteX224" fmla="*/ 1599240 w 3786142"/>
                  <a:gd name="connsiteY224" fmla="*/ 5182 h 668580"/>
                  <a:gd name="connsiteX225" fmla="*/ 1599073 w 3786142"/>
                  <a:gd name="connsiteY225" fmla="*/ 4797 h 668580"/>
                  <a:gd name="connsiteX226" fmla="*/ 1608771 w 3786142"/>
                  <a:gd name="connsiteY226" fmla="*/ 3352 h 6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</a:cxnLst>
                <a:rect l="l" t="t" r="r" b="b"/>
                <a:pathLst>
                  <a:path w="3786142" h="668580">
                    <a:moveTo>
                      <a:pt x="171856" y="636807"/>
                    </a:moveTo>
                    <a:cubicBezTo>
                      <a:pt x="187799" y="638885"/>
                      <a:pt x="200085" y="647581"/>
                      <a:pt x="199297" y="656232"/>
                    </a:cubicBezTo>
                    <a:cubicBezTo>
                      <a:pt x="198507" y="664881"/>
                      <a:pt x="184945" y="670209"/>
                      <a:pt x="169001" y="668132"/>
                    </a:cubicBezTo>
                    <a:cubicBezTo>
                      <a:pt x="153058" y="666053"/>
                      <a:pt x="140772" y="657356"/>
                      <a:pt x="141561" y="648707"/>
                    </a:cubicBezTo>
                    <a:cubicBezTo>
                      <a:pt x="142349" y="640058"/>
                      <a:pt x="155913" y="634730"/>
                      <a:pt x="171856" y="636807"/>
                    </a:cubicBezTo>
                    <a:close/>
                    <a:moveTo>
                      <a:pt x="779901" y="595369"/>
                    </a:moveTo>
                    <a:cubicBezTo>
                      <a:pt x="785644" y="594696"/>
                      <a:pt x="790106" y="596164"/>
                      <a:pt x="791925" y="599932"/>
                    </a:cubicBezTo>
                    <a:cubicBezTo>
                      <a:pt x="795562" y="607466"/>
                      <a:pt x="787252" y="621349"/>
                      <a:pt x="773364" y="630938"/>
                    </a:cubicBezTo>
                    <a:cubicBezTo>
                      <a:pt x="759475" y="640527"/>
                      <a:pt x="745266" y="642192"/>
                      <a:pt x="741628" y="634657"/>
                    </a:cubicBezTo>
                    <a:cubicBezTo>
                      <a:pt x="737990" y="627122"/>
                      <a:pt x="746300" y="613239"/>
                      <a:pt x="760189" y="603650"/>
                    </a:cubicBezTo>
                    <a:cubicBezTo>
                      <a:pt x="767134" y="598856"/>
                      <a:pt x="774158" y="596042"/>
                      <a:pt x="779901" y="595369"/>
                    </a:cubicBezTo>
                    <a:close/>
                    <a:moveTo>
                      <a:pt x="1090138" y="595340"/>
                    </a:moveTo>
                    <a:cubicBezTo>
                      <a:pt x="1095908" y="595266"/>
                      <a:pt x="1100246" y="597191"/>
                      <a:pt x="1101784" y="601133"/>
                    </a:cubicBezTo>
                    <a:cubicBezTo>
                      <a:pt x="1104862" y="609018"/>
                      <a:pt x="1095574" y="621985"/>
                      <a:pt x="1081041" y="630094"/>
                    </a:cubicBezTo>
                    <a:cubicBezTo>
                      <a:pt x="1066508" y="638205"/>
                      <a:pt x="1052233" y="638387"/>
                      <a:pt x="1049156" y="630502"/>
                    </a:cubicBezTo>
                    <a:cubicBezTo>
                      <a:pt x="1046079" y="622618"/>
                      <a:pt x="1055365" y="609652"/>
                      <a:pt x="1069899" y="601542"/>
                    </a:cubicBezTo>
                    <a:cubicBezTo>
                      <a:pt x="1077166" y="597486"/>
                      <a:pt x="1084367" y="595414"/>
                      <a:pt x="1090138" y="595340"/>
                    </a:cubicBezTo>
                    <a:close/>
                    <a:moveTo>
                      <a:pt x="440322" y="569839"/>
                    </a:moveTo>
                    <a:cubicBezTo>
                      <a:pt x="446065" y="569166"/>
                      <a:pt x="450527" y="570634"/>
                      <a:pt x="452346" y="574402"/>
                    </a:cubicBezTo>
                    <a:cubicBezTo>
                      <a:pt x="455983" y="581937"/>
                      <a:pt x="447673" y="595819"/>
                      <a:pt x="433785" y="605408"/>
                    </a:cubicBezTo>
                    <a:cubicBezTo>
                      <a:pt x="419896" y="614998"/>
                      <a:pt x="405687" y="616662"/>
                      <a:pt x="402049" y="609127"/>
                    </a:cubicBezTo>
                    <a:cubicBezTo>
                      <a:pt x="398411" y="601592"/>
                      <a:pt x="406721" y="587710"/>
                      <a:pt x="420610" y="578121"/>
                    </a:cubicBezTo>
                    <a:cubicBezTo>
                      <a:pt x="427555" y="573326"/>
                      <a:pt x="434579" y="570513"/>
                      <a:pt x="440322" y="569839"/>
                    </a:cubicBezTo>
                    <a:close/>
                    <a:moveTo>
                      <a:pt x="3732223" y="543834"/>
                    </a:moveTo>
                    <a:lnTo>
                      <a:pt x="3733915" y="543988"/>
                    </a:lnTo>
                    <a:lnTo>
                      <a:pt x="3721618" y="552012"/>
                    </a:lnTo>
                    <a:lnTo>
                      <a:pt x="3721596" y="551961"/>
                    </a:lnTo>
                    <a:cubicBezTo>
                      <a:pt x="3722537" y="547759"/>
                      <a:pt x="3726529" y="544961"/>
                      <a:pt x="3732223" y="543834"/>
                    </a:cubicBezTo>
                    <a:close/>
                    <a:moveTo>
                      <a:pt x="17477" y="536384"/>
                    </a:moveTo>
                    <a:lnTo>
                      <a:pt x="21737" y="537175"/>
                    </a:lnTo>
                    <a:cubicBezTo>
                      <a:pt x="26295" y="543957"/>
                      <a:pt x="19854" y="559194"/>
                      <a:pt x="7352" y="571205"/>
                    </a:cubicBezTo>
                    <a:lnTo>
                      <a:pt x="0" y="575907"/>
                    </a:lnTo>
                    <a:lnTo>
                      <a:pt x="6959" y="549900"/>
                    </a:lnTo>
                    <a:close/>
                    <a:moveTo>
                      <a:pt x="2659758" y="482475"/>
                    </a:moveTo>
                    <a:cubicBezTo>
                      <a:pt x="2665512" y="482999"/>
                      <a:pt x="2672585" y="485631"/>
                      <a:pt x="2679614" y="490246"/>
                    </a:cubicBezTo>
                    <a:cubicBezTo>
                      <a:pt x="2693673" y="499475"/>
                      <a:pt x="2702231" y="513139"/>
                      <a:pt x="2698731" y="520766"/>
                    </a:cubicBezTo>
                    <a:cubicBezTo>
                      <a:pt x="2695229" y="528393"/>
                      <a:pt x="2680994" y="527096"/>
                      <a:pt x="2666935" y="517867"/>
                    </a:cubicBezTo>
                    <a:cubicBezTo>
                      <a:pt x="2652877" y="508638"/>
                      <a:pt x="2644319" y="494972"/>
                      <a:pt x="2647820" y="487346"/>
                    </a:cubicBezTo>
                    <a:cubicBezTo>
                      <a:pt x="2649570" y="483533"/>
                      <a:pt x="2654004" y="481950"/>
                      <a:pt x="2659758" y="482475"/>
                    </a:cubicBezTo>
                    <a:close/>
                    <a:moveTo>
                      <a:pt x="581932" y="482475"/>
                    </a:moveTo>
                    <a:cubicBezTo>
                      <a:pt x="587686" y="482999"/>
                      <a:pt x="594759" y="485631"/>
                      <a:pt x="601788" y="490246"/>
                    </a:cubicBezTo>
                    <a:cubicBezTo>
                      <a:pt x="615847" y="499475"/>
                      <a:pt x="624404" y="513139"/>
                      <a:pt x="620903" y="520766"/>
                    </a:cubicBezTo>
                    <a:cubicBezTo>
                      <a:pt x="617402" y="528393"/>
                      <a:pt x="603167" y="527096"/>
                      <a:pt x="589109" y="517867"/>
                    </a:cubicBezTo>
                    <a:cubicBezTo>
                      <a:pt x="575049" y="508638"/>
                      <a:pt x="566491" y="494972"/>
                      <a:pt x="569992" y="487346"/>
                    </a:cubicBezTo>
                    <a:cubicBezTo>
                      <a:pt x="571743" y="483533"/>
                      <a:pt x="576177" y="481950"/>
                      <a:pt x="581932" y="482475"/>
                    </a:cubicBezTo>
                    <a:close/>
                    <a:moveTo>
                      <a:pt x="3019007" y="441638"/>
                    </a:moveTo>
                    <a:cubicBezTo>
                      <a:pt x="3024720" y="442619"/>
                      <a:pt x="3028761" y="445315"/>
                      <a:pt x="3029778" y="449491"/>
                    </a:cubicBezTo>
                    <a:cubicBezTo>
                      <a:pt x="3031812" y="457844"/>
                      <a:pt x="3020979" y="468964"/>
                      <a:pt x="3005581" y="474326"/>
                    </a:cubicBezTo>
                    <a:cubicBezTo>
                      <a:pt x="2990183" y="479688"/>
                      <a:pt x="2976051" y="477262"/>
                      <a:pt x="2974017" y="468908"/>
                    </a:cubicBezTo>
                    <a:cubicBezTo>
                      <a:pt x="2971983" y="460555"/>
                      <a:pt x="2982817" y="449435"/>
                      <a:pt x="2998214" y="444073"/>
                    </a:cubicBezTo>
                    <a:cubicBezTo>
                      <a:pt x="3005913" y="441392"/>
                      <a:pt x="3013297" y="440658"/>
                      <a:pt x="3019007" y="441638"/>
                    </a:cubicBezTo>
                    <a:close/>
                    <a:moveTo>
                      <a:pt x="941181" y="441638"/>
                    </a:moveTo>
                    <a:cubicBezTo>
                      <a:pt x="946893" y="442619"/>
                      <a:pt x="950935" y="445315"/>
                      <a:pt x="951952" y="449491"/>
                    </a:cubicBezTo>
                    <a:cubicBezTo>
                      <a:pt x="953986" y="457844"/>
                      <a:pt x="943153" y="468964"/>
                      <a:pt x="927755" y="474326"/>
                    </a:cubicBezTo>
                    <a:cubicBezTo>
                      <a:pt x="912357" y="479688"/>
                      <a:pt x="898225" y="477262"/>
                      <a:pt x="896191" y="468908"/>
                    </a:cubicBezTo>
                    <a:cubicBezTo>
                      <a:pt x="894157" y="460555"/>
                      <a:pt x="904990" y="449435"/>
                      <a:pt x="920388" y="444073"/>
                    </a:cubicBezTo>
                    <a:cubicBezTo>
                      <a:pt x="928087" y="441392"/>
                      <a:pt x="935469" y="440658"/>
                      <a:pt x="941181" y="441638"/>
                    </a:cubicBezTo>
                    <a:close/>
                    <a:moveTo>
                      <a:pt x="3378007" y="437274"/>
                    </a:moveTo>
                    <a:cubicBezTo>
                      <a:pt x="3383750" y="436602"/>
                      <a:pt x="3388212" y="438069"/>
                      <a:pt x="3390030" y="441837"/>
                    </a:cubicBezTo>
                    <a:cubicBezTo>
                      <a:pt x="3393669" y="449372"/>
                      <a:pt x="3385359" y="463254"/>
                      <a:pt x="3371469" y="472843"/>
                    </a:cubicBezTo>
                    <a:cubicBezTo>
                      <a:pt x="3357581" y="482433"/>
                      <a:pt x="3343373" y="484097"/>
                      <a:pt x="3339734" y="476562"/>
                    </a:cubicBezTo>
                    <a:cubicBezTo>
                      <a:pt x="3336097" y="469027"/>
                      <a:pt x="3344406" y="455145"/>
                      <a:pt x="3358295" y="445556"/>
                    </a:cubicBezTo>
                    <a:cubicBezTo>
                      <a:pt x="3365240" y="440761"/>
                      <a:pt x="3372264" y="437948"/>
                      <a:pt x="3378007" y="437274"/>
                    </a:cubicBezTo>
                    <a:close/>
                    <a:moveTo>
                      <a:pt x="1300181" y="437274"/>
                    </a:moveTo>
                    <a:cubicBezTo>
                      <a:pt x="1305923" y="436602"/>
                      <a:pt x="1310385" y="438069"/>
                      <a:pt x="1312204" y="441837"/>
                    </a:cubicBezTo>
                    <a:cubicBezTo>
                      <a:pt x="1315842" y="449372"/>
                      <a:pt x="1307532" y="463254"/>
                      <a:pt x="1293643" y="472843"/>
                    </a:cubicBezTo>
                    <a:cubicBezTo>
                      <a:pt x="1279754" y="482433"/>
                      <a:pt x="1265546" y="484097"/>
                      <a:pt x="1261908" y="476562"/>
                    </a:cubicBezTo>
                    <a:cubicBezTo>
                      <a:pt x="1258270" y="469027"/>
                      <a:pt x="1266580" y="455145"/>
                      <a:pt x="1280469" y="445556"/>
                    </a:cubicBezTo>
                    <a:cubicBezTo>
                      <a:pt x="1287413" y="440761"/>
                      <a:pt x="1294438" y="437948"/>
                      <a:pt x="1300181" y="437274"/>
                    </a:cubicBezTo>
                    <a:close/>
                    <a:moveTo>
                      <a:pt x="213306" y="386990"/>
                    </a:moveTo>
                    <a:lnTo>
                      <a:pt x="232408" y="395082"/>
                    </a:lnTo>
                    <a:cubicBezTo>
                      <a:pt x="237233" y="398867"/>
                      <a:pt x="239937" y="403357"/>
                      <a:pt x="239377" y="407655"/>
                    </a:cubicBezTo>
                    <a:cubicBezTo>
                      <a:pt x="238255" y="416252"/>
                      <a:pt x="224501" y="420827"/>
                      <a:pt x="208655" y="417872"/>
                    </a:cubicBezTo>
                    <a:cubicBezTo>
                      <a:pt x="200732" y="416394"/>
                      <a:pt x="193786" y="413315"/>
                      <a:pt x="188962" y="409529"/>
                    </a:cubicBezTo>
                    <a:lnTo>
                      <a:pt x="184970" y="402327"/>
                    </a:lnTo>
                    <a:close/>
                    <a:moveTo>
                      <a:pt x="2290541" y="386739"/>
                    </a:moveTo>
                    <a:cubicBezTo>
                      <a:pt x="2306388" y="389694"/>
                      <a:pt x="2318324" y="399059"/>
                      <a:pt x="2317203" y="407655"/>
                    </a:cubicBezTo>
                    <a:cubicBezTo>
                      <a:pt x="2316083" y="416252"/>
                      <a:pt x="2302328" y="420827"/>
                      <a:pt x="2286481" y="417872"/>
                    </a:cubicBezTo>
                    <a:cubicBezTo>
                      <a:pt x="2270635" y="414917"/>
                      <a:pt x="2258698" y="405552"/>
                      <a:pt x="2259820" y="396956"/>
                    </a:cubicBezTo>
                    <a:cubicBezTo>
                      <a:pt x="2260941" y="388359"/>
                      <a:pt x="2274695" y="383784"/>
                      <a:pt x="2290541" y="386739"/>
                    </a:cubicBezTo>
                    <a:close/>
                    <a:moveTo>
                      <a:pt x="1927557" y="386739"/>
                    </a:moveTo>
                    <a:cubicBezTo>
                      <a:pt x="1943404" y="389694"/>
                      <a:pt x="1955340" y="399059"/>
                      <a:pt x="1954220" y="407655"/>
                    </a:cubicBezTo>
                    <a:cubicBezTo>
                      <a:pt x="1953099" y="416252"/>
                      <a:pt x="1939345" y="420827"/>
                      <a:pt x="1923498" y="417872"/>
                    </a:cubicBezTo>
                    <a:cubicBezTo>
                      <a:pt x="1907652" y="414917"/>
                      <a:pt x="1895715" y="405552"/>
                      <a:pt x="1896837" y="396956"/>
                    </a:cubicBezTo>
                    <a:cubicBezTo>
                      <a:pt x="1897957" y="388359"/>
                      <a:pt x="1911712" y="383784"/>
                      <a:pt x="1927557" y="386739"/>
                    </a:cubicBezTo>
                    <a:close/>
                    <a:moveTo>
                      <a:pt x="2816703" y="367239"/>
                    </a:moveTo>
                    <a:cubicBezTo>
                      <a:pt x="2822415" y="368220"/>
                      <a:pt x="2826457" y="370916"/>
                      <a:pt x="2827473" y="375092"/>
                    </a:cubicBezTo>
                    <a:cubicBezTo>
                      <a:pt x="2829508" y="383445"/>
                      <a:pt x="2818675" y="394565"/>
                      <a:pt x="2803277" y="399927"/>
                    </a:cubicBezTo>
                    <a:cubicBezTo>
                      <a:pt x="2787879" y="405288"/>
                      <a:pt x="2773747" y="402863"/>
                      <a:pt x="2771713" y="394509"/>
                    </a:cubicBezTo>
                    <a:cubicBezTo>
                      <a:pt x="2769679" y="386156"/>
                      <a:pt x="2780512" y="375036"/>
                      <a:pt x="2795910" y="369674"/>
                    </a:cubicBezTo>
                    <a:cubicBezTo>
                      <a:pt x="2803609" y="366993"/>
                      <a:pt x="2810991" y="366260"/>
                      <a:pt x="2816703" y="367239"/>
                    </a:cubicBezTo>
                    <a:close/>
                    <a:moveTo>
                      <a:pt x="738877" y="367239"/>
                    </a:moveTo>
                    <a:cubicBezTo>
                      <a:pt x="744589" y="368220"/>
                      <a:pt x="748630" y="370916"/>
                      <a:pt x="749647" y="375092"/>
                    </a:cubicBezTo>
                    <a:cubicBezTo>
                      <a:pt x="751681" y="383445"/>
                      <a:pt x="740848" y="394565"/>
                      <a:pt x="725450" y="399927"/>
                    </a:cubicBezTo>
                    <a:cubicBezTo>
                      <a:pt x="710052" y="405288"/>
                      <a:pt x="695921" y="402863"/>
                      <a:pt x="693886" y="394509"/>
                    </a:cubicBezTo>
                    <a:cubicBezTo>
                      <a:pt x="691852" y="386156"/>
                      <a:pt x="702685" y="375036"/>
                      <a:pt x="718083" y="369674"/>
                    </a:cubicBezTo>
                    <a:cubicBezTo>
                      <a:pt x="725783" y="366993"/>
                      <a:pt x="733165" y="366260"/>
                      <a:pt x="738877" y="367239"/>
                    </a:cubicBezTo>
                    <a:close/>
                    <a:moveTo>
                      <a:pt x="3745292" y="335188"/>
                    </a:moveTo>
                    <a:lnTo>
                      <a:pt x="3758320" y="336374"/>
                    </a:lnTo>
                    <a:lnTo>
                      <a:pt x="3786142" y="364825"/>
                    </a:lnTo>
                    <a:lnTo>
                      <a:pt x="3780137" y="369418"/>
                    </a:lnTo>
                    <a:cubicBezTo>
                      <a:pt x="3774444" y="370546"/>
                      <a:pt x="3767050" y="370002"/>
                      <a:pt x="3759304" y="367520"/>
                    </a:cubicBezTo>
                    <a:cubicBezTo>
                      <a:pt x="3743813" y="362556"/>
                      <a:pt x="3732782" y="351719"/>
                      <a:pt x="3734665" y="343315"/>
                    </a:cubicBezTo>
                    <a:cubicBezTo>
                      <a:pt x="3735607" y="339113"/>
                      <a:pt x="3739599" y="336315"/>
                      <a:pt x="3745292" y="335188"/>
                    </a:cubicBezTo>
                    <a:close/>
                    <a:moveTo>
                      <a:pt x="1667465" y="335188"/>
                    </a:moveTo>
                    <a:cubicBezTo>
                      <a:pt x="1673158" y="334059"/>
                      <a:pt x="1680552" y="334603"/>
                      <a:pt x="1688298" y="337085"/>
                    </a:cubicBezTo>
                    <a:cubicBezTo>
                      <a:pt x="1703788" y="342048"/>
                      <a:pt x="1714819" y="352886"/>
                      <a:pt x="1712936" y="361291"/>
                    </a:cubicBezTo>
                    <a:cubicBezTo>
                      <a:pt x="1711053" y="369695"/>
                      <a:pt x="1696968" y="372484"/>
                      <a:pt x="1681478" y="367520"/>
                    </a:cubicBezTo>
                    <a:cubicBezTo>
                      <a:pt x="1665987" y="362556"/>
                      <a:pt x="1654955" y="351719"/>
                      <a:pt x="1656838" y="343315"/>
                    </a:cubicBezTo>
                    <a:cubicBezTo>
                      <a:pt x="1657779" y="339113"/>
                      <a:pt x="1661772" y="336315"/>
                      <a:pt x="1667465" y="335188"/>
                    </a:cubicBezTo>
                    <a:close/>
                    <a:moveTo>
                      <a:pt x="3203403" y="328400"/>
                    </a:moveTo>
                    <a:cubicBezTo>
                      <a:pt x="3209115" y="329381"/>
                      <a:pt x="3213157" y="332077"/>
                      <a:pt x="3214173" y="336253"/>
                    </a:cubicBezTo>
                    <a:cubicBezTo>
                      <a:pt x="3216208" y="344606"/>
                      <a:pt x="3205375" y="355727"/>
                      <a:pt x="3189977" y="361088"/>
                    </a:cubicBezTo>
                    <a:cubicBezTo>
                      <a:pt x="3174579" y="366449"/>
                      <a:pt x="3160447" y="364024"/>
                      <a:pt x="3158413" y="355670"/>
                    </a:cubicBezTo>
                    <a:cubicBezTo>
                      <a:pt x="3156379" y="347317"/>
                      <a:pt x="3167212" y="336197"/>
                      <a:pt x="3182610" y="330835"/>
                    </a:cubicBezTo>
                    <a:cubicBezTo>
                      <a:pt x="3190309" y="328154"/>
                      <a:pt x="3197691" y="327421"/>
                      <a:pt x="3203403" y="328400"/>
                    </a:cubicBezTo>
                    <a:close/>
                    <a:moveTo>
                      <a:pt x="1125577" y="328400"/>
                    </a:moveTo>
                    <a:cubicBezTo>
                      <a:pt x="1131288" y="329381"/>
                      <a:pt x="1135330" y="332077"/>
                      <a:pt x="1136347" y="336253"/>
                    </a:cubicBezTo>
                    <a:cubicBezTo>
                      <a:pt x="1138381" y="344606"/>
                      <a:pt x="1127548" y="355727"/>
                      <a:pt x="1112150" y="361088"/>
                    </a:cubicBezTo>
                    <a:cubicBezTo>
                      <a:pt x="1096752" y="366449"/>
                      <a:pt x="1082621" y="364024"/>
                      <a:pt x="1080586" y="355670"/>
                    </a:cubicBezTo>
                    <a:cubicBezTo>
                      <a:pt x="1078552" y="347317"/>
                      <a:pt x="1089385" y="336197"/>
                      <a:pt x="1104783" y="330835"/>
                    </a:cubicBezTo>
                    <a:cubicBezTo>
                      <a:pt x="1112483" y="328154"/>
                      <a:pt x="1119865" y="327421"/>
                      <a:pt x="1125577" y="328400"/>
                    </a:cubicBezTo>
                    <a:close/>
                    <a:moveTo>
                      <a:pt x="3562403" y="324037"/>
                    </a:moveTo>
                    <a:cubicBezTo>
                      <a:pt x="3568145" y="323363"/>
                      <a:pt x="3572607" y="324832"/>
                      <a:pt x="3574426" y="328599"/>
                    </a:cubicBezTo>
                    <a:cubicBezTo>
                      <a:pt x="3578064" y="336134"/>
                      <a:pt x="3569755" y="350016"/>
                      <a:pt x="3555865" y="359606"/>
                    </a:cubicBezTo>
                    <a:cubicBezTo>
                      <a:pt x="3541976" y="369195"/>
                      <a:pt x="3527768" y="370859"/>
                      <a:pt x="3524130" y="363324"/>
                    </a:cubicBezTo>
                    <a:cubicBezTo>
                      <a:pt x="3520492" y="355789"/>
                      <a:pt x="3528802" y="341907"/>
                      <a:pt x="3542691" y="332318"/>
                    </a:cubicBezTo>
                    <a:cubicBezTo>
                      <a:pt x="3549635" y="327523"/>
                      <a:pt x="3556660" y="324710"/>
                      <a:pt x="3562403" y="324037"/>
                    </a:cubicBezTo>
                    <a:close/>
                    <a:moveTo>
                      <a:pt x="1484576" y="324037"/>
                    </a:moveTo>
                    <a:cubicBezTo>
                      <a:pt x="1490319" y="323363"/>
                      <a:pt x="1494781" y="324832"/>
                      <a:pt x="1496600" y="328599"/>
                    </a:cubicBezTo>
                    <a:cubicBezTo>
                      <a:pt x="1500237" y="336134"/>
                      <a:pt x="1491927" y="350016"/>
                      <a:pt x="1478039" y="359606"/>
                    </a:cubicBezTo>
                    <a:cubicBezTo>
                      <a:pt x="1464149" y="369195"/>
                      <a:pt x="1449941" y="370859"/>
                      <a:pt x="1446303" y="363324"/>
                    </a:cubicBezTo>
                    <a:cubicBezTo>
                      <a:pt x="1442665" y="355789"/>
                      <a:pt x="1450974" y="341907"/>
                      <a:pt x="1464864" y="332318"/>
                    </a:cubicBezTo>
                    <a:cubicBezTo>
                      <a:pt x="1471809" y="327523"/>
                      <a:pt x="1478833" y="324710"/>
                      <a:pt x="1484576" y="324037"/>
                    </a:cubicBezTo>
                    <a:close/>
                    <a:moveTo>
                      <a:pt x="421195" y="289767"/>
                    </a:moveTo>
                    <a:lnTo>
                      <a:pt x="423772" y="294418"/>
                    </a:lnTo>
                    <a:cubicBezTo>
                      <a:pt x="422651" y="303014"/>
                      <a:pt x="408896" y="307590"/>
                      <a:pt x="393050" y="304634"/>
                    </a:cubicBezTo>
                    <a:lnTo>
                      <a:pt x="387880" y="302444"/>
                    </a:lnTo>
                    <a:close/>
                    <a:moveTo>
                      <a:pt x="2672827" y="273829"/>
                    </a:moveTo>
                    <a:cubicBezTo>
                      <a:pt x="2678581" y="274353"/>
                      <a:pt x="2685655" y="276986"/>
                      <a:pt x="2692683" y="281600"/>
                    </a:cubicBezTo>
                    <a:cubicBezTo>
                      <a:pt x="2706743" y="290828"/>
                      <a:pt x="2715301" y="304493"/>
                      <a:pt x="2711800" y="312120"/>
                    </a:cubicBezTo>
                    <a:cubicBezTo>
                      <a:pt x="2708299" y="319747"/>
                      <a:pt x="2694064" y="318450"/>
                      <a:pt x="2680005" y="309221"/>
                    </a:cubicBezTo>
                    <a:cubicBezTo>
                      <a:pt x="2665946" y="299992"/>
                      <a:pt x="2657388" y="286327"/>
                      <a:pt x="2660889" y="278700"/>
                    </a:cubicBezTo>
                    <a:cubicBezTo>
                      <a:pt x="2662639" y="274887"/>
                      <a:pt x="2667073" y="273304"/>
                      <a:pt x="2672827" y="273829"/>
                    </a:cubicBezTo>
                    <a:close/>
                    <a:moveTo>
                      <a:pt x="595001" y="273829"/>
                    </a:moveTo>
                    <a:cubicBezTo>
                      <a:pt x="600754" y="274353"/>
                      <a:pt x="607828" y="276986"/>
                      <a:pt x="614857" y="281600"/>
                    </a:cubicBezTo>
                    <a:cubicBezTo>
                      <a:pt x="628916" y="290828"/>
                      <a:pt x="637474" y="304493"/>
                      <a:pt x="633972" y="312120"/>
                    </a:cubicBezTo>
                    <a:cubicBezTo>
                      <a:pt x="630471" y="319747"/>
                      <a:pt x="616236" y="318450"/>
                      <a:pt x="602178" y="309221"/>
                    </a:cubicBezTo>
                    <a:cubicBezTo>
                      <a:pt x="588119" y="299992"/>
                      <a:pt x="579561" y="286327"/>
                      <a:pt x="583062" y="278700"/>
                    </a:cubicBezTo>
                    <a:cubicBezTo>
                      <a:pt x="584813" y="274887"/>
                      <a:pt x="589247" y="273304"/>
                      <a:pt x="595001" y="273829"/>
                    </a:cubicBezTo>
                    <a:close/>
                    <a:moveTo>
                      <a:pt x="2474937" y="273502"/>
                    </a:moveTo>
                    <a:cubicBezTo>
                      <a:pt x="2490783" y="276456"/>
                      <a:pt x="2502719" y="285821"/>
                      <a:pt x="2501599" y="294418"/>
                    </a:cubicBezTo>
                    <a:cubicBezTo>
                      <a:pt x="2500478" y="303014"/>
                      <a:pt x="2486723" y="307590"/>
                      <a:pt x="2470877" y="304634"/>
                    </a:cubicBezTo>
                    <a:cubicBezTo>
                      <a:pt x="2455031" y="301679"/>
                      <a:pt x="2443094" y="292315"/>
                      <a:pt x="2444215" y="283718"/>
                    </a:cubicBezTo>
                    <a:cubicBezTo>
                      <a:pt x="2445336" y="275121"/>
                      <a:pt x="2459091" y="270546"/>
                      <a:pt x="2474937" y="273502"/>
                    </a:cubicBezTo>
                    <a:close/>
                    <a:moveTo>
                      <a:pt x="2111953" y="273502"/>
                    </a:moveTo>
                    <a:cubicBezTo>
                      <a:pt x="2127800" y="276456"/>
                      <a:pt x="2139736" y="285821"/>
                      <a:pt x="2138615" y="294418"/>
                    </a:cubicBezTo>
                    <a:cubicBezTo>
                      <a:pt x="2137495" y="303014"/>
                      <a:pt x="2123740" y="307590"/>
                      <a:pt x="2107893" y="304634"/>
                    </a:cubicBezTo>
                    <a:cubicBezTo>
                      <a:pt x="2092047" y="301679"/>
                      <a:pt x="2080111" y="292315"/>
                      <a:pt x="2081232" y="283718"/>
                    </a:cubicBezTo>
                    <a:cubicBezTo>
                      <a:pt x="2082353" y="275121"/>
                      <a:pt x="2096107" y="270546"/>
                      <a:pt x="2111953" y="273502"/>
                    </a:cubicBezTo>
                    <a:close/>
                    <a:moveTo>
                      <a:pt x="3001100" y="254001"/>
                    </a:moveTo>
                    <a:cubicBezTo>
                      <a:pt x="3006812" y="254982"/>
                      <a:pt x="3010854" y="257678"/>
                      <a:pt x="3011870" y="261854"/>
                    </a:cubicBezTo>
                    <a:cubicBezTo>
                      <a:pt x="3013905" y="270207"/>
                      <a:pt x="3003072" y="281328"/>
                      <a:pt x="2987673" y="286689"/>
                    </a:cubicBezTo>
                    <a:cubicBezTo>
                      <a:pt x="2972276" y="292050"/>
                      <a:pt x="2958143" y="289626"/>
                      <a:pt x="2956109" y="281271"/>
                    </a:cubicBezTo>
                    <a:cubicBezTo>
                      <a:pt x="2954075" y="272918"/>
                      <a:pt x="2964909" y="261798"/>
                      <a:pt x="2980306" y="256437"/>
                    </a:cubicBezTo>
                    <a:cubicBezTo>
                      <a:pt x="2988006" y="253755"/>
                      <a:pt x="2995387" y="253022"/>
                      <a:pt x="3001100" y="254001"/>
                    </a:cubicBezTo>
                    <a:close/>
                    <a:moveTo>
                      <a:pt x="923273" y="254001"/>
                    </a:moveTo>
                    <a:cubicBezTo>
                      <a:pt x="928986" y="254982"/>
                      <a:pt x="933026" y="257678"/>
                      <a:pt x="934044" y="261854"/>
                    </a:cubicBezTo>
                    <a:cubicBezTo>
                      <a:pt x="936078" y="270207"/>
                      <a:pt x="925244" y="281328"/>
                      <a:pt x="909847" y="286689"/>
                    </a:cubicBezTo>
                    <a:cubicBezTo>
                      <a:pt x="894448" y="292050"/>
                      <a:pt x="880317" y="289626"/>
                      <a:pt x="878283" y="281271"/>
                    </a:cubicBezTo>
                    <a:cubicBezTo>
                      <a:pt x="876249" y="272918"/>
                      <a:pt x="887081" y="261798"/>
                      <a:pt x="902480" y="256437"/>
                    </a:cubicBezTo>
                    <a:cubicBezTo>
                      <a:pt x="910179" y="253755"/>
                      <a:pt x="917561" y="253022"/>
                      <a:pt x="923273" y="254001"/>
                    </a:cubicBezTo>
                    <a:close/>
                    <a:moveTo>
                      <a:pt x="841623" y="152107"/>
                    </a:moveTo>
                    <a:lnTo>
                      <a:pt x="842088" y="152446"/>
                    </a:lnTo>
                    <a:cubicBezTo>
                      <a:pt x="844122" y="160799"/>
                      <a:pt x="833288" y="171919"/>
                      <a:pt x="817891" y="177280"/>
                    </a:cubicBezTo>
                    <a:cubicBezTo>
                      <a:pt x="802492" y="182642"/>
                      <a:pt x="788361" y="180217"/>
                      <a:pt x="786327" y="171862"/>
                    </a:cubicBezTo>
                    <a:lnTo>
                      <a:pt x="788118" y="167503"/>
                    </a:lnTo>
                    <a:close/>
                    <a:moveTo>
                      <a:pt x="2909144" y="144593"/>
                    </a:moveTo>
                    <a:cubicBezTo>
                      <a:pt x="2914856" y="145574"/>
                      <a:pt x="2918898" y="148269"/>
                      <a:pt x="2919914" y="152446"/>
                    </a:cubicBezTo>
                    <a:cubicBezTo>
                      <a:pt x="2921949" y="160799"/>
                      <a:pt x="2911116" y="171919"/>
                      <a:pt x="2895717" y="177280"/>
                    </a:cubicBezTo>
                    <a:cubicBezTo>
                      <a:pt x="2880320" y="182642"/>
                      <a:pt x="2866187" y="180217"/>
                      <a:pt x="2864153" y="171862"/>
                    </a:cubicBezTo>
                    <a:cubicBezTo>
                      <a:pt x="2862119" y="163509"/>
                      <a:pt x="2872953" y="152389"/>
                      <a:pt x="2888350" y="147028"/>
                    </a:cubicBezTo>
                    <a:cubicBezTo>
                      <a:pt x="2896050" y="144346"/>
                      <a:pt x="2903433" y="143613"/>
                      <a:pt x="2909144" y="144593"/>
                    </a:cubicBezTo>
                    <a:close/>
                    <a:moveTo>
                      <a:pt x="1779749" y="138254"/>
                    </a:moveTo>
                    <a:cubicBezTo>
                      <a:pt x="1785442" y="137126"/>
                      <a:pt x="1792836" y="137669"/>
                      <a:pt x="1800582" y="140152"/>
                    </a:cubicBezTo>
                    <a:cubicBezTo>
                      <a:pt x="1816072" y="145116"/>
                      <a:pt x="1827103" y="155953"/>
                      <a:pt x="1825220" y="164357"/>
                    </a:cubicBezTo>
                    <a:cubicBezTo>
                      <a:pt x="1823337" y="172761"/>
                      <a:pt x="1809253" y="175550"/>
                      <a:pt x="1793762" y="170587"/>
                    </a:cubicBezTo>
                    <a:cubicBezTo>
                      <a:pt x="1778271" y="165623"/>
                      <a:pt x="1767239" y="154786"/>
                      <a:pt x="1769122" y="146381"/>
                    </a:cubicBezTo>
                    <a:cubicBezTo>
                      <a:pt x="1770063" y="142179"/>
                      <a:pt x="1774056" y="139381"/>
                      <a:pt x="1779749" y="138254"/>
                    </a:cubicBezTo>
                    <a:close/>
                    <a:moveTo>
                      <a:pt x="3275719" y="133526"/>
                    </a:moveTo>
                    <a:cubicBezTo>
                      <a:pt x="3291663" y="135604"/>
                      <a:pt x="3303949" y="144302"/>
                      <a:pt x="3303160" y="152951"/>
                    </a:cubicBezTo>
                    <a:cubicBezTo>
                      <a:pt x="3302372" y="161600"/>
                      <a:pt x="3288808" y="166928"/>
                      <a:pt x="3272865" y="164851"/>
                    </a:cubicBezTo>
                    <a:cubicBezTo>
                      <a:pt x="3256922" y="162772"/>
                      <a:pt x="3244637" y="154075"/>
                      <a:pt x="3245425" y="145426"/>
                    </a:cubicBezTo>
                    <a:cubicBezTo>
                      <a:pt x="3246213" y="136777"/>
                      <a:pt x="3259776" y="131449"/>
                      <a:pt x="3275719" y="133526"/>
                    </a:cubicBezTo>
                    <a:close/>
                    <a:moveTo>
                      <a:pt x="1197893" y="133526"/>
                    </a:moveTo>
                    <a:cubicBezTo>
                      <a:pt x="1213837" y="135604"/>
                      <a:pt x="1226122" y="144302"/>
                      <a:pt x="1225334" y="152951"/>
                    </a:cubicBezTo>
                    <a:cubicBezTo>
                      <a:pt x="1224545" y="161600"/>
                      <a:pt x="1210982" y="166928"/>
                      <a:pt x="1195039" y="164851"/>
                    </a:cubicBezTo>
                    <a:cubicBezTo>
                      <a:pt x="1179095" y="162772"/>
                      <a:pt x="1166810" y="154075"/>
                      <a:pt x="1167598" y="145426"/>
                    </a:cubicBezTo>
                    <a:cubicBezTo>
                      <a:pt x="1168386" y="136777"/>
                      <a:pt x="1181950" y="131449"/>
                      <a:pt x="1197893" y="133526"/>
                    </a:cubicBezTo>
                    <a:close/>
                    <a:moveTo>
                      <a:pt x="2315095" y="98173"/>
                    </a:moveTo>
                    <a:cubicBezTo>
                      <a:pt x="2320388" y="100249"/>
                      <a:pt x="2326337" y="104743"/>
                      <a:pt x="2331690" y="111161"/>
                    </a:cubicBezTo>
                    <a:cubicBezTo>
                      <a:pt x="2342394" y="123999"/>
                      <a:pt x="2346653" y="139672"/>
                      <a:pt x="2341201" y="146172"/>
                    </a:cubicBezTo>
                    <a:cubicBezTo>
                      <a:pt x="2335750" y="152673"/>
                      <a:pt x="2322654" y="147536"/>
                      <a:pt x="2311950" y="134698"/>
                    </a:cubicBezTo>
                    <a:cubicBezTo>
                      <a:pt x="2301246" y="121862"/>
                      <a:pt x="2296988" y="106187"/>
                      <a:pt x="2302439" y="99687"/>
                    </a:cubicBezTo>
                    <a:cubicBezTo>
                      <a:pt x="2305165" y="96436"/>
                      <a:pt x="2309801" y="96097"/>
                      <a:pt x="2315095" y="98173"/>
                    </a:cubicBezTo>
                    <a:close/>
                    <a:moveTo>
                      <a:pt x="1466359" y="66560"/>
                    </a:moveTo>
                    <a:cubicBezTo>
                      <a:pt x="1472102" y="65886"/>
                      <a:pt x="1476563" y="67355"/>
                      <a:pt x="1478383" y="71122"/>
                    </a:cubicBezTo>
                    <a:cubicBezTo>
                      <a:pt x="1482020" y="78657"/>
                      <a:pt x="1473711" y="92539"/>
                      <a:pt x="1459822" y="102129"/>
                    </a:cubicBezTo>
                    <a:cubicBezTo>
                      <a:pt x="1445932" y="111718"/>
                      <a:pt x="1431724" y="113382"/>
                      <a:pt x="1428087" y="105847"/>
                    </a:cubicBezTo>
                    <a:cubicBezTo>
                      <a:pt x="1424448" y="98312"/>
                      <a:pt x="1432758" y="84430"/>
                      <a:pt x="1446648" y="74841"/>
                    </a:cubicBezTo>
                    <a:cubicBezTo>
                      <a:pt x="1453592" y="70046"/>
                      <a:pt x="1460617" y="67233"/>
                      <a:pt x="1466359" y="66560"/>
                    </a:cubicBezTo>
                    <a:close/>
                    <a:moveTo>
                      <a:pt x="2580619" y="46661"/>
                    </a:moveTo>
                    <a:cubicBezTo>
                      <a:pt x="2596466" y="49615"/>
                      <a:pt x="2608402" y="58980"/>
                      <a:pt x="2607281" y="67577"/>
                    </a:cubicBezTo>
                    <a:cubicBezTo>
                      <a:pt x="2606161" y="76173"/>
                      <a:pt x="2592406" y="80748"/>
                      <a:pt x="2576559" y="77793"/>
                    </a:cubicBezTo>
                    <a:cubicBezTo>
                      <a:pt x="2560714" y="74838"/>
                      <a:pt x="2548777" y="65473"/>
                      <a:pt x="2549899" y="56877"/>
                    </a:cubicBezTo>
                    <a:cubicBezTo>
                      <a:pt x="2551019" y="48280"/>
                      <a:pt x="2564774" y="43705"/>
                      <a:pt x="2580619" y="46661"/>
                    </a:cubicBezTo>
                    <a:close/>
                    <a:moveTo>
                      <a:pt x="2150511" y="13632"/>
                    </a:moveTo>
                    <a:cubicBezTo>
                      <a:pt x="2166548" y="13659"/>
                      <a:pt x="2179541" y="20736"/>
                      <a:pt x="2179530" y="29436"/>
                    </a:cubicBezTo>
                    <a:cubicBezTo>
                      <a:pt x="2179519" y="38137"/>
                      <a:pt x="2166511" y="45168"/>
                      <a:pt x="2150473" y="45141"/>
                    </a:cubicBezTo>
                    <a:cubicBezTo>
                      <a:pt x="2134435" y="45114"/>
                      <a:pt x="2121443" y="38037"/>
                      <a:pt x="2121453" y="29336"/>
                    </a:cubicBezTo>
                    <a:cubicBezTo>
                      <a:pt x="2121463" y="20636"/>
                      <a:pt x="2134473" y="13605"/>
                      <a:pt x="2150511" y="13632"/>
                    </a:cubicBezTo>
                    <a:close/>
                    <a:moveTo>
                      <a:pt x="1645302" y="0"/>
                    </a:moveTo>
                    <a:lnTo>
                      <a:pt x="1649533" y="9764"/>
                    </a:lnTo>
                    <a:cubicBezTo>
                      <a:pt x="1647650" y="18169"/>
                      <a:pt x="1633565" y="20958"/>
                      <a:pt x="1618074" y="15994"/>
                    </a:cubicBezTo>
                    <a:cubicBezTo>
                      <a:pt x="1610329" y="13512"/>
                      <a:pt x="1603698" y="9562"/>
                      <a:pt x="1599240" y="5182"/>
                    </a:cubicBezTo>
                    <a:lnTo>
                      <a:pt x="1599073" y="4797"/>
                    </a:lnTo>
                    <a:lnTo>
                      <a:pt x="1608771" y="3352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436D3420-F85F-4EE9-8376-7845CFAD2911}"/>
                  </a:ext>
                </a:extLst>
              </p:cNvPr>
              <p:cNvSpPr/>
              <p:nvPr/>
            </p:nvSpPr>
            <p:spPr>
              <a:xfrm>
                <a:off x="2308111" y="3433937"/>
                <a:ext cx="3756288" cy="551897"/>
              </a:xfrm>
              <a:custGeom>
                <a:avLst/>
                <a:gdLst>
                  <a:gd name="connsiteX0" fmla="*/ 3019821 w 5497045"/>
                  <a:gd name="connsiteY0" fmla="*/ 806 h 807660"/>
                  <a:gd name="connsiteX1" fmla="*/ 5484863 w 5497045"/>
                  <a:gd name="connsiteY1" fmla="*/ 528326 h 807660"/>
                  <a:gd name="connsiteX2" fmla="*/ 5497045 w 5497045"/>
                  <a:gd name="connsiteY2" fmla="*/ 542731 h 807660"/>
                  <a:gd name="connsiteX3" fmla="*/ 5481631 w 5497045"/>
                  <a:gd name="connsiteY3" fmla="*/ 535334 h 807660"/>
                  <a:gd name="connsiteX4" fmla="*/ 2742176 w 5497045"/>
                  <a:gd name="connsiteY4" fmla="*/ 126366 h 807660"/>
                  <a:gd name="connsiteX5" fmla="*/ 41334 w 5497045"/>
                  <a:gd name="connsiteY5" fmla="*/ 783280 h 807660"/>
                  <a:gd name="connsiteX6" fmla="*/ 0 w 5497045"/>
                  <a:gd name="connsiteY6" fmla="*/ 807660 h 807660"/>
                  <a:gd name="connsiteX7" fmla="*/ 9936 w 5497045"/>
                  <a:gd name="connsiteY7" fmla="*/ 792558 h 807660"/>
                  <a:gd name="connsiteX8" fmla="*/ 2794527 w 5497045"/>
                  <a:gd name="connsiteY8" fmla="*/ 1161 h 807660"/>
                  <a:gd name="connsiteX9" fmla="*/ 3019821 w 5497045"/>
                  <a:gd name="connsiteY9" fmla="*/ 806 h 807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97045" h="807660">
                    <a:moveTo>
                      <a:pt x="3019821" y="806"/>
                    </a:moveTo>
                    <a:cubicBezTo>
                      <a:pt x="3980980" y="15464"/>
                      <a:pt x="5191445" y="228850"/>
                      <a:pt x="5484863" y="528326"/>
                    </a:cubicBezTo>
                    <a:lnTo>
                      <a:pt x="5497045" y="542731"/>
                    </a:lnTo>
                    <a:lnTo>
                      <a:pt x="5481631" y="535334"/>
                    </a:lnTo>
                    <a:cubicBezTo>
                      <a:pt x="4955469" y="301991"/>
                      <a:pt x="3496542" y="92547"/>
                      <a:pt x="2742176" y="126366"/>
                    </a:cubicBezTo>
                    <a:cubicBezTo>
                      <a:pt x="1987810" y="160185"/>
                      <a:pt x="545088" y="505890"/>
                      <a:pt x="41334" y="783280"/>
                    </a:cubicBezTo>
                    <a:lnTo>
                      <a:pt x="0" y="807660"/>
                    </a:lnTo>
                    <a:lnTo>
                      <a:pt x="9936" y="792558"/>
                    </a:lnTo>
                    <a:cubicBezTo>
                      <a:pt x="298121" y="423089"/>
                      <a:pt x="1807618" y="20449"/>
                      <a:pt x="2794527" y="1161"/>
                    </a:cubicBezTo>
                    <a:cubicBezTo>
                      <a:pt x="2867631" y="-268"/>
                      <a:pt x="2942929" y="-367"/>
                      <a:pt x="3019821" y="806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F8A71383-F525-40DF-BDE4-DD8086A35716}"/>
                  </a:ext>
                </a:extLst>
              </p:cNvPr>
              <p:cNvSpPr/>
              <p:nvPr/>
            </p:nvSpPr>
            <p:spPr>
              <a:xfrm>
                <a:off x="2346411" y="3873699"/>
                <a:ext cx="3676012" cy="333452"/>
              </a:xfrm>
              <a:custGeom>
                <a:avLst/>
                <a:gdLst>
                  <a:gd name="connsiteX0" fmla="*/ 2868544 w 5379568"/>
                  <a:gd name="connsiteY0" fmla="*/ 202 h 487982"/>
                  <a:gd name="connsiteX1" fmla="*/ 5365008 w 5379568"/>
                  <a:gd name="connsiteY1" fmla="*/ 186094 h 487982"/>
                  <a:gd name="connsiteX2" fmla="*/ 5379568 w 5379568"/>
                  <a:gd name="connsiteY2" fmla="*/ 184252 h 487982"/>
                  <a:gd name="connsiteX3" fmla="*/ 5360978 w 5379568"/>
                  <a:gd name="connsiteY3" fmla="*/ 194373 h 487982"/>
                  <a:gd name="connsiteX4" fmla="*/ 2730858 w 5379568"/>
                  <a:gd name="connsiteY4" fmla="*/ 104362 h 487982"/>
                  <a:gd name="connsiteX5" fmla="*/ 89069 w 5379568"/>
                  <a:gd name="connsiteY5" fmla="*/ 456281 h 487982"/>
                  <a:gd name="connsiteX6" fmla="*/ 0 w 5379568"/>
                  <a:gd name="connsiteY6" fmla="*/ 415012 h 487982"/>
                  <a:gd name="connsiteX7" fmla="*/ 70978 w 5379568"/>
                  <a:gd name="connsiteY7" fmla="*/ 419668 h 487982"/>
                  <a:gd name="connsiteX8" fmla="*/ 2678221 w 5379568"/>
                  <a:gd name="connsiteY8" fmla="*/ 3148 h 487982"/>
                  <a:gd name="connsiteX9" fmla="*/ 2868544 w 5379568"/>
                  <a:gd name="connsiteY9" fmla="*/ 202 h 487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79568" h="487982">
                    <a:moveTo>
                      <a:pt x="2868544" y="202"/>
                    </a:moveTo>
                    <a:cubicBezTo>
                      <a:pt x="3664501" y="7943"/>
                      <a:pt x="4847230" y="236146"/>
                      <a:pt x="5365008" y="186094"/>
                    </a:cubicBezTo>
                    <a:lnTo>
                      <a:pt x="5379568" y="184252"/>
                    </a:lnTo>
                    <a:lnTo>
                      <a:pt x="5360978" y="194373"/>
                    </a:lnTo>
                    <a:cubicBezTo>
                      <a:pt x="4924743" y="393843"/>
                      <a:pt x="3540959" y="64357"/>
                      <a:pt x="2730858" y="104362"/>
                    </a:cubicBezTo>
                    <a:cubicBezTo>
                      <a:pt x="1920757" y="144367"/>
                      <a:pt x="587535" y="612203"/>
                      <a:pt x="89069" y="456281"/>
                    </a:cubicBezTo>
                    <a:lnTo>
                      <a:pt x="0" y="415012"/>
                    </a:lnTo>
                    <a:lnTo>
                      <a:pt x="70978" y="419668"/>
                    </a:lnTo>
                    <a:cubicBezTo>
                      <a:pt x="622743" y="421084"/>
                      <a:pt x="1893681" y="38320"/>
                      <a:pt x="2678221" y="3148"/>
                    </a:cubicBezTo>
                    <a:cubicBezTo>
                      <a:pt x="2738570" y="443"/>
                      <a:pt x="2802214" y="-443"/>
                      <a:pt x="2868544" y="202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0A7378F-F1DB-47DE-B5BF-CDF67519705A}"/>
              </a:ext>
            </a:extLst>
          </p:cNvPr>
          <p:cNvGrpSpPr/>
          <p:nvPr/>
        </p:nvGrpSpPr>
        <p:grpSpPr>
          <a:xfrm>
            <a:off x="6605083" y="1378094"/>
            <a:ext cx="2605086" cy="1788055"/>
            <a:chOff x="6605083" y="1378094"/>
            <a:chExt cx="2605086" cy="1788055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16F9D25C-D095-4A59-AE79-6D92E929368C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C793A05C-575F-46A3-B7C3-453077FA8F6F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FA958BA8-A367-4BAA-966A-64BA9E6CFE86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D7253899-3101-45E6-AFF6-C2A84ED20858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BC5EA5FA-42AA-462E-B0C5-C0E2589BBA71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44B53E17-64DB-46E5-B3C9-66F21E8ABA65}"/>
                </a:ext>
              </a:extLst>
            </p:cNvPr>
            <p:cNvGrpSpPr/>
            <p:nvPr/>
          </p:nvGrpSpPr>
          <p:grpSpPr>
            <a:xfrm>
              <a:off x="6844248" y="1777043"/>
              <a:ext cx="2131622" cy="870388"/>
              <a:chOff x="6733179" y="1731690"/>
              <a:chExt cx="2353760" cy="961093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C242EEE0-3A0E-450A-9D8D-995196FDEB50}"/>
                  </a:ext>
                </a:extLst>
              </p:cNvPr>
              <p:cNvGrpSpPr/>
              <p:nvPr/>
            </p:nvGrpSpPr>
            <p:grpSpPr>
              <a:xfrm rot="20863462">
                <a:off x="6801377" y="1731690"/>
                <a:ext cx="1847865" cy="313400"/>
                <a:chOff x="2238248" y="2033018"/>
                <a:chExt cx="3888232" cy="659448"/>
              </a:xfrm>
            </p:grpSpPr>
            <p:sp>
              <p:nvSpPr>
                <p:cNvPr id="81" name="楕円 80">
                  <a:extLst>
                    <a:ext uri="{FF2B5EF4-FFF2-40B4-BE49-F238E27FC236}">
                      <a16:creationId xmlns:a16="http://schemas.microsoft.com/office/drawing/2014/main" id="{E6EFA3BA-F3D7-4DE8-8DE4-7FC71D14A3EC}"/>
                    </a:ext>
                  </a:extLst>
                </p:cNvPr>
                <p:cNvSpPr/>
                <p:nvPr/>
              </p:nvSpPr>
              <p:spPr>
                <a:xfrm>
                  <a:off x="2238248" y="2492271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楕円 198">
                  <a:extLst>
                    <a:ext uri="{FF2B5EF4-FFF2-40B4-BE49-F238E27FC236}">
                      <a16:creationId xmlns:a16="http://schemas.microsoft.com/office/drawing/2014/main" id="{7C7BB30F-4B9A-4B0C-9BCD-ACAF01144608}"/>
                    </a:ext>
                  </a:extLst>
                </p:cNvPr>
                <p:cNvSpPr/>
                <p:nvPr/>
              </p:nvSpPr>
              <p:spPr>
                <a:xfrm>
                  <a:off x="2266360" y="2033018"/>
                  <a:ext cx="3860120" cy="659447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48996" h="965052">
                      <a:moveTo>
                        <a:pt x="9312" y="763521"/>
                      </a:moveTo>
                      <a:cubicBezTo>
                        <a:pt x="-155788" y="341881"/>
                        <a:pt x="1916852" y="25651"/>
                        <a:pt x="2855382" y="1521"/>
                      </a:cubicBezTo>
                      <a:cubicBezTo>
                        <a:pt x="3793912" y="-22609"/>
                        <a:pt x="5795432" y="242821"/>
                        <a:pt x="5640492" y="618741"/>
                      </a:cubicBezTo>
                      <a:cubicBezTo>
                        <a:pt x="5485552" y="994661"/>
                        <a:pt x="3778672" y="769871"/>
                        <a:pt x="2840142" y="794001"/>
                      </a:cubicBezTo>
                      <a:cubicBezTo>
                        <a:pt x="1901612" y="818131"/>
                        <a:pt x="174412" y="1185161"/>
                        <a:pt x="9312" y="7635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6C59D671-6C78-4BB4-9705-07B0BFE27063}"/>
                    </a:ext>
                  </a:extLst>
                </p:cNvPr>
                <p:cNvSpPr/>
                <p:nvPr/>
              </p:nvSpPr>
              <p:spPr>
                <a:xfrm>
                  <a:off x="2425090" y="2034670"/>
                  <a:ext cx="3636379" cy="650351"/>
                </a:xfrm>
                <a:custGeom>
                  <a:avLst/>
                  <a:gdLst>
                    <a:gd name="connsiteX0" fmla="*/ 375398 w 3636379"/>
                    <a:gd name="connsiteY0" fmla="*/ 638324 h 650351"/>
                    <a:gd name="connsiteX1" fmla="*/ 396243 w 3636379"/>
                    <a:gd name="connsiteY1" fmla="*/ 640010 h 650351"/>
                    <a:gd name="connsiteX2" fmla="*/ 410959 w 3636379"/>
                    <a:gd name="connsiteY2" fmla="*/ 648275 h 650351"/>
                    <a:gd name="connsiteX3" fmla="*/ 366507 w 3636379"/>
                    <a:gd name="connsiteY3" fmla="*/ 650351 h 650351"/>
                    <a:gd name="connsiteX4" fmla="*/ 364829 w 3636379"/>
                    <a:gd name="connsiteY4" fmla="*/ 646559 h 650351"/>
                    <a:gd name="connsiteX5" fmla="*/ 375398 w 3636379"/>
                    <a:gd name="connsiteY5" fmla="*/ 638324 h 650351"/>
                    <a:gd name="connsiteX6" fmla="*/ 592453 w 3636379"/>
                    <a:gd name="connsiteY6" fmla="*/ 633316 h 650351"/>
                    <a:gd name="connsiteX7" fmla="*/ 605026 w 3636379"/>
                    <a:gd name="connsiteY7" fmla="*/ 635622 h 650351"/>
                    <a:gd name="connsiteX8" fmla="*/ 607670 w 3636379"/>
                    <a:gd name="connsiteY8" fmla="*/ 639089 h 650351"/>
                    <a:gd name="connsiteX9" fmla="*/ 590418 w 3636379"/>
                    <a:gd name="connsiteY9" fmla="*/ 639894 h 650351"/>
                    <a:gd name="connsiteX10" fmla="*/ 3184527 w 3636379"/>
                    <a:gd name="connsiteY10" fmla="*/ 521603 h 650351"/>
                    <a:gd name="connsiteX11" fmla="*/ 3211968 w 3636379"/>
                    <a:gd name="connsiteY11" fmla="*/ 541027 h 650351"/>
                    <a:gd name="connsiteX12" fmla="*/ 3181673 w 3636379"/>
                    <a:gd name="connsiteY12" fmla="*/ 552927 h 650351"/>
                    <a:gd name="connsiteX13" fmla="*/ 3154233 w 3636379"/>
                    <a:gd name="connsiteY13" fmla="*/ 533503 h 650351"/>
                    <a:gd name="connsiteX14" fmla="*/ 3184527 w 3636379"/>
                    <a:gd name="connsiteY14" fmla="*/ 521603 h 650351"/>
                    <a:gd name="connsiteX15" fmla="*/ 1106701 w 3636379"/>
                    <a:gd name="connsiteY15" fmla="*/ 521603 h 650351"/>
                    <a:gd name="connsiteX16" fmla="*/ 1134142 w 3636379"/>
                    <a:gd name="connsiteY16" fmla="*/ 541027 h 650351"/>
                    <a:gd name="connsiteX17" fmla="*/ 1103846 w 3636379"/>
                    <a:gd name="connsiteY17" fmla="*/ 552927 h 650351"/>
                    <a:gd name="connsiteX18" fmla="*/ 1076406 w 3636379"/>
                    <a:gd name="connsiteY18" fmla="*/ 533503 h 650351"/>
                    <a:gd name="connsiteX19" fmla="*/ 1106701 w 3636379"/>
                    <a:gd name="connsiteY19" fmla="*/ 521603 h 650351"/>
                    <a:gd name="connsiteX20" fmla="*/ 1737358 w 3636379"/>
                    <a:gd name="connsiteY20" fmla="*/ 513082 h 650351"/>
                    <a:gd name="connsiteX21" fmla="*/ 1766396 w 3636379"/>
                    <a:gd name="connsiteY21" fmla="*/ 528836 h 650351"/>
                    <a:gd name="connsiteX22" fmla="*/ 1760842 w 3636379"/>
                    <a:gd name="connsiteY22" fmla="*/ 536111 h 650351"/>
                    <a:gd name="connsiteX23" fmla="*/ 1715918 w 3636379"/>
                    <a:gd name="connsiteY23" fmla="*/ 538789 h 650351"/>
                    <a:gd name="connsiteX24" fmla="*/ 1708319 w 3636379"/>
                    <a:gd name="connsiteY24" fmla="*/ 528836 h 650351"/>
                    <a:gd name="connsiteX25" fmla="*/ 1737358 w 3636379"/>
                    <a:gd name="connsiteY25" fmla="*/ 513082 h 650351"/>
                    <a:gd name="connsiteX26" fmla="*/ 2854446 w 3636379"/>
                    <a:gd name="connsiteY26" fmla="*/ 510862 h 650351"/>
                    <a:gd name="connsiteX27" fmla="*/ 2875291 w 3636379"/>
                    <a:gd name="connsiteY27" fmla="*/ 512548 h 650351"/>
                    <a:gd name="connsiteX28" fmla="*/ 2900101 w 3636379"/>
                    <a:gd name="connsiteY28" fmla="*/ 536503 h 650351"/>
                    <a:gd name="connsiteX29" fmla="*/ 2868688 w 3636379"/>
                    <a:gd name="connsiteY29" fmla="*/ 543052 h 650351"/>
                    <a:gd name="connsiteX30" fmla="*/ 2843877 w 3636379"/>
                    <a:gd name="connsiteY30" fmla="*/ 519097 h 650351"/>
                    <a:gd name="connsiteX31" fmla="*/ 2854446 w 3636379"/>
                    <a:gd name="connsiteY31" fmla="*/ 510862 h 650351"/>
                    <a:gd name="connsiteX32" fmla="*/ 776620 w 3636379"/>
                    <a:gd name="connsiteY32" fmla="*/ 510862 h 650351"/>
                    <a:gd name="connsiteX33" fmla="*/ 797464 w 3636379"/>
                    <a:gd name="connsiteY33" fmla="*/ 512548 h 650351"/>
                    <a:gd name="connsiteX34" fmla="*/ 822275 w 3636379"/>
                    <a:gd name="connsiteY34" fmla="*/ 536503 h 650351"/>
                    <a:gd name="connsiteX35" fmla="*/ 790861 w 3636379"/>
                    <a:gd name="connsiteY35" fmla="*/ 543052 h 650351"/>
                    <a:gd name="connsiteX36" fmla="*/ 766051 w 3636379"/>
                    <a:gd name="connsiteY36" fmla="*/ 519097 h 650351"/>
                    <a:gd name="connsiteX37" fmla="*/ 776620 w 3636379"/>
                    <a:gd name="connsiteY37" fmla="*/ 510862 h 650351"/>
                    <a:gd name="connsiteX38" fmla="*/ 2108157 w 3636379"/>
                    <a:gd name="connsiteY38" fmla="*/ 464710 h 650351"/>
                    <a:gd name="connsiteX39" fmla="*/ 2135598 w 3636379"/>
                    <a:gd name="connsiteY39" fmla="*/ 484135 h 650351"/>
                    <a:gd name="connsiteX40" fmla="*/ 2105303 w 3636379"/>
                    <a:gd name="connsiteY40" fmla="*/ 496035 h 650351"/>
                    <a:gd name="connsiteX41" fmla="*/ 2077863 w 3636379"/>
                    <a:gd name="connsiteY41" fmla="*/ 476610 h 650351"/>
                    <a:gd name="connsiteX42" fmla="*/ 2108157 w 3636379"/>
                    <a:gd name="connsiteY42" fmla="*/ 464710 h 650351"/>
                    <a:gd name="connsiteX43" fmla="*/ 30331 w 3636379"/>
                    <a:gd name="connsiteY43" fmla="*/ 464710 h 650351"/>
                    <a:gd name="connsiteX44" fmla="*/ 57772 w 3636379"/>
                    <a:gd name="connsiteY44" fmla="*/ 484135 h 650351"/>
                    <a:gd name="connsiteX45" fmla="*/ 27476 w 3636379"/>
                    <a:gd name="connsiteY45" fmla="*/ 496035 h 650351"/>
                    <a:gd name="connsiteX46" fmla="*/ 36 w 3636379"/>
                    <a:gd name="connsiteY46" fmla="*/ 476610 h 650351"/>
                    <a:gd name="connsiteX47" fmla="*/ 30331 w 3636379"/>
                    <a:gd name="connsiteY47" fmla="*/ 464710 h 650351"/>
                    <a:gd name="connsiteX48" fmla="*/ 3452995 w 3636379"/>
                    <a:gd name="connsiteY48" fmla="*/ 454635 h 650351"/>
                    <a:gd name="connsiteX49" fmla="*/ 3465018 w 3636379"/>
                    <a:gd name="connsiteY49" fmla="*/ 459198 h 650351"/>
                    <a:gd name="connsiteX50" fmla="*/ 3446457 w 3636379"/>
                    <a:gd name="connsiteY50" fmla="*/ 490204 h 650351"/>
                    <a:gd name="connsiteX51" fmla="*/ 3414722 w 3636379"/>
                    <a:gd name="connsiteY51" fmla="*/ 493923 h 650351"/>
                    <a:gd name="connsiteX52" fmla="*/ 3433283 w 3636379"/>
                    <a:gd name="connsiteY52" fmla="*/ 462916 h 650351"/>
                    <a:gd name="connsiteX53" fmla="*/ 3452995 w 3636379"/>
                    <a:gd name="connsiteY53" fmla="*/ 454635 h 650351"/>
                    <a:gd name="connsiteX54" fmla="*/ 1375168 w 3636379"/>
                    <a:gd name="connsiteY54" fmla="*/ 454635 h 650351"/>
                    <a:gd name="connsiteX55" fmla="*/ 1387192 w 3636379"/>
                    <a:gd name="connsiteY55" fmla="*/ 459198 h 650351"/>
                    <a:gd name="connsiteX56" fmla="*/ 1368631 w 3636379"/>
                    <a:gd name="connsiteY56" fmla="*/ 490204 h 650351"/>
                    <a:gd name="connsiteX57" fmla="*/ 1336895 w 3636379"/>
                    <a:gd name="connsiteY57" fmla="*/ 493923 h 650351"/>
                    <a:gd name="connsiteX58" fmla="*/ 1355456 w 3636379"/>
                    <a:gd name="connsiteY58" fmla="*/ 462916 h 650351"/>
                    <a:gd name="connsiteX59" fmla="*/ 1375168 w 3636379"/>
                    <a:gd name="connsiteY59" fmla="*/ 454635 h 650351"/>
                    <a:gd name="connsiteX60" fmla="*/ 2716203 w 3636379"/>
                    <a:gd name="connsiteY60" fmla="*/ 423272 h 650351"/>
                    <a:gd name="connsiteX61" fmla="*/ 2728226 w 3636379"/>
                    <a:gd name="connsiteY61" fmla="*/ 427835 h 650351"/>
                    <a:gd name="connsiteX62" fmla="*/ 2709665 w 3636379"/>
                    <a:gd name="connsiteY62" fmla="*/ 458841 h 650351"/>
                    <a:gd name="connsiteX63" fmla="*/ 2677930 w 3636379"/>
                    <a:gd name="connsiteY63" fmla="*/ 462560 h 650351"/>
                    <a:gd name="connsiteX64" fmla="*/ 2696490 w 3636379"/>
                    <a:gd name="connsiteY64" fmla="*/ 431553 h 650351"/>
                    <a:gd name="connsiteX65" fmla="*/ 2716203 w 3636379"/>
                    <a:gd name="connsiteY65" fmla="*/ 423272 h 650351"/>
                    <a:gd name="connsiteX66" fmla="*/ 638376 w 3636379"/>
                    <a:gd name="connsiteY66" fmla="*/ 423272 h 650351"/>
                    <a:gd name="connsiteX67" fmla="*/ 650400 w 3636379"/>
                    <a:gd name="connsiteY67" fmla="*/ 427835 h 650351"/>
                    <a:gd name="connsiteX68" fmla="*/ 631839 w 3636379"/>
                    <a:gd name="connsiteY68" fmla="*/ 458841 h 650351"/>
                    <a:gd name="connsiteX69" fmla="*/ 600103 w 3636379"/>
                    <a:gd name="connsiteY69" fmla="*/ 462560 h 650351"/>
                    <a:gd name="connsiteX70" fmla="*/ 618664 w 3636379"/>
                    <a:gd name="connsiteY70" fmla="*/ 431553 h 650351"/>
                    <a:gd name="connsiteX71" fmla="*/ 638376 w 3636379"/>
                    <a:gd name="connsiteY71" fmla="*/ 423272 h 650351"/>
                    <a:gd name="connsiteX72" fmla="*/ 3026440 w 3636379"/>
                    <a:gd name="connsiteY72" fmla="*/ 423243 h 650351"/>
                    <a:gd name="connsiteX73" fmla="*/ 3038086 w 3636379"/>
                    <a:gd name="connsiteY73" fmla="*/ 429036 h 650351"/>
                    <a:gd name="connsiteX74" fmla="*/ 3017344 w 3636379"/>
                    <a:gd name="connsiteY74" fmla="*/ 457997 h 650351"/>
                    <a:gd name="connsiteX75" fmla="*/ 2985458 w 3636379"/>
                    <a:gd name="connsiteY75" fmla="*/ 458405 h 650351"/>
                    <a:gd name="connsiteX76" fmla="*/ 3006201 w 3636379"/>
                    <a:gd name="connsiteY76" fmla="*/ 429445 h 650351"/>
                    <a:gd name="connsiteX77" fmla="*/ 3026440 w 3636379"/>
                    <a:gd name="connsiteY77" fmla="*/ 423243 h 650351"/>
                    <a:gd name="connsiteX78" fmla="*/ 948613 w 3636379"/>
                    <a:gd name="connsiteY78" fmla="*/ 423243 h 650351"/>
                    <a:gd name="connsiteX79" fmla="*/ 960259 w 3636379"/>
                    <a:gd name="connsiteY79" fmla="*/ 429036 h 650351"/>
                    <a:gd name="connsiteX80" fmla="*/ 939516 w 3636379"/>
                    <a:gd name="connsiteY80" fmla="*/ 457997 h 650351"/>
                    <a:gd name="connsiteX81" fmla="*/ 907631 w 3636379"/>
                    <a:gd name="connsiteY81" fmla="*/ 458405 h 650351"/>
                    <a:gd name="connsiteX82" fmla="*/ 928374 w 3636379"/>
                    <a:gd name="connsiteY82" fmla="*/ 429445 h 650351"/>
                    <a:gd name="connsiteX83" fmla="*/ 948613 w 3636379"/>
                    <a:gd name="connsiteY83" fmla="*/ 423243 h 650351"/>
                    <a:gd name="connsiteX84" fmla="*/ 2376624 w 3636379"/>
                    <a:gd name="connsiteY84" fmla="*/ 397742 h 650351"/>
                    <a:gd name="connsiteX85" fmla="*/ 2388647 w 3636379"/>
                    <a:gd name="connsiteY85" fmla="*/ 402305 h 650351"/>
                    <a:gd name="connsiteX86" fmla="*/ 2370086 w 3636379"/>
                    <a:gd name="connsiteY86" fmla="*/ 433311 h 650351"/>
                    <a:gd name="connsiteX87" fmla="*/ 2338351 w 3636379"/>
                    <a:gd name="connsiteY87" fmla="*/ 437030 h 650351"/>
                    <a:gd name="connsiteX88" fmla="*/ 2356912 w 3636379"/>
                    <a:gd name="connsiteY88" fmla="*/ 406024 h 650351"/>
                    <a:gd name="connsiteX89" fmla="*/ 2376624 w 3636379"/>
                    <a:gd name="connsiteY89" fmla="*/ 397742 h 650351"/>
                    <a:gd name="connsiteX90" fmla="*/ 298797 w 3636379"/>
                    <a:gd name="connsiteY90" fmla="*/ 397742 h 650351"/>
                    <a:gd name="connsiteX91" fmla="*/ 310821 w 3636379"/>
                    <a:gd name="connsiteY91" fmla="*/ 402305 h 650351"/>
                    <a:gd name="connsiteX92" fmla="*/ 292260 w 3636379"/>
                    <a:gd name="connsiteY92" fmla="*/ 433311 h 650351"/>
                    <a:gd name="connsiteX93" fmla="*/ 260524 w 3636379"/>
                    <a:gd name="connsiteY93" fmla="*/ 437030 h 650351"/>
                    <a:gd name="connsiteX94" fmla="*/ 279085 w 3636379"/>
                    <a:gd name="connsiteY94" fmla="*/ 406024 h 650351"/>
                    <a:gd name="connsiteX95" fmla="*/ 298797 w 3636379"/>
                    <a:gd name="connsiteY95" fmla="*/ 397742 h 650351"/>
                    <a:gd name="connsiteX96" fmla="*/ 3590698 w 3636379"/>
                    <a:gd name="connsiteY96" fmla="*/ 371737 h 650351"/>
                    <a:gd name="connsiteX97" fmla="*/ 3611530 w 3636379"/>
                    <a:gd name="connsiteY97" fmla="*/ 373635 h 650351"/>
                    <a:gd name="connsiteX98" fmla="*/ 3636170 w 3636379"/>
                    <a:gd name="connsiteY98" fmla="*/ 397840 h 650351"/>
                    <a:gd name="connsiteX99" fmla="*/ 3604710 w 3636379"/>
                    <a:gd name="connsiteY99" fmla="*/ 404069 h 650351"/>
                    <a:gd name="connsiteX100" fmla="*/ 3580071 w 3636379"/>
                    <a:gd name="connsiteY100" fmla="*/ 379864 h 650351"/>
                    <a:gd name="connsiteX101" fmla="*/ 3590698 w 3636379"/>
                    <a:gd name="connsiteY101" fmla="*/ 371737 h 650351"/>
                    <a:gd name="connsiteX102" fmla="*/ 1512870 w 3636379"/>
                    <a:gd name="connsiteY102" fmla="*/ 371737 h 650351"/>
                    <a:gd name="connsiteX103" fmla="*/ 1533703 w 3636379"/>
                    <a:gd name="connsiteY103" fmla="*/ 373635 h 650351"/>
                    <a:gd name="connsiteX104" fmla="*/ 1558342 w 3636379"/>
                    <a:gd name="connsiteY104" fmla="*/ 397840 h 650351"/>
                    <a:gd name="connsiteX105" fmla="*/ 1526883 w 3636379"/>
                    <a:gd name="connsiteY105" fmla="*/ 404069 h 650351"/>
                    <a:gd name="connsiteX106" fmla="*/ 1502243 w 3636379"/>
                    <a:gd name="connsiteY106" fmla="*/ 379864 h 650351"/>
                    <a:gd name="connsiteX107" fmla="*/ 1512870 w 3636379"/>
                    <a:gd name="connsiteY107" fmla="*/ 371737 h 650351"/>
                    <a:gd name="connsiteX108" fmla="*/ 1945574 w 3636379"/>
                    <a:gd name="connsiteY108" fmla="*/ 362763 h 650351"/>
                    <a:gd name="connsiteX109" fmla="*/ 1958038 w 3636379"/>
                    <a:gd name="connsiteY109" fmla="*/ 365078 h 650351"/>
                    <a:gd name="connsiteX110" fmla="*/ 1943654 w 3636379"/>
                    <a:gd name="connsiteY110" fmla="*/ 399108 h 650351"/>
                    <a:gd name="connsiteX111" fmla="*/ 1912765 w 3636379"/>
                    <a:gd name="connsiteY111" fmla="*/ 408577 h 650351"/>
                    <a:gd name="connsiteX112" fmla="*/ 1927150 w 3636379"/>
                    <a:gd name="connsiteY112" fmla="*/ 374545 h 650351"/>
                    <a:gd name="connsiteX113" fmla="*/ 1945574 w 3636379"/>
                    <a:gd name="connsiteY113" fmla="*/ 362763 h 650351"/>
                    <a:gd name="connsiteX114" fmla="*/ 2518233 w 3636379"/>
                    <a:gd name="connsiteY114" fmla="*/ 310378 h 650351"/>
                    <a:gd name="connsiteX115" fmla="*/ 2538089 w 3636379"/>
                    <a:gd name="connsiteY115" fmla="*/ 318149 h 650351"/>
                    <a:gd name="connsiteX116" fmla="*/ 2557206 w 3636379"/>
                    <a:gd name="connsiteY116" fmla="*/ 348669 h 650351"/>
                    <a:gd name="connsiteX117" fmla="*/ 2525410 w 3636379"/>
                    <a:gd name="connsiteY117" fmla="*/ 345770 h 650351"/>
                    <a:gd name="connsiteX118" fmla="*/ 2506295 w 3636379"/>
                    <a:gd name="connsiteY118" fmla="*/ 315249 h 650351"/>
                    <a:gd name="connsiteX119" fmla="*/ 2518233 w 3636379"/>
                    <a:gd name="connsiteY119" fmla="*/ 310378 h 650351"/>
                    <a:gd name="connsiteX120" fmla="*/ 440407 w 3636379"/>
                    <a:gd name="connsiteY120" fmla="*/ 310378 h 650351"/>
                    <a:gd name="connsiteX121" fmla="*/ 460263 w 3636379"/>
                    <a:gd name="connsiteY121" fmla="*/ 318149 h 650351"/>
                    <a:gd name="connsiteX122" fmla="*/ 479378 w 3636379"/>
                    <a:gd name="connsiteY122" fmla="*/ 348669 h 650351"/>
                    <a:gd name="connsiteX123" fmla="*/ 447584 w 3636379"/>
                    <a:gd name="connsiteY123" fmla="*/ 345770 h 650351"/>
                    <a:gd name="connsiteX124" fmla="*/ 428467 w 3636379"/>
                    <a:gd name="connsiteY124" fmla="*/ 315249 h 650351"/>
                    <a:gd name="connsiteX125" fmla="*/ 440407 w 3636379"/>
                    <a:gd name="connsiteY125" fmla="*/ 310378 h 650351"/>
                    <a:gd name="connsiteX126" fmla="*/ 2877482 w 3636379"/>
                    <a:gd name="connsiteY126" fmla="*/ 269541 h 650351"/>
                    <a:gd name="connsiteX127" fmla="*/ 2888253 w 3636379"/>
                    <a:gd name="connsiteY127" fmla="*/ 277394 h 650351"/>
                    <a:gd name="connsiteX128" fmla="*/ 2864056 w 3636379"/>
                    <a:gd name="connsiteY128" fmla="*/ 302229 h 650351"/>
                    <a:gd name="connsiteX129" fmla="*/ 2832492 w 3636379"/>
                    <a:gd name="connsiteY129" fmla="*/ 296811 h 650351"/>
                    <a:gd name="connsiteX130" fmla="*/ 2856689 w 3636379"/>
                    <a:gd name="connsiteY130" fmla="*/ 271976 h 650351"/>
                    <a:gd name="connsiteX131" fmla="*/ 2877482 w 3636379"/>
                    <a:gd name="connsiteY131" fmla="*/ 269541 h 650351"/>
                    <a:gd name="connsiteX132" fmla="*/ 799656 w 3636379"/>
                    <a:gd name="connsiteY132" fmla="*/ 269541 h 650351"/>
                    <a:gd name="connsiteX133" fmla="*/ 810427 w 3636379"/>
                    <a:gd name="connsiteY133" fmla="*/ 277394 h 650351"/>
                    <a:gd name="connsiteX134" fmla="*/ 786230 w 3636379"/>
                    <a:gd name="connsiteY134" fmla="*/ 302229 h 650351"/>
                    <a:gd name="connsiteX135" fmla="*/ 754666 w 3636379"/>
                    <a:gd name="connsiteY135" fmla="*/ 296811 h 650351"/>
                    <a:gd name="connsiteX136" fmla="*/ 778863 w 3636379"/>
                    <a:gd name="connsiteY136" fmla="*/ 271976 h 650351"/>
                    <a:gd name="connsiteX137" fmla="*/ 799656 w 3636379"/>
                    <a:gd name="connsiteY137" fmla="*/ 269541 h 650351"/>
                    <a:gd name="connsiteX138" fmla="*/ 3236482 w 3636379"/>
                    <a:gd name="connsiteY138" fmla="*/ 265177 h 650351"/>
                    <a:gd name="connsiteX139" fmla="*/ 3248505 w 3636379"/>
                    <a:gd name="connsiteY139" fmla="*/ 269740 h 650351"/>
                    <a:gd name="connsiteX140" fmla="*/ 3229944 w 3636379"/>
                    <a:gd name="connsiteY140" fmla="*/ 300746 h 650351"/>
                    <a:gd name="connsiteX141" fmla="*/ 3198209 w 3636379"/>
                    <a:gd name="connsiteY141" fmla="*/ 304465 h 650351"/>
                    <a:gd name="connsiteX142" fmla="*/ 3216770 w 3636379"/>
                    <a:gd name="connsiteY142" fmla="*/ 273459 h 650351"/>
                    <a:gd name="connsiteX143" fmla="*/ 3236482 w 3636379"/>
                    <a:gd name="connsiteY143" fmla="*/ 265177 h 650351"/>
                    <a:gd name="connsiteX144" fmla="*/ 1158656 w 3636379"/>
                    <a:gd name="connsiteY144" fmla="*/ 265177 h 650351"/>
                    <a:gd name="connsiteX145" fmla="*/ 1170679 w 3636379"/>
                    <a:gd name="connsiteY145" fmla="*/ 269740 h 650351"/>
                    <a:gd name="connsiteX146" fmla="*/ 1152118 w 3636379"/>
                    <a:gd name="connsiteY146" fmla="*/ 300746 h 650351"/>
                    <a:gd name="connsiteX147" fmla="*/ 1120383 w 3636379"/>
                    <a:gd name="connsiteY147" fmla="*/ 304465 h 650351"/>
                    <a:gd name="connsiteX148" fmla="*/ 1138944 w 3636379"/>
                    <a:gd name="connsiteY148" fmla="*/ 273459 h 650351"/>
                    <a:gd name="connsiteX149" fmla="*/ 1158656 w 3636379"/>
                    <a:gd name="connsiteY149" fmla="*/ 265177 h 650351"/>
                    <a:gd name="connsiteX150" fmla="*/ 2149016 w 3636379"/>
                    <a:gd name="connsiteY150" fmla="*/ 214642 h 650351"/>
                    <a:gd name="connsiteX151" fmla="*/ 2175678 w 3636379"/>
                    <a:gd name="connsiteY151" fmla="*/ 235558 h 650351"/>
                    <a:gd name="connsiteX152" fmla="*/ 2144956 w 3636379"/>
                    <a:gd name="connsiteY152" fmla="*/ 245775 h 650351"/>
                    <a:gd name="connsiteX153" fmla="*/ 2118295 w 3636379"/>
                    <a:gd name="connsiteY153" fmla="*/ 224859 h 650351"/>
                    <a:gd name="connsiteX154" fmla="*/ 2149016 w 3636379"/>
                    <a:gd name="connsiteY154" fmla="*/ 214642 h 650351"/>
                    <a:gd name="connsiteX155" fmla="*/ 1786032 w 3636379"/>
                    <a:gd name="connsiteY155" fmla="*/ 214642 h 650351"/>
                    <a:gd name="connsiteX156" fmla="*/ 1812695 w 3636379"/>
                    <a:gd name="connsiteY156" fmla="*/ 235558 h 650351"/>
                    <a:gd name="connsiteX157" fmla="*/ 1781973 w 3636379"/>
                    <a:gd name="connsiteY157" fmla="*/ 245775 h 650351"/>
                    <a:gd name="connsiteX158" fmla="*/ 1755312 w 3636379"/>
                    <a:gd name="connsiteY158" fmla="*/ 224859 h 650351"/>
                    <a:gd name="connsiteX159" fmla="*/ 1786032 w 3636379"/>
                    <a:gd name="connsiteY159" fmla="*/ 214642 h 650351"/>
                    <a:gd name="connsiteX160" fmla="*/ 2675178 w 3636379"/>
                    <a:gd name="connsiteY160" fmla="*/ 195142 h 650351"/>
                    <a:gd name="connsiteX161" fmla="*/ 2685948 w 3636379"/>
                    <a:gd name="connsiteY161" fmla="*/ 202995 h 650351"/>
                    <a:gd name="connsiteX162" fmla="*/ 2661752 w 3636379"/>
                    <a:gd name="connsiteY162" fmla="*/ 227830 h 650351"/>
                    <a:gd name="connsiteX163" fmla="*/ 2630188 w 3636379"/>
                    <a:gd name="connsiteY163" fmla="*/ 222412 h 650351"/>
                    <a:gd name="connsiteX164" fmla="*/ 2654385 w 3636379"/>
                    <a:gd name="connsiteY164" fmla="*/ 197577 h 650351"/>
                    <a:gd name="connsiteX165" fmla="*/ 2675178 w 3636379"/>
                    <a:gd name="connsiteY165" fmla="*/ 195142 h 650351"/>
                    <a:gd name="connsiteX166" fmla="*/ 597352 w 3636379"/>
                    <a:gd name="connsiteY166" fmla="*/ 195142 h 650351"/>
                    <a:gd name="connsiteX167" fmla="*/ 608122 w 3636379"/>
                    <a:gd name="connsiteY167" fmla="*/ 202995 h 650351"/>
                    <a:gd name="connsiteX168" fmla="*/ 583925 w 3636379"/>
                    <a:gd name="connsiteY168" fmla="*/ 227830 h 650351"/>
                    <a:gd name="connsiteX169" fmla="*/ 552361 w 3636379"/>
                    <a:gd name="connsiteY169" fmla="*/ 222412 h 650351"/>
                    <a:gd name="connsiteX170" fmla="*/ 576558 w 3636379"/>
                    <a:gd name="connsiteY170" fmla="*/ 197577 h 650351"/>
                    <a:gd name="connsiteX171" fmla="*/ 597352 w 3636379"/>
                    <a:gd name="connsiteY171" fmla="*/ 195142 h 650351"/>
                    <a:gd name="connsiteX172" fmla="*/ 3382995 w 3636379"/>
                    <a:gd name="connsiteY172" fmla="*/ 189108 h 650351"/>
                    <a:gd name="connsiteX173" fmla="*/ 3398403 w 3636379"/>
                    <a:gd name="connsiteY173" fmla="*/ 194204 h 650351"/>
                    <a:gd name="connsiteX174" fmla="*/ 3394628 w 3636379"/>
                    <a:gd name="connsiteY174" fmla="*/ 195789 h 650351"/>
                    <a:gd name="connsiteX175" fmla="*/ 3382605 w 3636379"/>
                    <a:gd name="connsiteY175" fmla="*/ 191227 h 650351"/>
                    <a:gd name="connsiteX176" fmla="*/ 1525940 w 3636379"/>
                    <a:gd name="connsiteY176" fmla="*/ 163091 h 650351"/>
                    <a:gd name="connsiteX177" fmla="*/ 1546773 w 3636379"/>
                    <a:gd name="connsiteY177" fmla="*/ 164988 h 650351"/>
                    <a:gd name="connsiteX178" fmla="*/ 1571411 w 3636379"/>
                    <a:gd name="connsiteY178" fmla="*/ 189194 h 650351"/>
                    <a:gd name="connsiteX179" fmla="*/ 1539953 w 3636379"/>
                    <a:gd name="connsiteY179" fmla="*/ 195423 h 650351"/>
                    <a:gd name="connsiteX180" fmla="*/ 1515313 w 3636379"/>
                    <a:gd name="connsiteY180" fmla="*/ 171218 h 650351"/>
                    <a:gd name="connsiteX181" fmla="*/ 1525940 w 3636379"/>
                    <a:gd name="connsiteY181" fmla="*/ 163091 h 650351"/>
                    <a:gd name="connsiteX182" fmla="*/ 3061878 w 3636379"/>
                    <a:gd name="connsiteY182" fmla="*/ 156303 h 650351"/>
                    <a:gd name="connsiteX183" fmla="*/ 3072648 w 3636379"/>
                    <a:gd name="connsiteY183" fmla="*/ 164156 h 650351"/>
                    <a:gd name="connsiteX184" fmla="*/ 3048452 w 3636379"/>
                    <a:gd name="connsiteY184" fmla="*/ 188991 h 650351"/>
                    <a:gd name="connsiteX185" fmla="*/ 3016888 w 3636379"/>
                    <a:gd name="connsiteY185" fmla="*/ 183573 h 650351"/>
                    <a:gd name="connsiteX186" fmla="*/ 3041085 w 3636379"/>
                    <a:gd name="connsiteY186" fmla="*/ 158738 h 650351"/>
                    <a:gd name="connsiteX187" fmla="*/ 3061878 w 3636379"/>
                    <a:gd name="connsiteY187" fmla="*/ 156303 h 650351"/>
                    <a:gd name="connsiteX188" fmla="*/ 984052 w 3636379"/>
                    <a:gd name="connsiteY188" fmla="*/ 156303 h 650351"/>
                    <a:gd name="connsiteX189" fmla="*/ 994822 w 3636379"/>
                    <a:gd name="connsiteY189" fmla="*/ 164156 h 650351"/>
                    <a:gd name="connsiteX190" fmla="*/ 970625 w 3636379"/>
                    <a:gd name="connsiteY190" fmla="*/ 188991 h 650351"/>
                    <a:gd name="connsiteX191" fmla="*/ 939061 w 3636379"/>
                    <a:gd name="connsiteY191" fmla="*/ 183573 h 650351"/>
                    <a:gd name="connsiteX192" fmla="*/ 963258 w 3636379"/>
                    <a:gd name="connsiteY192" fmla="*/ 158738 h 650351"/>
                    <a:gd name="connsiteX193" fmla="*/ 984052 w 3636379"/>
                    <a:gd name="connsiteY193" fmla="*/ 156303 h 650351"/>
                    <a:gd name="connsiteX194" fmla="*/ 1343051 w 3636379"/>
                    <a:gd name="connsiteY194" fmla="*/ 151940 h 650351"/>
                    <a:gd name="connsiteX195" fmla="*/ 1355075 w 3636379"/>
                    <a:gd name="connsiteY195" fmla="*/ 156502 h 650351"/>
                    <a:gd name="connsiteX196" fmla="*/ 1336514 w 3636379"/>
                    <a:gd name="connsiteY196" fmla="*/ 187509 h 650351"/>
                    <a:gd name="connsiteX197" fmla="*/ 1304778 w 3636379"/>
                    <a:gd name="connsiteY197" fmla="*/ 191227 h 650351"/>
                    <a:gd name="connsiteX198" fmla="*/ 1323339 w 3636379"/>
                    <a:gd name="connsiteY198" fmla="*/ 160221 h 650351"/>
                    <a:gd name="connsiteX199" fmla="*/ 1343051 w 3636379"/>
                    <a:gd name="connsiteY199" fmla="*/ 151940 h 650351"/>
                    <a:gd name="connsiteX200" fmla="*/ 784742 w 3636379"/>
                    <a:gd name="connsiteY200" fmla="*/ 104639 h 650351"/>
                    <a:gd name="connsiteX201" fmla="*/ 768322 w 3636379"/>
                    <a:gd name="connsiteY201" fmla="*/ 114592 h 650351"/>
                    <a:gd name="connsiteX202" fmla="*/ 747528 w 3636379"/>
                    <a:gd name="connsiteY202" fmla="*/ 117027 h 650351"/>
                    <a:gd name="connsiteX203" fmla="*/ 741756 w 3636379"/>
                    <a:gd name="connsiteY203" fmla="*/ 112818 h 650351"/>
                    <a:gd name="connsiteX204" fmla="*/ 2531302 w 3636379"/>
                    <a:gd name="connsiteY204" fmla="*/ 101732 h 650351"/>
                    <a:gd name="connsiteX205" fmla="*/ 2551158 w 3636379"/>
                    <a:gd name="connsiteY205" fmla="*/ 109503 h 650351"/>
                    <a:gd name="connsiteX206" fmla="*/ 2570275 w 3636379"/>
                    <a:gd name="connsiteY206" fmla="*/ 140023 h 650351"/>
                    <a:gd name="connsiteX207" fmla="*/ 2538480 w 3636379"/>
                    <a:gd name="connsiteY207" fmla="*/ 137124 h 650351"/>
                    <a:gd name="connsiteX208" fmla="*/ 2519364 w 3636379"/>
                    <a:gd name="connsiteY208" fmla="*/ 106603 h 650351"/>
                    <a:gd name="connsiteX209" fmla="*/ 2531302 w 3636379"/>
                    <a:gd name="connsiteY209" fmla="*/ 101732 h 650351"/>
                    <a:gd name="connsiteX210" fmla="*/ 2333412 w 3636379"/>
                    <a:gd name="connsiteY210" fmla="*/ 101405 h 650351"/>
                    <a:gd name="connsiteX211" fmla="*/ 2360074 w 3636379"/>
                    <a:gd name="connsiteY211" fmla="*/ 122321 h 650351"/>
                    <a:gd name="connsiteX212" fmla="*/ 2329352 w 3636379"/>
                    <a:gd name="connsiteY212" fmla="*/ 132537 h 650351"/>
                    <a:gd name="connsiteX213" fmla="*/ 2302690 w 3636379"/>
                    <a:gd name="connsiteY213" fmla="*/ 111621 h 650351"/>
                    <a:gd name="connsiteX214" fmla="*/ 2333412 w 3636379"/>
                    <a:gd name="connsiteY214" fmla="*/ 101405 h 650351"/>
                    <a:gd name="connsiteX215" fmla="*/ 1970428 w 3636379"/>
                    <a:gd name="connsiteY215" fmla="*/ 101405 h 650351"/>
                    <a:gd name="connsiteX216" fmla="*/ 1997090 w 3636379"/>
                    <a:gd name="connsiteY216" fmla="*/ 122321 h 650351"/>
                    <a:gd name="connsiteX217" fmla="*/ 1966368 w 3636379"/>
                    <a:gd name="connsiteY217" fmla="*/ 132537 h 650351"/>
                    <a:gd name="connsiteX218" fmla="*/ 1939707 w 3636379"/>
                    <a:gd name="connsiteY218" fmla="*/ 111621 h 650351"/>
                    <a:gd name="connsiteX219" fmla="*/ 1970428 w 3636379"/>
                    <a:gd name="connsiteY219" fmla="*/ 101405 h 650351"/>
                    <a:gd name="connsiteX220" fmla="*/ 2859575 w 3636379"/>
                    <a:gd name="connsiteY220" fmla="*/ 81904 h 650351"/>
                    <a:gd name="connsiteX221" fmla="*/ 2870345 w 3636379"/>
                    <a:gd name="connsiteY221" fmla="*/ 89757 h 650351"/>
                    <a:gd name="connsiteX222" fmla="*/ 2846148 w 3636379"/>
                    <a:gd name="connsiteY222" fmla="*/ 114592 h 650351"/>
                    <a:gd name="connsiteX223" fmla="*/ 2814584 w 3636379"/>
                    <a:gd name="connsiteY223" fmla="*/ 109174 h 650351"/>
                    <a:gd name="connsiteX224" fmla="*/ 2838781 w 3636379"/>
                    <a:gd name="connsiteY224" fmla="*/ 84340 h 650351"/>
                    <a:gd name="connsiteX225" fmla="*/ 2859575 w 3636379"/>
                    <a:gd name="connsiteY225" fmla="*/ 81904 h 650351"/>
                    <a:gd name="connsiteX226" fmla="*/ 1673576 w 3636379"/>
                    <a:gd name="connsiteY226" fmla="*/ 0 h 650351"/>
                    <a:gd name="connsiteX227" fmla="*/ 1673069 w 3636379"/>
                    <a:gd name="connsiteY227" fmla="*/ 388 h 650351"/>
                    <a:gd name="connsiteX228" fmla="*/ 1670632 w 3636379"/>
                    <a:gd name="connsiteY228" fmla="*/ 166 h 650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</a:cxnLst>
                  <a:rect l="l" t="t" r="r" b="b"/>
                  <a:pathLst>
                    <a:path w="3636379" h="650351">
                      <a:moveTo>
                        <a:pt x="375398" y="638324"/>
                      </a:moveTo>
                      <a:cubicBezTo>
                        <a:pt x="381082" y="637139"/>
                        <a:pt x="388480" y="637607"/>
                        <a:pt x="396243" y="640010"/>
                      </a:cubicBezTo>
                      <a:lnTo>
                        <a:pt x="410959" y="648275"/>
                      </a:lnTo>
                      <a:lnTo>
                        <a:pt x="366507" y="650351"/>
                      </a:lnTo>
                      <a:lnTo>
                        <a:pt x="364829" y="646559"/>
                      </a:lnTo>
                      <a:cubicBezTo>
                        <a:pt x="365741" y="642347"/>
                        <a:pt x="369713" y="639508"/>
                        <a:pt x="375398" y="638324"/>
                      </a:cubicBezTo>
                      <a:close/>
                      <a:moveTo>
                        <a:pt x="592453" y="633316"/>
                      </a:moveTo>
                      <a:cubicBezTo>
                        <a:pt x="595771" y="630981"/>
                        <a:pt x="600332" y="632033"/>
                        <a:pt x="605026" y="635622"/>
                      </a:cubicBezTo>
                      <a:lnTo>
                        <a:pt x="607670" y="639089"/>
                      </a:lnTo>
                      <a:lnTo>
                        <a:pt x="590418" y="639894"/>
                      </a:lnTo>
                      <a:close/>
                      <a:moveTo>
                        <a:pt x="3184527" y="521603"/>
                      </a:moveTo>
                      <a:cubicBezTo>
                        <a:pt x="3200470" y="523682"/>
                        <a:pt x="3212756" y="532378"/>
                        <a:pt x="3211968" y="541027"/>
                      </a:cubicBezTo>
                      <a:cubicBezTo>
                        <a:pt x="3211180" y="549677"/>
                        <a:pt x="3197616" y="555005"/>
                        <a:pt x="3181673" y="552927"/>
                      </a:cubicBezTo>
                      <a:cubicBezTo>
                        <a:pt x="3165730" y="550850"/>
                        <a:pt x="3153445" y="542153"/>
                        <a:pt x="3154233" y="533503"/>
                      </a:cubicBezTo>
                      <a:cubicBezTo>
                        <a:pt x="3155021" y="524854"/>
                        <a:pt x="3168584" y="519526"/>
                        <a:pt x="3184527" y="521603"/>
                      </a:cubicBezTo>
                      <a:close/>
                      <a:moveTo>
                        <a:pt x="1106701" y="521603"/>
                      </a:moveTo>
                      <a:cubicBezTo>
                        <a:pt x="1122644" y="523682"/>
                        <a:pt x="1134930" y="532378"/>
                        <a:pt x="1134142" y="541027"/>
                      </a:cubicBezTo>
                      <a:cubicBezTo>
                        <a:pt x="1133352" y="549677"/>
                        <a:pt x="1119790" y="555005"/>
                        <a:pt x="1103846" y="552927"/>
                      </a:cubicBezTo>
                      <a:cubicBezTo>
                        <a:pt x="1087903" y="550850"/>
                        <a:pt x="1075618" y="542153"/>
                        <a:pt x="1076406" y="533503"/>
                      </a:cubicBezTo>
                      <a:cubicBezTo>
                        <a:pt x="1077194" y="524854"/>
                        <a:pt x="1090758" y="519526"/>
                        <a:pt x="1106701" y="521603"/>
                      </a:cubicBezTo>
                      <a:close/>
                      <a:moveTo>
                        <a:pt x="1737358" y="513082"/>
                      </a:moveTo>
                      <a:cubicBezTo>
                        <a:pt x="1753395" y="513082"/>
                        <a:pt x="1766396" y="520136"/>
                        <a:pt x="1766396" y="528836"/>
                      </a:cubicBezTo>
                      <a:lnTo>
                        <a:pt x="1760842" y="536111"/>
                      </a:lnTo>
                      <a:lnTo>
                        <a:pt x="1715918" y="538789"/>
                      </a:lnTo>
                      <a:lnTo>
                        <a:pt x="1708319" y="528836"/>
                      </a:lnTo>
                      <a:cubicBezTo>
                        <a:pt x="1708319" y="520136"/>
                        <a:pt x="1721320" y="513082"/>
                        <a:pt x="1737358" y="513082"/>
                      </a:cubicBezTo>
                      <a:close/>
                      <a:moveTo>
                        <a:pt x="2854446" y="510862"/>
                      </a:moveTo>
                      <a:cubicBezTo>
                        <a:pt x="2860130" y="509677"/>
                        <a:pt x="2867528" y="510145"/>
                        <a:pt x="2875291" y="512548"/>
                      </a:cubicBezTo>
                      <a:cubicBezTo>
                        <a:pt x="2890817" y="517355"/>
                        <a:pt x="2901924" y="528080"/>
                        <a:pt x="2900101" y="536503"/>
                      </a:cubicBezTo>
                      <a:cubicBezTo>
                        <a:pt x="2898278" y="544926"/>
                        <a:pt x="2884214" y="547858"/>
                        <a:pt x="2868688" y="543052"/>
                      </a:cubicBezTo>
                      <a:cubicBezTo>
                        <a:pt x="2853161" y="538246"/>
                        <a:pt x="2842054" y="527521"/>
                        <a:pt x="2843877" y="519097"/>
                      </a:cubicBezTo>
                      <a:cubicBezTo>
                        <a:pt x="2844790" y="514886"/>
                        <a:pt x="2848762" y="512047"/>
                        <a:pt x="2854446" y="510862"/>
                      </a:cubicBezTo>
                      <a:close/>
                      <a:moveTo>
                        <a:pt x="776620" y="510862"/>
                      </a:moveTo>
                      <a:cubicBezTo>
                        <a:pt x="782304" y="509677"/>
                        <a:pt x="789702" y="510145"/>
                        <a:pt x="797464" y="512548"/>
                      </a:cubicBezTo>
                      <a:cubicBezTo>
                        <a:pt x="812991" y="517355"/>
                        <a:pt x="824098" y="528080"/>
                        <a:pt x="822275" y="536503"/>
                      </a:cubicBezTo>
                      <a:cubicBezTo>
                        <a:pt x="820451" y="544926"/>
                        <a:pt x="806387" y="547858"/>
                        <a:pt x="790861" y="543052"/>
                      </a:cubicBezTo>
                      <a:cubicBezTo>
                        <a:pt x="775335" y="538246"/>
                        <a:pt x="764228" y="527521"/>
                        <a:pt x="766051" y="519097"/>
                      </a:cubicBezTo>
                      <a:cubicBezTo>
                        <a:pt x="766962" y="514886"/>
                        <a:pt x="770934" y="512047"/>
                        <a:pt x="776620" y="510862"/>
                      </a:cubicBezTo>
                      <a:close/>
                      <a:moveTo>
                        <a:pt x="2108157" y="464710"/>
                      </a:moveTo>
                      <a:cubicBezTo>
                        <a:pt x="2124100" y="466788"/>
                        <a:pt x="2136386" y="475484"/>
                        <a:pt x="2135598" y="484135"/>
                      </a:cubicBezTo>
                      <a:cubicBezTo>
                        <a:pt x="2134810" y="492784"/>
                        <a:pt x="2121246" y="498112"/>
                        <a:pt x="2105303" y="496035"/>
                      </a:cubicBezTo>
                      <a:cubicBezTo>
                        <a:pt x="2089360" y="493956"/>
                        <a:pt x="2077075" y="485259"/>
                        <a:pt x="2077863" y="476610"/>
                      </a:cubicBezTo>
                      <a:cubicBezTo>
                        <a:pt x="2078651" y="467961"/>
                        <a:pt x="2092214" y="462633"/>
                        <a:pt x="2108157" y="464710"/>
                      </a:cubicBezTo>
                      <a:close/>
                      <a:moveTo>
                        <a:pt x="30331" y="464710"/>
                      </a:moveTo>
                      <a:cubicBezTo>
                        <a:pt x="46274" y="466788"/>
                        <a:pt x="58560" y="475484"/>
                        <a:pt x="57772" y="484135"/>
                      </a:cubicBezTo>
                      <a:cubicBezTo>
                        <a:pt x="56982" y="492784"/>
                        <a:pt x="43420" y="498112"/>
                        <a:pt x="27476" y="496035"/>
                      </a:cubicBezTo>
                      <a:cubicBezTo>
                        <a:pt x="11533" y="493956"/>
                        <a:pt x="-753" y="485259"/>
                        <a:pt x="36" y="476610"/>
                      </a:cubicBezTo>
                      <a:cubicBezTo>
                        <a:pt x="824" y="467961"/>
                        <a:pt x="14388" y="462633"/>
                        <a:pt x="30331" y="464710"/>
                      </a:cubicBezTo>
                      <a:close/>
                      <a:moveTo>
                        <a:pt x="3452995" y="454635"/>
                      </a:moveTo>
                      <a:cubicBezTo>
                        <a:pt x="3458738" y="453962"/>
                        <a:pt x="3463200" y="455430"/>
                        <a:pt x="3465018" y="459198"/>
                      </a:cubicBezTo>
                      <a:cubicBezTo>
                        <a:pt x="3468656" y="466732"/>
                        <a:pt x="3460347" y="480615"/>
                        <a:pt x="3446457" y="490204"/>
                      </a:cubicBezTo>
                      <a:cubicBezTo>
                        <a:pt x="3432568" y="499793"/>
                        <a:pt x="3418360" y="501458"/>
                        <a:pt x="3414722" y="493923"/>
                      </a:cubicBezTo>
                      <a:cubicBezTo>
                        <a:pt x="3411084" y="486388"/>
                        <a:pt x="3419394" y="472505"/>
                        <a:pt x="3433283" y="462916"/>
                      </a:cubicBezTo>
                      <a:cubicBezTo>
                        <a:pt x="3440228" y="458122"/>
                        <a:pt x="3447252" y="455308"/>
                        <a:pt x="3452995" y="454635"/>
                      </a:cubicBezTo>
                      <a:close/>
                      <a:moveTo>
                        <a:pt x="1375168" y="454635"/>
                      </a:moveTo>
                      <a:cubicBezTo>
                        <a:pt x="1380911" y="453962"/>
                        <a:pt x="1385373" y="455430"/>
                        <a:pt x="1387192" y="459198"/>
                      </a:cubicBezTo>
                      <a:cubicBezTo>
                        <a:pt x="1390829" y="466732"/>
                        <a:pt x="1382520" y="480615"/>
                        <a:pt x="1368631" y="490204"/>
                      </a:cubicBezTo>
                      <a:cubicBezTo>
                        <a:pt x="1354741" y="499793"/>
                        <a:pt x="1340533" y="501458"/>
                        <a:pt x="1336895" y="493923"/>
                      </a:cubicBezTo>
                      <a:cubicBezTo>
                        <a:pt x="1333257" y="486388"/>
                        <a:pt x="1341566" y="472505"/>
                        <a:pt x="1355456" y="462916"/>
                      </a:cubicBezTo>
                      <a:cubicBezTo>
                        <a:pt x="1362401" y="458122"/>
                        <a:pt x="1369425" y="455308"/>
                        <a:pt x="1375168" y="454635"/>
                      </a:cubicBezTo>
                      <a:close/>
                      <a:moveTo>
                        <a:pt x="2716203" y="423272"/>
                      </a:moveTo>
                      <a:cubicBezTo>
                        <a:pt x="2721945" y="422599"/>
                        <a:pt x="2726407" y="424067"/>
                        <a:pt x="2728226" y="427835"/>
                      </a:cubicBezTo>
                      <a:cubicBezTo>
                        <a:pt x="2731864" y="435369"/>
                        <a:pt x="2723555" y="449252"/>
                        <a:pt x="2709665" y="458841"/>
                      </a:cubicBezTo>
                      <a:cubicBezTo>
                        <a:pt x="2695776" y="468430"/>
                        <a:pt x="2681568" y="470095"/>
                        <a:pt x="2677930" y="462560"/>
                      </a:cubicBezTo>
                      <a:cubicBezTo>
                        <a:pt x="2674292" y="455025"/>
                        <a:pt x="2682602" y="441142"/>
                        <a:pt x="2696490" y="431553"/>
                      </a:cubicBezTo>
                      <a:cubicBezTo>
                        <a:pt x="2703436" y="426759"/>
                        <a:pt x="2710460" y="423945"/>
                        <a:pt x="2716203" y="423272"/>
                      </a:cubicBezTo>
                      <a:close/>
                      <a:moveTo>
                        <a:pt x="638376" y="423272"/>
                      </a:moveTo>
                      <a:cubicBezTo>
                        <a:pt x="644119" y="422599"/>
                        <a:pt x="648581" y="424067"/>
                        <a:pt x="650400" y="427835"/>
                      </a:cubicBezTo>
                      <a:cubicBezTo>
                        <a:pt x="654037" y="435369"/>
                        <a:pt x="645727" y="449252"/>
                        <a:pt x="631839" y="458841"/>
                      </a:cubicBezTo>
                      <a:cubicBezTo>
                        <a:pt x="617950" y="468430"/>
                        <a:pt x="603741" y="470095"/>
                        <a:pt x="600103" y="462560"/>
                      </a:cubicBezTo>
                      <a:cubicBezTo>
                        <a:pt x="596465" y="455025"/>
                        <a:pt x="604775" y="441142"/>
                        <a:pt x="618664" y="431553"/>
                      </a:cubicBezTo>
                      <a:cubicBezTo>
                        <a:pt x="625609" y="426759"/>
                        <a:pt x="632633" y="423945"/>
                        <a:pt x="638376" y="423272"/>
                      </a:cubicBezTo>
                      <a:close/>
                      <a:moveTo>
                        <a:pt x="3026440" y="423243"/>
                      </a:moveTo>
                      <a:cubicBezTo>
                        <a:pt x="3032210" y="423169"/>
                        <a:pt x="3036548" y="425094"/>
                        <a:pt x="3038086" y="429036"/>
                      </a:cubicBezTo>
                      <a:cubicBezTo>
                        <a:pt x="3041163" y="436921"/>
                        <a:pt x="3031877" y="449888"/>
                        <a:pt x="3017344" y="457997"/>
                      </a:cubicBezTo>
                      <a:cubicBezTo>
                        <a:pt x="3002810" y="466108"/>
                        <a:pt x="2988534" y="466290"/>
                        <a:pt x="2985458" y="458405"/>
                      </a:cubicBezTo>
                      <a:cubicBezTo>
                        <a:pt x="2982380" y="450521"/>
                        <a:pt x="2991668" y="437555"/>
                        <a:pt x="3006201" y="429445"/>
                      </a:cubicBezTo>
                      <a:cubicBezTo>
                        <a:pt x="3013467" y="425389"/>
                        <a:pt x="3020670" y="423317"/>
                        <a:pt x="3026440" y="423243"/>
                      </a:cubicBezTo>
                      <a:close/>
                      <a:moveTo>
                        <a:pt x="948613" y="423243"/>
                      </a:moveTo>
                      <a:cubicBezTo>
                        <a:pt x="954383" y="423169"/>
                        <a:pt x="958721" y="425094"/>
                        <a:pt x="960259" y="429036"/>
                      </a:cubicBezTo>
                      <a:cubicBezTo>
                        <a:pt x="963337" y="436921"/>
                        <a:pt x="954049" y="449888"/>
                        <a:pt x="939516" y="457997"/>
                      </a:cubicBezTo>
                      <a:cubicBezTo>
                        <a:pt x="924983" y="466108"/>
                        <a:pt x="910708" y="466290"/>
                        <a:pt x="907631" y="458405"/>
                      </a:cubicBezTo>
                      <a:cubicBezTo>
                        <a:pt x="904554" y="450521"/>
                        <a:pt x="913840" y="437555"/>
                        <a:pt x="928374" y="429445"/>
                      </a:cubicBezTo>
                      <a:cubicBezTo>
                        <a:pt x="935641" y="425389"/>
                        <a:pt x="942842" y="423317"/>
                        <a:pt x="948613" y="423243"/>
                      </a:cubicBezTo>
                      <a:close/>
                      <a:moveTo>
                        <a:pt x="2376624" y="397742"/>
                      </a:moveTo>
                      <a:cubicBezTo>
                        <a:pt x="2382366" y="397069"/>
                        <a:pt x="2386828" y="398537"/>
                        <a:pt x="2388647" y="402305"/>
                      </a:cubicBezTo>
                      <a:cubicBezTo>
                        <a:pt x="2392285" y="409840"/>
                        <a:pt x="2383976" y="423722"/>
                        <a:pt x="2370086" y="433311"/>
                      </a:cubicBezTo>
                      <a:cubicBezTo>
                        <a:pt x="2356197" y="442901"/>
                        <a:pt x="2341989" y="444565"/>
                        <a:pt x="2338351" y="437030"/>
                      </a:cubicBezTo>
                      <a:cubicBezTo>
                        <a:pt x="2334713" y="429495"/>
                        <a:pt x="2343023" y="415613"/>
                        <a:pt x="2356912" y="406024"/>
                      </a:cubicBezTo>
                      <a:cubicBezTo>
                        <a:pt x="2363856" y="401229"/>
                        <a:pt x="2370881" y="398416"/>
                        <a:pt x="2376624" y="397742"/>
                      </a:cubicBezTo>
                      <a:close/>
                      <a:moveTo>
                        <a:pt x="298797" y="397742"/>
                      </a:moveTo>
                      <a:cubicBezTo>
                        <a:pt x="304540" y="397069"/>
                        <a:pt x="309002" y="398537"/>
                        <a:pt x="310821" y="402305"/>
                      </a:cubicBezTo>
                      <a:cubicBezTo>
                        <a:pt x="314458" y="409840"/>
                        <a:pt x="306148" y="423722"/>
                        <a:pt x="292260" y="433311"/>
                      </a:cubicBezTo>
                      <a:cubicBezTo>
                        <a:pt x="278371" y="442901"/>
                        <a:pt x="264162" y="444565"/>
                        <a:pt x="260524" y="437030"/>
                      </a:cubicBezTo>
                      <a:cubicBezTo>
                        <a:pt x="256886" y="429495"/>
                        <a:pt x="265196" y="415613"/>
                        <a:pt x="279085" y="406024"/>
                      </a:cubicBezTo>
                      <a:cubicBezTo>
                        <a:pt x="286030" y="401229"/>
                        <a:pt x="293054" y="398416"/>
                        <a:pt x="298797" y="397742"/>
                      </a:cubicBezTo>
                      <a:close/>
                      <a:moveTo>
                        <a:pt x="3590698" y="371737"/>
                      </a:moveTo>
                      <a:cubicBezTo>
                        <a:pt x="3596390" y="370608"/>
                        <a:pt x="3603784" y="371152"/>
                        <a:pt x="3611530" y="373635"/>
                      </a:cubicBezTo>
                      <a:cubicBezTo>
                        <a:pt x="3627020" y="378597"/>
                        <a:pt x="3638052" y="389435"/>
                        <a:pt x="3636170" y="397840"/>
                      </a:cubicBezTo>
                      <a:cubicBezTo>
                        <a:pt x="3634285" y="406244"/>
                        <a:pt x="3620202" y="409033"/>
                        <a:pt x="3604710" y="404069"/>
                      </a:cubicBezTo>
                      <a:cubicBezTo>
                        <a:pt x="3589219" y="399105"/>
                        <a:pt x="3578188" y="388269"/>
                        <a:pt x="3580071" y="379864"/>
                      </a:cubicBezTo>
                      <a:cubicBezTo>
                        <a:pt x="3581012" y="375662"/>
                        <a:pt x="3585004" y="372864"/>
                        <a:pt x="3590698" y="371737"/>
                      </a:cubicBezTo>
                      <a:close/>
                      <a:moveTo>
                        <a:pt x="1512870" y="371737"/>
                      </a:moveTo>
                      <a:cubicBezTo>
                        <a:pt x="1518563" y="370608"/>
                        <a:pt x="1525958" y="371152"/>
                        <a:pt x="1533703" y="373635"/>
                      </a:cubicBezTo>
                      <a:cubicBezTo>
                        <a:pt x="1549194" y="378597"/>
                        <a:pt x="1560225" y="389435"/>
                        <a:pt x="1558342" y="397840"/>
                      </a:cubicBezTo>
                      <a:cubicBezTo>
                        <a:pt x="1556459" y="406244"/>
                        <a:pt x="1542374" y="409033"/>
                        <a:pt x="1526883" y="404069"/>
                      </a:cubicBezTo>
                      <a:cubicBezTo>
                        <a:pt x="1511392" y="399105"/>
                        <a:pt x="1500360" y="388269"/>
                        <a:pt x="1502243" y="379864"/>
                      </a:cubicBezTo>
                      <a:cubicBezTo>
                        <a:pt x="1503186" y="375662"/>
                        <a:pt x="1507177" y="372864"/>
                        <a:pt x="1512870" y="371737"/>
                      </a:cubicBezTo>
                      <a:close/>
                      <a:moveTo>
                        <a:pt x="1945574" y="362763"/>
                      </a:moveTo>
                      <a:cubicBezTo>
                        <a:pt x="1951164" y="361050"/>
                        <a:pt x="1955760" y="361686"/>
                        <a:pt x="1958038" y="365078"/>
                      </a:cubicBezTo>
                      <a:cubicBezTo>
                        <a:pt x="1962596" y="371860"/>
                        <a:pt x="1956156" y="387097"/>
                        <a:pt x="1943654" y="399108"/>
                      </a:cubicBezTo>
                      <a:cubicBezTo>
                        <a:pt x="1931152" y="411121"/>
                        <a:pt x="1917322" y="415360"/>
                        <a:pt x="1912765" y="408577"/>
                      </a:cubicBezTo>
                      <a:cubicBezTo>
                        <a:pt x="1908208" y="401794"/>
                        <a:pt x="1914648" y="386558"/>
                        <a:pt x="1927150" y="374545"/>
                      </a:cubicBezTo>
                      <a:cubicBezTo>
                        <a:pt x="1933401" y="368540"/>
                        <a:pt x="1939984" y="364476"/>
                        <a:pt x="1945574" y="362763"/>
                      </a:cubicBezTo>
                      <a:close/>
                      <a:moveTo>
                        <a:pt x="2518233" y="310378"/>
                      </a:moveTo>
                      <a:cubicBezTo>
                        <a:pt x="2523987" y="310902"/>
                        <a:pt x="2531060" y="313534"/>
                        <a:pt x="2538089" y="318149"/>
                      </a:cubicBezTo>
                      <a:cubicBezTo>
                        <a:pt x="2552148" y="327378"/>
                        <a:pt x="2560706" y="341042"/>
                        <a:pt x="2557206" y="348669"/>
                      </a:cubicBezTo>
                      <a:cubicBezTo>
                        <a:pt x="2553704" y="356296"/>
                        <a:pt x="2539469" y="354999"/>
                        <a:pt x="2525410" y="345770"/>
                      </a:cubicBezTo>
                      <a:cubicBezTo>
                        <a:pt x="2511352" y="336541"/>
                        <a:pt x="2502794" y="322875"/>
                        <a:pt x="2506295" y="315249"/>
                      </a:cubicBezTo>
                      <a:cubicBezTo>
                        <a:pt x="2508045" y="311436"/>
                        <a:pt x="2512479" y="309853"/>
                        <a:pt x="2518233" y="310378"/>
                      </a:cubicBezTo>
                      <a:close/>
                      <a:moveTo>
                        <a:pt x="440407" y="310378"/>
                      </a:moveTo>
                      <a:cubicBezTo>
                        <a:pt x="446161" y="310902"/>
                        <a:pt x="453234" y="313534"/>
                        <a:pt x="460263" y="318149"/>
                      </a:cubicBezTo>
                      <a:cubicBezTo>
                        <a:pt x="474322" y="327378"/>
                        <a:pt x="482879" y="341042"/>
                        <a:pt x="479378" y="348669"/>
                      </a:cubicBezTo>
                      <a:cubicBezTo>
                        <a:pt x="475877" y="356296"/>
                        <a:pt x="461642" y="354999"/>
                        <a:pt x="447584" y="345770"/>
                      </a:cubicBezTo>
                      <a:cubicBezTo>
                        <a:pt x="433524" y="336541"/>
                        <a:pt x="424966" y="322875"/>
                        <a:pt x="428467" y="315249"/>
                      </a:cubicBezTo>
                      <a:cubicBezTo>
                        <a:pt x="430218" y="311436"/>
                        <a:pt x="434652" y="309853"/>
                        <a:pt x="440407" y="310378"/>
                      </a:cubicBezTo>
                      <a:close/>
                      <a:moveTo>
                        <a:pt x="2877482" y="269541"/>
                      </a:moveTo>
                      <a:cubicBezTo>
                        <a:pt x="2883195" y="270522"/>
                        <a:pt x="2887236" y="273218"/>
                        <a:pt x="2888253" y="277394"/>
                      </a:cubicBezTo>
                      <a:cubicBezTo>
                        <a:pt x="2890287" y="285747"/>
                        <a:pt x="2879454" y="296867"/>
                        <a:pt x="2864056" y="302229"/>
                      </a:cubicBezTo>
                      <a:cubicBezTo>
                        <a:pt x="2848658" y="307591"/>
                        <a:pt x="2834526" y="305165"/>
                        <a:pt x="2832492" y="296811"/>
                      </a:cubicBezTo>
                      <a:cubicBezTo>
                        <a:pt x="2830458" y="288458"/>
                        <a:pt x="2841292" y="277338"/>
                        <a:pt x="2856689" y="271976"/>
                      </a:cubicBezTo>
                      <a:cubicBezTo>
                        <a:pt x="2864388" y="269295"/>
                        <a:pt x="2871772" y="268561"/>
                        <a:pt x="2877482" y="269541"/>
                      </a:cubicBezTo>
                      <a:close/>
                      <a:moveTo>
                        <a:pt x="799656" y="269541"/>
                      </a:moveTo>
                      <a:cubicBezTo>
                        <a:pt x="805368" y="270522"/>
                        <a:pt x="809410" y="273218"/>
                        <a:pt x="810427" y="277394"/>
                      </a:cubicBezTo>
                      <a:cubicBezTo>
                        <a:pt x="812461" y="285747"/>
                        <a:pt x="801628" y="296867"/>
                        <a:pt x="786230" y="302229"/>
                      </a:cubicBezTo>
                      <a:cubicBezTo>
                        <a:pt x="770832" y="307591"/>
                        <a:pt x="756700" y="305165"/>
                        <a:pt x="754666" y="296811"/>
                      </a:cubicBezTo>
                      <a:cubicBezTo>
                        <a:pt x="752632" y="288458"/>
                        <a:pt x="763465" y="277338"/>
                        <a:pt x="778863" y="271976"/>
                      </a:cubicBezTo>
                      <a:cubicBezTo>
                        <a:pt x="786562" y="269295"/>
                        <a:pt x="793944" y="268561"/>
                        <a:pt x="799656" y="269541"/>
                      </a:cubicBezTo>
                      <a:close/>
                      <a:moveTo>
                        <a:pt x="3236482" y="265177"/>
                      </a:moveTo>
                      <a:cubicBezTo>
                        <a:pt x="3242225" y="264505"/>
                        <a:pt x="3246687" y="265972"/>
                        <a:pt x="3248505" y="269740"/>
                      </a:cubicBezTo>
                      <a:cubicBezTo>
                        <a:pt x="3252144" y="277275"/>
                        <a:pt x="3243834" y="291157"/>
                        <a:pt x="3229944" y="300746"/>
                      </a:cubicBezTo>
                      <a:cubicBezTo>
                        <a:pt x="3216056" y="310336"/>
                        <a:pt x="3201848" y="312000"/>
                        <a:pt x="3198209" y="304465"/>
                      </a:cubicBezTo>
                      <a:cubicBezTo>
                        <a:pt x="3194572" y="296930"/>
                        <a:pt x="3202881" y="283048"/>
                        <a:pt x="3216770" y="273459"/>
                      </a:cubicBezTo>
                      <a:cubicBezTo>
                        <a:pt x="3223715" y="268664"/>
                        <a:pt x="3230739" y="265851"/>
                        <a:pt x="3236482" y="265177"/>
                      </a:cubicBezTo>
                      <a:close/>
                      <a:moveTo>
                        <a:pt x="1158656" y="265177"/>
                      </a:moveTo>
                      <a:cubicBezTo>
                        <a:pt x="1164398" y="264505"/>
                        <a:pt x="1168860" y="265972"/>
                        <a:pt x="1170679" y="269740"/>
                      </a:cubicBezTo>
                      <a:cubicBezTo>
                        <a:pt x="1174317" y="277275"/>
                        <a:pt x="1166007" y="291157"/>
                        <a:pt x="1152118" y="300746"/>
                      </a:cubicBezTo>
                      <a:cubicBezTo>
                        <a:pt x="1138229" y="310336"/>
                        <a:pt x="1124021" y="312000"/>
                        <a:pt x="1120383" y="304465"/>
                      </a:cubicBezTo>
                      <a:cubicBezTo>
                        <a:pt x="1116745" y="296930"/>
                        <a:pt x="1125055" y="283048"/>
                        <a:pt x="1138944" y="273459"/>
                      </a:cubicBezTo>
                      <a:cubicBezTo>
                        <a:pt x="1145888" y="268664"/>
                        <a:pt x="1152913" y="265851"/>
                        <a:pt x="1158656" y="265177"/>
                      </a:cubicBezTo>
                      <a:close/>
                      <a:moveTo>
                        <a:pt x="2149016" y="214642"/>
                      </a:moveTo>
                      <a:cubicBezTo>
                        <a:pt x="2164863" y="217597"/>
                        <a:pt x="2176799" y="226962"/>
                        <a:pt x="2175678" y="235558"/>
                      </a:cubicBezTo>
                      <a:cubicBezTo>
                        <a:pt x="2174558" y="244155"/>
                        <a:pt x="2160803" y="248730"/>
                        <a:pt x="2144956" y="245775"/>
                      </a:cubicBezTo>
                      <a:cubicBezTo>
                        <a:pt x="2129110" y="242820"/>
                        <a:pt x="2117173" y="233455"/>
                        <a:pt x="2118295" y="224859"/>
                      </a:cubicBezTo>
                      <a:cubicBezTo>
                        <a:pt x="2119416" y="216262"/>
                        <a:pt x="2133170" y="211687"/>
                        <a:pt x="2149016" y="214642"/>
                      </a:cubicBezTo>
                      <a:close/>
                      <a:moveTo>
                        <a:pt x="1786032" y="214642"/>
                      </a:moveTo>
                      <a:cubicBezTo>
                        <a:pt x="1801879" y="217597"/>
                        <a:pt x="1813815" y="226962"/>
                        <a:pt x="1812695" y="235558"/>
                      </a:cubicBezTo>
                      <a:cubicBezTo>
                        <a:pt x="1811574" y="244155"/>
                        <a:pt x="1797820" y="248730"/>
                        <a:pt x="1781973" y="245775"/>
                      </a:cubicBezTo>
                      <a:cubicBezTo>
                        <a:pt x="1766127" y="242820"/>
                        <a:pt x="1754190" y="233455"/>
                        <a:pt x="1755312" y="224859"/>
                      </a:cubicBezTo>
                      <a:cubicBezTo>
                        <a:pt x="1756432" y="216262"/>
                        <a:pt x="1770187" y="211687"/>
                        <a:pt x="1786032" y="214642"/>
                      </a:cubicBezTo>
                      <a:close/>
                      <a:moveTo>
                        <a:pt x="2675178" y="195142"/>
                      </a:moveTo>
                      <a:cubicBezTo>
                        <a:pt x="2680890" y="196123"/>
                        <a:pt x="2684932" y="198819"/>
                        <a:pt x="2685948" y="202995"/>
                      </a:cubicBezTo>
                      <a:cubicBezTo>
                        <a:pt x="2687983" y="211348"/>
                        <a:pt x="2677150" y="222468"/>
                        <a:pt x="2661752" y="227830"/>
                      </a:cubicBezTo>
                      <a:cubicBezTo>
                        <a:pt x="2646354" y="233191"/>
                        <a:pt x="2632222" y="230766"/>
                        <a:pt x="2630188" y="222412"/>
                      </a:cubicBezTo>
                      <a:cubicBezTo>
                        <a:pt x="2628154" y="214059"/>
                        <a:pt x="2638987" y="202939"/>
                        <a:pt x="2654385" y="197577"/>
                      </a:cubicBezTo>
                      <a:cubicBezTo>
                        <a:pt x="2662084" y="194896"/>
                        <a:pt x="2669466" y="194163"/>
                        <a:pt x="2675178" y="195142"/>
                      </a:cubicBezTo>
                      <a:close/>
                      <a:moveTo>
                        <a:pt x="597352" y="195142"/>
                      </a:moveTo>
                      <a:cubicBezTo>
                        <a:pt x="603064" y="196123"/>
                        <a:pt x="607105" y="198819"/>
                        <a:pt x="608122" y="202995"/>
                      </a:cubicBezTo>
                      <a:cubicBezTo>
                        <a:pt x="610156" y="211348"/>
                        <a:pt x="599323" y="222468"/>
                        <a:pt x="583925" y="227830"/>
                      </a:cubicBezTo>
                      <a:cubicBezTo>
                        <a:pt x="568527" y="233191"/>
                        <a:pt x="554396" y="230766"/>
                        <a:pt x="552361" y="222412"/>
                      </a:cubicBezTo>
                      <a:cubicBezTo>
                        <a:pt x="550327" y="214059"/>
                        <a:pt x="561160" y="202939"/>
                        <a:pt x="576558" y="197577"/>
                      </a:cubicBezTo>
                      <a:cubicBezTo>
                        <a:pt x="584258" y="194896"/>
                        <a:pt x="591640" y="194163"/>
                        <a:pt x="597352" y="195142"/>
                      </a:cubicBezTo>
                      <a:close/>
                      <a:moveTo>
                        <a:pt x="3382995" y="189108"/>
                      </a:moveTo>
                      <a:lnTo>
                        <a:pt x="3398403" y="194204"/>
                      </a:lnTo>
                      <a:lnTo>
                        <a:pt x="3394628" y="195789"/>
                      </a:lnTo>
                      <a:cubicBezTo>
                        <a:pt x="3388885" y="196462"/>
                        <a:pt x="3384424" y="194995"/>
                        <a:pt x="3382605" y="191227"/>
                      </a:cubicBezTo>
                      <a:close/>
                      <a:moveTo>
                        <a:pt x="1525940" y="163091"/>
                      </a:moveTo>
                      <a:cubicBezTo>
                        <a:pt x="1531633" y="161962"/>
                        <a:pt x="1539027" y="162506"/>
                        <a:pt x="1546773" y="164988"/>
                      </a:cubicBezTo>
                      <a:cubicBezTo>
                        <a:pt x="1562263" y="169951"/>
                        <a:pt x="1573294" y="180789"/>
                        <a:pt x="1571411" y="189194"/>
                      </a:cubicBezTo>
                      <a:cubicBezTo>
                        <a:pt x="1569528" y="197598"/>
                        <a:pt x="1555443" y="200387"/>
                        <a:pt x="1539953" y="195423"/>
                      </a:cubicBezTo>
                      <a:cubicBezTo>
                        <a:pt x="1524462" y="190459"/>
                        <a:pt x="1513430" y="179622"/>
                        <a:pt x="1515313" y="171218"/>
                      </a:cubicBezTo>
                      <a:cubicBezTo>
                        <a:pt x="1516254" y="167016"/>
                        <a:pt x="1520247" y="164218"/>
                        <a:pt x="1525940" y="163091"/>
                      </a:cubicBezTo>
                      <a:close/>
                      <a:moveTo>
                        <a:pt x="3061878" y="156303"/>
                      </a:moveTo>
                      <a:cubicBezTo>
                        <a:pt x="3067590" y="157284"/>
                        <a:pt x="3071632" y="159980"/>
                        <a:pt x="3072648" y="164156"/>
                      </a:cubicBezTo>
                      <a:cubicBezTo>
                        <a:pt x="3074683" y="172509"/>
                        <a:pt x="3063850" y="183630"/>
                        <a:pt x="3048452" y="188991"/>
                      </a:cubicBezTo>
                      <a:cubicBezTo>
                        <a:pt x="3033054" y="194352"/>
                        <a:pt x="3018922" y="191927"/>
                        <a:pt x="3016888" y="183573"/>
                      </a:cubicBezTo>
                      <a:cubicBezTo>
                        <a:pt x="3014854" y="175220"/>
                        <a:pt x="3025687" y="164100"/>
                        <a:pt x="3041085" y="158738"/>
                      </a:cubicBezTo>
                      <a:cubicBezTo>
                        <a:pt x="3048784" y="156057"/>
                        <a:pt x="3056166" y="155324"/>
                        <a:pt x="3061878" y="156303"/>
                      </a:cubicBezTo>
                      <a:close/>
                      <a:moveTo>
                        <a:pt x="984052" y="156303"/>
                      </a:moveTo>
                      <a:cubicBezTo>
                        <a:pt x="989763" y="157284"/>
                        <a:pt x="993805" y="159980"/>
                        <a:pt x="994822" y="164156"/>
                      </a:cubicBezTo>
                      <a:cubicBezTo>
                        <a:pt x="996856" y="172509"/>
                        <a:pt x="986023" y="183630"/>
                        <a:pt x="970625" y="188991"/>
                      </a:cubicBezTo>
                      <a:cubicBezTo>
                        <a:pt x="955227" y="194352"/>
                        <a:pt x="941096" y="191927"/>
                        <a:pt x="939061" y="183573"/>
                      </a:cubicBezTo>
                      <a:cubicBezTo>
                        <a:pt x="937027" y="175220"/>
                        <a:pt x="947860" y="164100"/>
                        <a:pt x="963258" y="158738"/>
                      </a:cubicBezTo>
                      <a:cubicBezTo>
                        <a:pt x="970958" y="156057"/>
                        <a:pt x="978340" y="155324"/>
                        <a:pt x="984052" y="156303"/>
                      </a:cubicBezTo>
                      <a:close/>
                      <a:moveTo>
                        <a:pt x="1343051" y="151940"/>
                      </a:moveTo>
                      <a:cubicBezTo>
                        <a:pt x="1348794" y="151266"/>
                        <a:pt x="1353256" y="152735"/>
                        <a:pt x="1355075" y="156502"/>
                      </a:cubicBezTo>
                      <a:cubicBezTo>
                        <a:pt x="1358712" y="164037"/>
                        <a:pt x="1350402" y="177919"/>
                        <a:pt x="1336514" y="187509"/>
                      </a:cubicBezTo>
                      <a:cubicBezTo>
                        <a:pt x="1322624" y="197098"/>
                        <a:pt x="1308416" y="198762"/>
                        <a:pt x="1304778" y="191227"/>
                      </a:cubicBezTo>
                      <a:cubicBezTo>
                        <a:pt x="1301140" y="183692"/>
                        <a:pt x="1309449" y="169810"/>
                        <a:pt x="1323339" y="160221"/>
                      </a:cubicBezTo>
                      <a:cubicBezTo>
                        <a:pt x="1330284" y="155426"/>
                        <a:pt x="1337308" y="152613"/>
                        <a:pt x="1343051" y="151940"/>
                      </a:cubicBezTo>
                      <a:close/>
                      <a:moveTo>
                        <a:pt x="784742" y="104639"/>
                      </a:moveTo>
                      <a:lnTo>
                        <a:pt x="768322" y="114592"/>
                      </a:lnTo>
                      <a:cubicBezTo>
                        <a:pt x="760623" y="117273"/>
                        <a:pt x="753240" y="118007"/>
                        <a:pt x="747528" y="117027"/>
                      </a:cubicBezTo>
                      <a:lnTo>
                        <a:pt x="741756" y="112818"/>
                      </a:lnTo>
                      <a:close/>
                      <a:moveTo>
                        <a:pt x="2531302" y="101732"/>
                      </a:moveTo>
                      <a:cubicBezTo>
                        <a:pt x="2537056" y="102256"/>
                        <a:pt x="2544130" y="104889"/>
                        <a:pt x="2551158" y="109503"/>
                      </a:cubicBezTo>
                      <a:cubicBezTo>
                        <a:pt x="2565218" y="118731"/>
                        <a:pt x="2573776" y="132396"/>
                        <a:pt x="2570275" y="140023"/>
                      </a:cubicBezTo>
                      <a:cubicBezTo>
                        <a:pt x="2566774" y="147650"/>
                        <a:pt x="2552539" y="146353"/>
                        <a:pt x="2538480" y="137124"/>
                      </a:cubicBezTo>
                      <a:cubicBezTo>
                        <a:pt x="2524421" y="127895"/>
                        <a:pt x="2515863" y="114230"/>
                        <a:pt x="2519364" y="106603"/>
                      </a:cubicBezTo>
                      <a:cubicBezTo>
                        <a:pt x="2521114" y="102790"/>
                        <a:pt x="2525548" y="101207"/>
                        <a:pt x="2531302" y="101732"/>
                      </a:cubicBezTo>
                      <a:close/>
                      <a:moveTo>
                        <a:pt x="2333412" y="101405"/>
                      </a:moveTo>
                      <a:cubicBezTo>
                        <a:pt x="2349258" y="104359"/>
                        <a:pt x="2361194" y="113724"/>
                        <a:pt x="2360074" y="122321"/>
                      </a:cubicBezTo>
                      <a:cubicBezTo>
                        <a:pt x="2358953" y="130917"/>
                        <a:pt x="2345198" y="135493"/>
                        <a:pt x="2329352" y="132537"/>
                      </a:cubicBezTo>
                      <a:cubicBezTo>
                        <a:pt x="2313506" y="129582"/>
                        <a:pt x="2301569" y="120218"/>
                        <a:pt x="2302690" y="111621"/>
                      </a:cubicBezTo>
                      <a:cubicBezTo>
                        <a:pt x="2303811" y="103024"/>
                        <a:pt x="2317566" y="98449"/>
                        <a:pt x="2333412" y="101405"/>
                      </a:cubicBezTo>
                      <a:close/>
                      <a:moveTo>
                        <a:pt x="1970428" y="101405"/>
                      </a:moveTo>
                      <a:cubicBezTo>
                        <a:pt x="1986275" y="104359"/>
                        <a:pt x="1998211" y="113724"/>
                        <a:pt x="1997090" y="122321"/>
                      </a:cubicBezTo>
                      <a:cubicBezTo>
                        <a:pt x="1995970" y="130917"/>
                        <a:pt x="1982215" y="135493"/>
                        <a:pt x="1966368" y="132537"/>
                      </a:cubicBezTo>
                      <a:cubicBezTo>
                        <a:pt x="1950522" y="129582"/>
                        <a:pt x="1938586" y="120218"/>
                        <a:pt x="1939707" y="111621"/>
                      </a:cubicBezTo>
                      <a:cubicBezTo>
                        <a:pt x="1940828" y="103024"/>
                        <a:pt x="1954582" y="98449"/>
                        <a:pt x="1970428" y="101405"/>
                      </a:cubicBezTo>
                      <a:close/>
                      <a:moveTo>
                        <a:pt x="2859575" y="81904"/>
                      </a:moveTo>
                      <a:cubicBezTo>
                        <a:pt x="2865287" y="82885"/>
                        <a:pt x="2869329" y="85581"/>
                        <a:pt x="2870345" y="89757"/>
                      </a:cubicBezTo>
                      <a:cubicBezTo>
                        <a:pt x="2872380" y="98110"/>
                        <a:pt x="2861547" y="109231"/>
                        <a:pt x="2846148" y="114592"/>
                      </a:cubicBezTo>
                      <a:cubicBezTo>
                        <a:pt x="2830751" y="119953"/>
                        <a:pt x="2816618" y="117529"/>
                        <a:pt x="2814584" y="109174"/>
                      </a:cubicBezTo>
                      <a:cubicBezTo>
                        <a:pt x="2812550" y="100821"/>
                        <a:pt x="2823384" y="89701"/>
                        <a:pt x="2838781" y="84340"/>
                      </a:cubicBezTo>
                      <a:cubicBezTo>
                        <a:pt x="2846481" y="81658"/>
                        <a:pt x="2853862" y="80925"/>
                        <a:pt x="2859575" y="81904"/>
                      </a:cubicBezTo>
                      <a:close/>
                      <a:moveTo>
                        <a:pt x="1673576" y="0"/>
                      </a:moveTo>
                      <a:lnTo>
                        <a:pt x="1673069" y="388"/>
                      </a:lnTo>
                      <a:lnTo>
                        <a:pt x="1670632" y="166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CAABB77F-8BD0-44D5-A199-58AC41B62477}"/>
                    </a:ext>
                  </a:extLst>
                </p:cNvPr>
                <p:cNvSpPr/>
                <p:nvPr/>
              </p:nvSpPr>
              <p:spPr>
                <a:xfrm>
                  <a:off x="2327823" y="2033018"/>
                  <a:ext cx="3768143" cy="393026"/>
                </a:xfrm>
                <a:custGeom>
                  <a:avLst/>
                  <a:gdLst>
                    <a:gd name="connsiteX0" fmla="*/ 2960944 w 5514394"/>
                    <a:gd name="connsiteY0" fmla="*/ 346 h 575164"/>
                    <a:gd name="connsiteX1" fmla="*/ 5485375 w 5514394"/>
                    <a:gd name="connsiteY1" fmla="*/ 451304 h 575164"/>
                    <a:gd name="connsiteX2" fmla="*/ 5514394 w 5514394"/>
                    <a:gd name="connsiteY2" fmla="*/ 476854 h 575164"/>
                    <a:gd name="connsiteX3" fmla="*/ 5468648 w 5514394"/>
                    <a:gd name="connsiteY3" fmla="*/ 456139 h 575164"/>
                    <a:gd name="connsiteX4" fmla="*/ 2774456 w 5514394"/>
                    <a:gd name="connsiteY4" fmla="*/ 134279 h 575164"/>
                    <a:gd name="connsiteX5" fmla="*/ 13287 w 5514394"/>
                    <a:gd name="connsiteY5" fmla="*/ 568329 h 575164"/>
                    <a:gd name="connsiteX6" fmla="*/ 0 w 5514394"/>
                    <a:gd name="connsiteY6" fmla="*/ 575164 h 575164"/>
                    <a:gd name="connsiteX7" fmla="*/ 873 w 5514394"/>
                    <a:gd name="connsiteY7" fmla="*/ 574310 h 575164"/>
                    <a:gd name="connsiteX8" fmla="*/ 2773299 w 5514394"/>
                    <a:gd name="connsiteY8" fmla="*/ 1521 h 575164"/>
                    <a:gd name="connsiteX9" fmla="*/ 2960944 w 5514394"/>
                    <a:gd name="connsiteY9" fmla="*/ 346 h 575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514394" h="575164">
                      <a:moveTo>
                        <a:pt x="2960944" y="346"/>
                      </a:moveTo>
                      <a:cubicBezTo>
                        <a:pt x="3788154" y="9226"/>
                        <a:pt x="5141348" y="188007"/>
                        <a:pt x="5485375" y="451304"/>
                      </a:cubicBezTo>
                      <a:lnTo>
                        <a:pt x="5514394" y="476854"/>
                      </a:lnTo>
                      <a:lnTo>
                        <a:pt x="5468648" y="456139"/>
                      </a:lnTo>
                      <a:cubicBezTo>
                        <a:pt x="4962550" y="247154"/>
                        <a:pt x="3531178" y="115190"/>
                        <a:pt x="2774456" y="134279"/>
                      </a:cubicBezTo>
                      <a:cubicBezTo>
                        <a:pt x="2017735" y="153368"/>
                        <a:pt x="541329" y="319939"/>
                        <a:pt x="13287" y="568329"/>
                      </a:cubicBezTo>
                      <a:lnTo>
                        <a:pt x="0" y="575164"/>
                      </a:lnTo>
                      <a:lnTo>
                        <a:pt x="873" y="574310"/>
                      </a:lnTo>
                      <a:cubicBezTo>
                        <a:pt x="382141" y="250191"/>
                        <a:pt x="1981414" y="21881"/>
                        <a:pt x="2773299" y="1521"/>
                      </a:cubicBezTo>
                      <a:cubicBezTo>
                        <a:pt x="2831957" y="13"/>
                        <a:pt x="2894768" y="-364"/>
                        <a:pt x="2960944" y="346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24ED172E-A186-45FC-BD33-3833A77A124F}"/>
                    </a:ext>
                  </a:extLst>
                </p:cNvPr>
                <p:cNvSpPr/>
                <p:nvPr/>
              </p:nvSpPr>
              <p:spPr>
                <a:xfrm>
                  <a:off x="2491556" y="2501132"/>
                  <a:ext cx="3453048" cy="191334"/>
                </a:xfrm>
                <a:custGeom>
                  <a:avLst/>
                  <a:gdLst>
                    <a:gd name="connsiteX0" fmla="*/ 2709095 w 5053277"/>
                    <a:gd name="connsiteY0" fmla="*/ 436 h 280003"/>
                    <a:gd name="connsiteX1" fmla="*/ 5013012 w 5053277"/>
                    <a:gd name="connsiteY1" fmla="*/ 98686 h 280003"/>
                    <a:gd name="connsiteX2" fmla="*/ 5053277 w 5053277"/>
                    <a:gd name="connsiteY2" fmla="*/ 93787 h 280003"/>
                    <a:gd name="connsiteX3" fmla="*/ 4947861 w 5053277"/>
                    <a:gd name="connsiteY3" fmla="*/ 116274 h 280003"/>
                    <a:gd name="connsiteX4" fmla="*/ 2518450 w 5053277"/>
                    <a:gd name="connsiteY4" fmla="*/ 108952 h 280003"/>
                    <a:gd name="connsiteX5" fmla="*/ 67608 w 5053277"/>
                    <a:gd name="connsiteY5" fmla="*/ 264507 h 280003"/>
                    <a:gd name="connsiteX6" fmla="*/ 0 w 5053277"/>
                    <a:gd name="connsiteY6" fmla="*/ 252452 h 280003"/>
                    <a:gd name="connsiteX7" fmla="*/ 149990 w 5053277"/>
                    <a:gd name="connsiteY7" fmla="*/ 253485 h 280003"/>
                    <a:gd name="connsiteX8" fmla="*/ 2519037 w 5053277"/>
                    <a:gd name="connsiteY8" fmla="*/ 1429 h 280003"/>
                    <a:gd name="connsiteX9" fmla="*/ 2709095 w 5053277"/>
                    <a:gd name="connsiteY9" fmla="*/ 436 h 280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053277" h="280003">
                      <a:moveTo>
                        <a:pt x="2709095" y="436"/>
                      </a:moveTo>
                      <a:cubicBezTo>
                        <a:pt x="3434852" y="9109"/>
                        <a:pt x="4455311" y="143952"/>
                        <a:pt x="5013012" y="98686"/>
                      </a:cubicBezTo>
                      <a:lnTo>
                        <a:pt x="5053277" y="93787"/>
                      </a:lnTo>
                      <a:lnTo>
                        <a:pt x="4947861" y="116274"/>
                      </a:lnTo>
                      <a:cubicBezTo>
                        <a:pt x="4358442" y="212775"/>
                        <a:pt x="3222348" y="90855"/>
                        <a:pt x="2518450" y="108952"/>
                      </a:cubicBezTo>
                      <a:cubicBezTo>
                        <a:pt x="1814553" y="127050"/>
                        <a:pt x="667028" y="338028"/>
                        <a:pt x="67608" y="264507"/>
                      </a:cubicBezTo>
                      <a:lnTo>
                        <a:pt x="0" y="252452"/>
                      </a:lnTo>
                      <a:lnTo>
                        <a:pt x="149990" y="253485"/>
                      </a:lnTo>
                      <a:cubicBezTo>
                        <a:pt x="799273" y="238000"/>
                        <a:pt x="1853122" y="18228"/>
                        <a:pt x="2519037" y="1429"/>
                      </a:cubicBezTo>
                      <a:cubicBezTo>
                        <a:pt x="2579575" y="-98"/>
                        <a:pt x="2643117" y="-352"/>
                        <a:pt x="2709095" y="436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C2ED0E79-C0A5-4814-BC4E-65EA190D85C9}"/>
                  </a:ext>
                </a:extLst>
              </p:cNvPr>
              <p:cNvGrpSpPr/>
              <p:nvPr/>
            </p:nvGrpSpPr>
            <p:grpSpPr>
              <a:xfrm rot="20863462">
                <a:off x="6991972" y="1888340"/>
                <a:ext cx="1784417" cy="318978"/>
                <a:chOff x="2217420" y="2709855"/>
                <a:chExt cx="3754727" cy="671186"/>
              </a:xfrm>
            </p:grpSpPr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E5ACE133-113D-422F-9FD9-BE761E574201}"/>
                    </a:ext>
                  </a:extLst>
                </p:cNvPr>
                <p:cNvSpPr/>
                <p:nvPr/>
              </p:nvSpPr>
              <p:spPr>
                <a:xfrm rot="21077948">
                  <a:off x="2217420" y="3127520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楕円 198">
                  <a:extLst>
                    <a:ext uri="{FF2B5EF4-FFF2-40B4-BE49-F238E27FC236}">
                      <a16:creationId xmlns:a16="http://schemas.microsoft.com/office/drawing/2014/main" id="{2F294A96-B7CB-47CE-84AA-AF74FE3A7DBB}"/>
                    </a:ext>
                  </a:extLst>
                </p:cNvPr>
                <p:cNvSpPr/>
                <p:nvPr/>
              </p:nvSpPr>
              <p:spPr>
                <a:xfrm>
                  <a:off x="2259709" y="2709855"/>
                  <a:ext cx="3712438" cy="671186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32874" h="982230">
                      <a:moveTo>
                        <a:pt x="3804" y="702661"/>
                      </a:moveTo>
                      <a:cubicBezTo>
                        <a:pt x="-100336" y="143861"/>
                        <a:pt x="1960874" y="20671"/>
                        <a:pt x="2865114" y="1621"/>
                      </a:cubicBezTo>
                      <a:cubicBezTo>
                        <a:pt x="3769354" y="-17429"/>
                        <a:pt x="5523224" y="128621"/>
                        <a:pt x="5429244" y="588361"/>
                      </a:cubicBezTo>
                      <a:cubicBezTo>
                        <a:pt x="5335264" y="1048101"/>
                        <a:pt x="3754114" y="775051"/>
                        <a:pt x="2849874" y="794101"/>
                      </a:cubicBezTo>
                      <a:cubicBezTo>
                        <a:pt x="1945634" y="813151"/>
                        <a:pt x="107944" y="1261461"/>
                        <a:pt x="3804" y="7026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13F52336-86BB-462A-9F61-EF827FC12276}"/>
                    </a:ext>
                  </a:extLst>
                </p:cNvPr>
                <p:cNvSpPr/>
                <p:nvPr/>
              </p:nvSpPr>
              <p:spPr>
                <a:xfrm>
                  <a:off x="2285384" y="2717578"/>
                  <a:ext cx="3573461" cy="634380"/>
                </a:xfrm>
                <a:custGeom>
                  <a:avLst/>
                  <a:gdLst>
                    <a:gd name="connsiteX0" fmla="*/ 170037 w 3573461"/>
                    <a:gd name="connsiteY0" fmla="*/ 623176 h 634380"/>
                    <a:gd name="connsiteX1" fmla="*/ 190032 w 3573461"/>
                    <a:gd name="connsiteY1" fmla="*/ 630424 h 634380"/>
                    <a:gd name="connsiteX2" fmla="*/ 192451 w 3573461"/>
                    <a:gd name="connsiteY2" fmla="*/ 634380 h 634380"/>
                    <a:gd name="connsiteX3" fmla="*/ 154275 w 3573461"/>
                    <a:gd name="connsiteY3" fmla="*/ 624635 h 634380"/>
                    <a:gd name="connsiteX4" fmla="*/ 778082 w 3573461"/>
                    <a:gd name="connsiteY4" fmla="*/ 581738 h 634380"/>
                    <a:gd name="connsiteX5" fmla="*/ 790106 w 3573461"/>
                    <a:gd name="connsiteY5" fmla="*/ 586301 h 634380"/>
                    <a:gd name="connsiteX6" fmla="*/ 771545 w 3573461"/>
                    <a:gd name="connsiteY6" fmla="*/ 617307 h 634380"/>
                    <a:gd name="connsiteX7" fmla="*/ 739809 w 3573461"/>
                    <a:gd name="connsiteY7" fmla="*/ 621026 h 634380"/>
                    <a:gd name="connsiteX8" fmla="*/ 758370 w 3573461"/>
                    <a:gd name="connsiteY8" fmla="*/ 590019 h 634380"/>
                    <a:gd name="connsiteX9" fmla="*/ 778082 w 3573461"/>
                    <a:gd name="connsiteY9" fmla="*/ 581738 h 634380"/>
                    <a:gd name="connsiteX10" fmla="*/ 1088319 w 3573461"/>
                    <a:gd name="connsiteY10" fmla="*/ 581709 h 634380"/>
                    <a:gd name="connsiteX11" fmla="*/ 1099965 w 3573461"/>
                    <a:gd name="connsiteY11" fmla="*/ 587502 h 634380"/>
                    <a:gd name="connsiteX12" fmla="*/ 1096198 w 3573461"/>
                    <a:gd name="connsiteY12" fmla="*/ 601899 h 634380"/>
                    <a:gd name="connsiteX13" fmla="*/ 1080422 w 3573461"/>
                    <a:gd name="connsiteY13" fmla="*/ 615434 h 634380"/>
                    <a:gd name="connsiteX14" fmla="*/ 1052989 w 3573461"/>
                    <a:gd name="connsiteY14" fmla="*/ 618689 h 634380"/>
                    <a:gd name="connsiteX15" fmla="*/ 1051319 w 3573461"/>
                    <a:gd name="connsiteY15" fmla="*/ 618852 h 634380"/>
                    <a:gd name="connsiteX16" fmla="*/ 1047337 w 3573461"/>
                    <a:gd name="connsiteY16" fmla="*/ 616871 h 634380"/>
                    <a:gd name="connsiteX17" fmla="*/ 1068080 w 3573461"/>
                    <a:gd name="connsiteY17" fmla="*/ 587911 h 634380"/>
                    <a:gd name="connsiteX18" fmla="*/ 1088319 w 3573461"/>
                    <a:gd name="connsiteY18" fmla="*/ 581709 h 634380"/>
                    <a:gd name="connsiteX19" fmla="*/ 438503 w 3573461"/>
                    <a:gd name="connsiteY19" fmla="*/ 556208 h 634380"/>
                    <a:gd name="connsiteX20" fmla="*/ 450527 w 3573461"/>
                    <a:gd name="connsiteY20" fmla="*/ 560771 h 634380"/>
                    <a:gd name="connsiteX21" fmla="*/ 431966 w 3573461"/>
                    <a:gd name="connsiteY21" fmla="*/ 591777 h 634380"/>
                    <a:gd name="connsiteX22" fmla="*/ 400230 w 3573461"/>
                    <a:gd name="connsiteY22" fmla="*/ 595496 h 634380"/>
                    <a:gd name="connsiteX23" fmla="*/ 418791 w 3573461"/>
                    <a:gd name="connsiteY23" fmla="*/ 564490 h 634380"/>
                    <a:gd name="connsiteX24" fmla="*/ 438503 w 3573461"/>
                    <a:gd name="connsiteY24" fmla="*/ 556208 h 634380"/>
                    <a:gd name="connsiteX25" fmla="*/ 1652576 w 3573461"/>
                    <a:gd name="connsiteY25" fmla="*/ 530203 h 634380"/>
                    <a:gd name="connsiteX26" fmla="*/ 1673409 w 3573461"/>
                    <a:gd name="connsiteY26" fmla="*/ 532101 h 634380"/>
                    <a:gd name="connsiteX27" fmla="*/ 1692244 w 3573461"/>
                    <a:gd name="connsiteY27" fmla="*/ 542913 h 634380"/>
                    <a:gd name="connsiteX28" fmla="*/ 1693917 w 3573461"/>
                    <a:gd name="connsiteY28" fmla="*/ 546773 h 634380"/>
                    <a:gd name="connsiteX29" fmla="*/ 1663057 w 3573461"/>
                    <a:gd name="connsiteY29" fmla="*/ 548771 h 634380"/>
                    <a:gd name="connsiteX30" fmla="*/ 1647232 w 3573461"/>
                    <a:gd name="connsiteY30" fmla="*/ 550517 h 634380"/>
                    <a:gd name="connsiteX31" fmla="*/ 1641949 w 3573461"/>
                    <a:gd name="connsiteY31" fmla="*/ 538330 h 634380"/>
                    <a:gd name="connsiteX32" fmla="*/ 1652576 w 3573461"/>
                    <a:gd name="connsiteY32" fmla="*/ 530203 h 634380"/>
                    <a:gd name="connsiteX33" fmla="*/ 2085280 w 3573461"/>
                    <a:gd name="connsiteY33" fmla="*/ 521229 h 634380"/>
                    <a:gd name="connsiteX34" fmla="*/ 2097744 w 3573461"/>
                    <a:gd name="connsiteY34" fmla="*/ 523544 h 634380"/>
                    <a:gd name="connsiteX35" fmla="*/ 2097179 w 3573461"/>
                    <a:gd name="connsiteY35" fmla="*/ 534241 h 634380"/>
                    <a:gd name="connsiteX36" fmla="*/ 2066250 w 3573461"/>
                    <a:gd name="connsiteY36" fmla="*/ 533857 h 634380"/>
                    <a:gd name="connsiteX37" fmla="*/ 2066856 w 3573461"/>
                    <a:gd name="connsiteY37" fmla="*/ 533011 h 634380"/>
                    <a:gd name="connsiteX38" fmla="*/ 2085280 w 3573461"/>
                    <a:gd name="connsiteY38" fmla="*/ 521229 h 634380"/>
                    <a:gd name="connsiteX39" fmla="*/ 7453 w 3573461"/>
                    <a:gd name="connsiteY39" fmla="*/ 521229 h 634380"/>
                    <a:gd name="connsiteX40" fmla="*/ 19918 w 3573461"/>
                    <a:gd name="connsiteY40" fmla="*/ 523544 h 634380"/>
                    <a:gd name="connsiteX41" fmla="*/ 19123 w 3573461"/>
                    <a:gd name="connsiteY41" fmla="*/ 538598 h 634380"/>
                    <a:gd name="connsiteX42" fmla="*/ 14889 w 3573461"/>
                    <a:gd name="connsiteY42" fmla="*/ 544511 h 634380"/>
                    <a:gd name="connsiteX43" fmla="*/ 3087 w 3573461"/>
                    <a:gd name="connsiteY43" fmla="*/ 533344 h 634380"/>
                    <a:gd name="connsiteX44" fmla="*/ 0 w 3573461"/>
                    <a:gd name="connsiteY44" fmla="*/ 525995 h 634380"/>
                    <a:gd name="connsiteX45" fmla="*/ 2657939 w 3573461"/>
                    <a:gd name="connsiteY45" fmla="*/ 468844 h 634380"/>
                    <a:gd name="connsiteX46" fmla="*/ 2677795 w 3573461"/>
                    <a:gd name="connsiteY46" fmla="*/ 476615 h 634380"/>
                    <a:gd name="connsiteX47" fmla="*/ 2696912 w 3573461"/>
                    <a:gd name="connsiteY47" fmla="*/ 507135 h 634380"/>
                    <a:gd name="connsiteX48" fmla="*/ 2665116 w 3573461"/>
                    <a:gd name="connsiteY48" fmla="*/ 504236 h 634380"/>
                    <a:gd name="connsiteX49" fmla="*/ 2646001 w 3573461"/>
                    <a:gd name="connsiteY49" fmla="*/ 473715 h 634380"/>
                    <a:gd name="connsiteX50" fmla="*/ 2657939 w 3573461"/>
                    <a:gd name="connsiteY50" fmla="*/ 468844 h 634380"/>
                    <a:gd name="connsiteX51" fmla="*/ 580113 w 3573461"/>
                    <a:gd name="connsiteY51" fmla="*/ 468844 h 634380"/>
                    <a:gd name="connsiteX52" fmla="*/ 599969 w 3573461"/>
                    <a:gd name="connsiteY52" fmla="*/ 476615 h 634380"/>
                    <a:gd name="connsiteX53" fmla="*/ 619084 w 3573461"/>
                    <a:gd name="connsiteY53" fmla="*/ 507135 h 634380"/>
                    <a:gd name="connsiteX54" fmla="*/ 587290 w 3573461"/>
                    <a:gd name="connsiteY54" fmla="*/ 504236 h 634380"/>
                    <a:gd name="connsiteX55" fmla="*/ 568173 w 3573461"/>
                    <a:gd name="connsiteY55" fmla="*/ 473715 h 634380"/>
                    <a:gd name="connsiteX56" fmla="*/ 580113 w 3573461"/>
                    <a:gd name="connsiteY56" fmla="*/ 468844 h 634380"/>
                    <a:gd name="connsiteX57" fmla="*/ 3017188 w 3573461"/>
                    <a:gd name="connsiteY57" fmla="*/ 428007 h 634380"/>
                    <a:gd name="connsiteX58" fmla="*/ 3027959 w 3573461"/>
                    <a:gd name="connsiteY58" fmla="*/ 435860 h 634380"/>
                    <a:gd name="connsiteX59" fmla="*/ 3003762 w 3573461"/>
                    <a:gd name="connsiteY59" fmla="*/ 460695 h 634380"/>
                    <a:gd name="connsiteX60" fmla="*/ 2972198 w 3573461"/>
                    <a:gd name="connsiteY60" fmla="*/ 455277 h 634380"/>
                    <a:gd name="connsiteX61" fmla="*/ 2996395 w 3573461"/>
                    <a:gd name="connsiteY61" fmla="*/ 430442 h 634380"/>
                    <a:gd name="connsiteX62" fmla="*/ 3017188 w 3573461"/>
                    <a:gd name="connsiteY62" fmla="*/ 428007 h 634380"/>
                    <a:gd name="connsiteX63" fmla="*/ 939362 w 3573461"/>
                    <a:gd name="connsiteY63" fmla="*/ 428007 h 634380"/>
                    <a:gd name="connsiteX64" fmla="*/ 950133 w 3573461"/>
                    <a:gd name="connsiteY64" fmla="*/ 435860 h 634380"/>
                    <a:gd name="connsiteX65" fmla="*/ 925936 w 3573461"/>
                    <a:gd name="connsiteY65" fmla="*/ 460695 h 634380"/>
                    <a:gd name="connsiteX66" fmla="*/ 894372 w 3573461"/>
                    <a:gd name="connsiteY66" fmla="*/ 455277 h 634380"/>
                    <a:gd name="connsiteX67" fmla="*/ 918569 w 3573461"/>
                    <a:gd name="connsiteY67" fmla="*/ 430442 h 634380"/>
                    <a:gd name="connsiteX68" fmla="*/ 939362 w 3573461"/>
                    <a:gd name="connsiteY68" fmla="*/ 428007 h 634380"/>
                    <a:gd name="connsiteX69" fmla="*/ 3376188 w 3573461"/>
                    <a:gd name="connsiteY69" fmla="*/ 423643 h 634380"/>
                    <a:gd name="connsiteX70" fmla="*/ 3388211 w 3573461"/>
                    <a:gd name="connsiteY70" fmla="*/ 428206 h 634380"/>
                    <a:gd name="connsiteX71" fmla="*/ 3369650 w 3573461"/>
                    <a:gd name="connsiteY71" fmla="*/ 459212 h 634380"/>
                    <a:gd name="connsiteX72" fmla="*/ 3337915 w 3573461"/>
                    <a:gd name="connsiteY72" fmla="*/ 462931 h 634380"/>
                    <a:gd name="connsiteX73" fmla="*/ 3356476 w 3573461"/>
                    <a:gd name="connsiteY73" fmla="*/ 431925 h 634380"/>
                    <a:gd name="connsiteX74" fmla="*/ 3376188 w 3573461"/>
                    <a:gd name="connsiteY74" fmla="*/ 423643 h 634380"/>
                    <a:gd name="connsiteX75" fmla="*/ 1298362 w 3573461"/>
                    <a:gd name="connsiteY75" fmla="*/ 423643 h 634380"/>
                    <a:gd name="connsiteX76" fmla="*/ 1310385 w 3573461"/>
                    <a:gd name="connsiteY76" fmla="*/ 428206 h 634380"/>
                    <a:gd name="connsiteX77" fmla="*/ 1291824 w 3573461"/>
                    <a:gd name="connsiteY77" fmla="*/ 459212 h 634380"/>
                    <a:gd name="connsiteX78" fmla="*/ 1260089 w 3573461"/>
                    <a:gd name="connsiteY78" fmla="*/ 462931 h 634380"/>
                    <a:gd name="connsiteX79" fmla="*/ 1278650 w 3573461"/>
                    <a:gd name="connsiteY79" fmla="*/ 431925 h 634380"/>
                    <a:gd name="connsiteX80" fmla="*/ 1298362 w 3573461"/>
                    <a:gd name="connsiteY80" fmla="*/ 423643 h 634380"/>
                    <a:gd name="connsiteX81" fmla="*/ 2288722 w 3573461"/>
                    <a:gd name="connsiteY81" fmla="*/ 373108 h 634380"/>
                    <a:gd name="connsiteX82" fmla="*/ 2315384 w 3573461"/>
                    <a:gd name="connsiteY82" fmla="*/ 394024 h 634380"/>
                    <a:gd name="connsiteX83" fmla="*/ 2284662 w 3573461"/>
                    <a:gd name="connsiteY83" fmla="*/ 404241 h 634380"/>
                    <a:gd name="connsiteX84" fmla="*/ 2258001 w 3573461"/>
                    <a:gd name="connsiteY84" fmla="*/ 383325 h 634380"/>
                    <a:gd name="connsiteX85" fmla="*/ 2288722 w 3573461"/>
                    <a:gd name="connsiteY85" fmla="*/ 373108 h 634380"/>
                    <a:gd name="connsiteX86" fmla="*/ 1925738 w 3573461"/>
                    <a:gd name="connsiteY86" fmla="*/ 373108 h 634380"/>
                    <a:gd name="connsiteX87" fmla="*/ 1952401 w 3573461"/>
                    <a:gd name="connsiteY87" fmla="*/ 394024 h 634380"/>
                    <a:gd name="connsiteX88" fmla="*/ 1921679 w 3573461"/>
                    <a:gd name="connsiteY88" fmla="*/ 404241 h 634380"/>
                    <a:gd name="connsiteX89" fmla="*/ 1895018 w 3573461"/>
                    <a:gd name="connsiteY89" fmla="*/ 383325 h 634380"/>
                    <a:gd name="connsiteX90" fmla="*/ 1925738 w 3573461"/>
                    <a:gd name="connsiteY90" fmla="*/ 373108 h 634380"/>
                    <a:gd name="connsiteX91" fmla="*/ 210896 w 3573461"/>
                    <a:gd name="connsiteY91" fmla="*/ 373108 h 634380"/>
                    <a:gd name="connsiteX92" fmla="*/ 237558 w 3573461"/>
                    <a:gd name="connsiteY92" fmla="*/ 394024 h 634380"/>
                    <a:gd name="connsiteX93" fmla="*/ 206836 w 3573461"/>
                    <a:gd name="connsiteY93" fmla="*/ 404241 h 634380"/>
                    <a:gd name="connsiteX94" fmla="*/ 180174 w 3573461"/>
                    <a:gd name="connsiteY94" fmla="*/ 383325 h 634380"/>
                    <a:gd name="connsiteX95" fmla="*/ 210896 w 3573461"/>
                    <a:gd name="connsiteY95" fmla="*/ 373108 h 634380"/>
                    <a:gd name="connsiteX96" fmla="*/ 2814884 w 3573461"/>
                    <a:gd name="connsiteY96" fmla="*/ 353608 h 634380"/>
                    <a:gd name="connsiteX97" fmla="*/ 2825654 w 3573461"/>
                    <a:gd name="connsiteY97" fmla="*/ 361461 h 634380"/>
                    <a:gd name="connsiteX98" fmla="*/ 2801458 w 3573461"/>
                    <a:gd name="connsiteY98" fmla="*/ 386296 h 634380"/>
                    <a:gd name="connsiteX99" fmla="*/ 2769894 w 3573461"/>
                    <a:gd name="connsiteY99" fmla="*/ 380878 h 634380"/>
                    <a:gd name="connsiteX100" fmla="*/ 2794091 w 3573461"/>
                    <a:gd name="connsiteY100" fmla="*/ 356043 h 634380"/>
                    <a:gd name="connsiteX101" fmla="*/ 2814884 w 3573461"/>
                    <a:gd name="connsiteY101" fmla="*/ 353608 h 634380"/>
                    <a:gd name="connsiteX102" fmla="*/ 737058 w 3573461"/>
                    <a:gd name="connsiteY102" fmla="*/ 353608 h 634380"/>
                    <a:gd name="connsiteX103" fmla="*/ 747828 w 3573461"/>
                    <a:gd name="connsiteY103" fmla="*/ 361461 h 634380"/>
                    <a:gd name="connsiteX104" fmla="*/ 723631 w 3573461"/>
                    <a:gd name="connsiteY104" fmla="*/ 386296 h 634380"/>
                    <a:gd name="connsiteX105" fmla="*/ 692067 w 3573461"/>
                    <a:gd name="connsiteY105" fmla="*/ 380878 h 634380"/>
                    <a:gd name="connsiteX106" fmla="*/ 716264 w 3573461"/>
                    <a:gd name="connsiteY106" fmla="*/ 356043 h 634380"/>
                    <a:gd name="connsiteX107" fmla="*/ 737058 w 3573461"/>
                    <a:gd name="connsiteY107" fmla="*/ 353608 h 634380"/>
                    <a:gd name="connsiteX108" fmla="*/ 1665646 w 3573461"/>
                    <a:gd name="connsiteY108" fmla="*/ 321557 h 634380"/>
                    <a:gd name="connsiteX109" fmla="*/ 1686479 w 3573461"/>
                    <a:gd name="connsiteY109" fmla="*/ 323454 h 634380"/>
                    <a:gd name="connsiteX110" fmla="*/ 1711117 w 3573461"/>
                    <a:gd name="connsiteY110" fmla="*/ 347660 h 634380"/>
                    <a:gd name="connsiteX111" fmla="*/ 1679659 w 3573461"/>
                    <a:gd name="connsiteY111" fmla="*/ 353889 h 634380"/>
                    <a:gd name="connsiteX112" fmla="*/ 1655019 w 3573461"/>
                    <a:gd name="connsiteY112" fmla="*/ 329684 h 634380"/>
                    <a:gd name="connsiteX113" fmla="*/ 1665646 w 3573461"/>
                    <a:gd name="connsiteY113" fmla="*/ 321557 h 634380"/>
                    <a:gd name="connsiteX114" fmla="*/ 3201584 w 3573461"/>
                    <a:gd name="connsiteY114" fmla="*/ 314769 h 634380"/>
                    <a:gd name="connsiteX115" fmla="*/ 3212354 w 3573461"/>
                    <a:gd name="connsiteY115" fmla="*/ 322622 h 634380"/>
                    <a:gd name="connsiteX116" fmla="*/ 3188158 w 3573461"/>
                    <a:gd name="connsiteY116" fmla="*/ 347457 h 634380"/>
                    <a:gd name="connsiteX117" fmla="*/ 3156594 w 3573461"/>
                    <a:gd name="connsiteY117" fmla="*/ 342039 h 634380"/>
                    <a:gd name="connsiteX118" fmla="*/ 3180791 w 3573461"/>
                    <a:gd name="connsiteY118" fmla="*/ 317204 h 634380"/>
                    <a:gd name="connsiteX119" fmla="*/ 3201584 w 3573461"/>
                    <a:gd name="connsiteY119" fmla="*/ 314769 h 634380"/>
                    <a:gd name="connsiteX120" fmla="*/ 1123758 w 3573461"/>
                    <a:gd name="connsiteY120" fmla="*/ 314769 h 634380"/>
                    <a:gd name="connsiteX121" fmla="*/ 1134528 w 3573461"/>
                    <a:gd name="connsiteY121" fmla="*/ 322622 h 634380"/>
                    <a:gd name="connsiteX122" fmla="*/ 1110331 w 3573461"/>
                    <a:gd name="connsiteY122" fmla="*/ 347457 h 634380"/>
                    <a:gd name="connsiteX123" fmla="*/ 1078767 w 3573461"/>
                    <a:gd name="connsiteY123" fmla="*/ 342039 h 634380"/>
                    <a:gd name="connsiteX124" fmla="*/ 1102964 w 3573461"/>
                    <a:gd name="connsiteY124" fmla="*/ 317204 h 634380"/>
                    <a:gd name="connsiteX125" fmla="*/ 1123758 w 3573461"/>
                    <a:gd name="connsiteY125" fmla="*/ 314769 h 634380"/>
                    <a:gd name="connsiteX126" fmla="*/ 3560584 w 3573461"/>
                    <a:gd name="connsiteY126" fmla="*/ 310406 h 634380"/>
                    <a:gd name="connsiteX127" fmla="*/ 3572607 w 3573461"/>
                    <a:gd name="connsiteY127" fmla="*/ 314968 h 634380"/>
                    <a:gd name="connsiteX128" fmla="*/ 3554046 w 3573461"/>
                    <a:gd name="connsiteY128" fmla="*/ 345975 h 634380"/>
                    <a:gd name="connsiteX129" fmla="*/ 3522311 w 3573461"/>
                    <a:gd name="connsiteY129" fmla="*/ 349693 h 634380"/>
                    <a:gd name="connsiteX130" fmla="*/ 3540872 w 3573461"/>
                    <a:gd name="connsiteY130" fmla="*/ 318687 h 634380"/>
                    <a:gd name="connsiteX131" fmla="*/ 3560584 w 3573461"/>
                    <a:gd name="connsiteY131" fmla="*/ 310406 h 634380"/>
                    <a:gd name="connsiteX132" fmla="*/ 1482757 w 3573461"/>
                    <a:gd name="connsiteY132" fmla="*/ 310406 h 634380"/>
                    <a:gd name="connsiteX133" fmla="*/ 1494781 w 3573461"/>
                    <a:gd name="connsiteY133" fmla="*/ 314968 h 634380"/>
                    <a:gd name="connsiteX134" fmla="*/ 1476220 w 3573461"/>
                    <a:gd name="connsiteY134" fmla="*/ 345975 h 634380"/>
                    <a:gd name="connsiteX135" fmla="*/ 1444484 w 3573461"/>
                    <a:gd name="connsiteY135" fmla="*/ 349693 h 634380"/>
                    <a:gd name="connsiteX136" fmla="*/ 1463045 w 3573461"/>
                    <a:gd name="connsiteY136" fmla="*/ 318687 h 634380"/>
                    <a:gd name="connsiteX137" fmla="*/ 1482757 w 3573461"/>
                    <a:gd name="connsiteY137" fmla="*/ 310406 h 634380"/>
                    <a:gd name="connsiteX138" fmla="*/ 2671008 w 3573461"/>
                    <a:gd name="connsiteY138" fmla="*/ 260198 h 634380"/>
                    <a:gd name="connsiteX139" fmla="*/ 2690864 w 3573461"/>
                    <a:gd name="connsiteY139" fmla="*/ 267969 h 634380"/>
                    <a:gd name="connsiteX140" fmla="*/ 2709981 w 3573461"/>
                    <a:gd name="connsiteY140" fmla="*/ 298489 h 634380"/>
                    <a:gd name="connsiteX141" fmla="*/ 2678186 w 3573461"/>
                    <a:gd name="connsiteY141" fmla="*/ 295590 h 634380"/>
                    <a:gd name="connsiteX142" fmla="*/ 2659070 w 3573461"/>
                    <a:gd name="connsiteY142" fmla="*/ 265069 h 634380"/>
                    <a:gd name="connsiteX143" fmla="*/ 2671008 w 3573461"/>
                    <a:gd name="connsiteY143" fmla="*/ 260198 h 634380"/>
                    <a:gd name="connsiteX144" fmla="*/ 593182 w 3573461"/>
                    <a:gd name="connsiteY144" fmla="*/ 260198 h 634380"/>
                    <a:gd name="connsiteX145" fmla="*/ 613038 w 3573461"/>
                    <a:gd name="connsiteY145" fmla="*/ 267969 h 634380"/>
                    <a:gd name="connsiteX146" fmla="*/ 632153 w 3573461"/>
                    <a:gd name="connsiteY146" fmla="*/ 298489 h 634380"/>
                    <a:gd name="connsiteX147" fmla="*/ 600359 w 3573461"/>
                    <a:gd name="connsiteY147" fmla="*/ 295590 h 634380"/>
                    <a:gd name="connsiteX148" fmla="*/ 581243 w 3573461"/>
                    <a:gd name="connsiteY148" fmla="*/ 265069 h 634380"/>
                    <a:gd name="connsiteX149" fmla="*/ 593182 w 3573461"/>
                    <a:gd name="connsiteY149" fmla="*/ 260198 h 634380"/>
                    <a:gd name="connsiteX150" fmla="*/ 2473118 w 3573461"/>
                    <a:gd name="connsiteY150" fmla="*/ 259871 h 634380"/>
                    <a:gd name="connsiteX151" fmla="*/ 2499780 w 3573461"/>
                    <a:gd name="connsiteY151" fmla="*/ 280787 h 634380"/>
                    <a:gd name="connsiteX152" fmla="*/ 2469058 w 3573461"/>
                    <a:gd name="connsiteY152" fmla="*/ 291003 h 634380"/>
                    <a:gd name="connsiteX153" fmla="*/ 2442396 w 3573461"/>
                    <a:gd name="connsiteY153" fmla="*/ 270087 h 634380"/>
                    <a:gd name="connsiteX154" fmla="*/ 2473118 w 3573461"/>
                    <a:gd name="connsiteY154" fmla="*/ 259871 h 634380"/>
                    <a:gd name="connsiteX155" fmla="*/ 2110134 w 3573461"/>
                    <a:gd name="connsiteY155" fmla="*/ 259871 h 634380"/>
                    <a:gd name="connsiteX156" fmla="*/ 2136796 w 3573461"/>
                    <a:gd name="connsiteY156" fmla="*/ 280787 h 634380"/>
                    <a:gd name="connsiteX157" fmla="*/ 2106074 w 3573461"/>
                    <a:gd name="connsiteY157" fmla="*/ 291003 h 634380"/>
                    <a:gd name="connsiteX158" fmla="*/ 2079413 w 3573461"/>
                    <a:gd name="connsiteY158" fmla="*/ 270087 h 634380"/>
                    <a:gd name="connsiteX159" fmla="*/ 2110134 w 3573461"/>
                    <a:gd name="connsiteY159" fmla="*/ 259871 h 634380"/>
                    <a:gd name="connsiteX160" fmla="*/ 395291 w 3573461"/>
                    <a:gd name="connsiteY160" fmla="*/ 259871 h 634380"/>
                    <a:gd name="connsiteX161" fmla="*/ 421953 w 3573461"/>
                    <a:gd name="connsiteY161" fmla="*/ 280787 h 634380"/>
                    <a:gd name="connsiteX162" fmla="*/ 391231 w 3573461"/>
                    <a:gd name="connsiteY162" fmla="*/ 291003 h 634380"/>
                    <a:gd name="connsiteX163" fmla="*/ 364569 w 3573461"/>
                    <a:gd name="connsiteY163" fmla="*/ 270087 h 634380"/>
                    <a:gd name="connsiteX164" fmla="*/ 395291 w 3573461"/>
                    <a:gd name="connsiteY164" fmla="*/ 259871 h 634380"/>
                    <a:gd name="connsiteX165" fmla="*/ 2999281 w 3573461"/>
                    <a:gd name="connsiteY165" fmla="*/ 240370 h 634380"/>
                    <a:gd name="connsiteX166" fmla="*/ 3010051 w 3573461"/>
                    <a:gd name="connsiteY166" fmla="*/ 248223 h 634380"/>
                    <a:gd name="connsiteX167" fmla="*/ 2985854 w 3573461"/>
                    <a:gd name="connsiteY167" fmla="*/ 273058 h 634380"/>
                    <a:gd name="connsiteX168" fmla="*/ 2954290 w 3573461"/>
                    <a:gd name="connsiteY168" fmla="*/ 267640 h 634380"/>
                    <a:gd name="connsiteX169" fmla="*/ 2978487 w 3573461"/>
                    <a:gd name="connsiteY169" fmla="*/ 242806 h 634380"/>
                    <a:gd name="connsiteX170" fmla="*/ 2999281 w 3573461"/>
                    <a:gd name="connsiteY170" fmla="*/ 240370 h 634380"/>
                    <a:gd name="connsiteX171" fmla="*/ 921454 w 3573461"/>
                    <a:gd name="connsiteY171" fmla="*/ 240370 h 634380"/>
                    <a:gd name="connsiteX172" fmla="*/ 932225 w 3573461"/>
                    <a:gd name="connsiteY172" fmla="*/ 248223 h 634380"/>
                    <a:gd name="connsiteX173" fmla="*/ 908028 w 3573461"/>
                    <a:gd name="connsiteY173" fmla="*/ 273058 h 634380"/>
                    <a:gd name="connsiteX174" fmla="*/ 876464 w 3573461"/>
                    <a:gd name="connsiteY174" fmla="*/ 267640 h 634380"/>
                    <a:gd name="connsiteX175" fmla="*/ 900661 w 3573461"/>
                    <a:gd name="connsiteY175" fmla="*/ 242806 h 634380"/>
                    <a:gd name="connsiteX176" fmla="*/ 921454 w 3573461"/>
                    <a:gd name="connsiteY176" fmla="*/ 240370 h 634380"/>
                    <a:gd name="connsiteX177" fmla="*/ 2907325 w 3573461"/>
                    <a:gd name="connsiteY177" fmla="*/ 130962 h 634380"/>
                    <a:gd name="connsiteX178" fmla="*/ 2918095 w 3573461"/>
                    <a:gd name="connsiteY178" fmla="*/ 138815 h 634380"/>
                    <a:gd name="connsiteX179" fmla="*/ 2893898 w 3573461"/>
                    <a:gd name="connsiteY179" fmla="*/ 163649 h 634380"/>
                    <a:gd name="connsiteX180" fmla="*/ 2862334 w 3573461"/>
                    <a:gd name="connsiteY180" fmla="*/ 158231 h 634380"/>
                    <a:gd name="connsiteX181" fmla="*/ 2886531 w 3573461"/>
                    <a:gd name="connsiteY181" fmla="*/ 133397 h 634380"/>
                    <a:gd name="connsiteX182" fmla="*/ 2907325 w 3573461"/>
                    <a:gd name="connsiteY182" fmla="*/ 130962 h 634380"/>
                    <a:gd name="connsiteX183" fmla="*/ 829498 w 3573461"/>
                    <a:gd name="connsiteY183" fmla="*/ 130962 h 634380"/>
                    <a:gd name="connsiteX184" fmla="*/ 840269 w 3573461"/>
                    <a:gd name="connsiteY184" fmla="*/ 138815 h 634380"/>
                    <a:gd name="connsiteX185" fmla="*/ 816072 w 3573461"/>
                    <a:gd name="connsiteY185" fmla="*/ 163649 h 634380"/>
                    <a:gd name="connsiteX186" fmla="*/ 784508 w 3573461"/>
                    <a:gd name="connsiteY186" fmla="*/ 158231 h 634380"/>
                    <a:gd name="connsiteX187" fmla="*/ 808705 w 3573461"/>
                    <a:gd name="connsiteY187" fmla="*/ 133397 h 634380"/>
                    <a:gd name="connsiteX188" fmla="*/ 829498 w 3573461"/>
                    <a:gd name="connsiteY188" fmla="*/ 130962 h 634380"/>
                    <a:gd name="connsiteX189" fmla="*/ 1777930 w 3573461"/>
                    <a:gd name="connsiteY189" fmla="*/ 124623 h 634380"/>
                    <a:gd name="connsiteX190" fmla="*/ 1798763 w 3573461"/>
                    <a:gd name="connsiteY190" fmla="*/ 126521 h 634380"/>
                    <a:gd name="connsiteX191" fmla="*/ 1823401 w 3573461"/>
                    <a:gd name="connsiteY191" fmla="*/ 150726 h 634380"/>
                    <a:gd name="connsiteX192" fmla="*/ 1791943 w 3573461"/>
                    <a:gd name="connsiteY192" fmla="*/ 156956 h 634380"/>
                    <a:gd name="connsiteX193" fmla="*/ 1767303 w 3573461"/>
                    <a:gd name="connsiteY193" fmla="*/ 132750 h 634380"/>
                    <a:gd name="connsiteX194" fmla="*/ 1777930 w 3573461"/>
                    <a:gd name="connsiteY194" fmla="*/ 124623 h 634380"/>
                    <a:gd name="connsiteX195" fmla="*/ 3273900 w 3573461"/>
                    <a:gd name="connsiteY195" fmla="*/ 119895 h 634380"/>
                    <a:gd name="connsiteX196" fmla="*/ 3301341 w 3573461"/>
                    <a:gd name="connsiteY196" fmla="*/ 139320 h 634380"/>
                    <a:gd name="connsiteX197" fmla="*/ 3271046 w 3573461"/>
                    <a:gd name="connsiteY197" fmla="*/ 151220 h 634380"/>
                    <a:gd name="connsiteX198" fmla="*/ 3243606 w 3573461"/>
                    <a:gd name="connsiteY198" fmla="*/ 131795 h 634380"/>
                    <a:gd name="connsiteX199" fmla="*/ 3273900 w 3573461"/>
                    <a:gd name="connsiteY199" fmla="*/ 119895 h 634380"/>
                    <a:gd name="connsiteX200" fmla="*/ 1196074 w 3573461"/>
                    <a:gd name="connsiteY200" fmla="*/ 119895 h 634380"/>
                    <a:gd name="connsiteX201" fmla="*/ 1223515 w 3573461"/>
                    <a:gd name="connsiteY201" fmla="*/ 139320 h 634380"/>
                    <a:gd name="connsiteX202" fmla="*/ 1193220 w 3573461"/>
                    <a:gd name="connsiteY202" fmla="*/ 151220 h 634380"/>
                    <a:gd name="connsiteX203" fmla="*/ 1165779 w 3573461"/>
                    <a:gd name="connsiteY203" fmla="*/ 131795 h 634380"/>
                    <a:gd name="connsiteX204" fmla="*/ 1196074 w 3573461"/>
                    <a:gd name="connsiteY204" fmla="*/ 119895 h 634380"/>
                    <a:gd name="connsiteX205" fmla="*/ 2313276 w 3573461"/>
                    <a:gd name="connsiteY205" fmla="*/ 84542 h 634380"/>
                    <a:gd name="connsiteX206" fmla="*/ 2329871 w 3573461"/>
                    <a:gd name="connsiteY206" fmla="*/ 97530 h 634380"/>
                    <a:gd name="connsiteX207" fmla="*/ 2339382 w 3573461"/>
                    <a:gd name="connsiteY207" fmla="*/ 132541 h 634380"/>
                    <a:gd name="connsiteX208" fmla="*/ 2310131 w 3573461"/>
                    <a:gd name="connsiteY208" fmla="*/ 121067 h 634380"/>
                    <a:gd name="connsiteX209" fmla="*/ 2300620 w 3573461"/>
                    <a:gd name="connsiteY209" fmla="*/ 86056 h 634380"/>
                    <a:gd name="connsiteX210" fmla="*/ 2313276 w 3573461"/>
                    <a:gd name="connsiteY210" fmla="*/ 84542 h 634380"/>
                    <a:gd name="connsiteX211" fmla="*/ 1464540 w 3573461"/>
                    <a:gd name="connsiteY211" fmla="*/ 52929 h 634380"/>
                    <a:gd name="connsiteX212" fmla="*/ 1476564 w 3573461"/>
                    <a:gd name="connsiteY212" fmla="*/ 57491 h 634380"/>
                    <a:gd name="connsiteX213" fmla="*/ 1458003 w 3573461"/>
                    <a:gd name="connsiteY213" fmla="*/ 88498 h 634380"/>
                    <a:gd name="connsiteX214" fmla="*/ 1426268 w 3573461"/>
                    <a:gd name="connsiteY214" fmla="*/ 92216 h 634380"/>
                    <a:gd name="connsiteX215" fmla="*/ 1444829 w 3573461"/>
                    <a:gd name="connsiteY215" fmla="*/ 61210 h 634380"/>
                    <a:gd name="connsiteX216" fmla="*/ 1464540 w 3573461"/>
                    <a:gd name="connsiteY216" fmla="*/ 52929 h 634380"/>
                    <a:gd name="connsiteX217" fmla="*/ 1037664 w 3573461"/>
                    <a:gd name="connsiteY217" fmla="*/ 45785 h 634380"/>
                    <a:gd name="connsiteX218" fmla="*/ 1031570 w 3573461"/>
                    <a:gd name="connsiteY218" fmla="*/ 54294 h 634380"/>
                    <a:gd name="connsiteX219" fmla="*/ 1000682 w 3573461"/>
                    <a:gd name="connsiteY219" fmla="*/ 63763 h 634380"/>
                    <a:gd name="connsiteX220" fmla="*/ 1001408 w 3573461"/>
                    <a:gd name="connsiteY220" fmla="*/ 50031 h 634380"/>
                    <a:gd name="connsiteX221" fmla="*/ 1022581 w 3573461"/>
                    <a:gd name="connsiteY221" fmla="*/ 47143 h 634380"/>
                    <a:gd name="connsiteX222" fmla="*/ 2578800 w 3573461"/>
                    <a:gd name="connsiteY222" fmla="*/ 33030 h 634380"/>
                    <a:gd name="connsiteX223" fmla="*/ 2605462 w 3573461"/>
                    <a:gd name="connsiteY223" fmla="*/ 53946 h 634380"/>
                    <a:gd name="connsiteX224" fmla="*/ 2574740 w 3573461"/>
                    <a:gd name="connsiteY224" fmla="*/ 64162 h 634380"/>
                    <a:gd name="connsiteX225" fmla="*/ 2548080 w 3573461"/>
                    <a:gd name="connsiteY225" fmla="*/ 43246 h 634380"/>
                    <a:gd name="connsiteX226" fmla="*/ 2578800 w 3573461"/>
                    <a:gd name="connsiteY226" fmla="*/ 33030 h 634380"/>
                    <a:gd name="connsiteX227" fmla="*/ 1641801 w 3573461"/>
                    <a:gd name="connsiteY227" fmla="*/ 657 h 634380"/>
                    <a:gd name="connsiteX228" fmla="*/ 1637088 w 3573461"/>
                    <a:gd name="connsiteY228" fmla="*/ 4261 h 634380"/>
                    <a:gd name="connsiteX229" fmla="*/ 1616255 w 3573461"/>
                    <a:gd name="connsiteY229" fmla="*/ 2363 h 634380"/>
                    <a:gd name="connsiteX230" fmla="*/ 1615886 w 3573461"/>
                    <a:gd name="connsiteY230" fmla="*/ 2151 h 634380"/>
                    <a:gd name="connsiteX231" fmla="*/ 2148692 w 3573461"/>
                    <a:gd name="connsiteY231" fmla="*/ 1 h 634380"/>
                    <a:gd name="connsiteX232" fmla="*/ 2177711 w 3573461"/>
                    <a:gd name="connsiteY232" fmla="*/ 15805 h 634380"/>
                    <a:gd name="connsiteX233" fmla="*/ 2148654 w 3573461"/>
                    <a:gd name="connsiteY233" fmla="*/ 31510 h 634380"/>
                    <a:gd name="connsiteX234" fmla="*/ 2119634 w 3573461"/>
                    <a:gd name="connsiteY234" fmla="*/ 15705 h 634380"/>
                    <a:gd name="connsiteX235" fmla="*/ 2148692 w 3573461"/>
                    <a:gd name="connsiteY235" fmla="*/ 1 h 6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</a:cxnLst>
                  <a:rect l="l" t="t" r="r" b="b"/>
                  <a:pathLst>
                    <a:path w="3573461" h="634380">
                      <a:moveTo>
                        <a:pt x="170037" y="623176"/>
                      </a:moveTo>
                      <a:cubicBezTo>
                        <a:pt x="178009" y="624215"/>
                        <a:pt x="185066" y="626908"/>
                        <a:pt x="190032" y="630424"/>
                      </a:cubicBezTo>
                      <a:lnTo>
                        <a:pt x="192451" y="634380"/>
                      </a:lnTo>
                      <a:lnTo>
                        <a:pt x="154275" y="624635"/>
                      </a:lnTo>
                      <a:close/>
                      <a:moveTo>
                        <a:pt x="778082" y="581738"/>
                      </a:moveTo>
                      <a:cubicBezTo>
                        <a:pt x="783825" y="581065"/>
                        <a:pt x="788287" y="582533"/>
                        <a:pt x="790106" y="586301"/>
                      </a:cubicBezTo>
                      <a:cubicBezTo>
                        <a:pt x="793743" y="593835"/>
                        <a:pt x="785433" y="607718"/>
                        <a:pt x="771545" y="617307"/>
                      </a:cubicBezTo>
                      <a:cubicBezTo>
                        <a:pt x="757656" y="626896"/>
                        <a:pt x="743447" y="628561"/>
                        <a:pt x="739809" y="621026"/>
                      </a:cubicBezTo>
                      <a:cubicBezTo>
                        <a:pt x="736171" y="613491"/>
                        <a:pt x="744481" y="599608"/>
                        <a:pt x="758370" y="590019"/>
                      </a:cubicBezTo>
                      <a:cubicBezTo>
                        <a:pt x="765315" y="585225"/>
                        <a:pt x="772339" y="582411"/>
                        <a:pt x="778082" y="581738"/>
                      </a:cubicBezTo>
                      <a:close/>
                      <a:moveTo>
                        <a:pt x="1088319" y="581709"/>
                      </a:moveTo>
                      <a:cubicBezTo>
                        <a:pt x="1094089" y="581635"/>
                        <a:pt x="1098427" y="583560"/>
                        <a:pt x="1099965" y="587502"/>
                      </a:cubicBezTo>
                      <a:cubicBezTo>
                        <a:pt x="1101504" y="591445"/>
                        <a:pt x="1099952" y="596658"/>
                        <a:pt x="1096198" y="601899"/>
                      </a:cubicBezTo>
                      <a:lnTo>
                        <a:pt x="1080422" y="615434"/>
                      </a:lnTo>
                      <a:lnTo>
                        <a:pt x="1052989" y="618689"/>
                      </a:lnTo>
                      <a:lnTo>
                        <a:pt x="1051319" y="618852"/>
                      </a:lnTo>
                      <a:lnTo>
                        <a:pt x="1047337" y="616871"/>
                      </a:lnTo>
                      <a:cubicBezTo>
                        <a:pt x="1044260" y="608987"/>
                        <a:pt x="1053546" y="596021"/>
                        <a:pt x="1068080" y="587911"/>
                      </a:cubicBezTo>
                      <a:cubicBezTo>
                        <a:pt x="1075347" y="583855"/>
                        <a:pt x="1082548" y="581783"/>
                        <a:pt x="1088319" y="581709"/>
                      </a:cubicBezTo>
                      <a:close/>
                      <a:moveTo>
                        <a:pt x="438503" y="556208"/>
                      </a:moveTo>
                      <a:cubicBezTo>
                        <a:pt x="444246" y="555535"/>
                        <a:pt x="448708" y="557003"/>
                        <a:pt x="450527" y="560771"/>
                      </a:cubicBezTo>
                      <a:cubicBezTo>
                        <a:pt x="454164" y="568306"/>
                        <a:pt x="445854" y="582188"/>
                        <a:pt x="431966" y="591777"/>
                      </a:cubicBezTo>
                      <a:cubicBezTo>
                        <a:pt x="418077" y="601367"/>
                        <a:pt x="403868" y="603031"/>
                        <a:pt x="400230" y="595496"/>
                      </a:cubicBezTo>
                      <a:cubicBezTo>
                        <a:pt x="396592" y="587961"/>
                        <a:pt x="404902" y="574079"/>
                        <a:pt x="418791" y="564490"/>
                      </a:cubicBezTo>
                      <a:cubicBezTo>
                        <a:pt x="425736" y="559695"/>
                        <a:pt x="432760" y="556882"/>
                        <a:pt x="438503" y="556208"/>
                      </a:cubicBezTo>
                      <a:close/>
                      <a:moveTo>
                        <a:pt x="1652576" y="530203"/>
                      </a:moveTo>
                      <a:cubicBezTo>
                        <a:pt x="1658269" y="529074"/>
                        <a:pt x="1665664" y="529618"/>
                        <a:pt x="1673409" y="532101"/>
                      </a:cubicBezTo>
                      <a:cubicBezTo>
                        <a:pt x="1681155" y="534582"/>
                        <a:pt x="1687785" y="538532"/>
                        <a:pt x="1692244" y="542913"/>
                      </a:cubicBezTo>
                      <a:lnTo>
                        <a:pt x="1693917" y="546773"/>
                      </a:lnTo>
                      <a:lnTo>
                        <a:pt x="1663057" y="548771"/>
                      </a:lnTo>
                      <a:lnTo>
                        <a:pt x="1647232" y="550517"/>
                      </a:lnTo>
                      <a:lnTo>
                        <a:pt x="1641949" y="538330"/>
                      </a:lnTo>
                      <a:cubicBezTo>
                        <a:pt x="1642892" y="534128"/>
                        <a:pt x="1646883" y="531330"/>
                        <a:pt x="1652576" y="530203"/>
                      </a:cubicBezTo>
                      <a:close/>
                      <a:moveTo>
                        <a:pt x="2085280" y="521229"/>
                      </a:moveTo>
                      <a:cubicBezTo>
                        <a:pt x="2090870" y="519516"/>
                        <a:pt x="2095466" y="520152"/>
                        <a:pt x="2097744" y="523544"/>
                      </a:cubicBezTo>
                      <a:lnTo>
                        <a:pt x="2097179" y="534241"/>
                      </a:lnTo>
                      <a:lnTo>
                        <a:pt x="2066250" y="533857"/>
                      </a:lnTo>
                      <a:lnTo>
                        <a:pt x="2066856" y="533011"/>
                      </a:lnTo>
                      <a:cubicBezTo>
                        <a:pt x="2073107" y="527006"/>
                        <a:pt x="2079690" y="522942"/>
                        <a:pt x="2085280" y="521229"/>
                      </a:cubicBezTo>
                      <a:close/>
                      <a:moveTo>
                        <a:pt x="7453" y="521229"/>
                      </a:moveTo>
                      <a:cubicBezTo>
                        <a:pt x="13043" y="519516"/>
                        <a:pt x="17639" y="520152"/>
                        <a:pt x="19918" y="523544"/>
                      </a:cubicBezTo>
                      <a:cubicBezTo>
                        <a:pt x="22197" y="526935"/>
                        <a:pt x="21726" y="532440"/>
                        <a:pt x="19123" y="538598"/>
                      </a:cubicBezTo>
                      <a:lnTo>
                        <a:pt x="14889" y="544511"/>
                      </a:lnTo>
                      <a:lnTo>
                        <a:pt x="3087" y="533344"/>
                      </a:lnTo>
                      <a:lnTo>
                        <a:pt x="0" y="525995"/>
                      </a:lnTo>
                      <a:close/>
                      <a:moveTo>
                        <a:pt x="2657939" y="468844"/>
                      </a:moveTo>
                      <a:cubicBezTo>
                        <a:pt x="2663693" y="469368"/>
                        <a:pt x="2670766" y="472000"/>
                        <a:pt x="2677795" y="476615"/>
                      </a:cubicBezTo>
                      <a:cubicBezTo>
                        <a:pt x="2691854" y="485844"/>
                        <a:pt x="2700412" y="499508"/>
                        <a:pt x="2696912" y="507135"/>
                      </a:cubicBezTo>
                      <a:cubicBezTo>
                        <a:pt x="2693410" y="514762"/>
                        <a:pt x="2679175" y="513465"/>
                        <a:pt x="2665116" y="504236"/>
                      </a:cubicBezTo>
                      <a:cubicBezTo>
                        <a:pt x="2651058" y="495007"/>
                        <a:pt x="2642500" y="481341"/>
                        <a:pt x="2646001" y="473715"/>
                      </a:cubicBezTo>
                      <a:cubicBezTo>
                        <a:pt x="2647751" y="469902"/>
                        <a:pt x="2652185" y="468319"/>
                        <a:pt x="2657939" y="468844"/>
                      </a:cubicBezTo>
                      <a:close/>
                      <a:moveTo>
                        <a:pt x="580113" y="468844"/>
                      </a:moveTo>
                      <a:cubicBezTo>
                        <a:pt x="585867" y="469368"/>
                        <a:pt x="592940" y="472000"/>
                        <a:pt x="599969" y="476615"/>
                      </a:cubicBezTo>
                      <a:cubicBezTo>
                        <a:pt x="614028" y="485844"/>
                        <a:pt x="622585" y="499508"/>
                        <a:pt x="619084" y="507135"/>
                      </a:cubicBezTo>
                      <a:cubicBezTo>
                        <a:pt x="615583" y="514762"/>
                        <a:pt x="601348" y="513465"/>
                        <a:pt x="587290" y="504236"/>
                      </a:cubicBezTo>
                      <a:cubicBezTo>
                        <a:pt x="573230" y="495007"/>
                        <a:pt x="564672" y="481341"/>
                        <a:pt x="568173" y="473715"/>
                      </a:cubicBezTo>
                      <a:cubicBezTo>
                        <a:pt x="569924" y="469902"/>
                        <a:pt x="574358" y="468319"/>
                        <a:pt x="580113" y="468844"/>
                      </a:cubicBezTo>
                      <a:close/>
                      <a:moveTo>
                        <a:pt x="3017188" y="428007"/>
                      </a:moveTo>
                      <a:cubicBezTo>
                        <a:pt x="3022901" y="428988"/>
                        <a:pt x="3026942" y="431684"/>
                        <a:pt x="3027959" y="435860"/>
                      </a:cubicBezTo>
                      <a:cubicBezTo>
                        <a:pt x="3029993" y="444213"/>
                        <a:pt x="3019160" y="455333"/>
                        <a:pt x="3003762" y="460695"/>
                      </a:cubicBezTo>
                      <a:cubicBezTo>
                        <a:pt x="2988364" y="466057"/>
                        <a:pt x="2974232" y="463631"/>
                        <a:pt x="2972198" y="455277"/>
                      </a:cubicBezTo>
                      <a:cubicBezTo>
                        <a:pt x="2970164" y="446924"/>
                        <a:pt x="2980998" y="435804"/>
                        <a:pt x="2996395" y="430442"/>
                      </a:cubicBezTo>
                      <a:cubicBezTo>
                        <a:pt x="3004094" y="427761"/>
                        <a:pt x="3011478" y="427027"/>
                        <a:pt x="3017188" y="428007"/>
                      </a:cubicBezTo>
                      <a:close/>
                      <a:moveTo>
                        <a:pt x="939362" y="428007"/>
                      </a:moveTo>
                      <a:cubicBezTo>
                        <a:pt x="945074" y="428988"/>
                        <a:pt x="949116" y="431684"/>
                        <a:pt x="950133" y="435860"/>
                      </a:cubicBezTo>
                      <a:cubicBezTo>
                        <a:pt x="952167" y="444213"/>
                        <a:pt x="941334" y="455333"/>
                        <a:pt x="925936" y="460695"/>
                      </a:cubicBezTo>
                      <a:cubicBezTo>
                        <a:pt x="910538" y="466057"/>
                        <a:pt x="896406" y="463631"/>
                        <a:pt x="894372" y="455277"/>
                      </a:cubicBezTo>
                      <a:cubicBezTo>
                        <a:pt x="892338" y="446924"/>
                        <a:pt x="903171" y="435804"/>
                        <a:pt x="918569" y="430442"/>
                      </a:cubicBezTo>
                      <a:cubicBezTo>
                        <a:pt x="926268" y="427761"/>
                        <a:pt x="933650" y="427027"/>
                        <a:pt x="939362" y="428007"/>
                      </a:cubicBezTo>
                      <a:close/>
                      <a:moveTo>
                        <a:pt x="3376188" y="423643"/>
                      </a:moveTo>
                      <a:cubicBezTo>
                        <a:pt x="3381931" y="422971"/>
                        <a:pt x="3386393" y="424438"/>
                        <a:pt x="3388211" y="428206"/>
                      </a:cubicBezTo>
                      <a:cubicBezTo>
                        <a:pt x="3391850" y="435741"/>
                        <a:pt x="3383540" y="449623"/>
                        <a:pt x="3369650" y="459212"/>
                      </a:cubicBezTo>
                      <a:cubicBezTo>
                        <a:pt x="3355762" y="468802"/>
                        <a:pt x="3341554" y="470466"/>
                        <a:pt x="3337915" y="462931"/>
                      </a:cubicBezTo>
                      <a:cubicBezTo>
                        <a:pt x="3334278" y="455396"/>
                        <a:pt x="3342587" y="441514"/>
                        <a:pt x="3356476" y="431925"/>
                      </a:cubicBezTo>
                      <a:cubicBezTo>
                        <a:pt x="3363421" y="427130"/>
                        <a:pt x="3370445" y="424317"/>
                        <a:pt x="3376188" y="423643"/>
                      </a:cubicBezTo>
                      <a:close/>
                      <a:moveTo>
                        <a:pt x="1298362" y="423643"/>
                      </a:moveTo>
                      <a:cubicBezTo>
                        <a:pt x="1304104" y="422971"/>
                        <a:pt x="1308566" y="424438"/>
                        <a:pt x="1310385" y="428206"/>
                      </a:cubicBezTo>
                      <a:cubicBezTo>
                        <a:pt x="1314023" y="435741"/>
                        <a:pt x="1305713" y="449623"/>
                        <a:pt x="1291824" y="459212"/>
                      </a:cubicBezTo>
                      <a:cubicBezTo>
                        <a:pt x="1277935" y="468802"/>
                        <a:pt x="1263727" y="470466"/>
                        <a:pt x="1260089" y="462931"/>
                      </a:cubicBezTo>
                      <a:cubicBezTo>
                        <a:pt x="1256451" y="455396"/>
                        <a:pt x="1264761" y="441514"/>
                        <a:pt x="1278650" y="431925"/>
                      </a:cubicBezTo>
                      <a:cubicBezTo>
                        <a:pt x="1285594" y="427130"/>
                        <a:pt x="1292619" y="424317"/>
                        <a:pt x="1298362" y="423643"/>
                      </a:cubicBezTo>
                      <a:close/>
                      <a:moveTo>
                        <a:pt x="2288722" y="373108"/>
                      </a:moveTo>
                      <a:cubicBezTo>
                        <a:pt x="2304569" y="376063"/>
                        <a:pt x="2316505" y="385428"/>
                        <a:pt x="2315384" y="394024"/>
                      </a:cubicBezTo>
                      <a:cubicBezTo>
                        <a:pt x="2314264" y="402621"/>
                        <a:pt x="2300509" y="407196"/>
                        <a:pt x="2284662" y="404241"/>
                      </a:cubicBezTo>
                      <a:cubicBezTo>
                        <a:pt x="2268816" y="401286"/>
                        <a:pt x="2256879" y="391921"/>
                        <a:pt x="2258001" y="383325"/>
                      </a:cubicBezTo>
                      <a:cubicBezTo>
                        <a:pt x="2259122" y="374728"/>
                        <a:pt x="2272876" y="370153"/>
                        <a:pt x="2288722" y="373108"/>
                      </a:cubicBezTo>
                      <a:close/>
                      <a:moveTo>
                        <a:pt x="1925738" y="373108"/>
                      </a:moveTo>
                      <a:cubicBezTo>
                        <a:pt x="1941585" y="376063"/>
                        <a:pt x="1953521" y="385428"/>
                        <a:pt x="1952401" y="394024"/>
                      </a:cubicBezTo>
                      <a:cubicBezTo>
                        <a:pt x="1951280" y="402621"/>
                        <a:pt x="1937526" y="407196"/>
                        <a:pt x="1921679" y="404241"/>
                      </a:cubicBezTo>
                      <a:cubicBezTo>
                        <a:pt x="1905833" y="401286"/>
                        <a:pt x="1893896" y="391921"/>
                        <a:pt x="1895018" y="383325"/>
                      </a:cubicBezTo>
                      <a:cubicBezTo>
                        <a:pt x="1896138" y="374728"/>
                        <a:pt x="1909893" y="370153"/>
                        <a:pt x="1925738" y="373108"/>
                      </a:cubicBezTo>
                      <a:close/>
                      <a:moveTo>
                        <a:pt x="210896" y="373108"/>
                      </a:moveTo>
                      <a:cubicBezTo>
                        <a:pt x="226741" y="376063"/>
                        <a:pt x="238678" y="385428"/>
                        <a:pt x="237558" y="394024"/>
                      </a:cubicBezTo>
                      <a:cubicBezTo>
                        <a:pt x="236436" y="402621"/>
                        <a:pt x="222682" y="407196"/>
                        <a:pt x="206836" y="404241"/>
                      </a:cubicBezTo>
                      <a:cubicBezTo>
                        <a:pt x="190990" y="401286"/>
                        <a:pt x="179053" y="391921"/>
                        <a:pt x="180174" y="383325"/>
                      </a:cubicBezTo>
                      <a:cubicBezTo>
                        <a:pt x="181295" y="374728"/>
                        <a:pt x="195049" y="370153"/>
                        <a:pt x="210896" y="373108"/>
                      </a:cubicBezTo>
                      <a:close/>
                      <a:moveTo>
                        <a:pt x="2814884" y="353608"/>
                      </a:moveTo>
                      <a:cubicBezTo>
                        <a:pt x="2820596" y="354589"/>
                        <a:pt x="2824638" y="357285"/>
                        <a:pt x="2825654" y="361461"/>
                      </a:cubicBezTo>
                      <a:cubicBezTo>
                        <a:pt x="2827689" y="369814"/>
                        <a:pt x="2816856" y="380934"/>
                        <a:pt x="2801458" y="386296"/>
                      </a:cubicBezTo>
                      <a:cubicBezTo>
                        <a:pt x="2786060" y="391657"/>
                        <a:pt x="2771928" y="389232"/>
                        <a:pt x="2769894" y="380878"/>
                      </a:cubicBezTo>
                      <a:cubicBezTo>
                        <a:pt x="2767860" y="372525"/>
                        <a:pt x="2778693" y="361405"/>
                        <a:pt x="2794091" y="356043"/>
                      </a:cubicBezTo>
                      <a:cubicBezTo>
                        <a:pt x="2801790" y="353362"/>
                        <a:pt x="2809172" y="352629"/>
                        <a:pt x="2814884" y="353608"/>
                      </a:cubicBezTo>
                      <a:close/>
                      <a:moveTo>
                        <a:pt x="737058" y="353608"/>
                      </a:moveTo>
                      <a:cubicBezTo>
                        <a:pt x="742770" y="354589"/>
                        <a:pt x="746811" y="357285"/>
                        <a:pt x="747828" y="361461"/>
                      </a:cubicBezTo>
                      <a:cubicBezTo>
                        <a:pt x="749862" y="369814"/>
                        <a:pt x="739029" y="380934"/>
                        <a:pt x="723631" y="386296"/>
                      </a:cubicBezTo>
                      <a:cubicBezTo>
                        <a:pt x="708233" y="391657"/>
                        <a:pt x="694102" y="389232"/>
                        <a:pt x="692067" y="380878"/>
                      </a:cubicBezTo>
                      <a:cubicBezTo>
                        <a:pt x="690033" y="372525"/>
                        <a:pt x="700866" y="361405"/>
                        <a:pt x="716264" y="356043"/>
                      </a:cubicBezTo>
                      <a:cubicBezTo>
                        <a:pt x="723964" y="353362"/>
                        <a:pt x="731346" y="352629"/>
                        <a:pt x="737058" y="353608"/>
                      </a:cubicBezTo>
                      <a:close/>
                      <a:moveTo>
                        <a:pt x="1665646" y="321557"/>
                      </a:moveTo>
                      <a:cubicBezTo>
                        <a:pt x="1671339" y="320428"/>
                        <a:pt x="1678733" y="320972"/>
                        <a:pt x="1686479" y="323454"/>
                      </a:cubicBezTo>
                      <a:cubicBezTo>
                        <a:pt x="1701969" y="328417"/>
                        <a:pt x="1713000" y="339255"/>
                        <a:pt x="1711117" y="347660"/>
                      </a:cubicBezTo>
                      <a:cubicBezTo>
                        <a:pt x="1709234" y="356064"/>
                        <a:pt x="1695149" y="358853"/>
                        <a:pt x="1679659" y="353889"/>
                      </a:cubicBezTo>
                      <a:cubicBezTo>
                        <a:pt x="1664168" y="348925"/>
                        <a:pt x="1653136" y="338088"/>
                        <a:pt x="1655019" y="329684"/>
                      </a:cubicBezTo>
                      <a:cubicBezTo>
                        <a:pt x="1655960" y="325482"/>
                        <a:pt x="1659953" y="322684"/>
                        <a:pt x="1665646" y="321557"/>
                      </a:cubicBezTo>
                      <a:close/>
                      <a:moveTo>
                        <a:pt x="3201584" y="314769"/>
                      </a:moveTo>
                      <a:cubicBezTo>
                        <a:pt x="3207296" y="315750"/>
                        <a:pt x="3211338" y="318446"/>
                        <a:pt x="3212354" y="322622"/>
                      </a:cubicBezTo>
                      <a:cubicBezTo>
                        <a:pt x="3214389" y="330975"/>
                        <a:pt x="3203556" y="342096"/>
                        <a:pt x="3188158" y="347457"/>
                      </a:cubicBezTo>
                      <a:cubicBezTo>
                        <a:pt x="3172760" y="352818"/>
                        <a:pt x="3158628" y="350393"/>
                        <a:pt x="3156594" y="342039"/>
                      </a:cubicBezTo>
                      <a:cubicBezTo>
                        <a:pt x="3154560" y="333686"/>
                        <a:pt x="3165393" y="322566"/>
                        <a:pt x="3180791" y="317204"/>
                      </a:cubicBezTo>
                      <a:cubicBezTo>
                        <a:pt x="3188490" y="314523"/>
                        <a:pt x="3195872" y="313790"/>
                        <a:pt x="3201584" y="314769"/>
                      </a:cubicBezTo>
                      <a:close/>
                      <a:moveTo>
                        <a:pt x="1123758" y="314769"/>
                      </a:moveTo>
                      <a:cubicBezTo>
                        <a:pt x="1129469" y="315750"/>
                        <a:pt x="1133511" y="318446"/>
                        <a:pt x="1134528" y="322622"/>
                      </a:cubicBezTo>
                      <a:cubicBezTo>
                        <a:pt x="1136562" y="330975"/>
                        <a:pt x="1125729" y="342096"/>
                        <a:pt x="1110331" y="347457"/>
                      </a:cubicBezTo>
                      <a:cubicBezTo>
                        <a:pt x="1094933" y="352818"/>
                        <a:pt x="1080802" y="350393"/>
                        <a:pt x="1078767" y="342039"/>
                      </a:cubicBezTo>
                      <a:cubicBezTo>
                        <a:pt x="1076733" y="333686"/>
                        <a:pt x="1087566" y="322566"/>
                        <a:pt x="1102964" y="317204"/>
                      </a:cubicBezTo>
                      <a:cubicBezTo>
                        <a:pt x="1110664" y="314523"/>
                        <a:pt x="1118046" y="313790"/>
                        <a:pt x="1123758" y="314769"/>
                      </a:cubicBezTo>
                      <a:close/>
                      <a:moveTo>
                        <a:pt x="3560584" y="310406"/>
                      </a:moveTo>
                      <a:cubicBezTo>
                        <a:pt x="3566326" y="309732"/>
                        <a:pt x="3570788" y="311201"/>
                        <a:pt x="3572607" y="314968"/>
                      </a:cubicBezTo>
                      <a:cubicBezTo>
                        <a:pt x="3576245" y="322503"/>
                        <a:pt x="3567936" y="336385"/>
                        <a:pt x="3554046" y="345975"/>
                      </a:cubicBezTo>
                      <a:cubicBezTo>
                        <a:pt x="3540157" y="355564"/>
                        <a:pt x="3525949" y="357228"/>
                        <a:pt x="3522311" y="349693"/>
                      </a:cubicBezTo>
                      <a:cubicBezTo>
                        <a:pt x="3518673" y="342158"/>
                        <a:pt x="3526983" y="328276"/>
                        <a:pt x="3540872" y="318687"/>
                      </a:cubicBezTo>
                      <a:cubicBezTo>
                        <a:pt x="3547816" y="313892"/>
                        <a:pt x="3554841" y="311079"/>
                        <a:pt x="3560584" y="310406"/>
                      </a:cubicBezTo>
                      <a:close/>
                      <a:moveTo>
                        <a:pt x="1482757" y="310406"/>
                      </a:moveTo>
                      <a:cubicBezTo>
                        <a:pt x="1488500" y="309732"/>
                        <a:pt x="1492962" y="311201"/>
                        <a:pt x="1494781" y="314968"/>
                      </a:cubicBezTo>
                      <a:cubicBezTo>
                        <a:pt x="1498418" y="322503"/>
                        <a:pt x="1490108" y="336385"/>
                        <a:pt x="1476220" y="345975"/>
                      </a:cubicBezTo>
                      <a:cubicBezTo>
                        <a:pt x="1462330" y="355564"/>
                        <a:pt x="1448122" y="357228"/>
                        <a:pt x="1444484" y="349693"/>
                      </a:cubicBezTo>
                      <a:cubicBezTo>
                        <a:pt x="1440846" y="342158"/>
                        <a:pt x="1449155" y="328276"/>
                        <a:pt x="1463045" y="318687"/>
                      </a:cubicBezTo>
                      <a:cubicBezTo>
                        <a:pt x="1469990" y="313892"/>
                        <a:pt x="1477014" y="311079"/>
                        <a:pt x="1482757" y="310406"/>
                      </a:cubicBezTo>
                      <a:close/>
                      <a:moveTo>
                        <a:pt x="2671008" y="260198"/>
                      </a:moveTo>
                      <a:cubicBezTo>
                        <a:pt x="2676762" y="260722"/>
                        <a:pt x="2683836" y="263355"/>
                        <a:pt x="2690864" y="267969"/>
                      </a:cubicBezTo>
                      <a:cubicBezTo>
                        <a:pt x="2704924" y="277197"/>
                        <a:pt x="2713482" y="290862"/>
                        <a:pt x="2709981" y="298489"/>
                      </a:cubicBezTo>
                      <a:cubicBezTo>
                        <a:pt x="2706480" y="306116"/>
                        <a:pt x="2692245" y="304819"/>
                        <a:pt x="2678186" y="295590"/>
                      </a:cubicBezTo>
                      <a:cubicBezTo>
                        <a:pt x="2664127" y="286361"/>
                        <a:pt x="2655569" y="272696"/>
                        <a:pt x="2659070" y="265069"/>
                      </a:cubicBezTo>
                      <a:cubicBezTo>
                        <a:pt x="2660820" y="261256"/>
                        <a:pt x="2665254" y="259673"/>
                        <a:pt x="2671008" y="260198"/>
                      </a:cubicBezTo>
                      <a:close/>
                      <a:moveTo>
                        <a:pt x="593182" y="260198"/>
                      </a:moveTo>
                      <a:cubicBezTo>
                        <a:pt x="598935" y="260722"/>
                        <a:pt x="606009" y="263355"/>
                        <a:pt x="613038" y="267969"/>
                      </a:cubicBezTo>
                      <a:cubicBezTo>
                        <a:pt x="627097" y="277197"/>
                        <a:pt x="635655" y="290862"/>
                        <a:pt x="632153" y="298489"/>
                      </a:cubicBezTo>
                      <a:cubicBezTo>
                        <a:pt x="628652" y="306116"/>
                        <a:pt x="614417" y="304819"/>
                        <a:pt x="600359" y="295590"/>
                      </a:cubicBezTo>
                      <a:cubicBezTo>
                        <a:pt x="586300" y="286361"/>
                        <a:pt x="577742" y="272696"/>
                        <a:pt x="581243" y="265069"/>
                      </a:cubicBezTo>
                      <a:cubicBezTo>
                        <a:pt x="582994" y="261256"/>
                        <a:pt x="587428" y="259673"/>
                        <a:pt x="593182" y="260198"/>
                      </a:cubicBezTo>
                      <a:close/>
                      <a:moveTo>
                        <a:pt x="2473118" y="259871"/>
                      </a:moveTo>
                      <a:cubicBezTo>
                        <a:pt x="2488964" y="262825"/>
                        <a:pt x="2500900" y="272190"/>
                        <a:pt x="2499780" y="280787"/>
                      </a:cubicBezTo>
                      <a:cubicBezTo>
                        <a:pt x="2498659" y="289383"/>
                        <a:pt x="2484904" y="293959"/>
                        <a:pt x="2469058" y="291003"/>
                      </a:cubicBezTo>
                      <a:cubicBezTo>
                        <a:pt x="2453212" y="288048"/>
                        <a:pt x="2441275" y="278684"/>
                        <a:pt x="2442396" y="270087"/>
                      </a:cubicBezTo>
                      <a:cubicBezTo>
                        <a:pt x="2443517" y="261490"/>
                        <a:pt x="2457272" y="256915"/>
                        <a:pt x="2473118" y="259871"/>
                      </a:cubicBezTo>
                      <a:close/>
                      <a:moveTo>
                        <a:pt x="2110134" y="259871"/>
                      </a:moveTo>
                      <a:cubicBezTo>
                        <a:pt x="2125981" y="262825"/>
                        <a:pt x="2137917" y="272190"/>
                        <a:pt x="2136796" y="280787"/>
                      </a:cubicBezTo>
                      <a:cubicBezTo>
                        <a:pt x="2135676" y="289383"/>
                        <a:pt x="2121921" y="293959"/>
                        <a:pt x="2106074" y="291003"/>
                      </a:cubicBezTo>
                      <a:cubicBezTo>
                        <a:pt x="2090228" y="288048"/>
                        <a:pt x="2078292" y="278684"/>
                        <a:pt x="2079413" y="270087"/>
                      </a:cubicBezTo>
                      <a:cubicBezTo>
                        <a:pt x="2080534" y="261490"/>
                        <a:pt x="2094288" y="256915"/>
                        <a:pt x="2110134" y="259871"/>
                      </a:cubicBezTo>
                      <a:close/>
                      <a:moveTo>
                        <a:pt x="395291" y="259871"/>
                      </a:moveTo>
                      <a:cubicBezTo>
                        <a:pt x="411137" y="262825"/>
                        <a:pt x="423074" y="272190"/>
                        <a:pt x="421953" y="280787"/>
                      </a:cubicBezTo>
                      <a:cubicBezTo>
                        <a:pt x="420832" y="289383"/>
                        <a:pt x="407077" y="293959"/>
                        <a:pt x="391231" y="291003"/>
                      </a:cubicBezTo>
                      <a:cubicBezTo>
                        <a:pt x="375386" y="288048"/>
                        <a:pt x="363449" y="278684"/>
                        <a:pt x="364569" y="270087"/>
                      </a:cubicBezTo>
                      <a:cubicBezTo>
                        <a:pt x="365691" y="261490"/>
                        <a:pt x="379444" y="256915"/>
                        <a:pt x="395291" y="259871"/>
                      </a:cubicBezTo>
                      <a:close/>
                      <a:moveTo>
                        <a:pt x="2999281" y="240370"/>
                      </a:moveTo>
                      <a:cubicBezTo>
                        <a:pt x="3004993" y="241351"/>
                        <a:pt x="3009035" y="244047"/>
                        <a:pt x="3010051" y="248223"/>
                      </a:cubicBezTo>
                      <a:cubicBezTo>
                        <a:pt x="3012086" y="256576"/>
                        <a:pt x="3001253" y="267697"/>
                        <a:pt x="2985854" y="273058"/>
                      </a:cubicBezTo>
                      <a:cubicBezTo>
                        <a:pt x="2970457" y="278419"/>
                        <a:pt x="2956324" y="275995"/>
                        <a:pt x="2954290" y="267640"/>
                      </a:cubicBezTo>
                      <a:cubicBezTo>
                        <a:pt x="2952256" y="259287"/>
                        <a:pt x="2963090" y="248167"/>
                        <a:pt x="2978487" y="242806"/>
                      </a:cubicBezTo>
                      <a:cubicBezTo>
                        <a:pt x="2986187" y="240124"/>
                        <a:pt x="2993568" y="239391"/>
                        <a:pt x="2999281" y="240370"/>
                      </a:cubicBezTo>
                      <a:close/>
                      <a:moveTo>
                        <a:pt x="921454" y="240370"/>
                      </a:moveTo>
                      <a:cubicBezTo>
                        <a:pt x="927167" y="241351"/>
                        <a:pt x="931207" y="244047"/>
                        <a:pt x="932225" y="248223"/>
                      </a:cubicBezTo>
                      <a:cubicBezTo>
                        <a:pt x="934259" y="256576"/>
                        <a:pt x="923425" y="267697"/>
                        <a:pt x="908028" y="273058"/>
                      </a:cubicBezTo>
                      <a:cubicBezTo>
                        <a:pt x="892629" y="278419"/>
                        <a:pt x="878498" y="275995"/>
                        <a:pt x="876464" y="267640"/>
                      </a:cubicBezTo>
                      <a:cubicBezTo>
                        <a:pt x="874430" y="259287"/>
                        <a:pt x="885262" y="248167"/>
                        <a:pt x="900661" y="242806"/>
                      </a:cubicBezTo>
                      <a:cubicBezTo>
                        <a:pt x="908360" y="240124"/>
                        <a:pt x="915742" y="239391"/>
                        <a:pt x="921454" y="240370"/>
                      </a:cubicBezTo>
                      <a:close/>
                      <a:moveTo>
                        <a:pt x="2907325" y="130962"/>
                      </a:moveTo>
                      <a:cubicBezTo>
                        <a:pt x="2913037" y="131943"/>
                        <a:pt x="2917079" y="134638"/>
                        <a:pt x="2918095" y="138815"/>
                      </a:cubicBezTo>
                      <a:cubicBezTo>
                        <a:pt x="2920130" y="147168"/>
                        <a:pt x="2909297" y="158288"/>
                        <a:pt x="2893898" y="163649"/>
                      </a:cubicBezTo>
                      <a:cubicBezTo>
                        <a:pt x="2878501" y="169011"/>
                        <a:pt x="2864368" y="166586"/>
                        <a:pt x="2862334" y="158231"/>
                      </a:cubicBezTo>
                      <a:cubicBezTo>
                        <a:pt x="2860300" y="149878"/>
                        <a:pt x="2871134" y="138758"/>
                        <a:pt x="2886531" y="133397"/>
                      </a:cubicBezTo>
                      <a:cubicBezTo>
                        <a:pt x="2894231" y="130715"/>
                        <a:pt x="2901614" y="129982"/>
                        <a:pt x="2907325" y="130962"/>
                      </a:cubicBezTo>
                      <a:close/>
                      <a:moveTo>
                        <a:pt x="829498" y="130962"/>
                      </a:moveTo>
                      <a:cubicBezTo>
                        <a:pt x="835211" y="131943"/>
                        <a:pt x="839251" y="134638"/>
                        <a:pt x="840269" y="138815"/>
                      </a:cubicBezTo>
                      <a:cubicBezTo>
                        <a:pt x="842303" y="147168"/>
                        <a:pt x="831469" y="158288"/>
                        <a:pt x="816072" y="163649"/>
                      </a:cubicBezTo>
                      <a:cubicBezTo>
                        <a:pt x="800673" y="169011"/>
                        <a:pt x="786542" y="166586"/>
                        <a:pt x="784508" y="158231"/>
                      </a:cubicBezTo>
                      <a:cubicBezTo>
                        <a:pt x="782474" y="149878"/>
                        <a:pt x="793306" y="138758"/>
                        <a:pt x="808705" y="133397"/>
                      </a:cubicBezTo>
                      <a:cubicBezTo>
                        <a:pt x="816404" y="130715"/>
                        <a:pt x="823786" y="129982"/>
                        <a:pt x="829498" y="130962"/>
                      </a:cubicBezTo>
                      <a:close/>
                      <a:moveTo>
                        <a:pt x="1777930" y="124623"/>
                      </a:moveTo>
                      <a:cubicBezTo>
                        <a:pt x="1783623" y="123495"/>
                        <a:pt x="1791017" y="124038"/>
                        <a:pt x="1798763" y="126521"/>
                      </a:cubicBezTo>
                      <a:cubicBezTo>
                        <a:pt x="1814253" y="131485"/>
                        <a:pt x="1825284" y="142322"/>
                        <a:pt x="1823401" y="150726"/>
                      </a:cubicBezTo>
                      <a:cubicBezTo>
                        <a:pt x="1821518" y="159130"/>
                        <a:pt x="1807434" y="161919"/>
                        <a:pt x="1791943" y="156956"/>
                      </a:cubicBezTo>
                      <a:cubicBezTo>
                        <a:pt x="1776452" y="151992"/>
                        <a:pt x="1765420" y="141155"/>
                        <a:pt x="1767303" y="132750"/>
                      </a:cubicBezTo>
                      <a:cubicBezTo>
                        <a:pt x="1768244" y="128548"/>
                        <a:pt x="1772237" y="125750"/>
                        <a:pt x="1777930" y="124623"/>
                      </a:cubicBezTo>
                      <a:close/>
                      <a:moveTo>
                        <a:pt x="3273900" y="119895"/>
                      </a:moveTo>
                      <a:cubicBezTo>
                        <a:pt x="3289844" y="121973"/>
                        <a:pt x="3302130" y="130671"/>
                        <a:pt x="3301341" y="139320"/>
                      </a:cubicBezTo>
                      <a:cubicBezTo>
                        <a:pt x="3300553" y="147969"/>
                        <a:pt x="3286989" y="153297"/>
                        <a:pt x="3271046" y="151220"/>
                      </a:cubicBezTo>
                      <a:cubicBezTo>
                        <a:pt x="3255103" y="149141"/>
                        <a:pt x="3242818" y="140444"/>
                        <a:pt x="3243606" y="131795"/>
                      </a:cubicBezTo>
                      <a:cubicBezTo>
                        <a:pt x="3244394" y="123146"/>
                        <a:pt x="3257957" y="117818"/>
                        <a:pt x="3273900" y="119895"/>
                      </a:cubicBezTo>
                      <a:close/>
                      <a:moveTo>
                        <a:pt x="1196074" y="119895"/>
                      </a:moveTo>
                      <a:cubicBezTo>
                        <a:pt x="1212018" y="121973"/>
                        <a:pt x="1224303" y="130671"/>
                        <a:pt x="1223515" y="139320"/>
                      </a:cubicBezTo>
                      <a:cubicBezTo>
                        <a:pt x="1222726" y="147969"/>
                        <a:pt x="1209163" y="153297"/>
                        <a:pt x="1193220" y="151220"/>
                      </a:cubicBezTo>
                      <a:cubicBezTo>
                        <a:pt x="1177276" y="149141"/>
                        <a:pt x="1164991" y="140444"/>
                        <a:pt x="1165779" y="131795"/>
                      </a:cubicBezTo>
                      <a:cubicBezTo>
                        <a:pt x="1166567" y="123146"/>
                        <a:pt x="1180131" y="117818"/>
                        <a:pt x="1196074" y="119895"/>
                      </a:cubicBezTo>
                      <a:close/>
                      <a:moveTo>
                        <a:pt x="2313276" y="84542"/>
                      </a:moveTo>
                      <a:cubicBezTo>
                        <a:pt x="2318569" y="86618"/>
                        <a:pt x="2324518" y="91112"/>
                        <a:pt x="2329871" y="97530"/>
                      </a:cubicBezTo>
                      <a:cubicBezTo>
                        <a:pt x="2340575" y="110368"/>
                        <a:pt x="2344834" y="126041"/>
                        <a:pt x="2339382" y="132541"/>
                      </a:cubicBezTo>
                      <a:cubicBezTo>
                        <a:pt x="2333931" y="139042"/>
                        <a:pt x="2320835" y="133905"/>
                        <a:pt x="2310131" y="121067"/>
                      </a:cubicBezTo>
                      <a:cubicBezTo>
                        <a:pt x="2299427" y="108231"/>
                        <a:pt x="2295169" y="92556"/>
                        <a:pt x="2300620" y="86056"/>
                      </a:cubicBezTo>
                      <a:cubicBezTo>
                        <a:pt x="2303346" y="82805"/>
                        <a:pt x="2307982" y="82466"/>
                        <a:pt x="2313276" y="84542"/>
                      </a:cubicBezTo>
                      <a:close/>
                      <a:moveTo>
                        <a:pt x="1464540" y="52929"/>
                      </a:moveTo>
                      <a:cubicBezTo>
                        <a:pt x="1470283" y="52255"/>
                        <a:pt x="1474744" y="53724"/>
                        <a:pt x="1476564" y="57491"/>
                      </a:cubicBezTo>
                      <a:cubicBezTo>
                        <a:pt x="1480201" y="65026"/>
                        <a:pt x="1471892" y="78908"/>
                        <a:pt x="1458003" y="88498"/>
                      </a:cubicBezTo>
                      <a:cubicBezTo>
                        <a:pt x="1444113" y="98087"/>
                        <a:pt x="1429905" y="99751"/>
                        <a:pt x="1426268" y="92216"/>
                      </a:cubicBezTo>
                      <a:cubicBezTo>
                        <a:pt x="1422629" y="84681"/>
                        <a:pt x="1430939" y="70799"/>
                        <a:pt x="1444829" y="61210"/>
                      </a:cubicBezTo>
                      <a:cubicBezTo>
                        <a:pt x="1451773" y="56415"/>
                        <a:pt x="1458798" y="53602"/>
                        <a:pt x="1464540" y="52929"/>
                      </a:cubicBezTo>
                      <a:close/>
                      <a:moveTo>
                        <a:pt x="1037664" y="45785"/>
                      </a:moveTo>
                      <a:lnTo>
                        <a:pt x="1031570" y="54294"/>
                      </a:lnTo>
                      <a:cubicBezTo>
                        <a:pt x="1019068" y="66307"/>
                        <a:pt x="1005238" y="70546"/>
                        <a:pt x="1000682" y="63763"/>
                      </a:cubicBezTo>
                      <a:lnTo>
                        <a:pt x="1001408" y="50031"/>
                      </a:lnTo>
                      <a:lnTo>
                        <a:pt x="1022581" y="47143"/>
                      </a:lnTo>
                      <a:close/>
                      <a:moveTo>
                        <a:pt x="2578800" y="33030"/>
                      </a:moveTo>
                      <a:cubicBezTo>
                        <a:pt x="2594647" y="35984"/>
                        <a:pt x="2606583" y="45349"/>
                        <a:pt x="2605462" y="53946"/>
                      </a:cubicBezTo>
                      <a:cubicBezTo>
                        <a:pt x="2604342" y="62542"/>
                        <a:pt x="2590587" y="67117"/>
                        <a:pt x="2574740" y="64162"/>
                      </a:cubicBezTo>
                      <a:cubicBezTo>
                        <a:pt x="2558895" y="61207"/>
                        <a:pt x="2546958" y="51842"/>
                        <a:pt x="2548080" y="43246"/>
                      </a:cubicBezTo>
                      <a:cubicBezTo>
                        <a:pt x="2549200" y="34649"/>
                        <a:pt x="2562955" y="30074"/>
                        <a:pt x="2578800" y="33030"/>
                      </a:cubicBezTo>
                      <a:close/>
                      <a:moveTo>
                        <a:pt x="1641801" y="657"/>
                      </a:moveTo>
                      <a:lnTo>
                        <a:pt x="1637088" y="4261"/>
                      </a:lnTo>
                      <a:cubicBezTo>
                        <a:pt x="1631395" y="5388"/>
                        <a:pt x="1624001" y="4845"/>
                        <a:pt x="1616255" y="2363"/>
                      </a:cubicBezTo>
                      <a:lnTo>
                        <a:pt x="1615886" y="2151"/>
                      </a:lnTo>
                      <a:close/>
                      <a:moveTo>
                        <a:pt x="2148692" y="1"/>
                      </a:moveTo>
                      <a:cubicBezTo>
                        <a:pt x="2164729" y="28"/>
                        <a:pt x="2177722" y="7105"/>
                        <a:pt x="2177711" y="15805"/>
                      </a:cubicBezTo>
                      <a:cubicBezTo>
                        <a:pt x="2177700" y="24506"/>
                        <a:pt x="2164692" y="31537"/>
                        <a:pt x="2148654" y="31510"/>
                      </a:cubicBezTo>
                      <a:cubicBezTo>
                        <a:pt x="2132616" y="31483"/>
                        <a:pt x="2119624" y="24406"/>
                        <a:pt x="2119634" y="15705"/>
                      </a:cubicBezTo>
                      <a:cubicBezTo>
                        <a:pt x="2119644" y="7005"/>
                        <a:pt x="2132654" y="-26"/>
                        <a:pt x="2148692" y="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083083FA-3296-4EE7-9B5B-082C15056324}"/>
                    </a:ext>
                  </a:extLst>
                </p:cNvPr>
                <p:cNvSpPr/>
                <p:nvPr/>
              </p:nvSpPr>
              <p:spPr>
                <a:xfrm>
                  <a:off x="2299076" y="2709855"/>
                  <a:ext cx="3631198" cy="360178"/>
                </a:xfrm>
                <a:custGeom>
                  <a:avLst/>
                  <a:gdLst>
                    <a:gd name="connsiteX0" fmla="*/ 2994210 w 5313986"/>
                    <a:gd name="connsiteY0" fmla="*/ 20 h 527093"/>
                    <a:gd name="connsiteX1" fmla="*/ 5298500 w 5313986"/>
                    <a:gd name="connsiteY1" fmla="*/ 395266 h 527093"/>
                    <a:gd name="connsiteX2" fmla="*/ 5313986 w 5313986"/>
                    <a:gd name="connsiteY2" fmla="*/ 410848 h 527093"/>
                    <a:gd name="connsiteX3" fmla="*/ 5310019 w 5313986"/>
                    <a:gd name="connsiteY3" fmla="*/ 409196 h 527093"/>
                    <a:gd name="connsiteX4" fmla="*/ 2820935 w 5313986"/>
                    <a:gd name="connsiteY4" fmla="*/ 172895 h 527093"/>
                    <a:gd name="connsiteX5" fmla="*/ 23779 w 5313986"/>
                    <a:gd name="connsiteY5" fmla="*/ 516451 h 527093"/>
                    <a:gd name="connsiteX6" fmla="*/ 0 w 5313986"/>
                    <a:gd name="connsiteY6" fmla="*/ 527093 h 527093"/>
                    <a:gd name="connsiteX7" fmla="*/ 10016 w 5313986"/>
                    <a:gd name="connsiteY7" fmla="*/ 512883 h 527093"/>
                    <a:gd name="connsiteX8" fmla="*/ 2815367 w 5313986"/>
                    <a:gd name="connsiteY8" fmla="*/ 1621 h 527093"/>
                    <a:gd name="connsiteX9" fmla="*/ 2994210 w 5313986"/>
                    <a:gd name="connsiteY9" fmla="*/ 20 h 52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3986" h="527093">
                      <a:moveTo>
                        <a:pt x="2994210" y="20"/>
                      </a:moveTo>
                      <a:cubicBezTo>
                        <a:pt x="3775387" y="1714"/>
                        <a:pt x="4972237" y="109845"/>
                        <a:pt x="5298500" y="395266"/>
                      </a:cubicBezTo>
                      <a:lnTo>
                        <a:pt x="5313986" y="410848"/>
                      </a:lnTo>
                      <a:lnTo>
                        <a:pt x="5310019" y="409196"/>
                      </a:lnTo>
                      <a:cubicBezTo>
                        <a:pt x="4841241" y="231901"/>
                        <a:pt x="3553834" y="154587"/>
                        <a:pt x="2820935" y="172895"/>
                      </a:cubicBezTo>
                      <a:cubicBezTo>
                        <a:pt x="2088037" y="191203"/>
                        <a:pt x="555207" y="301182"/>
                        <a:pt x="23779" y="516451"/>
                      </a:cubicBezTo>
                      <a:lnTo>
                        <a:pt x="0" y="527093"/>
                      </a:lnTo>
                      <a:lnTo>
                        <a:pt x="10016" y="512883"/>
                      </a:lnTo>
                      <a:cubicBezTo>
                        <a:pt x="347142" y="114691"/>
                        <a:pt x="2024157" y="18290"/>
                        <a:pt x="2815367" y="1621"/>
                      </a:cubicBezTo>
                      <a:cubicBezTo>
                        <a:pt x="2871882" y="430"/>
                        <a:pt x="2931716" y="-115"/>
                        <a:pt x="2994210" y="20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DF4518EC-F83E-4DD8-BE0F-A8CC1D6CC8AA}"/>
                    </a:ext>
                  </a:extLst>
                </p:cNvPr>
                <p:cNvSpPr/>
                <p:nvPr/>
              </p:nvSpPr>
              <p:spPr>
                <a:xfrm>
                  <a:off x="2311261" y="3147031"/>
                  <a:ext cx="3632675" cy="234010"/>
                </a:xfrm>
                <a:custGeom>
                  <a:avLst/>
                  <a:gdLst>
                    <a:gd name="connsiteX0" fmla="*/ 2970573 w 5316148"/>
                    <a:gd name="connsiteY0" fmla="*/ 257 h 342456"/>
                    <a:gd name="connsiteX1" fmla="*/ 5250461 w 5316148"/>
                    <a:gd name="connsiteY1" fmla="*/ 56495 h 342456"/>
                    <a:gd name="connsiteX2" fmla="*/ 5316148 w 5316148"/>
                    <a:gd name="connsiteY2" fmla="*/ 38806 h 342456"/>
                    <a:gd name="connsiteX3" fmla="*/ 5297805 w 5316148"/>
                    <a:gd name="connsiteY3" fmla="*/ 59412 h 342456"/>
                    <a:gd name="connsiteX4" fmla="*/ 2782296 w 5316148"/>
                    <a:gd name="connsiteY4" fmla="*/ 154327 h 342456"/>
                    <a:gd name="connsiteX5" fmla="*/ 9027 w 5316148"/>
                    <a:gd name="connsiteY5" fmla="*/ 194678 h 342456"/>
                    <a:gd name="connsiteX6" fmla="*/ 0 w 5316148"/>
                    <a:gd name="connsiteY6" fmla="*/ 184347 h 342456"/>
                    <a:gd name="connsiteX7" fmla="*/ 107799 w 5316148"/>
                    <a:gd name="connsiteY7" fmla="*/ 207947 h 342456"/>
                    <a:gd name="connsiteX8" fmla="*/ 2787293 w 5316148"/>
                    <a:gd name="connsiteY8" fmla="*/ 1502 h 342456"/>
                    <a:gd name="connsiteX9" fmla="*/ 2970573 w 5316148"/>
                    <a:gd name="connsiteY9" fmla="*/ 257 h 342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6148" h="342456">
                      <a:moveTo>
                        <a:pt x="2970573" y="257"/>
                      </a:moveTo>
                      <a:cubicBezTo>
                        <a:pt x="3731117" y="7043"/>
                        <a:pt x="4795388" y="145089"/>
                        <a:pt x="5250461" y="56495"/>
                      </a:cubicBezTo>
                      <a:lnTo>
                        <a:pt x="5316148" y="38806"/>
                      </a:lnTo>
                      <a:lnTo>
                        <a:pt x="5297805" y="59412"/>
                      </a:lnTo>
                      <a:cubicBezTo>
                        <a:pt x="4977170" y="359698"/>
                        <a:pt x="3601764" y="137063"/>
                        <a:pt x="2782296" y="154327"/>
                      </a:cubicBezTo>
                      <a:cubicBezTo>
                        <a:pt x="1962829" y="171591"/>
                        <a:pt x="376729" y="541402"/>
                        <a:pt x="9027" y="194678"/>
                      </a:cubicBezTo>
                      <a:lnTo>
                        <a:pt x="0" y="184347"/>
                      </a:lnTo>
                      <a:lnTo>
                        <a:pt x="107799" y="207947"/>
                      </a:lnTo>
                      <a:cubicBezTo>
                        <a:pt x="696380" y="294786"/>
                        <a:pt x="2025079" y="20542"/>
                        <a:pt x="2787293" y="1502"/>
                      </a:cubicBezTo>
                      <a:cubicBezTo>
                        <a:pt x="2845925" y="38"/>
                        <a:pt x="2907194" y="-308"/>
                        <a:pt x="2970573" y="257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C1B60D86-A185-49E1-8EC1-11CD4C90EB31}"/>
                  </a:ext>
                </a:extLst>
              </p:cNvPr>
              <p:cNvGrpSpPr/>
              <p:nvPr/>
            </p:nvGrpSpPr>
            <p:grpSpPr>
              <a:xfrm rot="20863462">
                <a:off x="7168044" y="2057898"/>
                <a:ext cx="1833363" cy="367466"/>
                <a:chOff x="2238248" y="3433937"/>
                <a:chExt cx="3857718" cy="773214"/>
              </a:xfrm>
            </p:grpSpPr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A9BC0EA8-5073-4270-B9EC-70EBCC788BBC}"/>
                    </a:ext>
                  </a:extLst>
                </p:cNvPr>
                <p:cNvSpPr/>
                <p:nvPr/>
              </p:nvSpPr>
              <p:spPr>
                <a:xfrm rot="21060217">
                  <a:off x="2238248" y="4028325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198">
                  <a:extLst>
                    <a:ext uri="{FF2B5EF4-FFF2-40B4-BE49-F238E27FC236}">
                      <a16:creationId xmlns:a16="http://schemas.microsoft.com/office/drawing/2014/main" id="{B05FD124-F100-40DA-BD4B-FA92440052BD}"/>
                    </a:ext>
                  </a:extLst>
                </p:cNvPr>
                <p:cNvSpPr/>
                <p:nvPr/>
              </p:nvSpPr>
              <p:spPr>
                <a:xfrm>
                  <a:off x="2276421" y="3433937"/>
                  <a:ext cx="3819545" cy="773214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  <a:gd name="connsiteX0" fmla="*/ 1 w 5425441"/>
                    <a:gd name="connsiteY0" fmla="*/ 831037 h 942878"/>
                    <a:gd name="connsiteX1" fmla="*/ 2853691 w 5425441"/>
                    <a:gd name="connsiteY1" fmla="*/ 457 h 942878"/>
                    <a:gd name="connsiteX2" fmla="*/ 5425441 w 5425441"/>
                    <a:gd name="connsiteY2" fmla="*/ 716737 h 942878"/>
                    <a:gd name="connsiteX3" fmla="*/ 2846071 w 5425441"/>
                    <a:gd name="connsiteY3" fmla="*/ 922477 h 942878"/>
                    <a:gd name="connsiteX4" fmla="*/ 1 w 5425441"/>
                    <a:gd name="connsiteY4" fmla="*/ 831037 h 942878"/>
                    <a:gd name="connsiteX0" fmla="*/ 1 w 5425441"/>
                    <a:gd name="connsiteY0" fmla="*/ 831017 h 873123"/>
                    <a:gd name="connsiteX1" fmla="*/ 2853691 w 5425441"/>
                    <a:gd name="connsiteY1" fmla="*/ 437 h 873123"/>
                    <a:gd name="connsiteX2" fmla="*/ 5425441 w 5425441"/>
                    <a:gd name="connsiteY2" fmla="*/ 716717 h 873123"/>
                    <a:gd name="connsiteX3" fmla="*/ 2846071 w 5425441"/>
                    <a:gd name="connsiteY3" fmla="*/ 747197 h 873123"/>
                    <a:gd name="connsiteX4" fmla="*/ 1 w 5425441"/>
                    <a:gd name="connsiteY4" fmla="*/ 831017 h 873123"/>
                    <a:gd name="connsiteX0" fmla="*/ 1 w 5379721"/>
                    <a:gd name="connsiteY0" fmla="*/ 992941 h 1021314"/>
                    <a:gd name="connsiteX1" fmla="*/ 2807971 w 5379721"/>
                    <a:gd name="connsiteY1" fmla="*/ 2341 h 1021314"/>
                    <a:gd name="connsiteX2" fmla="*/ 5379721 w 5379721"/>
                    <a:gd name="connsiteY2" fmla="*/ 718621 h 1021314"/>
                    <a:gd name="connsiteX3" fmla="*/ 2800351 w 5379721"/>
                    <a:gd name="connsiteY3" fmla="*/ 749101 h 1021314"/>
                    <a:gd name="connsiteX4" fmla="*/ 1 w 5379721"/>
                    <a:gd name="connsiteY4" fmla="*/ 992941 h 1021314"/>
                    <a:gd name="connsiteX0" fmla="*/ 22273 w 5401993"/>
                    <a:gd name="connsiteY0" fmla="*/ 992941 h 1132721"/>
                    <a:gd name="connsiteX1" fmla="*/ 2830243 w 5401993"/>
                    <a:gd name="connsiteY1" fmla="*/ 2341 h 1132721"/>
                    <a:gd name="connsiteX2" fmla="*/ 5401993 w 5401993"/>
                    <a:gd name="connsiteY2" fmla="*/ 718621 h 1132721"/>
                    <a:gd name="connsiteX3" fmla="*/ 2822623 w 5401993"/>
                    <a:gd name="connsiteY3" fmla="*/ 749101 h 1132721"/>
                    <a:gd name="connsiteX4" fmla="*/ 22273 w 5401993"/>
                    <a:gd name="connsiteY4" fmla="*/ 992941 h 1132721"/>
                    <a:gd name="connsiteX0" fmla="*/ 22273 w 5414729"/>
                    <a:gd name="connsiteY0" fmla="*/ 994299 h 1134079"/>
                    <a:gd name="connsiteX1" fmla="*/ 2830243 w 5414729"/>
                    <a:gd name="connsiteY1" fmla="*/ 3699 h 1134079"/>
                    <a:gd name="connsiteX2" fmla="*/ 5401993 w 5414729"/>
                    <a:gd name="connsiteY2" fmla="*/ 719979 h 1134079"/>
                    <a:gd name="connsiteX3" fmla="*/ 2822623 w 5414729"/>
                    <a:gd name="connsiteY3" fmla="*/ 750459 h 1134079"/>
                    <a:gd name="connsiteX4" fmla="*/ 22273 w 5414729"/>
                    <a:gd name="connsiteY4" fmla="*/ 994299 h 1134079"/>
                    <a:gd name="connsiteX0" fmla="*/ 22543 w 5589394"/>
                    <a:gd name="connsiteY0" fmla="*/ 994299 h 1134079"/>
                    <a:gd name="connsiteX1" fmla="*/ 2830513 w 5589394"/>
                    <a:gd name="connsiteY1" fmla="*/ 3699 h 1134079"/>
                    <a:gd name="connsiteX2" fmla="*/ 5577523 w 5589394"/>
                    <a:gd name="connsiteY2" fmla="*/ 719979 h 1134079"/>
                    <a:gd name="connsiteX3" fmla="*/ 2822893 w 5589394"/>
                    <a:gd name="connsiteY3" fmla="*/ 750459 h 1134079"/>
                    <a:gd name="connsiteX4" fmla="*/ 22543 w 5589394"/>
                    <a:gd name="connsiteY4" fmla="*/ 994299 h 1134079"/>
                    <a:gd name="connsiteX0" fmla="*/ 22543 w 5585999"/>
                    <a:gd name="connsiteY0" fmla="*/ 994726 h 1134506"/>
                    <a:gd name="connsiteX1" fmla="*/ 2830513 w 5585999"/>
                    <a:gd name="connsiteY1" fmla="*/ 4126 h 1134506"/>
                    <a:gd name="connsiteX2" fmla="*/ 5577523 w 5585999"/>
                    <a:gd name="connsiteY2" fmla="*/ 720406 h 1134506"/>
                    <a:gd name="connsiteX3" fmla="*/ 2822893 w 5585999"/>
                    <a:gd name="connsiteY3" fmla="*/ 750886 h 1134506"/>
                    <a:gd name="connsiteX4" fmla="*/ 22543 w 5585999"/>
                    <a:gd name="connsiteY4" fmla="*/ 994726 h 1134506"/>
                    <a:gd name="connsiteX0" fmla="*/ 25069 w 5589618"/>
                    <a:gd name="connsiteY0" fmla="*/ 991761 h 1131541"/>
                    <a:gd name="connsiteX1" fmla="*/ 2833039 w 5589618"/>
                    <a:gd name="connsiteY1" fmla="*/ 1161 h 1131541"/>
                    <a:gd name="connsiteX2" fmla="*/ 5580049 w 5589618"/>
                    <a:gd name="connsiteY2" fmla="*/ 717441 h 1131541"/>
                    <a:gd name="connsiteX3" fmla="*/ 2825419 w 5589618"/>
                    <a:gd name="connsiteY3" fmla="*/ 747921 h 1131541"/>
                    <a:gd name="connsiteX4" fmla="*/ 25069 w 5589618"/>
                    <a:gd name="connsiteY4" fmla="*/ 991761 h 1131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9618" h="1131541">
                      <a:moveTo>
                        <a:pt x="25069" y="991761"/>
                      </a:moveTo>
                      <a:cubicBezTo>
                        <a:pt x="-240361" y="585361"/>
                        <a:pt x="1663369" y="24021"/>
                        <a:pt x="2833039" y="1161"/>
                      </a:cubicBezTo>
                      <a:cubicBezTo>
                        <a:pt x="4002709" y="-21699"/>
                        <a:pt x="5733719" y="295801"/>
                        <a:pt x="5580049" y="717441"/>
                      </a:cubicBezTo>
                      <a:cubicBezTo>
                        <a:pt x="5426379" y="1139081"/>
                        <a:pt x="3751249" y="702201"/>
                        <a:pt x="2825419" y="747921"/>
                      </a:cubicBezTo>
                      <a:cubicBezTo>
                        <a:pt x="1899589" y="793641"/>
                        <a:pt x="290499" y="1398161"/>
                        <a:pt x="25069" y="9917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6F0ED072-D6E5-4B92-B37E-7680DCFDBA7C}"/>
                    </a:ext>
                  </a:extLst>
                </p:cNvPr>
                <p:cNvSpPr/>
                <p:nvPr/>
              </p:nvSpPr>
              <p:spPr>
                <a:xfrm>
                  <a:off x="2283564" y="3453882"/>
                  <a:ext cx="3786142" cy="668580"/>
                </a:xfrm>
                <a:custGeom>
                  <a:avLst/>
                  <a:gdLst>
                    <a:gd name="connsiteX0" fmla="*/ 171856 w 3786142"/>
                    <a:gd name="connsiteY0" fmla="*/ 636807 h 668580"/>
                    <a:gd name="connsiteX1" fmla="*/ 199297 w 3786142"/>
                    <a:gd name="connsiteY1" fmla="*/ 656232 h 668580"/>
                    <a:gd name="connsiteX2" fmla="*/ 169001 w 3786142"/>
                    <a:gd name="connsiteY2" fmla="*/ 668132 h 668580"/>
                    <a:gd name="connsiteX3" fmla="*/ 141561 w 3786142"/>
                    <a:gd name="connsiteY3" fmla="*/ 648707 h 668580"/>
                    <a:gd name="connsiteX4" fmla="*/ 171856 w 3786142"/>
                    <a:gd name="connsiteY4" fmla="*/ 636807 h 668580"/>
                    <a:gd name="connsiteX5" fmla="*/ 779901 w 3786142"/>
                    <a:gd name="connsiteY5" fmla="*/ 595369 h 668580"/>
                    <a:gd name="connsiteX6" fmla="*/ 791925 w 3786142"/>
                    <a:gd name="connsiteY6" fmla="*/ 599932 h 668580"/>
                    <a:gd name="connsiteX7" fmla="*/ 773364 w 3786142"/>
                    <a:gd name="connsiteY7" fmla="*/ 630938 h 668580"/>
                    <a:gd name="connsiteX8" fmla="*/ 741628 w 3786142"/>
                    <a:gd name="connsiteY8" fmla="*/ 634657 h 668580"/>
                    <a:gd name="connsiteX9" fmla="*/ 760189 w 3786142"/>
                    <a:gd name="connsiteY9" fmla="*/ 603650 h 668580"/>
                    <a:gd name="connsiteX10" fmla="*/ 779901 w 3786142"/>
                    <a:gd name="connsiteY10" fmla="*/ 595369 h 668580"/>
                    <a:gd name="connsiteX11" fmla="*/ 1090138 w 3786142"/>
                    <a:gd name="connsiteY11" fmla="*/ 595340 h 668580"/>
                    <a:gd name="connsiteX12" fmla="*/ 1101784 w 3786142"/>
                    <a:gd name="connsiteY12" fmla="*/ 601133 h 668580"/>
                    <a:gd name="connsiteX13" fmla="*/ 1081041 w 3786142"/>
                    <a:gd name="connsiteY13" fmla="*/ 630094 h 668580"/>
                    <a:gd name="connsiteX14" fmla="*/ 1049156 w 3786142"/>
                    <a:gd name="connsiteY14" fmla="*/ 630502 h 668580"/>
                    <a:gd name="connsiteX15" fmla="*/ 1069899 w 3786142"/>
                    <a:gd name="connsiteY15" fmla="*/ 601542 h 668580"/>
                    <a:gd name="connsiteX16" fmla="*/ 1090138 w 3786142"/>
                    <a:gd name="connsiteY16" fmla="*/ 595340 h 668580"/>
                    <a:gd name="connsiteX17" fmla="*/ 440322 w 3786142"/>
                    <a:gd name="connsiteY17" fmla="*/ 569839 h 668580"/>
                    <a:gd name="connsiteX18" fmla="*/ 452346 w 3786142"/>
                    <a:gd name="connsiteY18" fmla="*/ 574402 h 668580"/>
                    <a:gd name="connsiteX19" fmla="*/ 433785 w 3786142"/>
                    <a:gd name="connsiteY19" fmla="*/ 605408 h 668580"/>
                    <a:gd name="connsiteX20" fmla="*/ 402049 w 3786142"/>
                    <a:gd name="connsiteY20" fmla="*/ 609127 h 668580"/>
                    <a:gd name="connsiteX21" fmla="*/ 420610 w 3786142"/>
                    <a:gd name="connsiteY21" fmla="*/ 578121 h 668580"/>
                    <a:gd name="connsiteX22" fmla="*/ 440322 w 3786142"/>
                    <a:gd name="connsiteY22" fmla="*/ 569839 h 668580"/>
                    <a:gd name="connsiteX23" fmla="*/ 3732223 w 3786142"/>
                    <a:gd name="connsiteY23" fmla="*/ 543834 h 668580"/>
                    <a:gd name="connsiteX24" fmla="*/ 3733915 w 3786142"/>
                    <a:gd name="connsiteY24" fmla="*/ 543988 h 668580"/>
                    <a:gd name="connsiteX25" fmla="*/ 3721618 w 3786142"/>
                    <a:gd name="connsiteY25" fmla="*/ 552012 h 668580"/>
                    <a:gd name="connsiteX26" fmla="*/ 3721596 w 3786142"/>
                    <a:gd name="connsiteY26" fmla="*/ 551961 h 668580"/>
                    <a:gd name="connsiteX27" fmla="*/ 3732223 w 3786142"/>
                    <a:gd name="connsiteY27" fmla="*/ 543834 h 668580"/>
                    <a:gd name="connsiteX28" fmla="*/ 17477 w 3786142"/>
                    <a:gd name="connsiteY28" fmla="*/ 536384 h 668580"/>
                    <a:gd name="connsiteX29" fmla="*/ 21737 w 3786142"/>
                    <a:gd name="connsiteY29" fmla="*/ 537175 h 668580"/>
                    <a:gd name="connsiteX30" fmla="*/ 7352 w 3786142"/>
                    <a:gd name="connsiteY30" fmla="*/ 571205 h 668580"/>
                    <a:gd name="connsiteX31" fmla="*/ 0 w 3786142"/>
                    <a:gd name="connsiteY31" fmla="*/ 575907 h 668580"/>
                    <a:gd name="connsiteX32" fmla="*/ 6959 w 3786142"/>
                    <a:gd name="connsiteY32" fmla="*/ 549900 h 668580"/>
                    <a:gd name="connsiteX33" fmla="*/ 2659758 w 3786142"/>
                    <a:gd name="connsiteY33" fmla="*/ 482475 h 668580"/>
                    <a:gd name="connsiteX34" fmla="*/ 2679614 w 3786142"/>
                    <a:gd name="connsiteY34" fmla="*/ 490246 h 668580"/>
                    <a:gd name="connsiteX35" fmla="*/ 2698731 w 3786142"/>
                    <a:gd name="connsiteY35" fmla="*/ 520766 h 668580"/>
                    <a:gd name="connsiteX36" fmla="*/ 2666935 w 3786142"/>
                    <a:gd name="connsiteY36" fmla="*/ 517867 h 668580"/>
                    <a:gd name="connsiteX37" fmla="*/ 2647820 w 3786142"/>
                    <a:gd name="connsiteY37" fmla="*/ 487346 h 668580"/>
                    <a:gd name="connsiteX38" fmla="*/ 2659758 w 3786142"/>
                    <a:gd name="connsiteY38" fmla="*/ 482475 h 668580"/>
                    <a:gd name="connsiteX39" fmla="*/ 581932 w 3786142"/>
                    <a:gd name="connsiteY39" fmla="*/ 482475 h 668580"/>
                    <a:gd name="connsiteX40" fmla="*/ 601788 w 3786142"/>
                    <a:gd name="connsiteY40" fmla="*/ 490246 h 668580"/>
                    <a:gd name="connsiteX41" fmla="*/ 620903 w 3786142"/>
                    <a:gd name="connsiteY41" fmla="*/ 520766 h 668580"/>
                    <a:gd name="connsiteX42" fmla="*/ 589109 w 3786142"/>
                    <a:gd name="connsiteY42" fmla="*/ 517867 h 668580"/>
                    <a:gd name="connsiteX43" fmla="*/ 569992 w 3786142"/>
                    <a:gd name="connsiteY43" fmla="*/ 487346 h 668580"/>
                    <a:gd name="connsiteX44" fmla="*/ 581932 w 3786142"/>
                    <a:gd name="connsiteY44" fmla="*/ 482475 h 668580"/>
                    <a:gd name="connsiteX45" fmla="*/ 3019007 w 3786142"/>
                    <a:gd name="connsiteY45" fmla="*/ 441638 h 668580"/>
                    <a:gd name="connsiteX46" fmla="*/ 3029778 w 3786142"/>
                    <a:gd name="connsiteY46" fmla="*/ 449491 h 668580"/>
                    <a:gd name="connsiteX47" fmla="*/ 3005581 w 3786142"/>
                    <a:gd name="connsiteY47" fmla="*/ 474326 h 668580"/>
                    <a:gd name="connsiteX48" fmla="*/ 2974017 w 3786142"/>
                    <a:gd name="connsiteY48" fmla="*/ 468908 h 668580"/>
                    <a:gd name="connsiteX49" fmla="*/ 2998214 w 3786142"/>
                    <a:gd name="connsiteY49" fmla="*/ 444073 h 668580"/>
                    <a:gd name="connsiteX50" fmla="*/ 3019007 w 3786142"/>
                    <a:gd name="connsiteY50" fmla="*/ 441638 h 668580"/>
                    <a:gd name="connsiteX51" fmla="*/ 941181 w 3786142"/>
                    <a:gd name="connsiteY51" fmla="*/ 441638 h 668580"/>
                    <a:gd name="connsiteX52" fmla="*/ 951952 w 3786142"/>
                    <a:gd name="connsiteY52" fmla="*/ 449491 h 668580"/>
                    <a:gd name="connsiteX53" fmla="*/ 927755 w 3786142"/>
                    <a:gd name="connsiteY53" fmla="*/ 474326 h 668580"/>
                    <a:gd name="connsiteX54" fmla="*/ 896191 w 3786142"/>
                    <a:gd name="connsiteY54" fmla="*/ 468908 h 668580"/>
                    <a:gd name="connsiteX55" fmla="*/ 920388 w 3786142"/>
                    <a:gd name="connsiteY55" fmla="*/ 444073 h 668580"/>
                    <a:gd name="connsiteX56" fmla="*/ 941181 w 3786142"/>
                    <a:gd name="connsiteY56" fmla="*/ 441638 h 668580"/>
                    <a:gd name="connsiteX57" fmla="*/ 3378007 w 3786142"/>
                    <a:gd name="connsiteY57" fmla="*/ 437274 h 668580"/>
                    <a:gd name="connsiteX58" fmla="*/ 3390030 w 3786142"/>
                    <a:gd name="connsiteY58" fmla="*/ 441837 h 668580"/>
                    <a:gd name="connsiteX59" fmla="*/ 3371469 w 3786142"/>
                    <a:gd name="connsiteY59" fmla="*/ 472843 h 668580"/>
                    <a:gd name="connsiteX60" fmla="*/ 3339734 w 3786142"/>
                    <a:gd name="connsiteY60" fmla="*/ 476562 h 668580"/>
                    <a:gd name="connsiteX61" fmla="*/ 3358295 w 3786142"/>
                    <a:gd name="connsiteY61" fmla="*/ 445556 h 668580"/>
                    <a:gd name="connsiteX62" fmla="*/ 3378007 w 3786142"/>
                    <a:gd name="connsiteY62" fmla="*/ 437274 h 668580"/>
                    <a:gd name="connsiteX63" fmla="*/ 1300181 w 3786142"/>
                    <a:gd name="connsiteY63" fmla="*/ 437274 h 668580"/>
                    <a:gd name="connsiteX64" fmla="*/ 1312204 w 3786142"/>
                    <a:gd name="connsiteY64" fmla="*/ 441837 h 668580"/>
                    <a:gd name="connsiteX65" fmla="*/ 1293643 w 3786142"/>
                    <a:gd name="connsiteY65" fmla="*/ 472843 h 668580"/>
                    <a:gd name="connsiteX66" fmla="*/ 1261908 w 3786142"/>
                    <a:gd name="connsiteY66" fmla="*/ 476562 h 668580"/>
                    <a:gd name="connsiteX67" fmla="*/ 1280469 w 3786142"/>
                    <a:gd name="connsiteY67" fmla="*/ 445556 h 668580"/>
                    <a:gd name="connsiteX68" fmla="*/ 1300181 w 3786142"/>
                    <a:gd name="connsiteY68" fmla="*/ 437274 h 668580"/>
                    <a:gd name="connsiteX69" fmla="*/ 213306 w 3786142"/>
                    <a:gd name="connsiteY69" fmla="*/ 386990 h 668580"/>
                    <a:gd name="connsiteX70" fmla="*/ 232408 w 3786142"/>
                    <a:gd name="connsiteY70" fmla="*/ 395082 h 668580"/>
                    <a:gd name="connsiteX71" fmla="*/ 239377 w 3786142"/>
                    <a:gd name="connsiteY71" fmla="*/ 407655 h 668580"/>
                    <a:gd name="connsiteX72" fmla="*/ 208655 w 3786142"/>
                    <a:gd name="connsiteY72" fmla="*/ 417872 h 668580"/>
                    <a:gd name="connsiteX73" fmla="*/ 188962 w 3786142"/>
                    <a:gd name="connsiteY73" fmla="*/ 409529 h 668580"/>
                    <a:gd name="connsiteX74" fmla="*/ 184970 w 3786142"/>
                    <a:gd name="connsiteY74" fmla="*/ 402327 h 668580"/>
                    <a:gd name="connsiteX75" fmla="*/ 2290541 w 3786142"/>
                    <a:gd name="connsiteY75" fmla="*/ 386739 h 668580"/>
                    <a:gd name="connsiteX76" fmla="*/ 2317203 w 3786142"/>
                    <a:gd name="connsiteY76" fmla="*/ 407655 h 668580"/>
                    <a:gd name="connsiteX77" fmla="*/ 2286481 w 3786142"/>
                    <a:gd name="connsiteY77" fmla="*/ 417872 h 668580"/>
                    <a:gd name="connsiteX78" fmla="*/ 2259820 w 3786142"/>
                    <a:gd name="connsiteY78" fmla="*/ 396956 h 668580"/>
                    <a:gd name="connsiteX79" fmla="*/ 2290541 w 3786142"/>
                    <a:gd name="connsiteY79" fmla="*/ 386739 h 668580"/>
                    <a:gd name="connsiteX80" fmla="*/ 1927557 w 3786142"/>
                    <a:gd name="connsiteY80" fmla="*/ 386739 h 668580"/>
                    <a:gd name="connsiteX81" fmla="*/ 1954220 w 3786142"/>
                    <a:gd name="connsiteY81" fmla="*/ 407655 h 668580"/>
                    <a:gd name="connsiteX82" fmla="*/ 1923498 w 3786142"/>
                    <a:gd name="connsiteY82" fmla="*/ 417872 h 668580"/>
                    <a:gd name="connsiteX83" fmla="*/ 1896837 w 3786142"/>
                    <a:gd name="connsiteY83" fmla="*/ 396956 h 668580"/>
                    <a:gd name="connsiteX84" fmla="*/ 1927557 w 3786142"/>
                    <a:gd name="connsiteY84" fmla="*/ 386739 h 668580"/>
                    <a:gd name="connsiteX85" fmla="*/ 2816703 w 3786142"/>
                    <a:gd name="connsiteY85" fmla="*/ 367239 h 668580"/>
                    <a:gd name="connsiteX86" fmla="*/ 2827473 w 3786142"/>
                    <a:gd name="connsiteY86" fmla="*/ 375092 h 668580"/>
                    <a:gd name="connsiteX87" fmla="*/ 2803277 w 3786142"/>
                    <a:gd name="connsiteY87" fmla="*/ 399927 h 668580"/>
                    <a:gd name="connsiteX88" fmla="*/ 2771713 w 3786142"/>
                    <a:gd name="connsiteY88" fmla="*/ 394509 h 668580"/>
                    <a:gd name="connsiteX89" fmla="*/ 2795910 w 3786142"/>
                    <a:gd name="connsiteY89" fmla="*/ 369674 h 668580"/>
                    <a:gd name="connsiteX90" fmla="*/ 2816703 w 3786142"/>
                    <a:gd name="connsiteY90" fmla="*/ 367239 h 668580"/>
                    <a:gd name="connsiteX91" fmla="*/ 738877 w 3786142"/>
                    <a:gd name="connsiteY91" fmla="*/ 367239 h 668580"/>
                    <a:gd name="connsiteX92" fmla="*/ 749647 w 3786142"/>
                    <a:gd name="connsiteY92" fmla="*/ 375092 h 668580"/>
                    <a:gd name="connsiteX93" fmla="*/ 725450 w 3786142"/>
                    <a:gd name="connsiteY93" fmla="*/ 399927 h 668580"/>
                    <a:gd name="connsiteX94" fmla="*/ 693886 w 3786142"/>
                    <a:gd name="connsiteY94" fmla="*/ 394509 h 668580"/>
                    <a:gd name="connsiteX95" fmla="*/ 718083 w 3786142"/>
                    <a:gd name="connsiteY95" fmla="*/ 369674 h 668580"/>
                    <a:gd name="connsiteX96" fmla="*/ 738877 w 3786142"/>
                    <a:gd name="connsiteY96" fmla="*/ 367239 h 668580"/>
                    <a:gd name="connsiteX97" fmla="*/ 3745292 w 3786142"/>
                    <a:gd name="connsiteY97" fmla="*/ 335188 h 668580"/>
                    <a:gd name="connsiteX98" fmla="*/ 3758320 w 3786142"/>
                    <a:gd name="connsiteY98" fmla="*/ 336374 h 668580"/>
                    <a:gd name="connsiteX99" fmla="*/ 3786142 w 3786142"/>
                    <a:gd name="connsiteY99" fmla="*/ 364825 h 668580"/>
                    <a:gd name="connsiteX100" fmla="*/ 3780137 w 3786142"/>
                    <a:gd name="connsiteY100" fmla="*/ 369418 h 668580"/>
                    <a:gd name="connsiteX101" fmla="*/ 3759304 w 3786142"/>
                    <a:gd name="connsiteY101" fmla="*/ 367520 h 668580"/>
                    <a:gd name="connsiteX102" fmla="*/ 3734665 w 3786142"/>
                    <a:gd name="connsiteY102" fmla="*/ 343315 h 668580"/>
                    <a:gd name="connsiteX103" fmla="*/ 3745292 w 3786142"/>
                    <a:gd name="connsiteY103" fmla="*/ 335188 h 668580"/>
                    <a:gd name="connsiteX104" fmla="*/ 1667465 w 3786142"/>
                    <a:gd name="connsiteY104" fmla="*/ 335188 h 668580"/>
                    <a:gd name="connsiteX105" fmla="*/ 1688298 w 3786142"/>
                    <a:gd name="connsiteY105" fmla="*/ 337085 h 668580"/>
                    <a:gd name="connsiteX106" fmla="*/ 1712936 w 3786142"/>
                    <a:gd name="connsiteY106" fmla="*/ 361291 h 668580"/>
                    <a:gd name="connsiteX107" fmla="*/ 1681478 w 3786142"/>
                    <a:gd name="connsiteY107" fmla="*/ 367520 h 668580"/>
                    <a:gd name="connsiteX108" fmla="*/ 1656838 w 3786142"/>
                    <a:gd name="connsiteY108" fmla="*/ 343315 h 668580"/>
                    <a:gd name="connsiteX109" fmla="*/ 1667465 w 3786142"/>
                    <a:gd name="connsiteY109" fmla="*/ 335188 h 668580"/>
                    <a:gd name="connsiteX110" fmla="*/ 3203403 w 3786142"/>
                    <a:gd name="connsiteY110" fmla="*/ 328400 h 668580"/>
                    <a:gd name="connsiteX111" fmla="*/ 3214173 w 3786142"/>
                    <a:gd name="connsiteY111" fmla="*/ 336253 h 668580"/>
                    <a:gd name="connsiteX112" fmla="*/ 3189977 w 3786142"/>
                    <a:gd name="connsiteY112" fmla="*/ 361088 h 668580"/>
                    <a:gd name="connsiteX113" fmla="*/ 3158413 w 3786142"/>
                    <a:gd name="connsiteY113" fmla="*/ 355670 h 668580"/>
                    <a:gd name="connsiteX114" fmla="*/ 3182610 w 3786142"/>
                    <a:gd name="connsiteY114" fmla="*/ 330835 h 668580"/>
                    <a:gd name="connsiteX115" fmla="*/ 3203403 w 3786142"/>
                    <a:gd name="connsiteY115" fmla="*/ 328400 h 668580"/>
                    <a:gd name="connsiteX116" fmla="*/ 1125577 w 3786142"/>
                    <a:gd name="connsiteY116" fmla="*/ 328400 h 668580"/>
                    <a:gd name="connsiteX117" fmla="*/ 1136347 w 3786142"/>
                    <a:gd name="connsiteY117" fmla="*/ 336253 h 668580"/>
                    <a:gd name="connsiteX118" fmla="*/ 1112150 w 3786142"/>
                    <a:gd name="connsiteY118" fmla="*/ 361088 h 668580"/>
                    <a:gd name="connsiteX119" fmla="*/ 1080586 w 3786142"/>
                    <a:gd name="connsiteY119" fmla="*/ 355670 h 668580"/>
                    <a:gd name="connsiteX120" fmla="*/ 1104783 w 3786142"/>
                    <a:gd name="connsiteY120" fmla="*/ 330835 h 668580"/>
                    <a:gd name="connsiteX121" fmla="*/ 1125577 w 3786142"/>
                    <a:gd name="connsiteY121" fmla="*/ 328400 h 668580"/>
                    <a:gd name="connsiteX122" fmla="*/ 3562403 w 3786142"/>
                    <a:gd name="connsiteY122" fmla="*/ 324037 h 668580"/>
                    <a:gd name="connsiteX123" fmla="*/ 3574426 w 3786142"/>
                    <a:gd name="connsiteY123" fmla="*/ 328599 h 668580"/>
                    <a:gd name="connsiteX124" fmla="*/ 3555865 w 3786142"/>
                    <a:gd name="connsiteY124" fmla="*/ 359606 h 668580"/>
                    <a:gd name="connsiteX125" fmla="*/ 3524130 w 3786142"/>
                    <a:gd name="connsiteY125" fmla="*/ 363324 h 668580"/>
                    <a:gd name="connsiteX126" fmla="*/ 3542691 w 3786142"/>
                    <a:gd name="connsiteY126" fmla="*/ 332318 h 668580"/>
                    <a:gd name="connsiteX127" fmla="*/ 3562403 w 3786142"/>
                    <a:gd name="connsiteY127" fmla="*/ 324037 h 668580"/>
                    <a:gd name="connsiteX128" fmla="*/ 1484576 w 3786142"/>
                    <a:gd name="connsiteY128" fmla="*/ 324037 h 668580"/>
                    <a:gd name="connsiteX129" fmla="*/ 1496600 w 3786142"/>
                    <a:gd name="connsiteY129" fmla="*/ 328599 h 668580"/>
                    <a:gd name="connsiteX130" fmla="*/ 1478039 w 3786142"/>
                    <a:gd name="connsiteY130" fmla="*/ 359606 h 668580"/>
                    <a:gd name="connsiteX131" fmla="*/ 1446303 w 3786142"/>
                    <a:gd name="connsiteY131" fmla="*/ 363324 h 668580"/>
                    <a:gd name="connsiteX132" fmla="*/ 1464864 w 3786142"/>
                    <a:gd name="connsiteY132" fmla="*/ 332318 h 668580"/>
                    <a:gd name="connsiteX133" fmla="*/ 1484576 w 3786142"/>
                    <a:gd name="connsiteY133" fmla="*/ 324037 h 668580"/>
                    <a:gd name="connsiteX134" fmla="*/ 421195 w 3786142"/>
                    <a:gd name="connsiteY134" fmla="*/ 289767 h 668580"/>
                    <a:gd name="connsiteX135" fmla="*/ 423772 w 3786142"/>
                    <a:gd name="connsiteY135" fmla="*/ 294418 h 668580"/>
                    <a:gd name="connsiteX136" fmla="*/ 393050 w 3786142"/>
                    <a:gd name="connsiteY136" fmla="*/ 304634 h 668580"/>
                    <a:gd name="connsiteX137" fmla="*/ 387880 w 3786142"/>
                    <a:gd name="connsiteY137" fmla="*/ 302444 h 668580"/>
                    <a:gd name="connsiteX138" fmla="*/ 2672827 w 3786142"/>
                    <a:gd name="connsiteY138" fmla="*/ 273829 h 668580"/>
                    <a:gd name="connsiteX139" fmla="*/ 2692683 w 3786142"/>
                    <a:gd name="connsiteY139" fmla="*/ 281600 h 668580"/>
                    <a:gd name="connsiteX140" fmla="*/ 2711800 w 3786142"/>
                    <a:gd name="connsiteY140" fmla="*/ 312120 h 668580"/>
                    <a:gd name="connsiteX141" fmla="*/ 2680005 w 3786142"/>
                    <a:gd name="connsiteY141" fmla="*/ 309221 h 668580"/>
                    <a:gd name="connsiteX142" fmla="*/ 2660889 w 3786142"/>
                    <a:gd name="connsiteY142" fmla="*/ 278700 h 668580"/>
                    <a:gd name="connsiteX143" fmla="*/ 2672827 w 3786142"/>
                    <a:gd name="connsiteY143" fmla="*/ 273829 h 668580"/>
                    <a:gd name="connsiteX144" fmla="*/ 595001 w 3786142"/>
                    <a:gd name="connsiteY144" fmla="*/ 273829 h 668580"/>
                    <a:gd name="connsiteX145" fmla="*/ 614857 w 3786142"/>
                    <a:gd name="connsiteY145" fmla="*/ 281600 h 668580"/>
                    <a:gd name="connsiteX146" fmla="*/ 633972 w 3786142"/>
                    <a:gd name="connsiteY146" fmla="*/ 312120 h 668580"/>
                    <a:gd name="connsiteX147" fmla="*/ 602178 w 3786142"/>
                    <a:gd name="connsiteY147" fmla="*/ 309221 h 668580"/>
                    <a:gd name="connsiteX148" fmla="*/ 583062 w 3786142"/>
                    <a:gd name="connsiteY148" fmla="*/ 278700 h 668580"/>
                    <a:gd name="connsiteX149" fmla="*/ 595001 w 3786142"/>
                    <a:gd name="connsiteY149" fmla="*/ 273829 h 668580"/>
                    <a:gd name="connsiteX150" fmla="*/ 2474937 w 3786142"/>
                    <a:gd name="connsiteY150" fmla="*/ 273502 h 668580"/>
                    <a:gd name="connsiteX151" fmla="*/ 2501599 w 3786142"/>
                    <a:gd name="connsiteY151" fmla="*/ 294418 h 668580"/>
                    <a:gd name="connsiteX152" fmla="*/ 2470877 w 3786142"/>
                    <a:gd name="connsiteY152" fmla="*/ 304634 h 668580"/>
                    <a:gd name="connsiteX153" fmla="*/ 2444215 w 3786142"/>
                    <a:gd name="connsiteY153" fmla="*/ 283718 h 668580"/>
                    <a:gd name="connsiteX154" fmla="*/ 2474937 w 3786142"/>
                    <a:gd name="connsiteY154" fmla="*/ 273502 h 668580"/>
                    <a:gd name="connsiteX155" fmla="*/ 2111953 w 3786142"/>
                    <a:gd name="connsiteY155" fmla="*/ 273502 h 668580"/>
                    <a:gd name="connsiteX156" fmla="*/ 2138615 w 3786142"/>
                    <a:gd name="connsiteY156" fmla="*/ 294418 h 668580"/>
                    <a:gd name="connsiteX157" fmla="*/ 2107893 w 3786142"/>
                    <a:gd name="connsiteY157" fmla="*/ 304634 h 668580"/>
                    <a:gd name="connsiteX158" fmla="*/ 2081232 w 3786142"/>
                    <a:gd name="connsiteY158" fmla="*/ 283718 h 668580"/>
                    <a:gd name="connsiteX159" fmla="*/ 2111953 w 3786142"/>
                    <a:gd name="connsiteY159" fmla="*/ 273502 h 668580"/>
                    <a:gd name="connsiteX160" fmla="*/ 3001100 w 3786142"/>
                    <a:gd name="connsiteY160" fmla="*/ 254001 h 668580"/>
                    <a:gd name="connsiteX161" fmla="*/ 3011870 w 3786142"/>
                    <a:gd name="connsiteY161" fmla="*/ 261854 h 668580"/>
                    <a:gd name="connsiteX162" fmla="*/ 2987673 w 3786142"/>
                    <a:gd name="connsiteY162" fmla="*/ 286689 h 668580"/>
                    <a:gd name="connsiteX163" fmla="*/ 2956109 w 3786142"/>
                    <a:gd name="connsiteY163" fmla="*/ 281271 h 668580"/>
                    <a:gd name="connsiteX164" fmla="*/ 2980306 w 3786142"/>
                    <a:gd name="connsiteY164" fmla="*/ 256437 h 668580"/>
                    <a:gd name="connsiteX165" fmla="*/ 3001100 w 3786142"/>
                    <a:gd name="connsiteY165" fmla="*/ 254001 h 668580"/>
                    <a:gd name="connsiteX166" fmla="*/ 923273 w 3786142"/>
                    <a:gd name="connsiteY166" fmla="*/ 254001 h 668580"/>
                    <a:gd name="connsiteX167" fmla="*/ 934044 w 3786142"/>
                    <a:gd name="connsiteY167" fmla="*/ 261854 h 668580"/>
                    <a:gd name="connsiteX168" fmla="*/ 909847 w 3786142"/>
                    <a:gd name="connsiteY168" fmla="*/ 286689 h 668580"/>
                    <a:gd name="connsiteX169" fmla="*/ 878283 w 3786142"/>
                    <a:gd name="connsiteY169" fmla="*/ 281271 h 668580"/>
                    <a:gd name="connsiteX170" fmla="*/ 902480 w 3786142"/>
                    <a:gd name="connsiteY170" fmla="*/ 256437 h 668580"/>
                    <a:gd name="connsiteX171" fmla="*/ 923273 w 3786142"/>
                    <a:gd name="connsiteY171" fmla="*/ 254001 h 668580"/>
                    <a:gd name="connsiteX172" fmla="*/ 841623 w 3786142"/>
                    <a:gd name="connsiteY172" fmla="*/ 152107 h 668580"/>
                    <a:gd name="connsiteX173" fmla="*/ 842088 w 3786142"/>
                    <a:gd name="connsiteY173" fmla="*/ 152446 h 668580"/>
                    <a:gd name="connsiteX174" fmla="*/ 817891 w 3786142"/>
                    <a:gd name="connsiteY174" fmla="*/ 177280 h 668580"/>
                    <a:gd name="connsiteX175" fmla="*/ 786327 w 3786142"/>
                    <a:gd name="connsiteY175" fmla="*/ 171862 h 668580"/>
                    <a:gd name="connsiteX176" fmla="*/ 788118 w 3786142"/>
                    <a:gd name="connsiteY176" fmla="*/ 167503 h 668580"/>
                    <a:gd name="connsiteX177" fmla="*/ 2909144 w 3786142"/>
                    <a:gd name="connsiteY177" fmla="*/ 144593 h 668580"/>
                    <a:gd name="connsiteX178" fmla="*/ 2919914 w 3786142"/>
                    <a:gd name="connsiteY178" fmla="*/ 152446 h 668580"/>
                    <a:gd name="connsiteX179" fmla="*/ 2895717 w 3786142"/>
                    <a:gd name="connsiteY179" fmla="*/ 177280 h 668580"/>
                    <a:gd name="connsiteX180" fmla="*/ 2864153 w 3786142"/>
                    <a:gd name="connsiteY180" fmla="*/ 171862 h 668580"/>
                    <a:gd name="connsiteX181" fmla="*/ 2888350 w 3786142"/>
                    <a:gd name="connsiteY181" fmla="*/ 147028 h 668580"/>
                    <a:gd name="connsiteX182" fmla="*/ 2909144 w 3786142"/>
                    <a:gd name="connsiteY182" fmla="*/ 144593 h 668580"/>
                    <a:gd name="connsiteX183" fmla="*/ 1779749 w 3786142"/>
                    <a:gd name="connsiteY183" fmla="*/ 138254 h 668580"/>
                    <a:gd name="connsiteX184" fmla="*/ 1800582 w 3786142"/>
                    <a:gd name="connsiteY184" fmla="*/ 140152 h 668580"/>
                    <a:gd name="connsiteX185" fmla="*/ 1825220 w 3786142"/>
                    <a:gd name="connsiteY185" fmla="*/ 164357 h 668580"/>
                    <a:gd name="connsiteX186" fmla="*/ 1793762 w 3786142"/>
                    <a:gd name="connsiteY186" fmla="*/ 170587 h 668580"/>
                    <a:gd name="connsiteX187" fmla="*/ 1769122 w 3786142"/>
                    <a:gd name="connsiteY187" fmla="*/ 146381 h 668580"/>
                    <a:gd name="connsiteX188" fmla="*/ 1779749 w 3786142"/>
                    <a:gd name="connsiteY188" fmla="*/ 138254 h 668580"/>
                    <a:gd name="connsiteX189" fmla="*/ 3275719 w 3786142"/>
                    <a:gd name="connsiteY189" fmla="*/ 133526 h 668580"/>
                    <a:gd name="connsiteX190" fmla="*/ 3303160 w 3786142"/>
                    <a:gd name="connsiteY190" fmla="*/ 152951 h 668580"/>
                    <a:gd name="connsiteX191" fmla="*/ 3272865 w 3786142"/>
                    <a:gd name="connsiteY191" fmla="*/ 164851 h 668580"/>
                    <a:gd name="connsiteX192" fmla="*/ 3245425 w 3786142"/>
                    <a:gd name="connsiteY192" fmla="*/ 145426 h 668580"/>
                    <a:gd name="connsiteX193" fmla="*/ 3275719 w 3786142"/>
                    <a:gd name="connsiteY193" fmla="*/ 133526 h 668580"/>
                    <a:gd name="connsiteX194" fmla="*/ 1197893 w 3786142"/>
                    <a:gd name="connsiteY194" fmla="*/ 133526 h 668580"/>
                    <a:gd name="connsiteX195" fmla="*/ 1225334 w 3786142"/>
                    <a:gd name="connsiteY195" fmla="*/ 152951 h 668580"/>
                    <a:gd name="connsiteX196" fmla="*/ 1195039 w 3786142"/>
                    <a:gd name="connsiteY196" fmla="*/ 164851 h 668580"/>
                    <a:gd name="connsiteX197" fmla="*/ 1167598 w 3786142"/>
                    <a:gd name="connsiteY197" fmla="*/ 145426 h 668580"/>
                    <a:gd name="connsiteX198" fmla="*/ 1197893 w 3786142"/>
                    <a:gd name="connsiteY198" fmla="*/ 133526 h 668580"/>
                    <a:gd name="connsiteX199" fmla="*/ 2315095 w 3786142"/>
                    <a:gd name="connsiteY199" fmla="*/ 98173 h 668580"/>
                    <a:gd name="connsiteX200" fmla="*/ 2331690 w 3786142"/>
                    <a:gd name="connsiteY200" fmla="*/ 111161 h 668580"/>
                    <a:gd name="connsiteX201" fmla="*/ 2341201 w 3786142"/>
                    <a:gd name="connsiteY201" fmla="*/ 146172 h 668580"/>
                    <a:gd name="connsiteX202" fmla="*/ 2311950 w 3786142"/>
                    <a:gd name="connsiteY202" fmla="*/ 134698 h 668580"/>
                    <a:gd name="connsiteX203" fmla="*/ 2302439 w 3786142"/>
                    <a:gd name="connsiteY203" fmla="*/ 99687 h 668580"/>
                    <a:gd name="connsiteX204" fmla="*/ 2315095 w 3786142"/>
                    <a:gd name="connsiteY204" fmla="*/ 98173 h 668580"/>
                    <a:gd name="connsiteX205" fmla="*/ 1466359 w 3786142"/>
                    <a:gd name="connsiteY205" fmla="*/ 66560 h 668580"/>
                    <a:gd name="connsiteX206" fmla="*/ 1478383 w 3786142"/>
                    <a:gd name="connsiteY206" fmla="*/ 71122 h 668580"/>
                    <a:gd name="connsiteX207" fmla="*/ 1459822 w 3786142"/>
                    <a:gd name="connsiteY207" fmla="*/ 102129 h 668580"/>
                    <a:gd name="connsiteX208" fmla="*/ 1428087 w 3786142"/>
                    <a:gd name="connsiteY208" fmla="*/ 105847 h 668580"/>
                    <a:gd name="connsiteX209" fmla="*/ 1446648 w 3786142"/>
                    <a:gd name="connsiteY209" fmla="*/ 74841 h 668580"/>
                    <a:gd name="connsiteX210" fmla="*/ 1466359 w 3786142"/>
                    <a:gd name="connsiteY210" fmla="*/ 66560 h 668580"/>
                    <a:gd name="connsiteX211" fmla="*/ 2580619 w 3786142"/>
                    <a:gd name="connsiteY211" fmla="*/ 46661 h 668580"/>
                    <a:gd name="connsiteX212" fmla="*/ 2607281 w 3786142"/>
                    <a:gd name="connsiteY212" fmla="*/ 67577 h 668580"/>
                    <a:gd name="connsiteX213" fmla="*/ 2576559 w 3786142"/>
                    <a:gd name="connsiteY213" fmla="*/ 77793 h 668580"/>
                    <a:gd name="connsiteX214" fmla="*/ 2549899 w 3786142"/>
                    <a:gd name="connsiteY214" fmla="*/ 56877 h 668580"/>
                    <a:gd name="connsiteX215" fmla="*/ 2580619 w 3786142"/>
                    <a:gd name="connsiteY215" fmla="*/ 46661 h 668580"/>
                    <a:gd name="connsiteX216" fmla="*/ 2150511 w 3786142"/>
                    <a:gd name="connsiteY216" fmla="*/ 13632 h 668580"/>
                    <a:gd name="connsiteX217" fmla="*/ 2179530 w 3786142"/>
                    <a:gd name="connsiteY217" fmla="*/ 29436 h 668580"/>
                    <a:gd name="connsiteX218" fmla="*/ 2150473 w 3786142"/>
                    <a:gd name="connsiteY218" fmla="*/ 45141 h 668580"/>
                    <a:gd name="connsiteX219" fmla="*/ 2121453 w 3786142"/>
                    <a:gd name="connsiteY219" fmla="*/ 29336 h 668580"/>
                    <a:gd name="connsiteX220" fmla="*/ 2150511 w 3786142"/>
                    <a:gd name="connsiteY220" fmla="*/ 13632 h 668580"/>
                    <a:gd name="connsiteX221" fmla="*/ 1645302 w 3786142"/>
                    <a:gd name="connsiteY221" fmla="*/ 0 h 668580"/>
                    <a:gd name="connsiteX222" fmla="*/ 1649533 w 3786142"/>
                    <a:gd name="connsiteY222" fmla="*/ 9764 h 668580"/>
                    <a:gd name="connsiteX223" fmla="*/ 1618074 w 3786142"/>
                    <a:gd name="connsiteY223" fmla="*/ 15994 h 668580"/>
                    <a:gd name="connsiteX224" fmla="*/ 1599240 w 3786142"/>
                    <a:gd name="connsiteY224" fmla="*/ 5182 h 668580"/>
                    <a:gd name="connsiteX225" fmla="*/ 1599073 w 3786142"/>
                    <a:gd name="connsiteY225" fmla="*/ 4797 h 668580"/>
                    <a:gd name="connsiteX226" fmla="*/ 1608771 w 3786142"/>
                    <a:gd name="connsiteY226" fmla="*/ 3352 h 668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</a:cxnLst>
                  <a:rect l="l" t="t" r="r" b="b"/>
                  <a:pathLst>
                    <a:path w="3786142" h="668580">
                      <a:moveTo>
                        <a:pt x="171856" y="636807"/>
                      </a:moveTo>
                      <a:cubicBezTo>
                        <a:pt x="187799" y="638885"/>
                        <a:pt x="200085" y="647581"/>
                        <a:pt x="199297" y="656232"/>
                      </a:cubicBezTo>
                      <a:cubicBezTo>
                        <a:pt x="198507" y="664881"/>
                        <a:pt x="184945" y="670209"/>
                        <a:pt x="169001" y="668132"/>
                      </a:cubicBezTo>
                      <a:cubicBezTo>
                        <a:pt x="153058" y="666053"/>
                        <a:pt x="140772" y="657356"/>
                        <a:pt x="141561" y="648707"/>
                      </a:cubicBezTo>
                      <a:cubicBezTo>
                        <a:pt x="142349" y="640058"/>
                        <a:pt x="155913" y="634730"/>
                        <a:pt x="171856" y="636807"/>
                      </a:cubicBezTo>
                      <a:close/>
                      <a:moveTo>
                        <a:pt x="779901" y="595369"/>
                      </a:moveTo>
                      <a:cubicBezTo>
                        <a:pt x="785644" y="594696"/>
                        <a:pt x="790106" y="596164"/>
                        <a:pt x="791925" y="599932"/>
                      </a:cubicBezTo>
                      <a:cubicBezTo>
                        <a:pt x="795562" y="607466"/>
                        <a:pt x="787252" y="621349"/>
                        <a:pt x="773364" y="630938"/>
                      </a:cubicBezTo>
                      <a:cubicBezTo>
                        <a:pt x="759475" y="640527"/>
                        <a:pt x="745266" y="642192"/>
                        <a:pt x="741628" y="634657"/>
                      </a:cubicBezTo>
                      <a:cubicBezTo>
                        <a:pt x="737990" y="627122"/>
                        <a:pt x="746300" y="613239"/>
                        <a:pt x="760189" y="603650"/>
                      </a:cubicBezTo>
                      <a:cubicBezTo>
                        <a:pt x="767134" y="598856"/>
                        <a:pt x="774158" y="596042"/>
                        <a:pt x="779901" y="595369"/>
                      </a:cubicBezTo>
                      <a:close/>
                      <a:moveTo>
                        <a:pt x="1090138" y="595340"/>
                      </a:moveTo>
                      <a:cubicBezTo>
                        <a:pt x="1095908" y="595266"/>
                        <a:pt x="1100246" y="597191"/>
                        <a:pt x="1101784" y="601133"/>
                      </a:cubicBezTo>
                      <a:cubicBezTo>
                        <a:pt x="1104862" y="609018"/>
                        <a:pt x="1095574" y="621985"/>
                        <a:pt x="1081041" y="630094"/>
                      </a:cubicBezTo>
                      <a:cubicBezTo>
                        <a:pt x="1066508" y="638205"/>
                        <a:pt x="1052233" y="638387"/>
                        <a:pt x="1049156" y="630502"/>
                      </a:cubicBezTo>
                      <a:cubicBezTo>
                        <a:pt x="1046079" y="622618"/>
                        <a:pt x="1055365" y="609652"/>
                        <a:pt x="1069899" y="601542"/>
                      </a:cubicBezTo>
                      <a:cubicBezTo>
                        <a:pt x="1077166" y="597486"/>
                        <a:pt x="1084367" y="595414"/>
                        <a:pt x="1090138" y="595340"/>
                      </a:cubicBezTo>
                      <a:close/>
                      <a:moveTo>
                        <a:pt x="440322" y="569839"/>
                      </a:moveTo>
                      <a:cubicBezTo>
                        <a:pt x="446065" y="569166"/>
                        <a:pt x="450527" y="570634"/>
                        <a:pt x="452346" y="574402"/>
                      </a:cubicBezTo>
                      <a:cubicBezTo>
                        <a:pt x="455983" y="581937"/>
                        <a:pt x="447673" y="595819"/>
                        <a:pt x="433785" y="605408"/>
                      </a:cubicBezTo>
                      <a:cubicBezTo>
                        <a:pt x="419896" y="614998"/>
                        <a:pt x="405687" y="616662"/>
                        <a:pt x="402049" y="609127"/>
                      </a:cubicBezTo>
                      <a:cubicBezTo>
                        <a:pt x="398411" y="601592"/>
                        <a:pt x="406721" y="587710"/>
                        <a:pt x="420610" y="578121"/>
                      </a:cubicBezTo>
                      <a:cubicBezTo>
                        <a:pt x="427555" y="573326"/>
                        <a:pt x="434579" y="570513"/>
                        <a:pt x="440322" y="569839"/>
                      </a:cubicBezTo>
                      <a:close/>
                      <a:moveTo>
                        <a:pt x="3732223" y="543834"/>
                      </a:moveTo>
                      <a:lnTo>
                        <a:pt x="3733915" y="543988"/>
                      </a:lnTo>
                      <a:lnTo>
                        <a:pt x="3721618" y="552012"/>
                      </a:lnTo>
                      <a:lnTo>
                        <a:pt x="3721596" y="551961"/>
                      </a:lnTo>
                      <a:cubicBezTo>
                        <a:pt x="3722537" y="547759"/>
                        <a:pt x="3726529" y="544961"/>
                        <a:pt x="3732223" y="543834"/>
                      </a:cubicBezTo>
                      <a:close/>
                      <a:moveTo>
                        <a:pt x="17477" y="536384"/>
                      </a:moveTo>
                      <a:lnTo>
                        <a:pt x="21737" y="537175"/>
                      </a:lnTo>
                      <a:cubicBezTo>
                        <a:pt x="26295" y="543957"/>
                        <a:pt x="19854" y="559194"/>
                        <a:pt x="7352" y="571205"/>
                      </a:cubicBezTo>
                      <a:lnTo>
                        <a:pt x="0" y="575907"/>
                      </a:lnTo>
                      <a:lnTo>
                        <a:pt x="6959" y="549900"/>
                      </a:lnTo>
                      <a:close/>
                      <a:moveTo>
                        <a:pt x="2659758" y="482475"/>
                      </a:moveTo>
                      <a:cubicBezTo>
                        <a:pt x="2665512" y="482999"/>
                        <a:pt x="2672585" y="485631"/>
                        <a:pt x="2679614" y="490246"/>
                      </a:cubicBezTo>
                      <a:cubicBezTo>
                        <a:pt x="2693673" y="499475"/>
                        <a:pt x="2702231" y="513139"/>
                        <a:pt x="2698731" y="520766"/>
                      </a:cubicBezTo>
                      <a:cubicBezTo>
                        <a:pt x="2695229" y="528393"/>
                        <a:pt x="2680994" y="527096"/>
                        <a:pt x="2666935" y="517867"/>
                      </a:cubicBezTo>
                      <a:cubicBezTo>
                        <a:pt x="2652877" y="508638"/>
                        <a:pt x="2644319" y="494972"/>
                        <a:pt x="2647820" y="487346"/>
                      </a:cubicBezTo>
                      <a:cubicBezTo>
                        <a:pt x="2649570" y="483533"/>
                        <a:pt x="2654004" y="481950"/>
                        <a:pt x="2659758" y="482475"/>
                      </a:cubicBezTo>
                      <a:close/>
                      <a:moveTo>
                        <a:pt x="581932" y="482475"/>
                      </a:moveTo>
                      <a:cubicBezTo>
                        <a:pt x="587686" y="482999"/>
                        <a:pt x="594759" y="485631"/>
                        <a:pt x="601788" y="490246"/>
                      </a:cubicBezTo>
                      <a:cubicBezTo>
                        <a:pt x="615847" y="499475"/>
                        <a:pt x="624404" y="513139"/>
                        <a:pt x="620903" y="520766"/>
                      </a:cubicBezTo>
                      <a:cubicBezTo>
                        <a:pt x="617402" y="528393"/>
                        <a:pt x="603167" y="527096"/>
                        <a:pt x="589109" y="517867"/>
                      </a:cubicBezTo>
                      <a:cubicBezTo>
                        <a:pt x="575049" y="508638"/>
                        <a:pt x="566491" y="494972"/>
                        <a:pt x="569992" y="487346"/>
                      </a:cubicBezTo>
                      <a:cubicBezTo>
                        <a:pt x="571743" y="483533"/>
                        <a:pt x="576177" y="481950"/>
                        <a:pt x="581932" y="482475"/>
                      </a:cubicBezTo>
                      <a:close/>
                      <a:moveTo>
                        <a:pt x="3019007" y="441638"/>
                      </a:moveTo>
                      <a:cubicBezTo>
                        <a:pt x="3024720" y="442619"/>
                        <a:pt x="3028761" y="445315"/>
                        <a:pt x="3029778" y="449491"/>
                      </a:cubicBezTo>
                      <a:cubicBezTo>
                        <a:pt x="3031812" y="457844"/>
                        <a:pt x="3020979" y="468964"/>
                        <a:pt x="3005581" y="474326"/>
                      </a:cubicBezTo>
                      <a:cubicBezTo>
                        <a:pt x="2990183" y="479688"/>
                        <a:pt x="2976051" y="477262"/>
                        <a:pt x="2974017" y="468908"/>
                      </a:cubicBezTo>
                      <a:cubicBezTo>
                        <a:pt x="2971983" y="460555"/>
                        <a:pt x="2982817" y="449435"/>
                        <a:pt x="2998214" y="444073"/>
                      </a:cubicBezTo>
                      <a:cubicBezTo>
                        <a:pt x="3005913" y="441392"/>
                        <a:pt x="3013297" y="440658"/>
                        <a:pt x="3019007" y="441638"/>
                      </a:cubicBezTo>
                      <a:close/>
                      <a:moveTo>
                        <a:pt x="941181" y="441638"/>
                      </a:moveTo>
                      <a:cubicBezTo>
                        <a:pt x="946893" y="442619"/>
                        <a:pt x="950935" y="445315"/>
                        <a:pt x="951952" y="449491"/>
                      </a:cubicBezTo>
                      <a:cubicBezTo>
                        <a:pt x="953986" y="457844"/>
                        <a:pt x="943153" y="468964"/>
                        <a:pt x="927755" y="474326"/>
                      </a:cubicBezTo>
                      <a:cubicBezTo>
                        <a:pt x="912357" y="479688"/>
                        <a:pt x="898225" y="477262"/>
                        <a:pt x="896191" y="468908"/>
                      </a:cubicBezTo>
                      <a:cubicBezTo>
                        <a:pt x="894157" y="460555"/>
                        <a:pt x="904990" y="449435"/>
                        <a:pt x="920388" y="444073"/>
                      </a:cubicBezTo>
                      <a:cubicBezTo>
                        <a:pt x="928087" y="441392"/>
                        <a:pt x="935469" y="440658"/>
                        <a:pt x="941181" y="441638"/>
                      </a:cubicBezTo>
                      <a:close/>
                      <a:moveTo>
                        <a:pt x="3378007" y="437274"/>
                      </a:moveTo>
                      <a:cubicBezTo>
                        <a:pt x="3383750" y="436602"/>
                        <a:pt x="3388212" y="438069"/>
                        <a:pt x="3390030" y="441837"/>
                      </a:cubicBezTo>
                      <a:cubicBezTo>
                        <a:pt x="3393669" y="449372"/>
                        <a:pt x="3385359" y="463254"/>
                        <a:pt x="3371469" y="472843"/>
                      </a:cubicBezTo>
                      <a:cubicBezTo>
                        <a:pt x="3357581" y="482433"/>
                        <a:pt x="3343373" y="484097"/>
                        <a:pt x="3339734" y="476562"/>
                      </a:cubicBezTo>
                      <a:cubicBezTo>
                        <a:pt x="3336097" y="469027"/>
                        <a:pt x="3344406" y="455145"/>
                        <a:pt x="3358295" y="445556"/>
                      </a:cubicBezTo>
                      <a:cubicBezTo>
                        <a:pt x="3365240" y="440761"/>
                        <a:pt x="3372264" y="437948"/>
                        <a:pt x="3378007" y="437274"/>
                      </a:cubicBezTo>
                      <a:close/>
                      <a:moveTo>
                        <a:pt x="1300181" y="437274"/>
                      </a:moveTo>
                      <a:cubicBezTo>
                        <a:pt x="1305923" y="436602"/>
                        <a:pt x="1310385" y="438069"/>
                        <a:pt x="1312204" y="441837"/>
                      </a:cubicBezTo>
                      <a:cubicBezTo>
                        <a:pt x="1315842" y="449372"/>
                        <a:pt x="1307532" y="463254"/>
                        <a:pt x="1293643" y="472843"/>
                      </a:cubicBezTo>
                      <a:cubicBezTo>
                        <a:pt x="1279754" y="482433"/>
                        <a:pt x="1265546" y="484097"/>
                        <a:pt x="1261908" y="476562"/>
                      </a:cubicBezTo>
                      <a:cubicBezTo>
                        <a:pt x="1258270" y="469027"/>
                        <a:pt x="1266580" y="455145"/>
                        <a:pt x="1280469" y="445556"/>
                      </a:cubicBezTo>
                      <a:cubicBezTo>
                        <a:pt x="1287413" y="440761"/>
                        <a:pt x="1294438" y="437948"/>
                        <a:pt x="1300181" y="437274"/>
                      </a:cubicBezTo>
                      <a:close/>
                      <a:moveTo>
                        <a:pt x="213306" y="386990"/>
                      </a:moveTo>
                      <a:lnTo>
                        <a:pt x="232408" y="395082"/>
                      </a:lnTo>
                      <a:cubicBezTo>
                        <a:pt x="237233" y="398867"/>
                        <a:pt x="239937" y="403357"/>
                        <a:pt x="239377" y="407655"/>
                      </a:cubicBezTo>
                      <a:cubicBezTo>
                        <a:pt x="238255" y="416252"/>
                        <a:pt x="224501" y="420827"/>
                        <a:pt x="208655" y="417872"/>
                      </a:cubicBezTo>
                      <a:cubicBezTo>
                        <a:pt x="200732" y="416394"/>
                        <a:pt x="193786" y="413315"/>
                        <a:pt x="188962" y="409529"/>
                      </a:cubicBezTo>
                      <a:lnTo>
                        <a:pt x="184970" y="402327"/>
                      </a:lnTo>
                      <a:close/>
                      <a:moveTo>
                        <a:pt x="2290541" y="386739"/>
                      </a:moveTo>
                      <a:cubicBezTo>
                        <a:pt x="2306388" y="389694"/>
                        <a:pt x="2318324" y="399059"/>
                        <a:pt x="2317203" y="407655"/>
                      </a:cubicBezTo>
                      <a:cubicBezTo>
                        <a:pt x="2316083" y="416252"/>
                        <a:pt x="2302328" y="420827"/>
                        <a:pt x="2286481" y="417872"/>
                      </a:cubicBezTo>
                      <a:cubicBezTo>
                        <a:pt x="2270635" y="414917"/>
                        <a:pt x="2258698" y="405552"/>
                        <a:pt x="2259820" y="396956"/>
                      </a:cubicBezTo>
                      <a:cubicBezTo>
                        <a:pt x="2260941" y="388359"/>
                        <a:pt x="2274695" y="383784"/>
                        <a:pt x="2290541" y="386739"/>
                      </a:cubicBezTo>
                      <a:close/>
                      <a:moveTo>
                        <a:pt x="1927557" y="386739"/>
                      </a:moveTo>
                      <a:cubicBezTo>
                        <a:pt x="1943404" y="389694"/>
                        <a:pt x="1955340" y="399059"/>
                        <a:pt x="1954220" y="407655"/>
                      </a:cubicBezTo>
                      <a:cubicBezTo>
                        <a:pt x="1953099" y="416252"/>
                        <a:pt x="1939345" y="420827"/>
                        <a:pt x="1923498" y="417872"/>
                      </a:cubicBezTo>
                      <a:cubicBezTo>
                        <a:pt x="1907652" y="414917"/>
                        <a:pt x="1895715" y="405552"/>
                        <a:pt x="1896837" y="396956"/>
                      </a:cubicBezTo>
                      <a:cubicBezTo>
                        <a:pt x="1897957" y="388359"/>
                        <a:pt x="1911712" y="383784"/>
                        <a:pt x="1927557" y="386739"/>
                      </a:cubicBezTo>
                      <a:close/>
                      <a:moveTo>
                        <a:pt x="2816703" y="367239"/>
                      </a:moveTo>
                      <a:cubicBezTo>
                        <a:pt x="2822415" y="368220"/>
                        <a:pt x="2826457" y="370916"/>
                        <a:pt x="2827473" y="375092"/>
                      </a:cubicBezTo>
                      <a:cubicBezTo>
                        <a:pt x="2829508" y="383445"/>
                        <a:pt x="2818675" y="394565"/>
                        <a:pt x="2803277" y="399927"/>
                      </a:cubicBezTo>
                      <a:cubicBezTo>
                        <a:pt x="2787879" y="405288"/>
                        <a:pt x="2773747" y="402863"/>
                        <a:pt x="2771713" y="394509"/>
                      </a:cubicBezTo>
                      <a:cubicBezTo>
                        <a:pt x="2769679" y="386156"/>
                        <a:pt x="2780512" y="375036"/>
                        <a:pt x="2795910" y="369674"/>
                      </a:cubicBezTo>
                      <a:cubicBezTo>
                        <a:pt x="2803609" y="366993"/>
                        <a:pt x="2810991" y="366260"/>
                        <a:pt x="2816703" y="367239"/>
                      </a:cubicBezTo>
                      <a:close/>
                      <a:moveTo>
                        <a:pt x="738877" y="367239"/>
                      </a:moveTo>
                      <a:cubicBezTo>
                        <a:pt x="744589" y="368220"/>
                        <a:pt x="748630" y="370916"/>
                        <a:pt x="749647" y="375092"/>
                      </a:cubicBezTo>
                      <a:cubicBezTo>
                        <a:pt x="751681" y="383445"/>
                        <a:pt x="740848" y="394565"/>
                        <a:pt x="725450" y="399927"/>
                      </a:cubicBezTo>
                      <a:cubicBezTo>
                        <a:pt x="710052" y="405288"/>
                        <a:pt x="695921" y="402863"/>
                        <a:pt x="693886" y="394509"/>
                      </a:cubicBezTo>
                      <a:cubicBezTo>
                        <a:pt x="691852" y="386156"/>
                        <a:pt x="702685" y="375036"/>
                        <a:pt x="718083" y="369674"/>
                      </a:cubicBezTo>
                      <a:cubicBezTo>
                        <a:pt x="725783" y="366993"/>
                        <a:pt x="733165" y="366260"/>
                        <a:pt x="738877" y="367239"/>
                      </a:cubicBezTo>
                      <a:close/>
                      <a:moveTo>
                        <a:pt x="3745292" y="335188"/>
                      </a:moveTo>
                      <a:lnTo>
                        <a:pt x="3758320" y="336374"/>
                      </a:lnTo>
                      <a:lnTo>
                        <a:pt x="3786142" y="364825"/>
                      </a:lnTo>
                      <a:lnTo>
                        <a:pt x="3780137" y="369418"/>
                      </a:lnTo>
                      <a:cubicBezTo>
                        <a:pt x="3774444" y="370546"/>
                        <a:pt x="3767050" y="370002"/>
                        <a:pt x="3759304" y="367520"/>
                      </a:cubicBezTo>
                      <a:cubicBezTo>
                        <a:pt x="3743813" y="362556"/>
                        <a:pt x="3732782" y="351719"/>
                        <a:pt x="3734665" y="343315"/>
                      </a:cubicBezTo>
                      <a:cubicBezTo>
                        <a:pt x="3735607" y="339113"/>
                        <a:pt x="3739599" y="336315"/>
                        <a:pt x="3745292" y="335188"/>
                      </a:cubicBezTo>
                      <a:close/>
                      <a:moveTo>
                        <a:pt x="1667465" y="335188"/>
                      </a:moveTo>
                      <a:cubicBezTo>
                        <a:pt x="1673158" y="334059"/>
                        <a:pt x="1680552" y="334603"/>
                        <a:pt x="1688298" y="337085"/>
                      </a:cubicBezTo>
                      <a:cubicBezTo>
                        <a:pt x="1703788" y="342048"/>
                        <a:pt x="1714819" y="352886"/>
                        <a:pt x="1712936" y="361291"/>
                      </a:cubicBezTo>
                      <a:cubicBezTo>
                        <a:pt x="1711053" y="369695"/>
                        <a:pt x="1696968" y="372484"/>
                        <a:pt x="1681478" y="367520"/>
                      </a:cubicBezTo>
                      <a:cubicBezTo>
                        <a:pt x="1665987" y="362556"/>
                        <a:pt x="1654955" y="351719"/>
                        <a:pt x="1656838" y="343315"/>
                      </a:cubicBezTo>
                      <a:cubicBezTo>
                        <a:pt x="1657779" y="339113"/>
                        <a:pt x="1661772" y="336315"/>
                        <a:pt x="1667465" y="335188"/>
                      </a:cubicBezTo>
                      <a:close/>
                      <a:moveTo>
                        <a:pt x="3203403" y="328400"/>
                      </a:moveTo>
                      <a:cubicBezTo>
                        <a:pt x="3209115" y="329381"/>
                        <a:pt x="3213157" y="332077"/>
                        <a:pt x="3214173" y="336253"/>
                      </a:cubicBezTo>
                      <a:cubicBezTo>
                        <a:pt x="3216208" y="344606"/>
                        <a:pt x="3205375" y="355727"/>
                        <a:pt x="3189977" y="361088"/>
                      </a:cubicBezTo>
                      <a:cubicBezTo>
                        <a:pt x="3174579" y="366449"/>
                        <a:pt x="3160447" y="364024"/>
                        <a:pt x="3158413" y="355670"/>
                      </a:cubicBezTo>
                      <a:cubicBezTo>
                        <a:pt x="3156379" y="347317"/>
                        <a:pt x="3167212" y="336197"/>
                        <a:pt x="3182610" y="330835"/>
                      </a:cubicBezTo>
                      <a:cubicBezTo>
                        <a:pt x="3190309" y="328154"/>
                        <a:pt x="3197691" y="327421"/>
                        <a:pt x="3203403" y="328400"/>
                      </a:cubicBezTo>
                      <a:close/>
                      <a:moveTo>
                        <a:pt x="1125577" y="328400"/>
                      </a:moveTo>
                      <a:cubicBezTo>
                        <a:pt x="1131288" y="329381"/>
                        <a:pt x="1135330" y="332077"/>
                        <a:pt x="1136347" y="336253"/>
                      </a:cubicBezTo>
                      <a:cubicBezTo>
                        <a:pt x="1138381" y="344606"/>
                        <a:pt x="1127548" y="355727"/>
                        <a:pt x="1112150" y="361088"/>
                      </a:cubicBezTo>
                      <a:cubicBezTo>
                        <a:pt x="1096752" y="366449"/>
                        <a:pt x="1082621" y="364024"/>
                        <a:pt x="1080586" y="355670"/>
                      </a:cubicBezTo>
                      <a:cubicBezTo>
                        <a:pt x="1078552" y="347317"/>
                        <a:pt x="1089385" y="336197"/>
                        <a:pt x="1104783" y="330835"/>
                      </a:cubicBezTo>
                      <a:cubicBezTo>
                        <a:pt x="1112483" y="328154"/>
                        <a:pt x="1119865" y="327421"/>
                        <a:pt x="1125577" y="328400"/>
                      </a:cubicBezTo>
                      <a:close/>
                      <a:moveTo>
                        <a:pt x="3562403" y="324037"/>
                      </a:moveTo>
                      <a:cubicBezTo>
                        <a:pt x="3568145" y="323363"/>
                        <a:pt x="3572607" y="324832"/>
                        <a:pt x="3574426" y="328599"/>
                      </a:cubicBezTo>
                      <a:cubicBezTo>
                        <a:pt x="3578064" y="336134"/>
                        <a:pt x="3569755" y="350016"/>
                        <a:pt x="3555865" y="359606"/>
                      </a:cubicBezTo>
                      <a:cubicBezTo>
                        <a:pt x="3541976" y="369195"/>
                        <a:pt x="3527768" y="370859"/>
                        <a:pt x="3524130" y="363324"/>
                      </a:cubicBezTo>
                      <a:cubicBezTo>
                        <a:pt x="3520492" y="355789"/>
                        <a:pt x="3528802" y="341907"/>
                        <a:pt x="3542691" y="332318"/>
                      </a:cubicBezTo>
                      <a:cubicBezTo>
                        <a:pt x="3549635" y="327523"/>
                        <a:pt x="3556660" y="324710"/>
                        <a:pt x="3562403" y="324037"/>
                      </a:cubicBezTo>
                      <a:close/>
                      <a:moveTo>
                        <a:pt x="1484576" y="324037"/>
                      </a:moveTo>
                      <a:cubicBezTo>
                        <a:pt x="1490319" y="323363"/>
                        <a:pt x="1494781" y="324832"/>
                        <a:pt x="1496600" y="328599"/>
                      </a:cubicBezTo>
                      <a:cubicBezTo>
                        <a:pt x="1500237" y="336134"/>
                        <a:pt x="1491927" y="350016"/>
                        <a:pt x="1478039" y="359606"/>
                      </a:cubicBezTo>
                      <a:cubicBezTo>
                        <a:pt x="1464149" y="369195"/>
                        <a:pt x="1449941" y="370859"/>
                        <a:pt x="1446303" y="363324"/>
                      </a:cubicBezTo>
                      <a:cubicBezTo>
                        <a:pt x="1442665" y="355789"/>
                        <a:pt x="1450974" y="341907"/>
                        <a:pt x="1464864" y="332318"/>
                      </a:cubicBezTo>
                      <a:cubicBezTo>
                        <a:pt x="1471809" y="327523"/>
                        <a:pt x="1478833" y="324710"/>
                        <a:pt x="1484576" y="324037"/>
                      </a:cubicBezTo>
                      <a:close/>
                      <a:moveTo>
                        <a:pt x="421195" y="289767"/>
                      </a:moveTo>
                      <a:lnTo>
                        <a:pt x="423772" y="294418"/>
                      </a:lnTo>
                      <a:cubicBezTo>
                        <a:pt x="422651" y="303014"/>
                        <a:pt x="408896" y="307590"/>
                        <a:pt x="393050" y="304634"/>
                      </a:cubicBezTo>
                      <a:lnTo>
                        <a:pt x="387880" y="302444"/>
                      </a:lnTo>
                      <a:close/>
                      <a:moveTo>
                        <a:pt x="2672827" y="273829"/>
                      </a:moveTo>
                      <a:cubicBezTo>
                        <a:pt x="2678581" y="274353"/>
                        <a:pt x="2685655" y="276986"/>
                        <a:pt x="2692683" y="281600"/>
                      </a:cubicBezTo>
                      <a:cubicBezTo>
                        <a:pt x="2706743" y="290828"/>
                        <a:pt x="2715301" y="304493"/>
                        <a:pt x="2711800" y="312120"/>
                      </a:cubicBezTo>
                      <a:cubicBezTo>
                        <a:pt x="2708299" y="319747"/>
                        <a:pt x="2694064" y="318450"/>
                        <a:pt x="2680005" y="309221"/>
                      </a:cubicBezTo>
                      <a:cubicBezTo>
                        <a:pt x="2665946" y="299992"/>
                        <a:pt x="2657388" y="286327"/>
                        <a:pt x="2660889" y="278700"/>
                      </a:cubicBezTo>
                      <a:cubicBezTo>
                        <a:pt x="2662639" y="274887"/>
                        <a:pt x="2667073" y="273304"/>
                        <a:pt x="2672827" y="273829"/>
                      </a:cubicBezTo>
                      <a:close/>
                      <a:moveTo>
                        <a:pt x="595001" y="273829"/>
                      </a:moveTo>
                      <a:cubicBezTo>
                        <a:pt x="600754" y="274353"/>
                        <a:pt x="607828" y="276986"/>
                        <a:pt x="614857" y="281600"/>
                      </a:cubicBezTo>
                      <a:cubicBezTo>
                        <a:pt x="628916" y="290828"/>
                        <a:pt x="637474" y="304493"/>
                        <a:pt x="633972" y="312120"/>
                      </a:cubicBezTo>
                      <a:cubicBezTo>
                        <a:pt x="630471" y="319747"/>
                        <a:pt x="616236" y="318450"/>
                        <a:pt x="602178" y="309221"/>
                      </a:cubicBezTo>
                      <a:cubicBezTo>
                        <a:pt x="588119" y="299992"/>
                        <a:pt x="579561" y="286327"/>
                        <a:pt x="583062" y="278700"/>
                      </a:cubicBezTo>
                      <a:cubicBezTo>
                        <a:pt x="584813" y="274887"/>
                        <a:pt x="589247" y="273304"/>
                        <a:pt x="595001" y="273829"/>
                      </a:cubicBezTo>
                      <a:close/>
                      <a:moveTo>
                        <a:pt x="2474937" y="273502"/>
                      </a:moveTo>
                      <a:cubicBezTo>
                        <a:pt x="2490783" y="276456"/>
                        <a:pt x="2502719" y="285821"/>
                        <a:pt x="2501599" y="294418"/>
                      </a:cubicBezTo>
                      <a:cubicBezTo>
                        <a:pt x="2500478" y="303014"/>
                        <a:pt x="2486723" y="307590"/>
                        <a:pt x="2470877" y="304634"/>
                      </a:cubicBezTo>
                      <a:cubicBezTo>
                        <a:pt x="2455031" y="301679"/>
                        <a:pt x="2443094" y="292315"/>
                        <a:pt x="2444215" y="283718"/>
                      </a:cubicBezTo>
                      <a:cubicBezTo>
                        <a:pt x="2445336" y="275121"/>
                        <a:pt x="2459091" y="270546"/>
                        <a:pt x="2474937" y="273502"/>
                      </a:cubicBezTo>
                      <a:close/>
                      <a:moveTo>
                        <a:pt x="2111953" y="273502"/>
                      </a:moveTo>
                      <a:cubicBezTo>
                        <a:pt x="2127800" y="276456"/>
                        <a:pt x="2139736" y="285821"/>
                        <a:pt x="2138615" y="294418"/>
                      </a:cubicBezTo>
                      <a:cubicBezTo>
                        <a:pt x="2137495" y="303014"/>
                        <a:pt x="2123740" y="307590"/>
                        <a:pt x="2107893" y="304634"/>
                      </a:cubicBezTo>
                      <a:cubicBezTo>
                        <a:pt x="2092047" y="301679"/>
                        <a:pt x="2080111" y="292315"/>
                        <a:pt x="2081232" y="283718"/>
                      </a:cubicBezTo>
                      <a:cubicBezTo>
                        <a:pt x="2082353" y="275121"/>
                        <a:pt x="2096107" y="270546"/>
                        <a:pt x="2111953" y="273502"/>
                      </a:cubicBezTo>
                      <a:close/>
                      <a:moveTo>
                        <a:pt x="3001100" y="254001"/>
                      </a:moveTo>
                      <a:cubicBezTo>
                        <a:pt x="3006812" y="254982"/>
                        <a:pt x="3010854" y="257678"/>
                        <a:pt x="3011870" y="261854"/>
                      </a:cubicBezTo>
                      <a:cubicBezTo>
                        <a:pt x="3013905" y="270207"/>
                        <a:pt x="3003072" y="281328"/>
                        <a:pt x="2987673" y="286689"/>
                      </a:cubicBezTo>
                      <a:cubicBezTo>
                        <a:pt x="2972276" y="292050"/>
                        <a:pt x="2958143" y="289626"/>
                        <a:pt x="2956109" y="281271"/>
                      </a:cubicBezTo>
                      <a:cubicBezTo>
                        <a:pt x="2954075" y="272918"/>
                        <a:pt x="2964909" y="261798"/>
                        <a:pt x="2980306" y="256437"/>
                      </a:cubicBezTo>
                      <a:cubicBezTo>
                        <a:pt x="2988006" y="253755"/>
                        <a:pt x="2995387" y="253022"/>
                        <a:pt x="3001100" y="254001"/>
                      </a:cubicBezTo>
                      <a:close/>
                      <a:moveTo>
                        <a:pt x="923273" y="254001"/>
                      </a:moveTo>
                      <a:cubicBezTo>
                        <a:pt x="928986" y="254982"/>
                        <a:pt x="933026" y="257678"/>
                        <a:pt x="934044" y="261854"/>
                      </a:cubicBezTo>
                      <a:cubicBezTo>
                        <a:pt x="936078" y="270207"/>
                        <a:pt x="925244" y="281328"/>
                        <a:pt x="909847" y="286689"/>
                      </a:cubicBezTo>
                      <a:cubicBezTo>
                        <a:pt x="894448" y="292050"/>
                        <a:pt x="880317" y="289626"/>
                        <a:pt x="878283" y="281271"/>
                      </a:cubicBezTo>
                      <a:cubicBezTo>
                        <a:pt x="876249" y="272918"/>
                        <a:pt x="887081" y="261798"/>
                        <a:pt x="902480" y="256437"/>
                      </a:cubicBezTo>
                      <a:cubicBezTo>
                        <a:pt x="910179" y="253755"/>
                        <a:pt x="917561" y="253022"/>
                        <a:pt x="923273" y="254001"/>
                      </a:cubicBezTo>
                      <a:close/>
                      <a:moveTo>
                        <a:pt x="841623" y="152107"/>
                      </a:moveTo>
                      <a:lnTo>
                        <a:pt x="842088" y="152446"/>
                      </a:lnTo>
                      <a:cubicBezTo>
                        <a:pt x="844122" y="160799"/>
                        <a:pt x="833288" y="171919"/>
                        <a:pt x="817891" y="177280"/>
                      </a:cubicBezTo>
                      <a:cubicBezTo>
                        <a:pt x="802492" y="182642"/>
                        <a:pt x="788361" y="180217"/>
                        <a:pt x="786327" y="171862"/>
                      </a:cubicBezTo>
                      <a:lnTo>
                        <a:pt x="788118" y="167503"/>
                      </a:lnTo>
                      <a:close/>
                      <a:moveTo>
                        <a:pt x="2909144" y="144593"/>
                      </a:moveTo>
                      <a:cubicBezTo>
                        <a:pt x="2914856" y="145574"/>
                        <a:pt x="2918898" y="148269"/>
                        <a:pt x="2919914" y="152446"/>
                      </a:cubicBezTo>
                      <a:cubicBezTo>
                        <a:pt x="2921949" y="160799"/>
                        <a:pt x="2911116" y="171919"/>
                        <a:pt x="2895717" y="177280"/>
                      </a:cubicBezTo>
                      <a:cubicBezTo>
                        <a:pt x="2880320" y="182642"/>
                        <a:pt x="2866187" y="180217"/>
                        <a:pt x="2864153" y="171862"/>
                      </a:cubicBezTo>
                      <a:cubicBezTo>
                        <a:pt x="2862119" y="163509"/>
                        <a:pt x="2872953" y="152389"/>
                        <a:pt x="2888350" y="147028"/>
                      </a:cubicBezTo>
                      <a:cubicBezTo>
                        <a:pt x="2896050" y="144346"/>
                        <a:pt x="2903433" y="143613"/>
                        <a:pt x="2909144" y="144593"/>
                      </a:cubicBezTo>
                      <a:close/>
                      <a:moveTo>
                        <a:pt x="1779749" y="138254"/>
                      </a:moveTo>
                      <a:cubicBezTo>
                        <a:pt x="1785442" y="137126"/>
                        <a:pt x="1792836" y="137669"/>
                        <a:pt x="1800582" y="140152"/>
                      </a:cubicBezTo>
                      <a:cubicBezTo>
                        <a:pt x="1816072" y="145116"/>
                        <a:pt x="1827103" y="155953"/>
                        <a:pt x="1825220" y="164357"/>
                      </a:cubicBezTo>
                      <a:cubicBezTo>
                        <a:pt x="1823337" y="172761"/>
                        <a:pt x="1809253" y="175550"/>
                        <a:pt x="1793762" y="170587"/>
                      </a:cubicBezTo>
                      <a:cubicBezTo>
                        <a:pt x="1778271" y="165623"/>
                        <a:pt x="1767239" y="154786"/>
                        <a:pt x="1769122" y="146381"/>
                      </a:cubicBezTo>
                      <a:cubicBezTo>
                        <a:pt x="1770063" y="142179"/>
                        <a:pt x="1774056" y="139381"/>
                        <a:pt x="1779749" y="138254"/>
                      </a:cubicBezTo>
                      <a:close/>
                      <a:moveTo>
                        <a:pt x="3275719" y="133526"/>
                      </a:moveTo>
                      <a:cubicBezTo>
                        <a:pt x="3291663" y="135604"/>
                        <a:pt x="3303949" y="144302"/>
                        <a:pt x="3303160" y="152951"/>
                      </a:cubicBezTo>
                      <a:cubicBezTo>
                        <a:pt x="3302372" y="161600"/>
                        <a:pt x="3288808" y="166928"/>
                        <a:pt x="3272865" y="164851"/>
                      </a:cubicBezTo>
                      <a:cubicBezTo>
                        <a:pt x="3256922" y="162772"/>
                        <a:pt x="3244637" y="154075"/>
                        <a:pt x="3245425" y="145426"/>
                      </a:cubicBezTo>
                      <a:cubicBezTo>
                        <a:pt x="3246213" y="136777"/>
                        <a:pt x="3259776" y="131449"/>
                        <a:pt x="3275719" y="133526"/>
                      </a:cubicBezTo>
                      <a:close/>
                      <a:moveTo>
                        <a:pt x="1197893" y="133526"/>
                      </a:moveTo>
                      <a:cubicBezTo>
                        <a:pt x="1213837" y="135604"/>
                        <a:pt x="1226122" y="144302"/>
                        <a:pt x="1225334" y="152951"/>
                      </a:cubicBezTo>
                      <a:cubicBezTo>
                        <a:pt x="1224545" y="161600"/>
                        <a:pt x="1210982" y="166928"/>
                        <a:pt x="1195039" y="164851"/>
                      </a:cubicBezTo>
                      <a:cubicBezTo>
                        <a:pt x="1179095" y="162772"/>
                        <a:pt x="1166810" y="154075"/>
                        <a:pt x="1167598" y="145426"/>
                      </a:cubicBezTo>
                      <a:cubicBezTo>
                        <a:pt x="1168386" y="136777"/>
                        <a:pt x="1181950" y="131449"/>
                        <a:pt x="1197893" y="133526"/>
                      </a:cubicBezTo>
                      <a:close/>
                      <a:moveTo>
                        <a:pt x="2315095" y="98173"/>
                      </a:moveTo>
                      <a:cubicBezTo>
                        <a:pt x="2320388" y="100249"/>
                        <a:pt x="2326337" y="104743"/>
                        <a:pt x="2331690" y="111161"/>
                      </a:cubicBezTo>
                      <a:cubicBezTo>
                        <a:pt x="2342394" y="123999"/>
                        <a:pt x="2346653" y="139672"/>
                        <a:pt x="2341201" y="146172"/>
                      </a:cubicBezTo>
                      <a:cubicBezTo>
                        <a:pt x="2335750" y="152673"/>
                        <a:pt x="2322654" y="147536"/>
                        <a:pt x="2311950" y="134698"/>
                      </a:cubicBezTo>
                      <a:cubicBezTo>
                        <a:pt x="2301246" y="121862"/>
                        <a:pt x="2296988" y="106187"/>
                        <a:pt x="2302439" y="99687"/>
                      </a:cubicBezTo>
                      <a:cubicBezTo>
                        <a:pt x="2305165" y="96436"/>
                        <a:pt x="2309801" y="96097"/>
                        <a:pt x="2315095" y="98173"/>
                      </a:cubicBezTo>
                      <a:close/>
                      <a:moveTo>
                        <a:pt x="1466359" y="66560"/>
                      </a:moveTo>
                      <a:cubicBezTo>
                        <a:pt x="1472102" y="65886"/>
                        <a:pt x="1476563" y="67355"/>
                        <a:pt x="1478383" y="71122"/>
                      </a:cubicBezTo>
                      <a:cubicBezTo>
                        <a:pt x="1482020" y="78657"/>
                        <a:pt x="1473711" y="92539"/>
                        <a:pt x="1459822" y="102129"/>
                      </a:cubicBezTo>
                      <a:cubicBezTo>
                        <a:pt x="1445932" y="111718"/>
                        <a:pt x="1431724" y="113382"/>
                        <a:pt x="1428087" y="105847"/>
                      </a:cubicBezTo>
                      <a:cubicBezTo>
                        <a:pt x="1424448" y="98312"/>
                        <a:pt x="1432758" y="84430"/>
                        <a:pt x="1446648" y="74841"/>
                      </a:cubicBezTo>
                      <a:cubicBezTo>
                        <a:pt x="1453592" y="70046"/>
                        <a:pt x="1460617" y="67233"/>
                        <a:pt x="1466359" y="66560"/>
                      </a:cubicBezTo>
                      <a:close/>
                      <a:moveTo>
                        <a:pt x="2580619" y="46661"/>
                      </a:moveTo>
                      <a:cubicBezTo>
                        <a:pt x="2596466" y="49615"/>
                        <a:pt x="2608402" y="58980"/>
                        <a:pt x="2607281" y="67577"/>
                      </a:cubicBezTo>
                      <a:cubicBezTo>
                        <a:pt x="2606161" y="76173"/>
                        <a:pt x="2592406" y="80748"/>
                        <a:pt x="2576559" y="77793"/>
                      </a:cubicBezTo>
                      <a:cubicBezTo>
                        <a:pt x="2560714" y="74838"/>
                        <a:pt x="2548777" y="65473"/>
                        <a:pt x="2549899" y="56877"/>
                      </a:cubicBezTo>
                      <a:cubicBezTo>
                        <a:pt x="2551019" y="48280"/>
                        <a:pt x="2564774" y="43705"/>
                        <a:pt x="2580619" y="46661"/>
                      </a:cubicBezTo>
                      <a:close/>
                      <a:moveTo>
                        <a:pt x="2150511" y="13632"/>
                      </a:moveTo>
                      <a:cubicBezTo>
                        <a:pt x="2166548" y="13659"/>
                        <a:pt x="2179541" y="20736"/>
                        <a:pt x="2179530" y="29436"/>
                      </a:cubicBezTo>
                      <a:cubicBezTo>
                        <a:pt x="2179519" y="38137"/>
                        <a:pt x="2166511" y="45168"/>
                        <a:pt x="2150473" y="45141"/>
                      </a:cubicBezTo>
                      <a:cubicBezTo>
                        <a:pt x="2134435" y="45114"/>
                        <a:pt x="2121443" y="38037"/>
                        <a:pt x="2121453" y="29336"/>
                      </a:cubicBezTo>
                      <a:cubicBezTo>
                        <a:pt x="2121463" y="20636"/>
                        <a:pt x="2134473" y="13605"/>
                        <a:pt x="2150511" y="13632"/>
                      </a:cubicBezTo>
                      <a:close/>
                      <a:moveTo>
                        <a:pt x="1645302" y="0"/>
                      </a:moveTo>
                      <a:lnTo>
                        <a:pt x="1649533" y="9764"/>
                      </a:lnTo>
                      <a:cubicBezTo>
                        <a:pt x="1647650" y="18169"/>
                        <a:pt x="1633565" y="20958"/>
                        <a:pt x="1618074" y="15994"/>
                      </a:cubicBezTo>
                      <a:cubicBezTo>
                        <a:pt x="1610329" y="13512"/>
                        <a:pt x="1603698" y="9562"/>
                        <a:pt x="1599240" y="5182"/>
                      </a:cubicBezTo>
                      <a:lnTo>
                        <a:pt x="1599073" y="4797"/>
                      </a:lnTo>
                      <a:lnTo>
                        <a:pt x="1608771" y="3352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32580A65-B11E-4CC5-9595-7C0265553A90}"/>
                    </a:ext>
                  </a:extLst>
                </p:cNvPr>
                <p:cNvSpPr/>
                <p:nvPr/>
              </p:nvSpPr>
              <p:spPr>
                <a:xfrm>
                  <a:off x="2308111" y="3433937"/>
                  <a:ext cx="3756288" cy="551897"/>
                </a:xfrm>
                <a:custGeom>
                  <a:avLst/>
                  <a:gdLst>
                    <a:gd name="connsiteX0" fmla="*/ 3019821 w 5497045"/>
                    <a:gd name="connsiteY0" fmla="*/ 806 h 807660"/>
                    <a:gd name="connsiteX1" fmla="*/ 5484863 w 5497045"/>
                    <a:gd name="connsiteY1" fmla="*/ 528326 h 807660"/>
                    <a:gd name="connsiteX2" fmla="*/ 5497045 w 5497045"/>
                    <a:gd name="connsiteY2" fmla="*/ 542731 h 807660"/>
                    <a:gd name="connsiteX3" fmla="*/ 5481631 w 5497045"/>
                    <a:gd name="connsiteY3" fmla="*/ 535334 h 807660"/>
                    <a:gd name="connsiteX4" fmla="*/ 2742176 w 5497045"/>
                    <a:gd name="connsiteY4" fmla="*/ 126366 h 807660"/>
                    <a:gd name="connsiteX5" fmla="*/ 41334 w 5497045"/>
                    <a:gd name="connsiteY5" fmla="*/ 783280 h 807660"/>
                    <a:gd name="connsiteX6" fmla="*/ 0 w 5497045"/>
                    <a:gd name="connsiteY6" fmla="*/ 807660 h 807660"/>
                    <a:gd name="connsiteX7" fmla="*/ 9936 w 5497045"/>
                    <a:gd name="connsiteY7" fmla="*/ 792558 h 807660"/>
                    <a:gd name="connsiteX8" fmla="*/ 2794527 w 5497045"/>
                    <a:gd name="connsiteY8" fmla="*/ 1161 h 807660"/>
                    <a:gd name="connsiteX9" fmla="*/ 3019821 w 5497045"/>
                    <a:gd name="connsiteY9" fmla="*/ 806 h 807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97045" h="807660">
                      <a:moveTo>
                        <a:pt x="3019821" y="806"/>
                      </a:moveTo>
                      <a:cubicBezTo>
                        <a:pt x="3980980" y="15464"/>
                        <a:pt x="5191445" y="228850"/>
                        <a:pt x="5484863" y="528326"/>
                      </a:cubicBezTo>
                      <a:lnTo>
                        <a:pt x="5497045" y="542731"/>
                      </a:lnTo>
                      <a:lnTo>
                        <a:pt x="5481631" y="535334"/>
                      </a:lnTo>
                      <a:cubicBezTo>
                        <a:pt x="4955469" y="301991"/>
                        <a:pt x="3496542" y="92547"/>
                        <a:pt x="2742176" y="126366"/>
                      </a:cubicBezTo>
                      <a:cubicBezTo>
                        <a:pt x="1987810" y="160185"/>
                        <a:pt x="545088" y="505890"/>
                        <a:pt x="41334" y="783280"/>
                      </a:cubicBezTo>
                      <a:lnTo>
                        <a:pt x="0" y="807660"/>
                      </a:lnTo>
                      <a:lnTo>
                        <a:pt x="9936" y="792558"/>
                      </a:lnTo>
                      <a:cubicBezTo>
                        <a:pt x="298121" y="423089"/>
                        <a:pt x="1807618" y="20449"/>
                        <a:pt x="2794527" y="1161"/>
                      </a:cubicBezTo>
                      <a:cubicBezTo>
                        <a:pt x="2867631" y="-268"/>
                        <a:pt x="2942929" y="-367"/>
                        <a:pt x="3019821" y="806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EC84DAFC-964A-481C-B9C9-957BDA900223}"/>
                    </a:ext>
                  </a:extLst>
                </p:cNvPr>
                <p:cNvSpPr/>
                <p:nvPr/>
              </p:nvSpPr>
              <p:spPr>
                <a:xfrm>
                  <a:off x="2346411" y="3873699"/>
                  <a:ext cx="3676012" cy="333452"/>
                </a:xfrm>
                <a:custGeom>
                  <a:avLst/>
                  <a:gdLst>
                    <a:gd name="connsiteX0" fmla="*/ 2868544 w 5379568"/>
                    <a:gd name="connsiteY0" fmla="*/ 202 h 487982"/>
                    <a:gd name="connsiteX1" fmla="*/ 5365008 w 5379568"/>
                    <a:gd name="connsiteY1" fmla="*/ 186094 h 487982"/>
                    <a:gd name="connsiteX2" fmla="*/ 5379568 w 5379568"/>
                    <a:gd name="connsiteY2" fmla="*/ 184252 h 487982"/>
                    <a:gd name="connsiteX3" fmla="*/ 5360978 w 5379568"/>
                    <a:gd name="connsiteY3" fmla="*/ 194373 h 487982"/>
                    <a:gd name="connsiteX4" fmla="*/ 2730858 w 5379568"/>
                    <a:gd name="connsiteY4" fmla="*/ 104362 h 487982"/>
                    <a:gd name="connsiteX5" fmla="*/ 89069 w 5379568"/>
                    <a:gd name="connsiteY5" fmla="*/ 456281 h 487982"/>
                    <a:gd name="connsiteX6" fmla="*/ 0 w 5379568"/>
                    <a:gd name="connsiteY6" fmla="*/ 415012 h 487982"/>
                    <a:gd name="connsiteX7" fmla="*/ 70978 w 5379568"/>
                    <a:gd name="connsiteY7" fmla="*/ 419668 h 487982"/>
                    <a:gd name="connsiteX8" fmla="*/ 2678221 w 5379568"/>
                    <a:gd name="connsiteY8" fmla="*/ 3148 h 487982"/>
                    <a:gd name="connsiteX9" fmla="*/ 2868544 w 5379568"/>
                    <a:gd name="connsiteY9" fmla="*/ 202 h 487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79568" h="487982">
                      <a:moveTo>
                        <a:pt x="2868544" y="202"/>
                      </a:moveTo>
                      <a:cubicBezTo>
                        <a:pt x="3664501" y="7943"/>
                        <a:pt x="4847230" y="236146"/>
                        <a:pt x="5365008" y="186094"/>
                      </a:cubicBezTo>
                      <a:lnTo>
                        <a:pt x="5379568" y="184252"/>
                      </a:lnTo>
                      <a:lnTo>
                        <a:pt x="5360978" y="194373"/>
                      </a:lnTo>
                      <a:cubicBezTo>
                        <a:pt x="4924743" y="393843"/>
                        <a:pt x="3540959" y="64357"/>
                        <a:pt x="2730858" y="104362"/>
                      </a:cubicBezTo>
                      <a:cubicBezTo>
                        <a:pt x="1920757" y="144367"/>
                        <a:pt x="587535" y="612203"/>
                        <a:pt x="89069" y="456281"/>
                      </a:cubicBezTo>
                      <a:lnTo>
                        <a:pt x="0" y="415012"/>
                      </a:lnTo>
                      <a:lnTo>
                        <a:pt x="70978" y="419668"/>
                      </a:lnTo>
                      <a:cubicBezTo>
                        <a:pt x="622743" y="421084"/>
                        <a:pt x="1893681" y="38320"/>
                        <a:pt x="2678221" y="3148"/>
                      </a:cubicBezTo>
                      <a:cubicBezTo>
                        <a:pt x="2738570" y="443"/>
                        <a:pt x="2802214" y="-443"/>
                        <a:pt x="2868544" y="202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FB7BED07-F7D7-4AAC-869F-452C6EFF0644}"/>
                  </a:ext>
                </a:extLst>
              </p:cNvPr>
              <p:cNvGrpSpPr/>
              <p:nvPr/>
            </p:nvGrpSpPr>
            <p:grpSpPr>
              <a:xfrm rot="20863462">
                <a:off x="7185297" y="2325317"/>
                <a:ext cx="1833363" cy="367466"/>
                <a:chOff x="2238248" y="3433937"/>
                <a:chExt cx="3857718" cy="773214"/>
              </a:xfrm>
            </p:grpSpPr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0B474C85-AA29-421D-85A6-E88D06EB6B86}"/>
                    </a:ext>
                  </a:extLst>
                </p:cNvPr>
                <p:cNvSpPr/>
                <p:nvPr/>
              </p:nvSpPr>
              <p:spPr>
                <a:xfrm rot="21060217">
                  <a:off x="2238248" y="4028325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198">
                  <a:extLst>
                    <a:ext uri="{FF2B5EF4-FFF2-40B4-BE49-F238E27FC236}">
                      <a16:creationId xmlns:a16="http://schemas.microsoft.com/office/drawing/2014/main" id="{D5BDBA66-74E4-4F5E-B3B1-7C7A1FB814A5}"/>
                    </a:ext>
                  </a:extLst>
                </p:cNvPr>
                <p:cNvSpPr/>
                <p:nvPr/>
              </p:nvSpPr>
              <p:spPr>
                <a:xfrm>
                  <a:off x="2276421" y="3433937"/>
                  <a:ext cx="3819545" cy="773214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  <a:gd name="connsiteX0" fmla="*/ 1 w 5425441"/>
                    <a:gd name="connsiteY0" fmla="*/ 831037 h 942878"/>
                    <a:gd name="connsiteX1" fmla="*/ 2853691 w 5425441"/>
                    <a:gd name="connsiteY1" fmla="*/ 457 h 942878"/>
                    <a:gd name="connsiteX2" fmla="*/ 5425441 w 5425441"/>
                    <a:gd name="connsiteY2" fmla="*/ 716737 h 942878"/>
                    <a:gd name="connsiteX3" fmla="*/ 2846071 w 5425441"/>
                    <a:gd name="connsiteY3" fmla="*/ 922477 h 942878"/>
                    <a:gd name="connsiteX4" fmla="*/ 1 w 5425441"/>
                    <a:gd name="connsiteY4" fmla="*/ 831037 h 942878"/>
                    <a:gd name="connsiteX0" fmla="*/ 1 w 5425441"/>
                    <a:gd name="connsiteY0" fmla="*/ 831017 h 873123"/>
                    <a:gd name="connsiteX1" fmla="*/ 2853691 w 5425441"/>
                    <a:gd name="connsiteY1" fmla="*/ 437 h 873123"/>
                    <a:gd name="connsiteX2" fmla="*/ 5425441 w 5425441"/>
                    <a:gd name="connsiteY2" fmla="*/ 716717 h 873123"/>
                    <a:gd name="connsiteX3" fmla="*/ 2846071 w 5425441"/>
                    <a:gd name="connsiteY3" fmla="*/ 747197 h 873123"/>
                    <a:gd name="connsiteX4" fmla="*/ 1 w 5425441"/>
                    <a:gd name="connsiteY4" fmla="*/ 831017 h 873123"/>
                    <a:gd name="connsiteX0" fmla="*/ 1 w 5379721"/>
                    <a:gd name="connsiteY0" fmla="*/ 992941 h 1021314"/>
                    <a:gd name="connsiteX1" fmla="*/ 2807971 w 5379721"/>
                    <a:gd name="connsiteY1" fmla="*/ 2341 h 1021314"/>
                    <a:gd name="connsiteX2" fmla="*/ 5379721 w 5379721"/>
                    <a:gd name="connsiteY2" fmla="*/ 718621 h 1021314"/>
                    <a:gd name="connsiteX3" fmla="*/ 2800351 w 5379721"/>
                    <a:gd name="connsiteY3" fmla="*/ 749101 h 1021314"/>
                    <a:gd name="connsiteX4" fmla="*/ 1 w 5379721"/>
                    <a:gd name="connsiteY4" fmla="*/ 992941 h 1021314"/>
                    <a:gd name="connsiteX0" fmla="*/ 22273 w 5401993"/>
                    <a:gd name="connsiteY0" fmla="*/ 992941 h 1132721"/>
                    <a:gd name="connsiteX1" fmla="*/ 2830243 w 5401993"/>
                    <a:gd name="connsiteY1" fmla="*/ 2341 h 1132721"/>
                    <a:gd name="connsiteX2" fmla="*/ 5401993 w 5401993"/>
                    <a:gd name="connsiteY2" fmla="*/ 718621 h 1132721"/>
                    <a:gd name="connsiteX3" fmla="*/ 2822623 w 5401993"/>
                    <a:gd name="connsiteY3" fmla="*/ 749101 h 1132721"/>
                    <a:gd name="connsiteX4" fmla="*/ 22273 w 5401993"/>
                    <a:gd name="connsiteY4" fmla="*/ 992941 h 1132721"/>
                    <a:gd name="connsiteX0" fmla="*/ 22273 w 5414729"/>
                    <a:gd name="connsiteY0" fmla="*/ 994299 h 1134079"/>
                    <a:gd name="connsiteX1" fmla="*/ 2830243 w 5414729"/>
                    <a:gd name="connsiteY1" fmla="*/ 3699 h 1134079"/>
                    <a:gd name="connsiteX2" fmla="*/ 5401993 w 5414729"/>
                    <a:gd name="connsiteY2" fmla="*/ 719979 h 1134079"/>
                    <a:gd name="connsiteX3" fmla="*/ 2822623 w 5414729"/>
                    <a:gd name="connsiteY3" fmla="*/ 750459 h 1134079"/>
                    <a:gd name="connsiteX4" fmla="*/ 22273 w 5414729"/>
                    <a:gd name="connsiteY4" fmla="*/ 994299 h 1134079"/>
                    <a:gd name="connsiteX0" fmla="*/ 22543 w 5589394"/>
                    <a:gd name="connsiteY0" fmla="*/ 994299 h 1134079"/>
                    <a:gd name="connsiteX1" fmla="*/ 2830513 w 5589394"/>
                    <a:gd name="connsiteY1" fmla="*/ 3699 h 1134079"/>
                    <a:gd name="connsiteX2" fmla="*/ 5577523 w 5589394"/>
                    <a:gd name="connsiteY2" fmla="*/ 719979 h 1134079"/>
                    <a:gd name="connsiteX3" fmla="*/ 2822893 w 5589394"/>
                    <a:gd name="connsiteY3" fmla="*/ 750459 h 1134079"/>
                    <a:gd name="connsiteX4" fmla="*/ 22543 w 5589394"/>
                    <a:gd name="connsiteY4" fmla="*/ 994299 h 1134079"/>
                    <a:gd name="connsiteX0" fmla="*/ 22543 w 5585999"/>
                    <a:gd name="connsiteY0" fmla="*/ 994726 h 1134506"/>
                    <a:gd name="connsiteX1" fmla="*/ 2830513 w 5585999"/>
                    <a:gd name="connsiteY1" fmla="*/ 4126 h 1134506"/>
                    <a:gd name="connsiteX2" fmla="*/ 5577523 w 5585999"/>
                    <a:gd name="connsiteY2" fmla="*/ 720406 h 1134506"/>
                    <a:gd name="connsiteX3" fmla="*/ 2822893 w 5585999"/>
                    <a:gd name="connsiteY3" fmla="*/ 750886 h 1134506"/>
                    <a:gd name="connsiteX4" fmla="*/ 22543 w 5585999"/>
                    <a:gd name="connsiteY4" fmla="*/ 994726 h 1134506"/>
                    <a:gd name="connsiteX0" fmla="*/ 25069 w 5589618"/>
                    <a:gd name="connsiteY0" fmla="*/ 991761 h 1131541"/>
                    <a:gd name="connsiteX1" fmla="*/ 2833039 w 5589618"/>
                    <a:gd name="connsiteY1" fmla="*/ 1161 h 1131541"/>
                    <a:gd name="connsiteX2" fmla="*/ 5580049 w 5589618"/>
                    <a:gd name="connsiteY2" fmla="*/ 717441 h 1131541"/>
                    <a:gd name="connsiteX3" fmla="*/ 2825419 w 5589618"/>
                    <a:gd name="connsiteY3" fmla="*/ 747921 h 1131541"/>
                    <a:gd name="connsiteX4" fmla="*/ 25069 w 5589618"/>
                    <a:gd name="connsiteY4" fmla="*/ 991761 h 1131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9618" h="1131541">
                      <a:moveTo>
                        <a:pt x="25069" y="991761"/>
                      </a:moveTo>
                      <a:cubicBezTo>
                        <a:pt x="-240361" y="585361"/>
                        <a:pt x="1663369" y="24021"/>
                        <a:pt x="2833039" y="1161"/>
                      </a:cubicBezTo>
                      <a:cubicBezTo>
                        <a:pt x="4002709" y="-21699"/>
                        <a:pt x="5733719" y="295801"/>
                        <a:pt x="5580049" y="717441"/>
                      </a:cubicBezTo>
                      <a:cubicBezTo>
                        <a:pt x="5426379" y="1139081"/>
                        <a:pt x="3751249" y="702201"/>
                        <a:pt x="2825419" y="747921"/>
                      </a:cubicBezTo>
                      <a:cubicBezTo>
                        <a:pt x="1899589" y="793641"/>
                        <a:pt x="290499" y="1398161"/>
                        <a:pt x="25069" y="9917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3A4B78A0-AD57-485C-A3A4-19D8335D7F17}"/>
                    </a:ext>
                  </a:extLst>
                </p:cNvPr>
                <p:cNvSpPr/>
                <p:nvPr/>
              </p:nvSpPr>
              <p:spPr>
                <a:xfrm>
                  <a:off x="2283564" y="3453882"/>
                  <a:ext cx="3786142" cy="668580"/>
                </a:xfrm>
                <a:custGeom>
                  <a:avLst/>
                  <a:gdLst>
                    <a:gd name="connsiteX0" fmla="*/ 171856 w 3786142"/>
                    <a:gd name="connsiteY0" fmla="*/ 636807 h 668580"/>
                    <a:gd name="connsiteX1" fmla="*/ 199297 w 3786142"/>
                    <a:gd name="connsiteY1" fmla="*/ 656232 h 668580"/>
                    <a:gd name="connsiteX2" fmla="*/ 169001 w 3786142"/>
                    <a:gd name="connsiteY2" fmla="*/ 668132 h 668580"/>
                    <a:gd name="connsiteX3" fmla="*/ 141561 w 3786142"/>
                    <a:gd name="connsiteY3" fmla="*/ 648707 h 668580"/>
                    <a:gd name="connsiteX4" fmla="*/ 171856 w 3786142"/>
                    <a:gd name="connsiteY4" fmla="*/ 636807 h 668580"/>
                    <a:gd name="connsiteX5" fmla="*/ 779901 w 3786142"/>
                    <a:gd name="connsiteY5" fmla="*/ 595369 h 668580"/>
                    <a:gd name="connsiteX6" fmla="*/ 791925 w 3786142"/>
                    <a:gd name="connsiteY6" fmla="*/ 599932 h 668580"/>
                    <a:gd name="connsiteX7" fmla="*/ 773364 w 3786142"/>
                    <a:gd name="connsiteY7" fmla="*/ 630938 h 668580"/>
                    <a:gd name="connsiteX8" fmla="*/ 741628 w 3786142"/>
                    <a:gd name="connsiteY8" fmla="*/ 634657 h 668580"/>
                    <a:gd name="connsiteX9" fmla="*/ 760189 w 3786142"/>
                    <a:gd name="connsiteY9" fmla="*/ 603650 h 668580"/>
                    <a:gd name="connsiteX10" fmla="*/ 779901 w 3786142"/>
                    <a:gd name="connsiteY10" fmla="*/ 595369 h 668580"/>
                    <a:gd name="connsiteX11" fmla="*/ 1090138 w 3786142"/>
                    <a:gd name="connsiteY11" fmla="*/ 595340 h 668580"/>
                    <a:gd name="connsiteX12" fmla="*/ 1101784 w 3786142"/>
                    <a:gd name="connsiteY12" fmla="*/ 601133 h 668580"/>
                    <a:gd name="connsiteX13" fmla="*/ 1081041 w 3786142"/>
                    <a:gd name="connsiteY13" fmla="*/ 630094 h 668580"/>
                    <a:gd name="connsiteX14" fmla="*/ 1049156 w 3786142"/>
                    <a:gd name="connsiteY14" fmla="*/ 630502 h 668580"/>
                    <a:gd name="connsiteX15" fmla="*/ 1069899 w 3786142"/>
                    <a:gd name="connsiteY15" fmla="*/ 601542 h 668580"/>
                    <a:gd name="connsiteX16" fmla="*/ 1090138 w 3786142"/>
                    <a:gd name="connsiteY16" fmla="*/ 595340 h 668580"/>
                    <a:gd name="connsiteX17" fmla="*/ 440322 w 3786142"/>
                    <a:gd name="connsiteY17" fmla="*/ 569839 h 668580"/>
                    <a:gd name="connsiteX18" fmla="*/ 452346 w 3786142"/>
                    <a:gd name="connsiteY18" fmla="*/ 574402 h 668580"/>
                    <a:gd name="connsiteX19" fmla="*/ 433785 w 3786142"/>
                    <a:gd name="connsiteY19" fmla="*/ 605408 h 668580"/>
                    <a:gd name="connsiteX20" fmla="*/ 402049 w 3786142"/>
                    <a:gd name="connsiteY20" fmla="*/ 609127 h 668580"/>
                    <a:gd name="connsiteX21" fmla="*/ 420610 w 3786142"/>
                    <a:gd name="connsiteY21" fmla="*/ 578121 h 668580"/>
                    <a:gd name="connsiteX22" fmla="*/ 440322 w 3786142"/>
                    <a:gd name="connsiteY22" fmla="*/ 569839 h 668580"/>
                    <a:gd name="connsiteX23" fmla="*/ 3732223 w 3786142"/>
                    <a:gd name="connsiteY23" fmla="*/ 543834 h 668580"/>
                    <a:gd name="connsiteX24" fmla="*/ 3733915 w 3786142"/>
                    <a:gd name="connsiteY24" fmla="*/ 543988 h 668580"/>
                    <a:gd name="connsiteX25" fmla="*/ 3721618 w 3786142"/>
                    <a:gd name="connsiteY25" fmla="*/ 552012 h 668580"/>
                    <a:gd name="connsiteX26" fmla="*/ 3721596 w 3786142"/>
                    <a:gd name="connsiteY26" fmla="*/ 551961 h 668580"/>
                    <a:gd name="connsiteX27" fmla="*/ 3732223 w 3786142"/>
                    <a:gd name="connsiteY27" fmla="*/ 543834 h 668580"/>
                    <a:gd name="connsiteX28" fmla="*/ 17477 w 3786142"/>
                    <a:gd name="connsiteY28" fmla="*/ 536384 h 668580"/>
                    <a:gd name="connsiteX29" fmla="*/ 21737 w 3786142"/>
                    <a:gd name="connsiteY29" fmla="*/ 537175 h 668580"/>
                    <a:gd name="connsiteX30" fmla="*/ 7352 w 3786142"/>
                    <a:gd name="connsiteY30" fmla="*/ 571205 h 668580"/>
                    <a:gd name="connsiteX31" fmla="*/ 0 w 3786142"/>
                    <a:gd name="connsiteY31" fmla="*/ 575907 h 668580"/>
                    <a:gd name="connsiteX32" fmla="*/ 6959 w 3786142"/>
                    <a:gd name="connsiteY32" fmla="*/ 549900 h 668580"/>
                    <a:gd name="connsiteX33" fmla="*/ 2659758 w 3786142"/>
                    <a:gd name="connsiteY33" fmla="*/ 482475 h 668580"/>
                    <a:gd name="connsiteX34" fmla="*/ 2679614 w 3786142"/>
                    <a:gd name="connsiteY34" fmla="*/ 490246 h 668580"/>
                    <a:gd name="connsiteX35" fmla="*/ 2698731 w 3786142"/>
                    <a:gd name="connsiteY35" fmla="*/ 520766 h 668580"/>
                    <a:gd name="connsiteX36" fmla="*/ 2666935 w 3786142"/>
                    <a:gd name="connsiteY36" fmla="*/ 517867 h 668580"/>
                    <a:gd name="connsiteX37" fmla="*/ 2647820 w 3786142"/>
                    <a:gd name="connsiteY37" fmla="*/ 487346 h 668580"/>
                    <a:gd name="connsiteX38" fmla="*/ 2659758 w 3786142"/>
                    <a:gd name="connsiteY38" fmla="*/ 482475 h 668580"/>
                    <a:gd name="connsiteX39" fmla="*/ 581932 w 3786142"/>
                    <a:gd name="connsiteY39" fmla="*/ 482475 h 668580"/>
                    <a:gd name="connsiteX40" fmla="*/ 601788 w 3786142"/>
                    <a:gd name="connsiteY40" fmla="*/ 490246 h 668580"/>
                    <a:gd name="connsiteX41" fmla="*/ 620903 w 3786142"/>
                    <a:gd name="connsiteY41" fmla="*/ 520766 h 668580"/>
                    <a:gd name="connsiteX42" fmla="*/ 589109 w 3786142"/>
                    <a:gd name="connsiteY42" fmla="*/ 517867 h 668580"/>
                    <a:gd name="connsiteX43" fmla="*/ 569992 w 3786142"/>
                    <a:gd name="connsiteY43" fmla="*/ 487346 h 668580"/>
                    <a:gd name="connsiteX44" fmla="*/ 581932 w 3786142"/>
                    <a:gd name="connsiteY44" fmla="*/ 482475 h 668580"/>
                    <a:gd name="connsiteX45" fmla="*/ 3019007 w 3786142"/>
                    <a:gd name="connsiteY45" fmla="*/ 441638 h 668580"/>
                    <a:gd name="connsiteX46" fmla="*/ 3029778 w 3786142"/>
                    <a:gd name="connsiteY46" fmla="*/ 449491 h 668580"/>
                    <a:gd name="connsiteX47" fmla="*/ 3005581 w 3786142"/>
                    <a:gd name="connsiteY47" fmla="*/ 474326 h 668580"/>
                    <a:gd name="connsiteX48" fmla="*/ 2974017 w 3786142"/>
                    <a:gd name="connsiteY48" fmla="*/ 468908 h 668580"/>
                    <a:gd name="connsiteX49" fmla="*/ 2998214 w 3786142"/>
                    <a:gd name="connsiteY49" fmla="*/ 444073 h 668580"/>
                    <a:gd name="connsiteX50" fmla="*/ 3019007 w 3786142"/>
                    <a:gd name="connsiteY50" fmla="*/ 441638 h 668580"/>
                    <a:gd name="connsiteX51" fmla="*/ 941181 w 3786142"/>
                    <a:gd name="connsiteY51" fmla="*/ 441638 h 668580"/>
                    <a:gd name="connsiteX52" fmla="*/ 951952 w 3786142"/>
                    <a:gd name="connsiteY52" fmla="*/ 449491 h 668580"/>
                    <a:gd name="connsiteX53" fmla="*/ 927755 w 3786142"/>
                    <a:gd name="connsiteY53" fmla="*/ 474326 h 668580"/>
                    <a:gd name="connsiteX54" fmla="*/ 896191 w 3786142"/>
                    <a:gd name="connsiteY54" fmla="*/ 468908 h 668580"/>
                    <a:gd name="connsiteX55" fmla="*/ 920388 w 3786142"/>
                    <a:gd name="connsiteY55" fmla="*/ 444073 h 668580"/>
                    <a:gd name="connsiteX56" fmla="*/ 941181 w 3786142"/>
                    <a:gd name="connsiteY56" fmla="*/ 441638 h 668580"/>
                    <a:gd name="connsiteX57" fmla="*/ 3378007 w 3786142"/>
                    <a:gd name="connsiteY57" fmla="*/ 437274 h 668580"/>
                    <a:gd name="connsiteX58" fmla="*/ 3390030 w 3786142"/>
                    <a:gd name="connsiteY58" fmla="*/ 441837 h 668580"/>
                    <a:gd name="connsiteX59" fmla="*/ 3371469 w 3786142"/>
                    <a:gd name="connsiteY59" fmla="*/ 472843 h 668580"/>
                    <a:gd name="connsiteX60" fmla="*/ 3339734 w 3786142"/>
                    <a:gd name="connsiteY60" fmla="*/ 476562 h 668580"/>
                    <a:gd name="connsiteX61" fmla="*/ 3358295 w 3786142"/>
                    <a:gd name="connsiteY61" fmla="*/ 445556 h 668580"/>
                    <a:gd name="connsiteX62" fmla="*/ 3378007 w 3786142"/>
                    <a:gd name="connsiteY62" fmla="*/ 437274 h 668580"/>
                    <a:gd name="connsiteX63" fmla="*/ 1300181 w 3786142"/>
                    <a:gd name="connsiteY63" fmla="*/ 437274 h 668580"/>
                    <a:gd name="connsiteX64" fmla="*/ 1312204 w 3786142"/>
                    <a:gd name="connsiteY64" fmla="*/ 441837 h 668580"/>
                    <a:gd name="connsiteX65" fmla="*/ 1293643 w 3786142"/>
                    <a:gd name="connsiteY65" fmla="*/ 472843 h 668580"/>
                    <a:gd name="connsiteX66" fmla="*/ 1261908 w 3786142"/>
                    <a:gd name="connsiteY66" fmla="*/ 476562 h 668580"/>
                    <a:gd name="connsiteX67" fmla="*/ 1280469 w 3786142"/>
                    <a:gd name="connsiteY67" fmla="*/ 445556 h 668580"/>
                    <a:gd name="connsiteX68" fmla="*/ 1300181 w 3786142"/>
                    <a:gd name="connsiteY68" fmla="*/ 437274 h 668580"/>
                    <a:gd name="connsiteX69" fmla="*/ 213306 w 3786142"/>
                    <a:gd name="connsiteY69" fmla="*/ 386990 h 668580"/>
                    <a:gd name="connsiteX70" fmla="*/ 232408 w 3786142"/>
                    <a:gd name="connsiteY70" fmla="*/ 395082 h 668580"/>
                    <a:gd name="connsiteX71" fmla="*/ 239377 w 3786142"/>
                    <a:gd name="connsiteY71" fmla="*/ 407655 h 668580"/>
                    <a:gd name="connsiteX72" fmla="*/ 208655 w 3786142"/>
                    <a:gd name="connsiteY72" fmla="*/ 417872 h 668580"/>
                    <a:gd name="connsiteX73" fmla="*/ 188962 w 3786142"/>
                    <a:gd name="connsiteY73" fmla="*/ 409529 h 668580"/>
                    <a:gd name="connsiteX74" fmla="*/ 184970 w 3786142"/>
                    <a:gd name="connsiteY74" fmla="*/ 402327 h 668580"/>
                    <a:gd name="connsiteX75" fmla="*/ 2290541 w 3786142"/>
                    <a:gd name="connsiteY75" fmla="*/ 386739 h 668580"/>
                    <a:gd name="connsiteX76" fmla="*/ 2317203 w 3786142"/>
                    <a:gd name="connsiteY76" fmla="*/ 407655 h 668580"/>
                    <a:gd name="connsiteX77" fmla="*/ 2286481 w 3786142"/>
                    <a:gd name="connsiteY77" fmla="*/ 417872 h 668580"/>
                    <a:gd name="connsiteX78" fmla="*/ 2259820 w 3786142"/>
                    <a:gd name="connsiteY78" fmla="*/ 396956 h 668580"/>
                    <a:gd name="connsiteX79" fmla="*/ 2290541 w 3786142"/>
                    <a:gd name="connsiteY79" fmla="*/ 386739 h 668580"/>
                    <a:gd name="connsiteX80" fmla="*/ 1927557 w 3786142"/>
                    <a:gd name="connsiteY80" fmla="*/ 386739 h 668580"/>
                    <a:gd name="connsiteX81" fmla="*/ 1954220 w 3786142"/>
                    <a:gd name="connsiteY81" fmla="*/ 407655 h 668580"/>
                    <a:gd name="connsiteX82" fmla="*/ 1923498 w 3786142"/>
                    <a:gd name="connsiteY82" fmla="*/ 417872 h 668580"/>
                    <a:gd name="connsiteX83" fmla="*/ 1896837 w 3786142"/>
                    <a:gd name="connsiteY83" fmla="*/ 396956 h 668580"/>
                    <a:gd name="connsiteX84" fmla="*/ 1927557 w 3786142"/>
                    <a:gd name="connsiteY84" fmla="*/ 386739 h 668580"/>
                    <a:gd name="connsiteX85" fmla="*/ 2816703 w 3786142"/>
                    <a:gd name="connsiteY85" fmla="*/ 367239 h 668580"/>
                    <a:gd name="connsiteX86" fmla="*/ 2827473 w 3786142"/>
                    <a:gd name="connsiteY86" fmla="*/ 375092 h 668580"/>
                    <a:gd name="connsiteX87" fmla="*/ 2803277 w 3786142"/>
                    <a:gd name="connsiteY87" fmla="*/ 399927 h 668580"/>
                    <a:gd name="connsiteX88" fmla="*/ 2771713 w 3786142"/>
                    <a:gd name="connsiteY88" fmla="*/ 394509 h 668580"/>
                    <a:gd name="connsiteX89" fmla="*/ 2795910 w 3786142"/>
                    <a:gd name="connsiteY89" fmla="*/ 369674 h 668580"/>
                    <a:gd name="connsiteX90" fmla="*/ 2816703 w 3786142"/>
                    <a:gd name="connsiteY90" fmla="*/ 367239 h 668580"/>
                    <a:gd name="connsiteX91" fmla="*/ 738877 w 3786142"/>
                    <a:gd name="connsiteY91" fmla="*/ 367239 h 668580"/>
                    <a:gd name="connsiteX92" fmla="*/ 749647 w 3786142"/>
                    <a:gd name="connsiteY92" fmla="*/ 375092 h 668580"/>
                    <a:gd name="connsiteX93" fmla="*/ 725450 w 3786142"/>
                    <a:gd name="connsiteY93" fmla="*/ 399927 h 668580"/>
                    <a:gd name="connsiteX94" fmla="*/ 693886 w 3786142"/>
                    <a:gd name="connsiteY94" fmla="*/ 394509 h 668580"/>
                    <a:gd name="connsiteX95" fmla="*/ 718083 w 3786142"/>
                    <a:gd name="connsiteY95" fmla="*/ 369674 h 668580"/>
                    <a:gd name="connsiteX96" fmla="*/ 738877 w 3786142"/>
                    <a:gd name="connsiteY96" fmla="*/ 367239 h 668580"/>
                    <a:gd name="connsiteX97" fmla="*/ 3745292 w 3786142"/>
                    <a:gd name="connsiteY97" fmla="*/ 335188 h 668580"/>
                    <a:gd name="connsiteX98" fmla="*/ 3758320 w 3786142"/>
                    <a:gd name="connsiteY98" fmla="*/ 336374 h 668580"/>
                    <a:gd name="connsiteX99" fmla="*/ 3786142 w 3786142"/>
                    <a:gd name="connsiteY99" fmla="*/ 364825 h 668580"/>
                    <a:gd name="connsiteX100" fmla="*/ 3780137 w 3786142"/>
                    <a:gd name="connsiteY100" fmla="*/ 369418 h 668580"/>
                    <a:gd name="connsiteX101" fmla="*/ 3759304 w 3786142"/>
                    <a:gd name="connsiteY101" fmla="*/ 367520 h 668580"/>
                    <a:gd name="connsiteX102" fmla="*/ 3734665 w 3786142"/>
                    <a:gd name="connsiteY102" fmla="*/ 343315 h 668580"/>
                    <a:gd name="connsiteX103" fmla="*/ 3745292 w 3786142"/>
                    <a:gd name="connsiteY103" fmla="*/ 335188 h 668580"/>
                    <a:gd name="connsiteX104" fmla="*/ 1667465 w 3786142"/>
                    <a:gd name="connsiteY104" fmla="*/ 335188 h 668580"/>
                    <a:gd name="connsiteX105" fmla="*/ 1688298 w 3786142"/>
                    <a:gd name="connsiteY105" fmla="*/ 337085 h 668580"/>
                    <a:gd name="connsiteX106" fmla="*/ 1712936 w 3786142"/>
                    <a:gd name="connsiteY106" fmla="*/ 361291 h 668580"/>
                    <a:gd name="connsiteX107" fmla="*/ 1681478 w 3786142"/>
                    <a:gd name="connsiteY107" fmla="*/ 367520 h 668580"/>
                    <a:gd name="connsiteX108" fmla="*/ 1656838 w 3786142"/>
                    <a:gd name="connsiteY108" fmla="*/ 343315 h 668580"/>
                    <a:gd name="connsiteX109" fmla="*/ 1667465 w 3786142"/>
                    <a:gd name="connsiteY109" fmla="*/ 335188 h 668580"/>
                    <a:gd name="connsiteX110" fmla="*/ 3203403 w 3786142"/>
                    <a:gd name="connsiteY110" fmla="*/ 328400 h 668580"/>
                    <a:gd name="connsiteX111" fmla="*/ 3214173 w 3786142"/>
                    <a:gd name="connsiteY111" fmla="*/ 336253 h 668580"/>
                    <a:gd name="connsiteX112" fmla="*/ 3189977 w 3786142"/>
                    <a:gd name="connsiteY112" fmla="*/ 361088 h 668580"/>
                    <a:gd name="connsiteX113" fmla="*/ 3158413 w 3786142"/>
                    <a:gd name="connsiteY113" fmla="*/ 355670 h 668580"/>
                    <a:gd name="connsiteX114" fmla="*/ 3182610 w 3786142"/>
                    <a:gd name="connsiteY114" fmla="*/ 330835 h 668580"/>
                    <a:gd name="connsiteX115" fmla="*/ 3203403 w 3786142"/>
                    <a:gd name="connsiteY115" fmla="*/ 328400 h 668580"/>
                    <a:gd name="connsiteX116" fmla="*/ 1125577 w 3786142"/>
                    <a:gd name="connsiteY116" fmla="*/ 328400 h 668580"/>
                    <a:gd name="connsiteX117" fmla="*/ 1136347 w 3786142"/>
                    <a:gd name="connsiteY117" fmla="*/ 336253 h 668580"/>
                    <a:gd name="connsiteX118" fmla="*/ 1112150 w 3786142"/>
                    <a:gd name="connsiteY118" fmla="*/ 361088 h 668580"/>
                    <a:gd name="connsiteX119" fmla="*/ 1080586 w 3786142"/>
                    <a:gd name="connsiteY119" fmla="*/ 355670 h 668580"/>
                    <a:gd name="connsiteX120" fmla="*/ 1104783 w 3786142"/>
                    <a:gd name="connsiteY120" fmla="*/ 330835 h 668580"/>
                    <a:gd name="connsiteX121" fmla="*/ 1125577 w 3786142"/>
                    <a:gd name="connsiteY121" fmla="*/ 328400 h 668580"/>
                    <a:gd name="connsiteX122" fmla="*/ 3562403 w 3786142"/>
                    <a:gd name="connsiteY122" fmla="*/ 324037 h 668580"/>
                    <a:gd name="connsiteX123" fmla="*/ 3574426 w 3786142"/>
                    <a:gd name="connsiteY123" fmla="*/ 328599 h 668580"/>
                    <a:gd name="connsiteX124" fmla="*/ 3555865 w 3786142"/>
                    <a:gd name="connsiteY124" fmla="*/ 359606 h 668580"/>
                    <a:gd name="connsiteX125" fmla="*/ 3524130 w 3786142"/>
                    <a:gd name="connsiteY125" fmla="*/ 363324 h 668580"/>
                    <a:gd name="connsiteX126" fmla="*/ 3542691 w 3786142"/>
                    <a:gd name="connsiteY126" fmla="*/ 332318 h 668580"/>
                    <a:gd name="connsiteX127" fmla="*/ 3562403 w 3786142"/>
                    <a:gd name="connsiteY127" fmla="*/ 324037 h 668580"/>
                    <a:gd name="connsiteX128" fmla="*/ 1484576 w 3786142"/>
                    <a:gd name="connsiteY128" fmla="*/ 324037 h 668580"/>
                    <a:gd name="connsiteX129" fmla="*/ 1496600 w 3786142"/>
                    <a:gd name="connsiteY129" fmla="*/ 328599 h 668580"/>
                    <a:gd name="connsiteX130" fmla="*/ 1478039 w 3786142"/>
                    <a:gd name="connsiteY130" fmla="*/ 359606 h 668580"/>
                    <a:gd name="connsiteX131" fmla="*/ 1446303 w 3786142"/>
                    <a:gd name="connsiteY131" fmla="*/ 363324 h 668580"/>
                    <a:gd name="connsiteX132" fmla="*/ 1464864 w 3786142"/>
                    <a:gd name="connsiteY132" fmla="*/ 332318 h 668580"/>
                    <a:gd name="connsiteX133" fmla="*/ 1484576 w 3786142"/>
                    <a:gd name="connsiteY133" fmla="*/ 324037 h 668580"/>
                    <a:gd name="connsiteX134" fmla="*/ 421195 w 3786142"/>
                    <a:gd name="connsiteY134" fmla="*/ 289767 h 668580"/>
                    <a:gd name="connsiteX135" fmla="*/ 423772 w 3786142"/>
                    <a:gd name="connsiteY135" fmla="*/ 294418 h 668580"/>
                    <a:gd name="connsiteX136" fmla="*/ 393050 w 3786142"/>
                    <a:gd name="connsiteY136" fmla="*/ 304634 h 668580"/>
                    <a:gd name="connsiteX137" fmla="*/ 387880 w 3786142"/>
                    <a:gd name="connsiteY137" fmla="*/ 302444 h 668580"/>
                    <a:gd name="connsiteX138" fmla="*/ 2672827 w 3786142"/>
                    <a:gd name="connsiteY138" fmla="*/ 273829 h 668580"/>
                    <a:gd name="connsiteX139" fmla="*/ 2692683 w 3786142"/>
                    <a:gd name="connsiteY139" fmla="*/ 281600 h 668580"/>
                    <a:gd name="connsiteX140" fmla="*/ 2711800 w 3786142"/>
                    <a:gd name="connsiteY140" fmla="*/ 312120 h 668580"/>
                    <a:gd name="connsiteX141" fmla="*/ 2680005 w 3786142"/>
                    <a:gd name="connsiteY141" fmla="*/ 309221 h 668580"/>
                    <a:gd name="connsiteX142" fmla="*/ 2660889 w 3786142"/>
                    <a:gd name="connsiteY142" fmla="*/ 278700 h 668580"/>
                    <a:gd name="connsiteX143" fmla="*/ 2672827 w 3786142"/>
                    <a:gd name="connsiteY143" fmla="*/ 273829 h 668580"/>
                    <a:gd name="connsiteX144" fmla="*/ 595001 w 3786142"/>
                    <a:gd name="connsiteY144" fmla="*/ 273829 h 668580"/>
                    <a:gd name="connsiteX145" fmla="*/ 614857 w 3786142"/>
                    <a:gd name="connsiteY145" fmla="*/ 281600 h 668580"/>
                    <a:gd name="connsiteX146" fmla="*/ 633972 w 3786142"/>
                    <a:gd name="connsiteY146" fmla="*/ 312120 h 668580"/>
                    <a:gd name="connsiteX147" fmla="*/ 602178 w 3786142"/>
                    <a:gd name="connsiteY147" fmla="*/ 309221 h 668580"/>
                    <a:gd name="connsiteX148" fmla="*/ 583062 w 3786142"/>
                    <a:gd name="connsiteY148" fmla="*/ 278700 h 668580"/>
                    <a:gd name="connsiteX149" fmla="*/ 595001 w 3786142"/>
                    <a:gd name="connsiteY149" fmla="*/ 273829 h 668580"/>
                    <a:gd name="connsiteX150" fmla="*/ 2474937 w 3786142"/>
                    <a:gd name="connsiteY150" fmla="*/ 273502 h 668580"/>
                    <a:gd name="connsiteX151" fmla="*/ 2501599 w 3786142"/>
                    <a:gd name="connsiteY151" fmla="*/ 294418 h 668580"/>
                    <a:gd name="connsiteX152" fmla="*/ 2470877 w 3786142"/>
                    <a:gd name="connsiteY152" fmla="*/ 304634 h 668580"/>
                    <a:gd name="connsiteX153" fmla="*/ 2444215 w 3786142"/>
                    <a:gd name="connsiteY153" fmla="*/ 283718 h 668580"/>
                    <a:gd name="connsiteX154" fmla="*/ 2474937 w 3786142"/>
                    <a:gd name="connsiteY154" fmla="*/ 273502 h 668580"/>
                    <a:gd name="connsiteX155" fmla="*/ 2111953 w 3786142"/>
                    <a:gd name="connsiteY155" fmla="*/ 273502 h 668580"/>
                    <a:gd name="connsiteX156" fmla="*/ 2138615 w 3786142"/>
                    <a:gd name="connsiteY156" fmla="*/ 294418 h 668580"/>
                    <a:gd name="connsiteX157" fmla="*/ 2107893 w 3786142"/>
                    <a:gd name="connsiteY157" fmla="*/ 304634 h 668580"/>
                    <a:gd name="connsiteX158" fmla="*/ 2081232 w 3786142"/>
                    <a:gd name="connsiteY158" fmla="*/ 283718 h 668580"/>
                    <a:gd name="connsiteX159" fmla="*/ 2111953 w 3786142"/>
                    <a:gd name="connsiteY159" fmla="*/ 273502 h 668580"/>
                    <a:gd name="connsiteX160" fmla="*/ 3001100 w 3786142"/>
                    <a:gd name="connsiteY160" fmla="*/ 254001 h 668580"/>
                    <a:gd name="connsiteX161" fmla="*/ 3011870 w 3786142"/>
                    <a:gd name="connsiteY161" fmla="*/ 261854 h 668580"/>
                    <a:gd name="connsiteX162" fmla="*/ 2987673 w 3786142"/>
                    <a:gd name="connsiteY162" fmla="*/ 286689 h 668580"/>
                    <a:gd name="connsiteX163" fmla="*/ 2956109 w 3786142"/>
                    <a:gd name="connsiteY163" fmla="*/ 281271 h 668580"/>
                    <a:gd name="connsiteX164" fmla="*/ 2980306 w 3786142"/>
                    <a:gd name="connsiteY164" fmla="*/ 256437 h 668580"/>
                    <a:gd name="connsiteX165" fmla="*/ 3001100 w 3786142"/>
                    <a:gd name="connsiteY165" fmla="*/ 254001 h 668580"/>
                    <a:gd name="connsiteX166" fmla="*/ 923273 w 3786142"/>
                    <a:gd name="connsiteY166" fmla="*/ 254001 h 668580"/>
                    <a:gd name="connsiteX167" fmla="*/ 934044 w 3786142"/>
                    <a:gd name="connsiteY167" fmla="*/ 261854 h 668580"/>
                    <a:gd name="connsiteX168" fmla="*/ 909847 w 3786142"/>
                    <a:gd name="connsiteY168" fmla="*/ 286689 h 668580"/>
                    <a:gd name="connsiteX169" fmla="*/ 878283 w 3786142"/>
                    <a:gd name="connsiteY169" fmla="*/ 281271 h 668580"/>
                    <a:gd name="connsiteX170" fmla="*/ 902480 w 3786142"/>
                    <a:gd name="connsiteY170" fmla="*/ 256437 h 668580"/>
                    <a:gd name="connsiteX171" fmla="*/ 923273 w 3786142"/>
                    <a:gd name="connsiteY171" fmla="*/ 254001 h 668580"/>
                    <a:gd name="connsiteX172" fmla="*/ 841623 w 3786142"/>
                    <a:gd name="connsiteY172" fmla="*/ 152107 h 668580"/>
                    <a:gd name="connsiteX173" fmla="*/ 842088 w 3786142"/>
                    <a:gd name="connsiteY173" fmla="*/ 152446 h 668580"/>
                    <a:gd name="connsiteX174" fmla="*/ 817891 w 3786142"/>
                    <a:gd name="connsiteY174" fmla="*/ 177280 h 668580"/>
                    <a:gd name="connsiteX175" fmla="*/ 786327 w 3786142"/>
                    <a:gd name="connsiteY175" fmla="*/ 171862 h 668580"/>
                    <a:gd name="connsiteX176" fmla="*/ 788118 w 3786142"/>
                    <a:gd name="connsiteY176" fmla="*/ 167503 h 668580"/>
                    <a:gd name="connsiteX177" fmla="*/ 2909144 w 3786142"/>
                    <a:gd name="connsiteY177" fmla="*/ 144593 h 668580"/>
                    <a:gd name="connsiteX178" fmla="*/ 2919914 w 3786142"/>
                    <a:gd name="connsiteY178" fmla="*/ 152446 h 668580"/>
                    <a:gd name="connsiteX179" fmla="*/ 2895717 w 3786142"/>
                    <a:gd name="connsiteY179" fmla="*/ 177280 h 668580"/>
                    <a:gd name="connsiteX180" fmla="*/ 2864153 w 3786142"/>
                    <a:gd name="connsiteY180" fmla="*/ 171862 h 668580"/>
                    <a:gd name="connsiteX181" fmla="*/ 2888350 w 3786142"/>
                    <a:gd name="connsiteY181" fmla="*/ 147028 h 668580"/>
                    <a:gd name="connsiteX182" fmla="*/ 2909144 w 3786142"/>
                    <a:gd name="connsiteY182" fmla="*/ 144593 h 668580"/>
                    <a:gd name="connsiteX183" fmla="*/ 1779749 w 3786142"/>
                    <a:gd name="connsiteY183" fmla="*/ 138254 h 668580"/>
                    <a:gd name="connsiteX184" fmla="*/ 1800582 w 3786142"/>
                    <a:gd name="connsiteY184" fmla="*/ 140152 h 668580"/>
                    <a:gd name="connsiteX185" fmla="*/ 1825220 w 3786142"/>
                    <a:gd name="connsiteY185" fmla="*/ 164357 h 668580"/>
                    <a:gd name="connsiteX186" fmla="*/ 1793762 w 3786142"/>
                    <a:gd name="connsiteY186" fmla="*/ 170587 h 668580"/>
                    <a:gd name="connsiteX187" fmla="*/ 1769122 w 3786142"/>
                    <a:gd name="connsiteY187" fmla="*/ 146381 h 668580"/>
                    <a:gd name="connsiteX188" fmla="*/ 1779749 w 3786142"/>
                    <a:gd name="connsiteY188" fmla="*/ 138254 h 668580"/>
                    <a:gd name="connsiteX189" fmla="*/ 3275719 w 3786142"/>
                    <a:gd name="connsiteY189" fmla="*/ 133526 h 668580"/>
                    <a:gd name="connsiteX190" fmla="*/ 3303160 w 3786142"/>
                    <a:gd name="connsiteY190" fmla="*/ 152951 h 668580"/>
                    <a:gd name="connsiteX191" fmla="*/ 3272865 w 3786142"/>
                    <a:gd name="connsiteY191" fmla="*/ 164851 h 668580"/>
                    <a:gd name="connsiteX192" fmla="*/ 3245425 w 3786142"/>
                    <a:gd name="connsiteY192" fmla="*/ 145426 h 668580"/>
                    <a:gd name="connsiteX193" fmla="*/ 3275719 w 3786142"/>
                    <a:gd name="connsiteY193" fmla="*/ 133526 h 668580"/>
                    <a:gd name="connsiteX194" fmla="*/ 1197893 w 3786142"/>
                    <a:gd name="connsiteY194" fmla="*/ 133526 h 668580"/>
                    <a:gd name="connsiteX195" fmla="*/ 1225334 w 3786142"/>
                    <a:gd name="connsiteY195" fmla="*/ 152951 h 668580"/>
                    <a:gd name="connsiteX196" fmla="*/ 1195039 w 3786142"/>
                    <a:gd name="connsiteY196" fmla="*/ 164851 h 668580"/>
                    <a:gd name="connsiteX197" fmla="*/ 1167598 w 3786142"/>
                    <a:gd name="connsiteY197" fmla="*/ 145426 h 668580"/>
                    <a:gd name="connsiteX198" fmla="*/ 1197893 w 3786142"/>
                    <a:gd name="connsiteY198" fmla="*/ 133526 h 668580"/>
                    <a:gd name="connsiteX199" fmla="*/ 2315095 w 3786142"/>
                    <a:gd name="connsiteY199" fmla="*/ 98173 h 668580"/>
                    <a:gd name="connsiteX200" fmla="*/ 2331690 w 3786142"/>
                    <a:gd name="connsiteY200" fmla="*/ 111161 h 668580"/>
                    <a:gd name="connsiteX201" fmla="*/ 2341201 w 3786142"/>
                    <a:gd name="connsiteY201" fmla="*/ 146172 h 668580"/>
                    <a:gd name="connsiteX202" fmla="*/ 2311950 w 3786142"/>
                    <a:gd name="connsiteY202" fmla="*/ 134698 h 668580"/>
                    <a:gd name="connsiteX203" fmla="*/ 2302439 w 3786142"/>
                    <a:gd name="connsiteY203" fmla="*/ 99687 h 668580"/>
                    <a:gd name="connsiteX204" fmla="*/ 2315095 w 3786142"/>
                    <a:gd name="connsiteY204" fmla="*/ 98173 h 668580"/>
                    <a:gd name="connsiteX205" fmla="*/ 1466359 w 3786142"/>
                    <a:gd name="connsiteY205" fmla="*/ 66560 h 668580"/>
                    <a:gd name="connsiteX206" fmla="*/ 1478383 w 3786142"/>
                    <a:gd name="connsiteY206" fmla="*/ 71122 h 668580"/>
                    <a:gd name="connsiteX207" fmla="*/ 1459822 w 3786142"/>
                    <a:gd name="connsiteY207" fmla="*/ 102129 h 668580"/>
                    <a:gd name="connsiteX208" fmla="*/ 1428087 w 3786142"/>
                    <a:gd name="connsiteY208" fmla="*/ 105847 h 668580"/>
                    <a:gd name="connsiteX209" fmla="*/ 1446648 w 3786142"/>
                    <a:gd name="connsiteY209" fmla="*/ 74841 h 668580"/>
                    <a:gd name="connsiteX210" fmla="*/ 1466359 w 3786142"/>
                    <a:gd name="connsiteY210" fmla="*/ 66560 h 668580"/>
                    <a:gd name="connsiteX211" fmla="*/ 2580619 w 3786142"/>
                    <a:gd name="connsiteY211" fmla="*/ 46661 h 668580"/>
                    <a:gd name="connsiteX212" fmla="*/ 2607281 w 3786142"/>
                    <a:gd name="connsiteY212" fmla="*/ 67577 h 668580"/>
                    <a:gd name="connsiteX213" fmla="*/ 2576559 w 3786142"/>
                    <a:gd name="connsiteY213" fmla="*/ 77793 h 668580"/>
                    <a:gd name="connsiteX214" fmla="*/ 2549899 w 3786142"/>
                    <a:gd name="connsiteY214" fmla="*/ 56877 h 668580"/>
                    <a:gd name="connsiteX215" fmla="*/ 2580619 w 3786142"/>
                    <a:gd name="connsiteY215" fmla="*/ 46661 h 668580"/>
                    <a:gd name="connsiteX216" fmla="*/ 2150511 w 3786142"/>
                    <a:gd name="connsiteY216" fmla="*/ 13632 h 668580"/>
                    <a:gd name="connsiteX217" fmla="*/ 2179530 w 3786142"/>
                    <a:gd name="connsiteY217" fmla="*/ 29436 h 668580"/>
                    <a:gd name="connsiteX218" fmla="*/ 2150473 w 3786142"/>
                    <a:gd name="connsiteY218" fmla="*/ 45141 h 668580"/>
                    <a:gd name="connsiteX219" fmla="*/ 2121453 w 3786142"/>
                    <a:gd name="connsiteY219" fmla="*/ 29336 h 668580"/>
                    <a:gd name="connsiteX220" fmla="*/ 2150511 w 3786142"/>
                    <a:gd name="connsiteY220" fmla="*/ 13632 h 668580"/>
                    <a:gd name="connsiteX221" fmla="*/ 1645302 w 3786142"/>
                    <a:gd name="connsiteY221" fmla="*/ 0 h 668580"/>
                    <a:gd name="connsiteX222" fmla="*/ 1649533 w 3786142"/>
                    <a:gd name="connsiteY222" fmla="*/ 9764 h 668580"/>
                    <a:gd name="connsiteX223" fmla="*/ 1618074 w 3786142"/>
                    <a:gd name="connsiteY223" fmla="*/ 15994 h 668580"/>
                    <a:gd name="connsiteX224" fmla="*/ 1599240 w 3786142"/>
                    <a:gd name="connsiteY224" fmla="*/ 5182 h 668580"/>
                    <a:gd name="connsiteX225" fmla="*/ 1599073 w 3786142"/>
                    <a:gd name="connsiteY225" fmla="*/ 4797 h 668580"/>
                    <a:gd name="connsiteX226" fmla="*/ 1608771 w 3786142"/>
                    <a:gd name="connsiteY226" fmla="*/ 3352 h 668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</a:cxnLst>
                  <a:rect l="l" t="t" r="r" b="b"/>
                  <a:pathLst>
                    <a:path w="3786142" h="668580">
                      <a:moveTo>
                        <a:pt x="171856" y="636807"/>
                      </a:moveTo>
                      <a:cubicBezTo>
                        <a:pt x="187799" y="638885"/>
                        <a:pt x="200085" y="647581"/>
                        <a:pt x="199297" y="656232"/>
                      </a:cubicBezTo>
                      <a:cubicBezTo>
                        <a:pt x="198507" y="664881"/>
                        <a:pt x="184945" y="670209"/>
                        <a:pt x="169001" y="668132"/>
                      </a:cubicBezTo>
                      <a:cubicBezTo>
                        <a:pt x="153058" y="666053"/>
                        <a:pt x="140772" y="657356"/>
                        <a:pt x="141561" y="648707"/>
                      </a:cubicBezTo>
                      <a:cubicBezTo>
                        <a:pt x="142349" y="640058"/>
                        <a:pt x="155913" y="634730"/>
                        <a:pt x="171856" y="636807"/>
                      </a:cubicBezTo>
                      <a:close/>
                      <a:moveTo>
                        <a:pt x="779901" y="595369"/>
                      </a:moveTo>
                      <a:cubicBezTo>
                        <a:pt x="785644" y="594696"/>
                        <a:pt x="790106" y="596164"/>
                        <a:pt x="791925" y="599932"/>
                      </a:cubicBezTo>
                      <a:cubicBezTo>
                        <a:pt x="795562" y="607466"/>
                        <a:pt x="787252" y="621349"/>
                        <a:pt x="773364" y="630938"/>
                      </a:cubicBezTo>
                      <a:cubicBezTo>
                        <a:pt x="759475" y="640527"/>
                        <a:pt x="745266" y="642192"/>
                        <a:pt x="741628" y="634657"/>
                      </a:cubicBezTo>
                      <a:cubicBezTo>
                        <a:pt x="737990" y="627122"/>
                        <a:pt x="746300" y="613239"/>
                        <a:pt x="760189" y="603650"/>
                      </a:cubicBezTo>
                      <a:cubicBezTo>
                        <a:pt x="767134" y="598856"/>
                        <a:pt x="774158" y="596042"/>
                        <a:pt x="779901" y="595369"/>
                      </a:cubicBezTo>
                      <a:close/>
                      <a:moveTo>
                        <a:pt x="1090138" y="595340"/>
                      </a:moveTo>
                      <a:cubicBezTo>
                        <a:pt x="1095908" y="595266"/>
                        <a:pt x="1100246" y="597191"/>
                        <a:pt x="1101784" y="601133"/>
                      </a:cubicBezTo>
                      <a:cubicBezTo>
                        <a:pt x="1104862" y="609018"/>
                        <a:pt x="1095574" y="621985"/>
                        <a:pt x="1081041" y="630094"/>
                      </a:cubicBezTo>
                      <a:cubicBezTo>
                        <a:pt x="1066508" y="638205"/>
                        <a:pt x="1052233" y="638387"/>
                        <a:pt x="1049156" y="630502"/>
                      </a:cubicBezTo>
                      <a:cubicBezTo>
                        <a:pt x="1046079" y="622618"/>
                        <a:pt x="1055365" y="609652"/>
                        <a:pt x="1069899" y="601542"/>
                      </a:cubicBezTo>
                      <a:cubicBezTo>
                        <a:pt x="1077166" y="597486"/>
                        <a:pt x="1084367" y="595414"/>
                        <a:pt x="1090138" y="595340"/>
                      </a:cubicBezTo>
                      <a:close/>
                      <a:moveTo>
                        <a:pt x="440322" y="569839"/>
                      </a:moveTo>
                      <a:cubicBezTo>
                        <a:pt x="446065" y="569166"/>
                        <a:pt x="450527" y="570634"/>
                        <a:pt x="452346" y="574402"/>
                      </a:cubicBezTo>
                      <a:cubicBezTo>
                        <a:pt x="455983" y="581937"/>
                        <a:pt x="447673" y="595819"/>
                        <a:pt x="433785" y="605408"/>
                      </a:cubicBezTo>
                      <a:cubicBezTo>
                        <a:pt x="419896" y="614998"/>
                        <a:pt x="405687" y="616662"/>
                        <a:pt x="402049" y="609127"/>
                      </a:cubicBezTo>
                      <a:cubicBezTo>
                        <a:pt x="398411" y="601592"/>
                        <a:pt x="406721" y="587710"/>
                        <a:pt x="420610" y="578121"/>
                      </a:cubicBezTo>
                      <a:cubicBezTo>
                        <a:pt x="427555" y="573326"/>
                        <a:pt x="434579" y="570513"/>
                        <a:pt x="440322" y="569839"/>
                      </a:cubicBezTo>
                      <a:close/>
                      <a:moveTo>
                        <a:pt x="3732223" y="543834"/>
                      </a:moveTo>
                      <a:lnTo>
                        <a:pt x="3733915" y="543988"/>
                      </a:lnTo>
                      <a:lnTo>
                        <a:pt x="3721618" y="552012"/>
                      </a:lnTo>
                      <a:lnTo>
                        <a:pt x="3721596" y="551961"/>
                      </a:lnTo>
                      <a:cubicBezTo>
                        <a:pt x="3722537" y="547759"/>
                        <a:pt x="3726529" y="544961"/>
                        <a:pt x="3732223" y="543834"/>
                      </a:cubicBezTo>
                      <a:close/>
                      <a:moveTo>
                        <a:pt x="17477" y="536384"/>
                      </a:moveTo>
                      <a:lnTo>
                        <a:pt x="21737" y="537175"/>
                      </a:lnTo>
                      <a:cubicBezTo>
                        <a:pt x="26295" y="543957"/>
                        <a:pt x="19854" y="559194"/>
                        <a:pt x="7352" y="571205"/>
                      </a:cubicBezTo>
                      <a:lnTo>
                        <a:pt x="0" y="575907"/>
                      </a:lnTo>
                      <a:lnTo>
                        <a:pt x="6959" y="549900"/>
                      </a:lnTo>
                      <a:close/>
                      <a:moveTo>
                        <a:pt x="2659758" y="482475"/>
                      </a:moveTo>
                      <a:cubicBezTo>
                        <a:pt x="2665512" y="482999"/>
                        <a:pt x="2672585" y="485631"/>
                        <a:pt x="2679614" y="490246"/>
                      </a:cubicBezTo>
                      <a:cubicBezTo>
                        <a:pt x="2693673" y="499475"/>
                        <a:pt x="2702231" y="513139"/>
                        <a:pt x="2698731" y="520766"/>
                      </a:cubicBezTo>
                      <a:cubicBezTo>
                        <a:pt x="2695229" y="528393"/>
                        <a:pt x="2680994" y="527096"/>
                        <a:pt x="2666935" y="517867"/>
                      </a:cubicBezTo>
                      <a:cubicBezTo>
                        <a:pt x="2652877" y="508638"/>
                        <a:pt x="2644319" y="494972"/>
                        <a:pt x="2647820" y="487346"/>
                      </a:cubicBezTo>
                      <a:cubicBezTo>
                        <a:pt x="2649570" y="483533"/>
                        <a:pt x="2654004" y="481950"/>
                        <a:pt x="2659758" y="482475"/>
                      </a:cubicBezTo>
                      <a:close/>
                      <a:moveTo>
                        <a:pt x="581932" y="482475"/>
                      </a:moveTo>
                      <a:cubicBezTo>
                        <a:pt x="587686" y="482999"/>
                        <a:pt x="594759" y="485631"/>
                        <a:pt x="601788" y="490246"/>
                      </a:cubicBezTo>
                      <a:cubicBezTo>
                        <a:pt x="615847" y="499475"/>
                        <a:pt x="624404" y="513139"/>
                        <a:pt x="620903" y="520766"/>
                      </a:cubicBezTo>
                      <a:cubicBezTo>
                        <a:pt x="617402" y="528393"/>
                        <a:pt x="603167" y="527096"/>
                        <a:pt x="589109" y="517867"/>
                      </a:cubicBezTo>
                      <a:cubicBezTo>
                        <a:pt x="575049" y="508638"/>
                        <a:pt x="566491" y="494972"/>
                        <a:pt x="569992" y="487346"/>
                      </a:cubicBezTo>
                      <a:cubicBezTo>
                        <a:pt x="571743" y="483533"/>
                        <a:pt x="576177" y="481950"/>
                        <a:pt x="581932" y="482475"/>
                      </a:cubicBezTo>
                      <a:close/>
                      <a:moveTo>
                        <a:pt x="3019007" y="441638"/>
                      </a:moveTo>
                      <a:cubicBezTo>
                        <a:pt x="3024720" y="442619"/>
                        <a:pt x="3028761" y="445315"/>
                        <a:pt x="3029778" y="449491"/>
                      </a:cubicBezTo>
                      <a:cubicBezTo>
                        <a:pt x="3031812" y="457844"/>
                        <a:pt x="3020979" y="468964"/>
                        <a:pt x="3005581" y="474326"/>
                      </a:cubicBezTo>
                      <a:cubicBezTo>
                        <a:pt x="2990183" y="479688"/>
                        <a:pt x="2976051" y="477262"/>
                        <a:pt x="2974017" y="468908"/>
                      </a:cubicBezTo>
                      <a:cubicBezTo>
                        <a:pt x="2971983" y="460555"/>
                        <a:pt x="2982817" y="449435"/>
                        <a:pt x="2998214" y="444073"/>
                      </a:cubicBezTo>
                      <a:cubicBezTo>
                        <a:pt x="3005913" y="441392"/>
                        <a:pt x="3013297" y="440658"/>
                        <a:pt x="3019007" y="441638"/>
                      </a:cubicBezTo>
                      <a:close/>
                      <a:moveTo>
                        <a:pt x="941181" y="441638"/>
                      </a:moveTo>
                      <a:cubicBezTo>
                        <a:pt x="946893" y="442619"/>
                        <a:pt x="950935" y="445315"/>
                        <a:pt x="951952" y="449491"/>
                      </a:cubicBezTo>
                      <a:cubicBezTo>
                        <a:pt x="953986" y="457844"/>
                        <a:pt x="943153" y="468964"/>
                        <a:pt x="927755" y="474326"/>
                      </a:cubicBezTo>
                      <a:cubicBezTo>
                        <a:pt x="912357" y="479688"/>
                        <a:pt x="898225" y="477262"/>
                        <a:pt x="896191" y="468908"/>
                      </a:cubicBezTo>
                      <a:cubicBezTo>
                        <a:pt x="894157" y="460555"/>
                        <a:pt x="904990" y="449435"/>
                        <a:pt x="920388" y="444073"/>
                      </a:cubicBezTo>
                      <a:cubicBezTo>
                        <a:pt x="928087" y="441392"/>
                        <a:pt x="935469" y="440658"/>
                        <a:pt x="941181" y="441638"/>
                      </a:cubicBezTo>
                      <a:close/>
                      <a:moveTo>
                        <a:pt x="3378007" y="437274"/>
                      </a:moveTo>
                      <a:cubicBezTo>
                        <a:pt x="3383750" y="436602"/>
                        <a:pt x="3388212" y="438069"/>
                        <a:pt x="3390030" y="441837"/>
                      </a:cubicBezTo>
                      <a:cubicBezTo>
                        <a:pt x="3393669" y="449372"/>
                        <a:pt x="3385359" y="463254"/>
                        <a:pt x="3371469" y="472843"/>
                      </a:cubicBezTo>
                      <a:cubicBezTo>
                        <a:pt x="3357581" y="482433"/>
                        <a:pt x="3343373" y="484097"/>
                        <a:pt x="3339734" y="476562"/>
                      </a:cubicBezTo>
                      <a:cubicBezTo>
                        <a:pt x="3336097" y="469027"/>
                        <a:pt x="3344406" y="455145"/>
                        <a:pt x="3358295" y="445556"/>
                      </a:cubicBezTo>
                      <a:cubicBezTo>
                        <a:pt x="3365240" y="440761"/>
                        <a:pt x="3372264" y="437948"/>
                        <a:pt x="3378007" y="437274"/>
                      </a:cubicBezTo>
                      <a:close/>
                      <a:moveTo>
                        <a:pt x="1300181" y="437274"/>
                      </a:moveTo>
                      <a:cubicBezTo>
                        <a:pt x="1305923" y="436602"/>
                        <a:pt x="1310385" y="438069"/>
                        <a:pt x="1312204" y="441837"/>
                      </a:cubicBezTo>
                      <a:cubicBezTo>
                        <a:pt x="1315842" y="449372"/>
                        <a:pt x="1307532" y="463254"/>
                        <a:pt x="1293643" y="472843"/>
                      </a:cubicBezTo>
                      <a:cubicBezTo>
                        <a:pt x="1279754" y="482433"/>
                        <a:pt x="1265546" y="484097"/>
                        <a:pt x="1261908" y="476562"/>
                      </a:cubicBezTo>
                      <a:cubicBezTo>
                        <a:pt x="1258270" y="469027"/>
                        <a:pt x="1266580" y="455145"/>
                        <a:pt x="1280469" y="445556"/>
                      </a:cubicBezTo>
                      <a:cubicBezTo>
                        <a:pt x="1287413" y="440761"/>
                        <a:pt x="1294438" y="437948"/>
                        <a:pt x="1300181" y="437274"/>
                      </a:cubicBezTo>
                      <a:close/>
                      <a:moveTo>
                        <a:pt x="213306" y="386990"/>
                      </a:moveTo>
                      <a:lnTo>
                        <a:pt x="232408" y="395082"/>
                      </a:lnTo>
                      <a:cubicBezTo>
                        <a:pt x="237233" y="398867"/>
                        <a:pt x="239937" y="403357"/>
                        <a:pt x="239377" y="407655"/>
                      </a:cubicBezTo>
                      <a:cubicBezTo>
                        <a:pt x="238255" y="416252"/>
                        <a:pt x="224501" y="420827"/>
                        <a:pt x="208655" y="417872"/>
                      </a:cubicBezTo>
                      <a:cubicBezTo>
                        <a:pt x="200732" y="416394"/>
                        <a:pt x="193786" y="413315"/>
                        <a:pt x="188962" y="409529"/>
                      </a:cubicBezTo>
                      <a:lnTo>
                        <a:pt x="184970" y="402327"/>
                      </a:lnTo>
                      <a:close/>
                      <a:moveTo>
                        <a:pt x="2290541" y="386739"/>
                      </a:moveTo>
                      <a:cubicBezTo>
                        <a:pt x="2306388" y="389694"/>
                        <a:pt x="2318324" y="399059"/>
                        <a:pt x="2317203" y="407655"/>
                      </a:cubicBezTo>
                      <a:cubicBezTo>
                        <a:pt x="2316083" y="416252"/>
                        <a:pt x="2302328" y="420827"/>
                        <a:pt x="2286481" y="417872"/>
                      </a:cubicBezTo>
                      <a:cubicBezTo>
                        <a:pt x="2270635" y="414917"/>
                        <a:pt x="2258698" y="405552"/>
                        <a:pt x="2259820" y="396956"/>
                      </a:cubicBezTo>
                      <a:cubicBezTo>
                        <a:pt x="2260941" y="388359"/>
                        <a:pt x="2274695" y="383784"/>
                        <a:pt x="2290541" y="386739"/>
                      </a:cubicBezTo>
                      <a:close/>
                      <a:moveTo>
                        <a:pt x="1927557" y="386739"/>
                      </a:moveTo>
                      <a:cubicBezTo>
                        <a:pt x="1943404" y="389694"/>
                        <a:pt x="1955340" y="399059"/>
                        <a:pt x="1954220" y="407655"/>
                      </a:cubicBezTo>
                      <a:cubicBezTo>
                        <a:pt x="1953099" y="416252"/>
                        <a:pt x="1939345" y="420827"/>
                        <a:pt x="1923498" y="417872"/>
                      </a:cubicBezTo>
                      <a:cubicBezTo>
                        <a:pt x="1907652" y="414917"/>
                        <a:pt x="1895715" y="405552"/>
                        <a:pt x="1896837" y="396956"/>
                      </a:cubicBezTo>
                      <a:cubicBezTo>
                        <a:pt x="1897957" y="388359"/>
                        <a:pt x="1911712" y="383784"/>
                        <a:pt x="1927557" y="386739"/>
                      </a:cubicBezTo>
                      <a:close/>
                      <a:moveTo>
                        <a:pt x="2816703" y="367239"/>
                      </a:moveTo>
                      <a:cubicBezTo>
                        <a:pt x="2822415" y="368220"/>
                        <a:pt x="2826457" y="370916"/>
                        <a:pt x="2827473" y="375092"/>
                      </a:cubicBezTo>
                      <a:cubicBezTo>
                        <a:pt x="2829508" y="383445"/>
                        <a:pt x="2818675" y="394565"/>
                        <a:pt x="2803277" y="399927"/>
                      </a:cubicBezTo>
                      <a:cubicBezTo>
                        <a:pt x="2787879" y="405288"/>
                        <a:pt x="2773747" y="402863"/>
                        <a:pt x="2771713" y="394509"/>
                      </a:cubicBezTo>
                      <a:cubicBezTo>
                        <a:pt x="2769679" y="386156"/>
                        <a:pt x="2780512" y="375036"/>
                        <a:pt x="2795910" y="369674"/>
                      </a:cubicBezTo>
                      <a:cubicBezTo>
                        <a:pt x="2803609" y="366993"/>
                        <a:pt x="2810991" y="366260"/>
                        <a:pt x="2816703" y="367239"/>
                      </a:cubicBezTo>
                      <a:close/>
                      <a:moveTo>
                        <a:pt x="738877" y="367239"/>
                      </a:moveTo>
                      <a:cubicBezTo>
                        <a:pt x="744589" y="368220"/>
                        <a:pt x="748630" y="370916"/>
                        <a:pt x="749647" y="375092"/>
                      </a:cubicBezTo>
                      <a:cubicBezTo>
                        <a:pt x="751681" y="383445"/>
                        <a:pt x="740848" y="394565"/>
                        <a:pt x="725450" y="399927"/>
                      </a:cubicBezTo>
                      <a:cubicBezTo>
                        <a:pt x="710052" y="405288"/>
                        <a:pt x="695921" y="402863"/>
                        <a:pt x="693886" y="394509"/>
                      </a:cubicBezTo>
                      <a:cubicBezTo>
                        <a:pt x="691852" y="386156"/>
                        <a:pt x="702685" y="375036"/>
                        <a:pt x="718083" y="369674"/>
                      </a:cubicBezTo>
                      <a:cubicBezTo>
                        <a:pt x="725783" y="366993"/>
                        <a:pt x="733165" y="366260"/>
                        <a:pt x="738877" y="367239"/>
                      </a:cubicBezTo>
                      <a:close/>
                      <a:moveTo>
                        <a:pt x="3745292" y="335188"/>
                      </a:moveTo>
                      <a:lnTo>
                        <a:pt x="3758320" y="336374"/>
                      </a:lnTo>
                      <a:lnTo>
                        <a:pt x="3786142" y="364825"/>
                      </a:lnTo>
                      <a:lnTo>
                        <a:pt x="3780137" y="369418"/>
                      </a:lnTo>
                      <a:cubicBezTo>
                        <a:pt x="3774444" y="370546"/>
                        <a:pt x="3767050" y="370002"/>
                        <a:pt x="3759304" y="367520"/>
                      </a:cubicBezTo>
                      <a:cubicBezTo>
                        <a:pt x="3743813" y="362556"/>
                        <a:pt x="3732782" y="351719"/>
                        <a:pt x="3734665" y="343315"/>
                      </a:cubicBezTo>
                      <a:cubicBezTo>
                        <a:pt x="3735607" y="339113"/>
                        <a:pt x="3739599" y="336315"/>
                        <a:pt x="3745292" y="335188"/>
                      </a:cubicBezTo>
                      <a:close/>
                      <a:moveTo>
                        <a:pt x="1667465" y="335188"/>
                      </a:moveTo>
                      <a:cubicBezTo>
                        <a:pt x="1673158" y="334059"/>
                        <a:pt x="1680552" y="334603"/>
                        <a:pt x="1688298" y="337085"/>
                      </a:cubicBezTo>
                      <a:cubicBezTo>
                        <a:pt x="1703788" y="342048"/>
                        <a:pt x="1714819" y="352886"/>
                        <a:pt x="1712936" y="361291"/>
                      </a:cubicBezTo>
                      <a:cubicBezTo>
                        <a:pt x="1711053" y="369695"/>
                        <a:pt x="1696968" y="372484"/>
                        <a:pt x="1681478" y="367520"/>
                      </a:cubicBezTo>
                      <a:cubicBezTo>
                        <a:pt x="1665987" y="362556"/>
                        <a:pt x="1654955" y="351719"/>
                        <a:pt x="1656838" y="343315"/>
                      </a:cubicBezTo>
                      <a:cubicBezTo>
                        <a:pt x="1657779" y="339113"/>
                        <a:pt x="1661772" y="336315"/>
                        <a:pt x="1667465" y="335188"/>
                      </a:cubicBezTo>
                      <a:close/>
                      <a:moveTo>
                        <a:pt x="3203403" y="328400"/>
                      </a:moveTo>
                      <a:cubicBezTo>
                        <a:pt x="3209115" y="329381"/>
                        <a:pt x="3213157" y="332077"/>
                        <a:pt x="3214173" y="336253"/>
                      </a:cubicBezTo>
                      <a:cubicBezTo>
                        <a:pt x="3216208" y="344606"/>
                        <a:pt x="3205375" y="355727"/>
                        <a:pt x="3189977" y="361088"/>
                      </a:cubicBezTo>
                      <a:cubicBezTo>
                        <a:pt x="3174579" y="366449"/>
                        <a:pt x="3160447" y="364024"/>
                        <a:pt x="3158413" y="355670"/>
                      </a:cubicBezTo>
                      <a:cubicBezTo>
                        <a:pt x="3156379" y="347317"/>
                        <a:pt x="3167212" y="336197"/>
                        <a:pt x="3182610" y="330835"/>
                      </a:cubicBezTo>
                      <a:cubicBezTo>
                        <a:pt x="3190309" y="328154"/>
                        <a:pt x="3197691" y="327421"/>
                        <a:pt x="3203403" y="328400"/>
                      </a:cubicBezTo>
                      <a:close/>
                      <a:moveTo>
                        <a:pt x="1125577" y="328400"/>
                      </a:moveTo>
                      <a:cubicBezTo>
                        <a:pt x="1131288" y="329381"/>
                        <a:pt x="1135330" y="332077"/>
                        <a:pt x="1136347" y="336253"/>
                      </a:cubicBezTo>
                      <a:cubicBezTo>
                        <a:pt x="1138381" y="344606"/>
                        <a:pt x="1127548" y="355727"/>
                        <a:pt x="1112150" y="361088"/>
                      </a:cubicBezTo>
                      <a:cubicBezTo>
                        <a:pt x="1096752" y="366449"/>
                        <a:pt x="1082621" y="364024"/>
                        <a:pt x="1080586" y="355670"/>
                      </a:cubicBezTo>
                      <a:cubicBezTo>
                        <a:pt x="1078552" y="347317"/>
                        <a:pt x="1089385" y="336197"/>
                        <a:pt x="1104783" y="330835"/>
                      </a:cubicBezTo>
                      <a:cubicBezTo>
                        <a:pt x="1112483" y="328154"/>
                        <a:pt x="1119865" y="327421"/>
                        <a:pt x="1125577" y="328400"/>
                      </a:cubicBezTo>
                      <a:close/>
                      <a:moveTo>
                        <a:pt x="3562403" y="324037"/>
                      </a:moveTo>
                      <a:cubicBezTo>
                        <a:pt x="3568145" y="323363"/>
                        <a:pt x="3572607" y="324832"/>
                        <a:pt x="3574426" y="328599"/>
                      </a:cubicBezTo>
                      <a:cubicBezTo>
                        <a:pt x="3578064" y="336134"/>
                        <a:pt x="3569755" y="350016"/>
                        <a:pt x="3555865" y="359606"/>
                      </a:cubicBezTo>
                      <a:cubicBezTo>
                        <a:pt x="3541976" y="369195"/>
                        <a:pt x="3527768" y="370859"/>
                        <a:pt x="3524130" y="363324"/>
                      </a:cubicBezTo>
                      <a:cubicBezTo>
                        <a:pt x="3520492" y="355789"/>
                        <a:pt x="3528802" y="341907"/>
                        <a:pt x="3542691" y="332318"/>
                      </a:cubicBezTo>
                      <a:cubicBezTo>
                        <a:pt x="3549635" y="327523"/>
                        <a:pt x="3556660" y="324710"/>
                        <a:pt x="3562403" y="324037"/>
                      </a:cubicBezTo>
                      <a:close/>
                      <a:moveTo>
                        <a:pt x="1484576" y="324037"/>
                      </a:moveTo>
                      <a:cubicBezTo>
                        <a:pt x="1490319" y="323363"/>
                        <a:pt x="1494781" y="324832"/>
                        <a:pt x="1496600" y="328599"/>
                      </a:cubicBezTo>
                      <a:cubicBezTo>
                        <a:pt x="1500237" y="336134"/>
                        <a:pt x="1491927" y="350016"/>
                        <a:pt x="1478039" y="359606"/>
                      </a:cubicBezTo>
                      <a:cubicBezTo>
                        <a:pt x="1464149" y="369195"/>
                        <a:pt x="1449941" y="370859"/>
                        <a:pt x="1446303" y="363324"/>
                      </a:cubicBezTo>
                      <a:cubicBezTo>
                        <a:pt x="1442665" y="355789"/>
                        <a:pt x="1450974" y="341907"/>
                        <a:pt x="1464864" y="332318"/>
                      </a:cubicBezTo>
                      <a:cubicBezTo>
                        <a:pt x="1471809" y="327523"/>
                        <a:pt x="1478833" y="324710"/>
                        <a:pt x="1484576" y="324037"/>
                      </a:cubicBezTo>
                      <a:close/>
                      <a:moveTo>
                        <a:pt x="421195" y="289767"/>
                      </a:moveTo>
                      <a:lnTo>
                        <a:pt x="423772" y="294418"/>
                      </a:lnTo>
                      <a:cubicBezTo>
                        <a:pt x="422651" y="303014"/>
                        <a:pt x="408896" y="307590"/>
                        <a:pt x="393050" y="304634"/>
                      </a:cubicBezTo>
                      <a:lnTo>
                        <a:pt x="387880" y="302444"/>
                      </a:lnTo>
                      <a:close/>
                      <a:moveTo>
                        <a:pt x="2672827" y="273829"/>
                      </a:moveTo>
                      <a:cubicBezTo>
                        <a:pt x="2678581" y="274353"/>
                        <a:pt x="2685655" y="276986"/>
                        <a:pt x="2692683" y="281600"/>
                      </a:cubicBezTo>
                      <a:cubicBezTo>
                        <a:pt x="2706743" y="290828"/>
                        <a:pt x="2715301" y="304493"/>
                        <a:pt x="2711800" y="312120"/>
                      </a:cubicBezTo>
                      <a:cubicBezTo>
                        <a:pt x="2708299" y="319747"/>
                        <a:pt x="2694064" y="318450"/>
                        <a:pt x="2680005" y="309221"/>
                      </a:cubicBezTo>
                      <a:cubicBezTo>
                        <a:pt x="2665946" y="299992"/>
                        <a:pt x="2657388" y="286327"/>
                        <a:pt x="2660889" y="278700"/>
                      </a:cubicBezTo>
                      <a:cubicBezTo>
                        <a:pt x="2662639" y="274887"/>
                        <a:pt x="2667073" y="273304"/>
                        <a:pt x="2672827" y="273829"/>
                      </a:cubicBezTo>
                      <a:close/>
                      <a:moveTo>
                        <a:pt x="595001" y="273829"/>
                      </a:moveTo>
                      <a:cubicBezTo>
                        <a:pt x="600754" y="274353"/>
                        <a:pt x="607828" y="276986"/>
                        <a:pt x="614857" y="281600"/>
                      </a:cubicBezTo>
                      <a:cubicBezTo>
                        <a:pt x="628916" y="290828"/>
                        <a:pt x="637474" y="304493"/>
                        <a:pt x="633972" y="312120"/>
                      </a:cubicBezTo>
                      <a:cubicBezTo>
                        <a:pt x="630471" y="319747"/>
                        <a:pt x="616236" y="318450"/>
                        <a:pt x="602178" y="309221"/>
                      </a:cubicBezTo>
                      <a:cubicBezTo>
                        <a:pt x="588119" y="299992"/>
                        <a:pt x="579561" y="286327"/>
                        <a:pt x="583062" y="278700"/>
                      </a:cubicBezTo>
                      <a:cubicBezTo>
                        <a:pt x="584813" y="274887"/>
                        <a:pt x="589247" y="273304"/>
                        <a:pt x="595001" y="273829"/>
                      </a:cubicBezTo>
                      <a:close/>
                      <a:moveTo>
                        <a:pt x="2474937" y="273502"/>
                      </a:moveTo>
                      <a:cubicBezTo>
                        <a:pt x="2490783" y="276456"/>
                        <a:pt x="2502719" y="285821"/>
                        <a:pt x="2501599" y="294418"/>
                      </a:cubicBezTo>
                      <a:cubicBezTo>
                        <a:pt x="2500478" y="303014"/>
                        <a:pt x="2486723" y="307590"/>
                        <a:pt x="2470877" y="304634"/>
                      </a:cubicBezTo>
                      <a:cubicBezTo>
                        <a:pt x="2455031" y="301679"/>
                        <a:pt x="2443094" y="292315"/>
                        <a:pt x="2444215" y="283718"/>
                      </a:cubicBezTo>
                      <a:cubicBezTo>
                        <a:pt x="2445336" y="275121"/>
                        <a:pt x="2459091" y="270546"/>
                        <a:pt x="2474937" y="273502"/>
                      </a:cubicBezTo>
                      <a:close/>
                      <a:moveTo>
                        <a:pt x="2111953" y="273502"/>
                      </a:moveTo>
                      <a:cubicBezTo>
                        <a:pt x="2127800" y="276456"/>
                        <a:pt x="2139736" y="285821"/>
                        <a:pt x="2138615" y="294418"/>
                      </a:cubicBezTo>
                      <a:cubicBezTo>
                        <a:pt x="2137495" y="303014"/>
                        <a:pt x="2123740" y="307590"/>
                        <a:pt x="2107893" y="304634"/>
                      </a:cubicBezTo>
                      <a:cubicBezTo>
                        <a:pt x="2092047" y="301679"/>
                        <a:pt x="2080111" y="292315"/>
                        <a:pt x="2081232" y="283718"/>
                      </a:cubicBezTo>
                      <a:cubicBezTo>
                        <a:pt x="2082353" y="275121"/>
                        <a:pt x="2096107" y="270546"/>
                        <a:pt x="2111953" y="273502"/>
                      </a:cubicBezTo>
                      <a:close/>
                      <a:moveTo>
                        <a:pt x="3001100" y="254001"/>
                      </a:moveTo>
                      <a:cubicBezTo>
                        <a:pt x="3006812" y="254982"/>
                        <a:pt x="3010854" y="257678"/>
                        <a:pt x="3011870" y="261854"/>
                      </a:cubicBezTo>
                      <a:cubicBezTo>
                        <a:pt x="3013905" y="270207"/>
                        <a:pt x="3003072" y="281328"/>
                        <a:pt x="2987673" y="286689"/>
                      </a:cubicBezTo>
                      <a:cubicBezTo>
                        <a:pt x="2972276" y="292050"/>
                        <a:pt x="2958143" y="289626"/>
                        <a:pt x="2956109" y="281271"/>
                      </a:cubicBezTo>
                      <a:cubicBezTo>
                        <a:pt x="2954075" y="272918"/>
                        <a:pt x="2964909" y="261798"/>
                        <a:pt x="2980306" y="256437"/>
                      </a:cubicBezTo>
                      <a:cubicBezTo>
                        <a:pt x="2988006" y="253755"/>
                        <a:pt x="2995387" y="253022"/>
                        <a:pt x="3001100" y="254001"/>
                      </a:cubicBezTo>
                      <a:close/>
                      <a:moveTo>
                        <a:pt x="923273" y="254001"/>
                      </a:moveTo>
                      <a:cubicBezTo>
                        <a:pt x="928986" y="254982"/>
                        <a:pt x="933026" y="257678"/>
                        <a:pt x="934044" y="261854"/>
                      </a:cubicBezTo>
                      <a:cubicBezTo>
                        <a:pt x="936078" y="270207"/>
                        <a:pt x="925244" y="281328"/>
                        <a:pt x="909847" y="286689"/>
                      </a:cubicBezTo>
                      <a:cubicBezTo>
                        <a:pt x="894448" y="292050"/>
                        <a:pt x="880317" y="289626"/>
                        <a:pt x="878283" y="281271"/>
                      </a:cubicBezTo>
                      <a:cubicBezTo>
                        <a:pt x="876249" y="272918"/>
                        <a:pt x="887081" y="261798"/>
                        <a:pt x="902480" y="256437"/>
                      </a:cubicBezTo>
                      <a:cubicBezTo>
                        <a:pt x="910179" y="253755"/>
                        <a:pt x="917561" y="253022"/>
                        <a:pt x="923273" y="254001"/>
                      </a:cubicBezTo>
                      <a:close/>
                      <a:moveTo>
                        <a:pt x="841623" y="152107"/>
                      </a:moveTo>
                      <a:lnTo>
                        <a:pt x="842088" y="152446"/>
                      </a:lnTo>
                      <a:cubicBezTo>
                        <a:pt x="844122" y="160799"/>
                        <a:pt x="833288" y="171919"/>
                        <a:pt x="817891" y="177280"/>
                      </a:cubicBezTo>
                      <a:cubicBezTo>
                        <a:pt x="802492" y="182642"/>
                        <a:pt x="788361" y="180217"/>
                        <a:pt x="786327" y="171862"/>
                      </a:cubicBezTo>
                      <a:lnTo>
                        <a:pt x="788118" y="167503"/>
                      </a:lnTo>
                      <a:close/>
                      <a:moveTo>
                        <a:pt x="2909144" y="144593"/>
                      </a:moveTo>
                      <a:cubicBezTo>
                        <a:pt x="2914856" y="145574"/>
                        <a:pt x="2918898" y="148269"/>
                        <a:pt x="2919914" y="152446"/>
                      </a:cubicBezTo>
                      <a:cubicBezTo>
                        <a:pt x="2921949" y="160799"/>
                        <a:pt x="2911116" y="171919"/>
                        <a:pt x="2895717" y="177280"/>
                      </a:cubicBezTo>
                      <a:cubicBezTo>
                        <a:pt x="2880320" y="182642"/>
                        <a:pt x="2866187" y="180217"/>
                        <a:pt x="2864153" y="171862"/>
                      </a:cubicBezTo>
                      <a:cubicBezTo>
                        <a:pt x="2862119" y="163509"/>
                        <a:pt x="2872953" y="152389"/>
                        <a:pt x="2888350" y="147028"/>
                      </a:cubicBezTo>
                      <a:cubicBezTo>
                        <a:pt x="2896050" y="144346"/>
                        <a:pt x="2903433" y="143613"/>
                        <a:pt x="2909144" y="144593"/>
                      </a:cubicBezTo>
                      <a:close/>
                      <a:moveTo>
                        <a:pt x="1779749" y="138254"/>
                      </a:moveTo>
                      <a:cubicBezTo>
                        <a:pt x="1785442" y="137126"/>
                        <a:pt x="1792836" y="137669"/>
                        <a:pt x="1800582" y="140152"/>
                      </a:cubicBezTo>
                      <a:cubicBezTo>
                        <a:pt x="1816072" y="145116"/>
                        <a:pt x="1827103" y="155953"/>
                        <a:pt x="1825220" y="164357"/>
                      </a:cubicBezTo>
                      <a:cubicBezTo>
                        <a:pt x="1823337" y="172761"/>
                        <a:pt x="1809253" y="175550"/>
                        <a:pt x="1793762" y="170587"/>
                      </a:cubicBezTo>
                      <a:cubicBezTo>
                        <a:pt x="1778271" y="165623"/>
                        <a:pt x="1767239" y="154786"/>
                        <a:pt x="1769122" y="146381"/>
                      </a:cubicBezTo>
                      <a:cubicBezTo>
                        <a:pt x="1770063" y="142179"/>
                        <a:pt x="1774056" y="139381"/>
                        <a:pt x="1779749" y="138254"/>
                      </a:cubicBezTo>
                      <a:close/>
                      <a:moveTo>
                        <a:pt x="3275719" y="133526"/>
                      </a:moveTo>
                      <a:cubicBezTo>
                        <a:pt x="3291663" y="135604"/>
                        <a:pt x="3303949" y="144302"/>
                        <a:pt x="3303160" y="152951"/>
                      </a:cubicBezTo>
                      <a:cubicBezTo>
                        <a:pt x="3302372" y="161600"/>
                        <a:pt x="3288808" y="166928"/>
                        <a:pt x="3272865" y="164851"/>
                      </a:cubicBezTo>
                      <a:cubicBezTo>
                        <a:pt x="3256922" y="162772"/>
                        <a:pt x="3244637" y="154075"/>
                        <a:pt x="3245425" y="145426"/>
                      </a:cubicBezTo>
                      <a:cubicBezTo>
                        <a:pt x="3246213" y="136777"/>
                        <a:pt x="3259776" y="131449"/>
                        <a:pt x="3275719" y="133526"/>
                      </a:cubicBezTo>
                      <a:close/>
                      <a:moveTo>
                        <a:pt x="1197893" y="133526"/>
                      </a:moveTo>
                      <a:cubicBezTo>
                        <a:pt x="1213837" y="135604"/>
                        <a:pt x="1226122" y="144302"/>
                        <a:pt x="1225334" y="152951"/>
                      </a:cubicBezTo>
                      <a:cubicBezTo>
                        <a:pt x="1224545" y="161600"/>
                        <a:pt x="1210982" y="166928"/>
                        <a:pt x="1195039" y="164851"/>
                      </a:cubicBezTo>
                      <a:cubicBezTo>
                        <a:pt x="1179095" y="162772"/>
                        <a:pt x="1166810" y="154075"/>
                        <a:pt x="1167598" y="145426"/>
                      </a:cubicBezTo>
                      <a:cubicBezTo>
                        <a:pt x="1168386" y="136777"/>
                        <a:pt x="1181950" y="131449"/>
                        <a:pt x="1197893" y="133526"/>
                      </a:cubicBezTo>
                      <a:close/>
                      <a:moveTo>
                        <a:pt x="2315095" y="98173"/>
                      </a:moveTo>
                      <a:cubicBezTo>
                        <a:pt x="2320388" y="100249"/>
                        <a:pt x="2326337" y="104743"/>
                        <a:pt x="2331690" y="111161"/>
                      </a:cubicBezTo>
                      <a:cubicBezTo>
                        <a:pt x="2342394" y="123999"/>
                        <a:pt x="2346653" y="139672"/>
                        <a:pt x="2341201" y="146172"/>
                      </a:cubicBezTo>
                      <a:cubicBezTo>
                        <a:pt x="2335750" y="152673"/>
                        <a:pt x="2322654" y="147536"/>
                        <a:pt x="2311950" y="134698"/>
                      </a:cubicBezTo>
                      <a:cubicBezTo>
                        <a:pt x="2301246" y="121862"/>
                        <a:pt x="2296988" y="106187"/>
                        <a:pt x="2302439" y="99687"/>
                      </a:cubicBezTo>
                      <a:cubicBezTo>
                        <a:pt x="2305165" y="96436"/>
                        <a:pt x="2309801" y="96097"/>
                        <a:pt x="2315095" y="98173"/>
                      </a:cubicBezTo>
                      <a:close/>
                      <a:moveTo>
                        <a:pt x="1466359" y="66560"/>
                      </a:moveTo>
                      <a:cubicBezTo>
                        <a:pt x="1472102" y="65886"/>
                        <a:pt x="1476563" y="67355"/>
                        <a:pt x="1478383" y="71122"/>
                      </a:cubicBezTo>
                      <a:cubicBezTo>
                        <a:pt x="1482020" y="78657"/>
                        <a:pt x="1473711" y="92539"/>
                        <a:pt x="1459822" y="102129"/>
                      </a:cubicBezTo>
                      <a:cubicBezTo>
                        <a:pt x="1445932" y="111718"/>
                        <a:pt x="1431724" y="113382"/>
                        <a:pt x="1428087" y="105847"/>
                      </a:cubicBezTo>
                      <a:cubicBezTo>
                        <a:pt x="1424448" y="98312"/>
                        <a:pt x="1432758" y="84430"/>
                        <a:pt x="1446648" y="74841"/>
                      </a:cubicBezTo>
                      <a:cubicBezTo>
                        <a:pt x="1453592" y="70046"/>
                        <a:pt x="1460617" y="67233"/>
                        <a:pt x="1466359" y="66560"/>
                      </a:cubicBezTo>
                      <a:close/>
                      <a:moveTo>
                        <a:pt x="2580619" y="46661"/>
                      </a:moveTo>
                      <a:cubicBezTo>
                        <a:pt x="2596466" y="49615"/>
                        <a:pt x="2608402" y="58980"/>
                        <a:pt x="2607281" y="67577"/>
                      </a:cubicBezTo>
                      <a:cubicBezTo>
                        <a:pt x="2606161" y="76173"/>
                        <a:pt x="2592406" y="80748"/>
                        <a:pt x="2576559" y="77793"/>
                      </a:cubicBezTo>
                      <a:cubicBezTo>
                        <a:pt x="2560714" y="74838"/>
                        <a:pt x="2548777" y="65473"/>
                        <a:pt x="2549899" y="56877"/>
                      </a:cubicBezTo>
                      <a:cubicBezTo>
                        <a:pt x="2551019" y="48280"/>
                        <a:pt x="2564774" y="43705"/>
                        <a:pt x="2580619" y="46661"/>
                      </a:cubicBezTo>
                      <a:close/>
                      <a:moveTo>
                        <a:pt x="2150511" y="13632"/>
                      </a:moveTo>
                      <a:cubicBezTo>
                        <a:pt x="2166548" y="13659"/>
                        <a:pt x="2179541" y="20736"/>
                        <a:pt x="2179530" y="29436"/>
                      </a:cubicBezTo>
                      <a:cubicBezTo>
                        <a:pt x="2179519" y="38137"/>
                        <a:pt x="2166511" y="45168"/>
                        <a:pt x="2150473" y="45141"/>
                      </a:cubicBezTo>
                      <a:cubicBezTo>
                        <a:pt x="2134435" y="45114"/>
                        <a:pt x="2121443" y="38037"/>
                        <a:pt x="2121453" y="29336"/>
                      </a:cubicBezTo>
                      <a:cubicBezTo>
                        <a:pt x="2121463" y="20636"/>
                        <a:pt x="2134473" y="13605"/>
                        <a:pt x="2150511" y="13632"/>
                      </a:cubicBezTo>
                      <a:close/>
                      <a:moveTo>
                        <a:pt x="1645302" y="0"/>
                      </a:moveTo>
                      <a:lnTo>
                        <a:pt x="1649533" y="9764"/>
                      </a:lnTo>
                      <a:cubicBezTo>
                        <a:pt x="1647650" y="18169"/>
                        <a:pt x="1633565" y="20958"/>
                        <a:pt x="1618074" y="15994"/>
                      </a:cubicBezTo>
                      <a:cubicBezTo>
                        <a:pt x="1610329" y="13512"/>
                        <a:pt x="1603698" y="9562"/>
                        <a:pt x="1599240" y="5182"/>
                      </a:cubicBezTo>
                      <a:lnTo>
                        <a:pt x="1599073" y="4797"/>
                      </a:lnTo>
                      <a:lnTo>
                        <a:pt x="1608771" y="3352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77329A7C-6DB5-4110-A4E3-310924C47CC4}"/>
                    </a:ext>
                  </a:extLst>
                </p:cNvPr>
                <p:cNvSpPr/>
                <p:nvPr/>
              </p:nvSpPr>
              <p:spPr>
                <a:xfrm>
                  <a:off x="2308111" y="3433937"/>
                  <a:ext cx="3756288" cy="551897"/>
                </a:xfrm>
                <a:custGeom>
                  <a:avLst/>
                  <a:gdLst>
                    <a:gd name="connsiteX0" fmla="*/ 3019821 w 5497045"/>
                    <a:gd name="connsiteY0" fmla="*/ 806 h 807660"/>
                    <a:gd name="connsiteX1" fmla="*/ 5484863 w 5497045"/>
                    <a:gd name="connsiteY1" fmla="*/ 528326 h 807660"/>
                    <a:gd name="connsiteX2" fmla="*/ 5497045 w 5497045"/>
                    <a:gd name="connsiteY2" fmla="*/ 542731 h 807660"/>
                    <a:gd name="connsiteX3" fmla="*/ 5481631 w 5497045"/>
                    <a:gd name="connsiteY3" fmla="*/ 535334 h 807660"/>
                    <a:gd name="connsiteX4" fmla="*/ 2742176 w 5497045"/>
                    <a:gd name="connsiteY4" fmla="*/ 126366 h 807660"/>
                    <a:gd name="connsiteX5" fmla="*/ 41334 w 5497045"/>
                    <a:gd name="connsiteY5" fmla="*/ 783280 h 807660"/>
                    <a:gd name="connsiteX6" fmla="*/ 0 w 5497045"/>
                    <a:gd name="connsiteY6" fmla="*/ 807660 h 807660"/>
                    <a:gd name="connsiteX7" fmla="*/ 9936 w 5497045"/>
                    <a:gd name="connsiteY7" fmla="*/ 792558 h 807660"/>
                    <a:gd name="connsiteX8" fmla="*/ 2794527 w 5497045"/>
                    <a:gd name="connsiteY8" fmla="*/ 1161 h 807660"/>
                    <a:gd name="connsiteX9" fmla="*/ 3019821 w 5497045"/>
                    <a:gd name="connsiteY9" fmla="*/ 806 h 807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97045" h="807660">
                      <a:moveTo>
                        <a:pt x="3019821" y="806"/>
                      </a:moveTo>
                      <a:cubicBezTo>
                        <a:pt x="3980980" y="15464"/>
                        <a:pt x="5191445" y="228850"/>
                        <a:pt x="5484863" y="528326"/>
                      </a:cubicBezTo>
                      <a:lnTo>
                        <a:pt x="5497045" y="542731"/>
                      </a:lnTo>
                      <a:lnTo>
                        <a:pt x="5481631" y="535334"/>
                      </a:lnTo>
                      <a:cubicBezTo>
                        <a:pt x="4955469" y="301991"/>
                        <a:pt x="3496542" y="92547"/>
                        <a:pt x="2742176" y="126366"/>
                      </a:cubicBezTo>
                      <a:cubicBezTo>
                        <a:pt x="1987810" y="160185"/>
                        <a:pt x="545088" y="505890"/>
                        <a:pt x="41334" y="783280"/>
                      </a:cubicBezTo>
                      <a:lnTo>
                        <a:pt x="0" y="807660"/>
                      </a:lnTo>
                      <a:lnTo>
                        <a:pt x="9936" y="792558"/>
                      </a:lnTo>
                      <a:cubicBezTo>
                        <a:pt x="298121" y="423089"/>
                        <a:pt x="1807618" y="20449"/>
                        <a:pt x="2794527" y="1161"/>
                      </a:cubicBezTo>
                      <a:cubicBezTo>
                        <a:pt x="2867631" y="-268"/>
                        <a:pt x="2942929" y="-367"/>
                        <a:pt x="3019821" y="806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C5B75696-B1D8-44D4-B596-A955018EAA5F}"/>
                    </a:ext>
                  </a:extLst>
                </p:cNvPr>
                <p:cNvSpPr/>
                <p:nvPr/>
              </p:nvSpPr>
              <p:spPr>
                <a:xfrm>
                  <a:off x="2346411" y="3873699"/>
                  <a:ext cx="3676012" cy="333452"/>
                </a:xfrm>
                <a:custGeom>
                  <a:avLst/>
                  <a:gdLst>
                    <a:gd name="connsiteX0" fmla="*/ 2868544 w 5379568"/>
                    <a:gd name="connsiteY0" fmla="*/ 202 h 487982"/>
                    <a:gd name="connsiteX1" fmla="*/ 5365008 w 5379568"/>
                    <a:gd name="connsiteY1" fmla="*/ 186094 h 487982"/>
                    <a:gd name="connsiteX2" fmla="*/ 5379568 w 5379568"/>
                    <a:gd name="connsiteY2" fmla="*/ 184252 h 487982"/>
                    <a:gd name="connsiteX3" fmla="*/ 5360978 w 5379568"/>
                    <a:gd name="connsiteY3" fmla="*/ 194373 h 487982"/>
                    <a:gd name="connsiteX4" fmla="*/ 2730858 w 5379568"/>
                    <a:gd name="connsiteY4" fmla="*/ 104362 h 487982"/>
                    <a:gd name="connsiteX5" fmla="*/ 89069 w 5379568"/>
                    <a:gd name="connsiteY5" fmla="*/ 456281 h 487982"/>
                    <a:gd name="connsiteX6" fmla="*/ 0 w 5379568"/>
                    <a:gd name="connsiteY6" fmla="*/ 415012 h 487982"/>
                    <a:gd name="connsiteX7" fmla="*/ 70978 w 5379568"/>
                    <a:gd name="connsiteY7" fmla="*/ 419668 h 487982"/>
                    <a:gd name="connsiteX8" fmla="*/ 2678221 w 5379568"/>
                    <a:gd name="connsiteY8" fmla="*/ 3148 h 487982"/>
                    <a:gd name="connsiteX9" fmla="*/ 2868544 w 5379568"/>
                    <a:gd name="connsiteY9" fmla="*/ 202 h 487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79568" h="487982">
                      <a:moveTo>
                        <a:pt x="2868544" y="202"/>
                      </a:moveTo>
                      <a:cubicBezTo>
                        <a:pt x="3664501" y="7943"/>
                        <a:pt x="4847230" y="236146"/>
                        <a:pt x="5365008" y="186094"/>
                      </a:cubicBezTo>
                      <a:lnTo>
                        <a:pt x="5379568" y="184252"/>
                      </a:lnTo>
                      <a:lnTo>
                        <a:pt x="5360978" y="194373"/>
                      </a:lnTo>
                      <a:cubicBezTo>
                        <a:pt x="4924743" y="393843"/>
                        <a:pt x="3540959" y="64357"/>
                        <a:pt x="2730858" y="104362"/>
                      </a:cubicBezTo>
                      <a:cubicBezTo>
                        <a:pt x="1920757" y="144367"/>
                        <a:pt x="587535" y="612203"/>
                        <a:pt x="89069" y="456281"/>
                      </a:cubicBezTo>
                      <a:lnTo>
                        <a:pt x="0" y="415012"/>
                      </a:lnTo>
                      <a:lnTo>
                        <a:pt x="70978" y="419668"/>
                      </a:lnTo>
                      <a:cubicBezTo>
                        <a:pt x="622743" y="421084"/>
                        <a:pt x="1893681" y="38320"/>
                        <a:pt x="2678221" y="3148"/>
                      </a:cubicBezTo>
                      <a:cubicBezTo>
                        <a:pt x="2738570" y="443"/>
                        <a:pt x="2802214" y="-443"/>
                        <a:pt x="2868544" y="202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51CF3D76-26EA-4076-BDBF-D81F91CDE12A}"/>
                  </a:ext>
                </a:extLst>
              </p:cNvPr>
              <p:cNvGrpSpPr/>
              <p:nvPr/>
            </p:nvGrpSpPr>
            <p:grpSpPr>
              <a:xfrm rot="20863462">
                <a:off x="6733179" y="1802076"/>
                <a:ext cx="1784417" cy="318978"/>
                <a:chOff x="2217420" y="2709855"/>
                <a:chExt cx="3754727" cy="671186"/>
              </a:xfrm>
            </p:grpSpPr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194E577C-3590-428B-9850-7E5879A1081B}"/>
                    </a:ext>
                  </a:extLst>
                </p:cNvPr>
                <p:cNvSpPr/>
                <p:nvPr/>
              </p:nvSpPr>
              <p:spPr>
                <a:xfrm rot="21077948">
                  <a:off x="2217420" y="3127520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198">
                  <a:extLst>
                    <a:ext uri="{FF2B5EF4-FFF2-40B4-BE49-F238E27FC236}">
                      <a16:creationId xmlns:a16="http://schemas.microsoft.com/office/drawing/2014/main" id="{642D6007-9AFE-4C87-A017-03C09B5368EC}"/>
                    </a:ext>
                  </a:extLst>
                </p:cNvPr>
                <p:cNvSpPr/>
                <p:nvPr/>
              </p:nvSpPr>
              <p:spPr>
                <a:xfrm>
                  <a:off x="2259709" y="2709855"/>
                  <a:ext cx="3712438" cy="671186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32874" h="982230">
                      <a:moveTo>
                        <a:pt x="3804" y="702661"/>
                      </a:moveTo>
                      <a:cubicBezTo>
                        <a:pt x="-100336" y="143861"/>
                        <a:pt x="1960874" y="20671"/>
                        <a:pt x="2865114" y="1621"/>
                      </a:cubicBezTo>
                      <a:cubicBezTo>
                        <a:pt x="3769354" y="-17429"/>
                        <a:pt x="5523224" y="128621"/>
                        <a:pt x="5429244" y="588361"/>
                      </a:cubicBezTo>
                      <a:cubicBezTo>
                        <a:pt x="5335264" y="1048101"/>
                        <a:pt x="3754114" y="775051"/>
                        <a:pt x="2849874" y="794101"/>
                      </a:cubicBezTo>
                      <a:cubicBezTo>
                        <a:pt x="1945634" y="813151"/>
                        <a:pt x="107944" y="1261461"/>
                        <a:pt x="3804" y="7026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95A8FBC4-01EC-4D8D-BB97-09FE16FC56BE}"/>
                    </a:ext>
                  </a:extLst>
                </p:cNvPr>
                <p:cNvSpPr/>
                <p:nvPr/>
              </p:nvSpPr>
              <p:spPr>
                <a:xfrm>
                  <a:off x="2285384" y="2717578"/>
                  <a:ext cx="3573461" cy="634380"/>
                </a:xfrm>
                <a:custGeom>
                  <a:avLst/>
                  <a:gdLst>
                    <a:gd name="connsiteX0" fmla="*/ 170037 w 3573461"/>
                    <a:gd name="connsiteY0" fmla="*/ 623176 h 634380"/>
                    <a:gd name="connsiteX1" fmla="*/ 190032 w 3573461"/>
                    <a:gd name="connsiteY1" fmla="*/ 630424 h 634380"/>
                    <a:gd name="connsiteX2" fmla="*/ 192451 w 3573461"/>
                    <a:gd name="connsiteY2" fmla="*/ 634380 h 634380"/>
                    <a:gd name="connsiteX3" fmla="*/ 154275 w 3573461"/>
                    <a:gd name="connsiteY3" fmla="*/ 624635 h 634380"/>
                    <a:gd name="connsiteX4" fmla="*/ 778082 w 3573461"/>
                    <a:gd name="connsiteY4" fmla="*/ 581738 h 634380"/>
                    <a:gd name="connsiteX5" fmla="*/ 790106 w 3573461"/>
                    <a:gd name="connsiteY5" fmla="*/ 586301 h 634380"/>
                    <a:gd name="connsiteX6" fmla="*/ 771545 w 3573461"/>
                    <a:gd name="connsiteY6" fmla="*/ 617307 h 634380"/>
                    <a:gd name="connsiteX7" fmla="*/ 739809 w 3573461"/>
                    <a:gd name="connsiteY7" fmla="*/ 621026 h 634380"/>
                    <a:gd name="connsiteX8" fmla="*/ 758370 w 3573461"/>
                    <a:gd name="connsiteY8" fmla="*/ 590019 h 634380"/>
                    <a:gd name="connsiteX9" fmla="*/ 778082 w 3573461"/>
                    <a:gd name="connsiteY9" fmla="*/ 581738 h 634380"/>
                    <a:gd name="connsiteX10" fmla="*/ 1088319 w 3573461"/>
                    <a:gd name="connsiteY10" fmla="*/ 581709 h 634380"/>
                    <a:gd name="connsiteX11" fmla="*/ 1099965 w 3573461"/>
                    <a:gd name="connsiteY11" fmla="*/ 587502 h 634380"/>
                    <a:gd name="connsiteX12" fmla="*/ 1096198 w 3573461"/>
                    <a:gd name="connsiteY12" fmla="*/ 601899 h 634380"/>
                    <a:gd name="connsiteX13" fmla="*/ 1080422 w 3573461"/>
                    <a:gd name="connsiteY13" fmla="*/ 615434 h 634380"/>
                    <a:gd name="connsiteX14" fmla="*/ 1052989 w 3573461"/>
                    <a:gd name="connsiteY14" fmla="*/ 618689 h 634380"/>
                    <a:gd name="connsiteX15" fmla="*/ 1051319 w 3573461"/>
                    <a:gd name="connsiteY15" fmla="*/ 618852 h 634380"/>
                    <a:gd name="connsiteX16" fmla="*/ 1047337 w 3573461"/>
                    <a:gd name="connsiteY16" fmla="*/ 616871 h 634380"/>
                    <a:gd name="connsiteX17" fmla="*/ 1068080 w 3573461"/>
                    <a:gd name="connsiteY17" fmla="*/ 587911 h 634380"/>
                    <a:gd name="connsiteX18" fmla="*/ 1088319 w 3573461"/>
                    <a:gd name="connsiteY18" fmla="*/ 581709 h 634380"/>
                    <a:gd name="connsiteX19" fmla="*/ 438503 w 3573461"/>
                    <a:gd name="connsiteY19" fmla="*/ 556208 h 634380"/>
                    <a:gd name="connsiteX20" fmla="*/ 450527 w 3573461"/>
                    <a:gd name="connsiteY20" fmla="*/ 560771 h 634380"/>
                    <a:gd name="connsiteX21" fmla="*/ 431966 w 3573461"/>
                    <a:gd name="connsiteY21" fmla="*/ 591777 h 634380"/>
                    <a:gd name="connsiteX22" fmla="*/ 400230 w 3573461"/>
                    <a:gd name="connsiteY22" fmla="*/ 595496 h 634380"/>
                    <a:gd name="connsiteX23" fmla="*/ 418791 w 3573461"/>
                    <a:gd name="connsiteY23" fmla="*/ 564490 h 634380"/>
                    <a:gd name="connsiteX24" fmla="*/ 438503 w 3573461"/>
                    <a:gd name="connsiteY24" fmla="*/ 556208 h 634380"/>
                    <a:gd name="connsiteX25" fmla="*/ 1652576 w 3573461"/>
                    <a:gd name="connsiteY25" fmla="*/ 530203 h 634380"/>
                    <a:gd name="connsiteX26" fmla="*/ 1673409 w 3573461"/>
                    <a:gd name="connsiteY26" fmla="*/ 532101 h 634380"/>
                    <a:gd name="connsiteX27" fmla="*/ 1692244 w 3573461"/>
                    <a:gd name="connsiteY27" fmla="*/ 542913 h 634380"/>
                    <a:gd name="connsiteX28" fmla="*/ 1693917 w 3573461"/>
                    <a:gd name="connsiteY28" fmla="*/ 546773 h 634380"/>
                    <a:gd name="connsiteX29" fmla="*/ 1663057 w 3573461"/>
                    <a:gd name="connsiteY29" fmla="*/ 548771 h 634380"/>
                    <a:gd name="connsiteX30" fmla="*/ 1647232 w 3573461"/>
                    <a:gd name="connsiteY30" fmla="*/ 550517 h 634380"/>
                    <a:gd name="connsiteX31" fmla="*/ 1641949 w 3573461"/>
                    <a:gd name="connsiteY31" fmla="*/ 538330 h 634380"/>
                    <a:gd name="connsiteX32" fmla="*/ 1652576 w 3573461"/>
                    <a:gd name="connsiteY32" fmla="*/ 530203 h 634380"/>
                    <a:gd name="connsiteX33" fmla="*/ 2085280 w 3573461"/>
                    <a:gd name="connsiteY33" fmla="*/ 521229 h 634380"/>
                    <a:gd name="connsiteX34" fmla="*/ 2097744 w 3573461"/>
                    <a:gd name="connsiteY34" fmla="*/ 523544 h 634380"/>
                    <a:gd name="connsiteX35" fmla="*/ 2097179 w 3573461"/>
                    <a:gd name="connsiteY35" fmla="*/ 534241 h 634380"/>
                    <a:gd name="connsiteX36" fmla="*/ 2066250 w 3573461"/>
                    <a:gd name="connsiteY36" fmla="*/ 533857 h 634380"/>
                    <a:gd name="connsiteX37" fmla="*/ 2066856 w 3573461"/>
                    <a:gd name="connsiteY37" fmla="*/ 533011 h 634380"/>
                    <a:gd name="connsiteX38" fmla="*/ 2085280 w 3573461"/>
                    <a:gd name="connsiteY38" fmla="*/ 521229 h 634380"/>
                    <a:gd name="connsiteX39" fmla="*/ 7453 w 3573461"/>
                    <a:gd name="connsiteY39" fmla="*/ 521229 h 634380"/>
                    <a:gd name="connsiteX40" fmla="*/ 19918 w 3573461"/>
                    <a:gd name="connsiteY40" fmla="*/ 523544 h 634380"/>
                    <a:gd name="connsiteX41" fmla="*/ 19123 w 3573461"/>
                    <a:gd name="connsiteY41" fmla="*/ 538598 h 634380"/>
                    <a:gd name="connsiteX42" fmla="*/ 14889 w 3573461"/>
                    <a:gd name="connsiteY42" fmla="*/ 544511 h 634380"/>
                    <a:gd name="connsiteX43" fmla="*/ 3087 w 3573461"/>
                    <a:gd name="connsiteY43" fmla="*/ 533344 h 634380"/>
                    <a:gd name="connsiteX44" fmla="*/ 0 w 3573461"/>
                    <a:gd name="connsiteY44" fmla="*/ 525995 h 634380"/>
                    <a:gd name="connsiteX45" fmla="*/ 2657939 w 3573461"/>
                    <a:gd name="connsiteY45" fmla="*/ 468844 h 634380"/>
                    <a:gd name="connsiteX46" fmla="*/ 2677795 w 3573461"/>
                    <a:gd name="connsiteY46" fmla="*/ 476615 h 634380"/>
                    <a:gd name="connsiteX47" fmla="*/ 2696912 w 3573461"/>
                    <a:gd name="connsiteY47" fmla="*/ 507135 h 634380"/>
                    <a:gd name="connsiteX48" fmla="*/ 2665116 w 3573461"/>
                    <a:gd name="connsiteY48" fmla="*/ 504236 h 634380"/>
                    <a:gd name="connsiteX49" fmla="*/ 2646001 w 3573461"/>
                    <a:gd name="connsiteY49" fmla="*/ 473715 h 634380"/>
                    <a:gd name="connsiteX50" fmla="*/ 2657939 w 3573461"/>
                    <a:gd name="connsiteY50" fmla="*/ 468844 h 634380"/>
                    <a:gd name="connsiteX51" fmla="*/ 580113 w 3573461"/>
                    <a:gd name="connsiteY51" fmla="*/ 468844 h 634380"/>
                    <a:gd name="connsiteX52" fmla="*/ 599969 w 3573461"/>
                    <a:gd name="connsiteY52" fmla="*/ 476615 h 634380"/>
                    <a:gd name="connsiteX53" fmla="*/ 619084 w 3573461"/>
                    <a:gd name="connsiteY53" fmla="*/ 507135 h 634380"/>
                    <a:gd name="connsiteX54" fmla="*/ 587290 w 3573461"/>
                    <a:gd name="connsiteY54" fmla="*/ 504236 h 634380"/>
                    <a:gd name="connsiteX55" fmla="*/ 568173 w 3573461"/>
                    <a:gd name="connsiteY55" fmla="*/ 473715 h 634380"/>
                    <a:gd name="connsiteX56" fmla="*/ 580113 w 3573461"/>
                    <a:gd name="connsiteY56" fmla="*/ 468844 h 634380"/>
                    <a:gd name="connsiteX57" fmla="*/ 3017188 w 3573461"/>
                    <a:gd name="connsiteY57" fmla="*/ 428007 h 634380"/>
                    <a:gd name="connsiteX58" fmla="*/ 3027959 w 3573461"/>
                    <a:gd name="connsiteY58" fmla="*/ 435860 h 634380"/>
                    <a:gd name="connsiteX59" fmla="*/ 3003762 w 3573461"/>
                    <a:gd name="connsiteY59" fmla="*/ 460695 h 634380"/>
                    <a:gd name="connsiteX60" fmla="*/ 2972198 w 3573461"/>
                    <a:gd name="connsiteY60" fmla="*/ 455277 h 634380"/>
                    <a:gd name="connsiteX61" fmla="*/ 2996395 w 3573461"/>
                    <a:gd name="connsiteY61" fmla="*/ 430442 h 634380"/>
                    <a:gd name="connsiteX62" fmla="*/ 3017188 w 3573461"/>
                    <a:gd name="connsiteY62" fmla="*/ 428007 h 634380"/>
                    <a:gd name="connsiteX63" fmla="*/ 939362 w 3573461"/>
                    <a:gd name="connsiteY63" fmla="*/ 428007 h 634380"/>
                    <a:gd name="connsiteX64" fmla="*/ 950133 w 3573461"/>
                    <a:gd name="connsiteY64" fmla="*/ 435860 h 634380"/>
                    <a:gd name="connsiteX65" fmla="*/ 925936 w 3573461"/>
                    <a:gd name="connsiteY65" fmla="*/ 460695 h 634380"/>
                    <a:gd name="connsiteX66" fmla="*/ 894372 w 3573461"/>
                    <a:gd name="connsiteY66" fmla="*/ 455277 h 634380"/>
                    <a:gd name="connsiteX67" fmla="*/ 918569 w 3573461"/>
                    <a:gd name="connsiteY67" fmla="*/ 430442 h 634380"/>
                    <a:gd name="connsiteX68" fmla="*/ 939362 w 3573461"/>
                    <a:gd name="connsiteY68" fmla="*/ 428007 h 634380"/>
                    <a:gd name="connsiteX69" fmla="*/ 3376188 w 3573461"/>
                    <a:gd name="connsiteY69" fmla="*/ 423643 h 634380"/>
                    <a:gd name="connsiteX70" fmla="*/ 3388211 w 3573461"/>
                    <a:gd name="connsiteY70" fmla="*/ 428206 h 634380"/>
                    <a:gd name="connsiteX71" fmla="*/ 3369650 w 3573461"/>
                    <a:gd name="connsiteY71" fmla="*/ 459212 h 634380"/>
                    <a:gd name="connsiteX72" fmla="*/ 3337915 w 3573461"/>
                    <a:gd name="connsiteY72" fmla="*/ 462931 h 634380"/>
                    <a:gd name="connsiteX73" fmla="*/ 3356476 w 3573461"/>
                    <a:gd name="connsiteY73" fmla="*/ 431925 h 634380"/>
                    <a:gd name="connsiteX74" fmla="*/ 3376188 w 3573461"/>
                    <a:gd name="connsiteY74" fmla="*/ 423643 h 634380"/>
                    <a:gd name="connsiteX75" fmla="*/ 1298362 w 3573461"/>
                    <a:gd name="connsiteY75" fmla="*/ 423643 h 634380"/>
                    <a:gd name="connsiteX76" fmla="*/ 1310385 w 3573461"/>
                    <a:gd name="connsiteY76" fmla="*/ 428206 h 634380"/>
                    <a:gd name="connsiteX77" fmla="*/ 1291824 w 3573461"/>
                    <a:gd name="connsiteY77" fmla="*/ 459212 h 634380"/>
                    <a:gd name="connsiteX78" fmla="*/ 1260089 w 3573461"/>
                    <a:gd name="connsiteY78" fmla="*/ 462931 h 634380"/>
                    <a:gd name="connsiteX79" fmla="*/ 1278650 w 3573461"/>
                    <a:gd name="connsiteY79" fmla="*/ 431925 h 634380"/>
                    <a:gd name="connsiteX80" fmla="*/ 1298362 w 3573461"/>
                    <a:gd name="connsiteY80" fmla="*/ 423643 h 634380"/>
                    <a:gd name="connsiteX81" fmla="*/ 2288722 w 3573461"/>
                    <a:gd name="connsiteY81" fmla="*/ 373108 h 634380"/>
                    <a:gd name="connsiteX82" fmla="*/ 2315384 w 3573461"/>
                    <a:gd name="connsiteY82" fmla="*/ 394024 h 634380"/>
                    <a:gd name="connsiteX83" fmla="*/ 2284662 w 3573461"/>
                    <a:gd name="connsiteY83" fmla="*/ 404241 h 634380"/>
                    <a:gd name="connsiteX84" fmla="*/ 2258001 w 3573461"/>
                    <a:gd name="connsiteY84" fmla="*/ 383325 h 634380"/>
                    <a:gd name="connsiteX85" fmla="*/ 2288722 w 3573461"/>
                    <a:gd name="connsiteY85" fmla="*/ 373108 h 634380"/>
                    <a:gd name="connsiteX86" fmla="*/ 1925738 w 3573461"/>
                    <a:gd name="connsiteY86" fmla="*/ 373108 h 634380"/>
                    <a:gd name="connsiteX87" fmla="*/ 1952401 w 3573461"/>
                    <a:gd name="connsiteY87" fmla="*/ 394024 h 634380"/>
                    <a:gd name="connsiteX88" fmla="*/ 1921679 w 3573461"/>
                    <a:gd name="connsiteY88" fmla="*/ 404241 h 634380"/>
                    <a:gd name="connsiteX89" fmla="*/ 1895018 w 3573461"/>
                    <a:gd name="connsiteY89" fmla="*/ 383325 h 634380"/>
                    <a:gd name="connsiteX90" fmla="*/ 1925738 w 3573461"/>
                    <a:gd name="connsiteY90" fmla="*/ 373108 h 634380"/>
                    <a:gd name="connsiteX91" fmla="*/ 210896 w 3573461"/>
                    <a:gd name="connsiteY91" fmla="*/ 373108 h 634380"/>
                    <a:gd name="connsiteX92" fmla="*/ 237558 w 3573461"/>
                    <a:gd name="connsiteY92" fmla="*/ 394024 h 634380"/>
                    <a:gd name="connsiteX93" fmla="*/ 206836 w 3573461"/>
                    <a:gd name="connsiteY93" fmla="*/ 404241 h 634380"/>
                    <a:gd name="connsiteX94" fmla="*/ 180174 w 3573461"/>
                    <a:gd name="connsiteY94" fmla="*/ 383325 h 634380"/>
                    <a:gd name="connsiteX95" fmla="*/ 210896 w 3573461"/>
                    <a:gd name="connsiteY95" fmla="*/ 373108 h 634380"/>
                    <a:gd name="connsiteX96" fmla="*/ 2814884 w 3573461"/>
                    <a:gd name="connsiteY96" fmla="*/ 353608 h 634380"/>
                    <a:gd name="connsiteX97" fmla="*/ 2825654 w 3573461"/>
                    <a:gd name="connsiteY97" fmla="*/ 361461 h 634380"/>
                    <a:gd name="connsiteX98" fmla="*/ 2801458 w 3573461"/>
                    <a:gd name="connsiteY98" fmla="*/ 386296 h 634380"/>
                    <a:gd name="connsiteX99" fmla="*/ 2769894 w 3573461"/>
                    <a:gd name="connsiteY99" fmla="*/ 380878 h 634380"/>
                    <a:gd name="connsiteX100" fmla="*/ 2794091 w 3573461"/>
                    <a:gd name="connsiteY100" fmla="*/ 356043 h 634380"/>
                    <a:gd name="connsiteX101" fmla="*/ 2814884 w 3573461"/>
                    <a:gd name="connsiteY101" fmla="*/ 353608 h 634380"/>
                    <a:gd name="connsiteX102" fmla="*/ 737058 w 3573461"/>
                    <a:gd name="connsiteY102" fmla="*/ 353608 h 634380"/>
                    <a:gd name="connsiteX103" fmla="*/ 747828 w 3573461"/>
                    <a:gd name="connsiteY103" fmla="*/ 361461 h 634380"/>
                    <a:gd name="connsiteX104" fmla="*/ 723631 w 3573461"/>
                    <a:gd name="connsiteY104" fmla="*/ 386296 h 634380"/>
                    <a:gd name="connsiteX105" fmla="*/ 692067 w 3573461"/>
                    <a:gd name="connsiteY105" fmla="*/ 380878 h 634380"/>
                    <a:gd name="connsiteX106" fmla="*/ 716264 w 3573461"/>
                    <a:gd name="connsiteY106" fmla="*/ 356043 h 634380"/>
                    <a:gd name="connsiteX107" fmla="*/ 737058 w 3573461"/>
                    <a:gd name="connsiteY107" fmla="*/ 353608 h 634380"/>
                    <a:gd name="connsiteX108" fmla="*/ 1665646 w 3573461"/>
                    <a:gd name="connsiteY108" fmla="*/ 321557 h 634380"/>
                    <a:gd name="connsiteX109" fmla="*/ 1686479 w 3573461"/>
                    <a:gd name="connsiteY109" fmla="*/ 323454 h 634380"/>
                    <a:gd name="connsiteX110" fmla="*/ 1711117 w 3573461"/>
                    <a:gd name="connsiteY110" fmla="*/ 347660 h 634380"/>
                    <a:gd name="connsiteX111" fmla="*/ 1679659 w 3573461"/>
                    <a:gd name="connsiteY111" fmla="*/ 353889 h 634380"/>
                    <a:gd name="connsiteX112" fmla="*/ 1655019 w 3573461"/>
                    <a:gd name="connsiteY112" fmla="*/ 329684 h 634380"/>
                    <a:gd name="connsiteX113" fmla="*/ 1665646 w 3573461"/>
                    <a:gd name="connsiteY113" fmla="*/ 321557 h 634380"/>
                    <a:gd name="connsiteX114" fmla="*/ 3201584 w 3573461"/>
                    <a:gd name="connsiteY114" fmla="*/ 314769 h 634380"/>
                    <a:gd name="connsiteX115" fmla="*/ 3212354 w 3573461"/>
                    <a:gd name="connsiteY115" fmla="*/ 322622 h 634380"/>
                    <a:gd name="connsiteX116" fmla="*/ 3188158 w 3573461"/>
                    <a:gd name="connsiteY116" fmla="*/ 347457 h 634380"/>
                    <a:gd name="connsiteX117" fmla="*/ 3156594 w 3573461"/>
                    <a:gd name="connsiteY117" fmla="*/ 342039 h 634380"/>
                    <a:gd name="connsiteX118" fmla="*/ 3180791 w 3573461"/>
                    <a:gd name="connsiteY118" fmla="*/ 317204 h 634380"/>
                    <a:gd name="connsiteX119" fmla="*/ 3201584 w 3573461"/>
                    <a:gd name="connsiteY119" fmla="*/ 314769 h 634380"/>
                    <a:gd name="connsiteX120" fmla="*/ 1123758 w 3573461"/>
                    <a:gd name="connsiteY120" fmla="*/ 314769 h 634380"/>
                    <a:gd name="connsiteX121" fmla="*/ 1134528 w 3573461"/>
                    <a:gd name="connsiteY121" fmla="*/ 322622 h 634380"/>
                    <a:gd name="connsiteX122" fmla="*/ 1110331 w 3573461"/>
                    <a:gd name="connsiteY122" fmla="*/ 347457 h 634380"/>
                    <a:gd name="connsiteX123" fmla="*/ 1078767 w 3573461"/>
                    <a:gd name="connsiteY123" fmla="*/ 342039 h 634380"/>
                    <a:gd name="connsiteX124" fmla="*/ 1102964 w 3573461"/>
                    <a:gd name="connsiteY124" fmla="*/ 317204 h 634380"/>
                    <a:gd name="connsiteX125" fmla="*/ 1123758 w 3573461"/>
                    <a:gd name="connsiteY125" fmla="*/ 314769 h 634380"/>
                    <a:gd name="connsiteX126" fmla="*/ 3560584 w 3573461"/>
                    <a:gd name="connsiteY126" fmla="*/ 310406 h 634380"/>
                    <a:gd name="connsiteX127" fmla="*/ 3572607 w 3573461"/>
                    <a:gd name="connsiteY127" fmla="*/ 314968 h 634380"/>
                    <a:gd name="connsiteX128" fmla="*/ 3554046 w 3573461"/>
                    <a:gd name="connsiteY128" fmla="*/ 345975 h 634380"/>
                    <a:gd name="connsiteX129" fmla="*/ 3522311 w 3573461"/>
                    <a:gd name="connsiteY129" fmla="*/ 349693 h 634380"/>
                    <a:gd name="connsiteX130" fmla="*/ 3540872 w 3573461"/>
                    <a:gd name="connsiteY130" fmla="*/ 318687 h 634380"/>
                    <a:gd name="connsiteX131" fmla="*/ 3560584 w 3573461"/>
                    <a:gd name="connsiteY131" fmla="*/ 310406 h 634380"/>
                    <a:gd name="connsiteX132" fmla="*/ 1482757 w 3573461"/>
                    <a:gd name="connsiteY132" fmla="*/ 310406 h 634380"/>
                    <a:gd name="connsiteX133" fmla="*/ 1494781 w 3573461"/>
                    <a:gd name="connsiteY133" fmla="*/ 314968 h 634380"/>
                    <a:gd name="connsiteX134" fmla="*/ 1476220 w 3573461"/>
                    <a:gd name="connsiteY134" fmla="*/ 345975 h 634380"/>
                    <a:gd name="connsiteX135" fmla="*/ 1444484 w 3573461"/>
                    <a:gd name="connsiteY135" fmla="*/ 349693 h 634380"/>
                    <a:gd name="connsiteX136" fmla="*/ 1463045 w 3573461"/>
                    <a:gd name="connsiteY136" fmla="*/ 318687 h 634380"/>
                    <a:gd name="connsiteX137" fmla="*/ 1482757 w 3573461"/>
                    <a:gd name="connsiteY137" fmla="*/ 310406 h 634380"/>
                    <a:gd name="connsiteX138" fmla="*/ 2671008 w 3573461"/>
                    <a:gd name="connsiteY138" fmla="*/ 260198 h 634380"/>
                    <a:gd name="connsiteX139" fmla="*/ 2690864 w 3573461"/>
                    <a:gd name="connsiteY139" fmla="*/ 267969 h 634380"/>
                    <a:gd name="connsiteX140" fmla="*/ 2709981 w 3573461"/>
                    <a:gd name="connsiteY140" fmla="*/ 298489 h 634380"/>
                    <a:gd name="connsiteX141" fmla="*/ 2678186 w 3573461"/>
                    <a:gd name="connsiteY141" fmla="*/ 295590 h 634380"/>
                    <a:gd name="connsiteX142" fmla="*/ 2659070 w 3573461"/>
                    <a:gd name="connsiteY142" fmla="*/ 265069 h 634380"/>
                    <a:gd name="connsiteX143" fmla="*/ 2671008 w 3573461"/>
                    <a:gd name="connsiteY143" fmla="*/ 260198 h 634380"/>
                    <a:gd name="connsiteX144" fmla="*/ 593182 w 3573461"/>
                    <a:gd name="connsiteY144" fmla="*/ 260198 h 634380"/>
                    <a:gd name="connsiteX145" fmla="*/ 613038 w 3573461"/>
                    <a:gd name="connsiteY145" fmla="*/ 267969 h 634380"/>
                    <a:gd name="connsiteX146" fmla="*/ 632153 w 3573461"/>
                    <a:gd name="connsiteY146" fmla="*/ 298489 h 634380"/>
                    <a:gd name="connsiteX147" fmla="*/ 600359 w 3573461"/>
                    <a:gd name="connsiteY147" fmla="*/ 295590 h 634380"/>
                    <a:gd name="connsiteX148" fmla="*/ 581243 w 3573461"/>
                    <a:gd name="connsiteY148" fmla="*/ 265069 h 634380"/>
                    <a:gd name="connsiteX149" fmla="*/ 593182 w 3573461"/>
                    <a:gd name="connsiteY149" fmla="*/ 260198 h 634380"/>
                    <a:gd name="connsiteX150" fmla="*/ 2473118 w 3573461"/>
                    <a:gd name="connsiteY150" fmla="*/ 259871 h 634380"/>
                    <a:gd name="connsiteX151" fmla="*/ 2499780 w 3573461"/>
                    <a:gd name="connsiteY151" fmla="*/ 280787 h 634380"/>
                    <a:gd name="connsiteX152" fmla="*/ 2469058 w 3573461"/>
                    <a:gd name="connsiteY152" fmla="*/ 291003 h 634380"/>
                    <a:gd name="connsiteX153" fmla="*/ 2442396 w 3573461"/>
                    <a:gd name="connsiteY153" fmla="*/ 270087 h 634380"/>
                    <a:gd name="connsiteX154" fmla="*/ 2473118 w 3573461"/>
                    <a:gd name="connsiteY154" fmla="*/ 259871 h 634380"/>
                    <a:gd name="connsiteX155" fmla="*/ 2110134 w 3573461"/>
                    <a:gd name="connsiteY155" fmla="*/ 259871 h 634380"/>
                    <a:gd name="connsiteX156" fmla="*/ 2136796 w 3573461"/>
                    <a:gd name="connsiteY156" fmla="*/ 280787 h 634380"/>
                    <a:gd name="connsiteX157" fmla="*/ 2106074 w 3573461"/>
                    <a:gd name="connsiteY157" fmla="*/ 291003 h 634380"/>
                    <a:gd name="connsiteX158" fmla="*/ 2079413 w 3573461"/>
                    <a:gd name="connsiteY158" fmla="*/ 270087 h 634380"/>
                    <a:gd name="connsiteX159" fmla="*/ 2110134 w 3573461"/>
                    <a:gd name="connsiteY159" fmla="*/ 259871 h 634380"/>
                    <a:gd name="connsiteX160" fmla="*/ 395291 w 3573461"/>
                    <a:gd name="connsiteY160" fmla="*/ 259871 h 634380"/>
                    <a:gd name="connsiteX161" fmla="*/ 421953 w 3573461"/>
                    <a:gd name="connsiteY161" fmla="*/ 280787 h 634380"/>
                    <a:gd name="connsiteX162" fmla="*/ 391231 w 3573461"/>
                    <a:gd name="connsiteY162" fmla="*/ 291003 h 634380"/>
                    <a:gd name="connsiteX163" fmla="*/ 364569 w 3573461"/>
                    <a:gd name="connsiteY163" fmla="*/ 270087 h 634380"/>
                    <a:gd name="connsiteX164" fmla="*/ 395291 w 3573461"/>
                    <a:gd name="connsiteY164" fmla="*/ 259871 h 634380"/>
                    <a:gd name="connsiteX165" fmla="*/ 2999281 w 3573461"/>
                    <a:gd name="connsiteY165" fmla="*/ 240370 h 634380"/>
                    <a:gd name="connsiteX166" fmla="*/ 3010051 w 3573461"/>
                    <a:gd name="connsiteY166" fmla="*/ 248223 h 634380"/>
                    <a:gd name="connsiteX167" fmla="*/ 2985854 w 3573461"/>
                    <a:gd name="connsiteY167" fmla="*/ 273058 h 634380"/>
                    <a:gd name="connsiteX168" fmla="*/ 2954290 w 3573461"/>
                    <a:gd name="connsiteY168" fmla="*/ 267640 h 634380"/>
                    <a:gd name="connsiteX169" fmla="*/ 2978487 w 3573461"/>
                    <a:gd name="connsiteY169" fmla="*/ 242806 h 634380"/>
                    <a:gd name="connsiteX170" fmla="*/ 2999281 w 3573461"/>
                    <a:gd name="connsiteY170" fmla="*/ 240370 h 634380"/>
                    <a:gd name="connsiteX171" fmla="*/ 921454 w 3573461"/>
                    <a:gd name="connsiteY171" fmla="*/ 240370 h 634380"/>
                    <a:gd name="connsiteX172" fmla="*/ 932225 w 3573461"/>
                    <a:gd name="connsiteY172" fmla="*/ 248223 h 634380"/>
                    <a:gd name="connsiteX173" fmla="*/ 908028 w 3573461"/>
                    <a:gd name="connsiteY173" fmla="*/ 273058 h 634380"/>
                    <a:gd name="connsiteX174" fmla="*/ 876464 w 3573461"/>
                    <a:gd name="connsiteY174" fmla="*/ 267640 h 634380"/>
                    <a:gd name="connsiteX175" fmla="*/ 900661 w 3573461"/>
                    <a:gd name="connsiteY175" fmla="*/ 242806 h 634380"/>
                    <a:gd name="connsiteX176" fmla="*/ 921454 w 3573461"/>
                    <a:gd name="connsiteY176" fmla="*/ 240370 h 634380"/>
                    <a:gd name="connsiteX177" fmla="*/ 2907325 w 3573461"/>
                    <a:gd name="connsiteY177" fmla="*/ 130962 h 634380"/>
                    <a:gd name="connsiteX178" fmla="*/ 2918095 w 3573461"/>
                    <a:gd name="connsiteY178" fmla="*/ 138815 h 634380"/>
                    <a:gd name="connsiteX179" fmla="*/ 2893898 w 3573461"/>
                    <a:gd name="connsiteY179" fmla="*/ 163649 h 634380"/>
                    <a:gd name="connsiteX180" fmla="*/ 2862334 w 3573461"/>
                    <a:gd name="connsiteY180" fmla="*/ 158231 h 634380"/>
                    <a:gd name="connsiteX181" fmla="*/ 2886531 w 3573461"/>
                    <a:gd name="connsiteY181" fmla="*/ 133397 h 634380"/>
                    <a:gd name="connsiteX182" fmla="*/ 2907325 w 3573461"/>
                    <a:gd name="connsiteY182" fmla="*/ 130962 h 634380"/>
                    <a:gd name="connsiteX183" fmla="*/ 829498 w 3573461"/>
                    <a:gd name="connsiteY183" fmla="*/ 130962 h 634380"/>
                    <a:gd name="connsiteX184" fmla="*/ 840269 w 3573461"/>
                    <a:gd name="connsiteY184" fmla="*/ 138815 h 634380"/>
                    <a:gd name="connsiteX185" fmla="*/ 816072 w 3573461"/>
                    <a:gd name="connsiteY185" fmla="*/ 163649 h 634380"/>
                    <a:gd name="connsiteX186" fmla="*/ 784508 w 3573461"/>
                    <a:gd name="connsiteY186" fmla="*/ 158231 h 634380"/>
                    <a:gd name="connsiteX187" fmla="*/ 808705 w 3573461"/>
                    <a:gd name="connsiteY187" fmla="*/ 133397 h 634380"/>
                    <a:gd name="connsiteX188" fmla="*/ 829498 w 3573461"/>
                    <a:gd name="connsiteY188" fmla="*/ 130962 h 634380"/>
                    <a:gd name="connsiteX189" fmla="*/ 1777930 w 3573461"/>
                    <a:gd name="connsiteY189" fmla="*/ 124623 h 634380"/>
                    <a:gd name="connsiteX190" fmla="*/ 1798763 w 3573461"/>
                    <a:gd name="connsiteY190" fmla="*/ 126521 h 634380"/>
                    <a:gd name="connsiteX191" fmla="*/ 1823401 w 3573461"/>
                    <a:gd name="connsiteY191" fmla="*/ 150726 h 634380"/>
                    <a:gd name="connsiteX192" fmla="*/ 1791943 w 3573461"/>
                    <a:gd name="connsiteY192" fmla="*/ 156956 h 634380"/>
                    <a:gd name="connsiteX193" fmla="*/ 1767303 w 3573461"/>
                    <a:gd name="connsiteY193" fmla="*/ 132750 h 634380"/>
                    <a:gd name="connsiteX194" fmla="*/ 1777930 w 3573461"/>
                    <a:gd name="connsiteY194" fmla="*/ 124623 h 634380"/>
                    <a:gd name="connsiteX195" fmla="*/ 3273900 w 3573461"/>
                    <a:gd name="connsiteY195" fmla="*/ 119895 h 634380"/>
                    <a:gd name="connsiteX196" fmla="*/ 3301341 w 3573461"/>
                    <a:gd name="connsiteY196" fmla="*/ 139320 h 634380"/>
                    <a:gd name="connsiteX197" fmla="*/ 3271046 w 3573461"/>
                    <a:gd name="connsiteY197" fmla="*/ 151220 h 634380"/>
                    <a:gd name="connsiteX198" fmla="*/ 3243606 w 3573461"/>
                    <a:gd name="connsiteY198" fmla="*/ 131795 h 634380"/>
                    <a:gd name="connsiteX199" fmla="*/ 3273900 w 3573461"/>
                    <a:gd name="connsiteY199" fmla="*/ 119895 h 634380"/>
                    <a:gd name="connsiteX200" fmla="*/ 1196074 w 3573461"/>
                    <a:gd name="connsiteY200" fmla="*/ 119895 h 634380"/>
                    <a:gd name="connsiteX201" fmla="*/ 1223515 w 3573461"/>
                    <a:gd name="connsiteY201" fmla="*/ 139320 h 634380"/>
                    <a:gd name="connsiteX202" fmla="*/ 1193220 w 3573461"/>
                    <a:gd name="connsiteY202" fmla="*/ 151220 h 634380"/>
                    <a:gd name="connsiteX203" fmla="*/ 1165779 w 3573461"/>
                    <a:gd name="connsiteY203" fmla="*/ 131795 h 634380"/>
                    <a:gd name="connsiteX204" fmla="*/ 1196074 w 3573461"/>
                    <a:gd name="connsiteY204" fmla="*/ 119895 h 634380"/>
                    <a:gd name="connsiteX205" fmla="*/ 2313276 w 3573461"/>
                    <a:gd name="connsiteY205" fmla="*/ 84542 h 634380"/>
                    <a:gd name="connsiteX206" fmla="*/ 2329871 w 3573461"/>
                    <a:gd name="connsiteY206" fmla="*/ 97530 h 634380"/>
                    <a:gd name="connsiteX207" fmla="*/ 2339382 w 3573461"/>
                    <a:gd name="connsiteY207" fmla="*/ 132541 h 634380"/>
                    <a:gd name="connsiteX208" fmla="*/ 2310131 w 3573461"/>
                    <a:gd name="connsiteY208" fmla="*/ 121067 h 634380"/>
                    <a:gd name="connsiteX209" fmla="*/ 2300620 w 3573461"/>
                    <a:gd name="connsiteY209" fmla="*/ 86056 h 634380"/>
                    <a:gd name="connsiteX210" fmla="*/ 2313276 w 3573461"/>
                    <a:gd name="connsiteY210" fmla="*/ 84542 h 634380"/>
                    <a:gd name="connsiteX211" fmla="*/ 1464540 w 3573461"/>
                    <a:gd name="connsiteY211" fmla="*/ 52929 h 634380"/>
                    <a:gd name="connsiteX212" fmla="*/ 1476564 w 3573461"/>
                    <a:gd name="connsiteY212" fmla="*/ 57491 h 634380"/>
                    <a:gd name="connsiteX213" fmla="*/ 1458003 w 3573461"/>
                    <a:gd name="connsiteY213" fmla="*/ 88498 h 634380"/>
                    <a:gd name="connsiteX214" fmla="*/ 1426268 w 3573461"/>
                    <a:gd name="connsiteY214" fmla="*/ 92216 h 634380"/>
                    <a:gd name="connsiteX215" fmla="*/ 1444829 w 3573461"/>
                    <a:gd name="connsiteY215" fmla="*/ 61210 h 634380"/>
                    <a:gd name="connsiteX216" fmla="*/ 1464540 w 3573461"/>
                    <a:gd name="connsiteY216" fmla="*/ 52929 h 634380"/>
                    <a:gd name="connsiteX217" fmla="*/ 1037664 w 3573461"/>
                    <a:gd name="connsiteY217" fmla="*/ 45785 h 634380"/>
                    <a:gd name="connsiteX218" fmla="*/ 1031570 w 3573461"/>
                    <a:gd name="connsiteY218" fmla="*/ 54294 h 634380"/>
                    <a:gd name="connsiteX219" fmla="*/ 1000682 w 3573461"/>
                    <a:gd name="connsiteY219" fmla="*/ 63763 h 634380"/>
                    <a:gd name="connsiteX220" fmla="*/ 1001408 w 3573461"/>
                    <a:gd name="connsiteY220" fmla="*/ 50031 h 634380"/>
                    <a:gd name="connsiteX221" fmla="*/ 1022581 w 3573461"/>
                    <a:gd name="connsiteY221" fmla="*/ 47143 h 634380"/>
                    <a:gd name="connsiteX222" fmla="*/ 2578800 w 3573461"/>
                    <a:gd name="connsiteY222" fmla="*/ 33030 h 634380"/>
                    <a:gd name="connsiteX223" fmla="*/ 2605462 w 3573461"/>
                    <a:gd name="connsiteY223" fmla="*/ 53946 h 634380"/>
                    <a:gd name="connsiteX224" fmla="*/ 2574740 w 3573461"/>
                    <a:gd name="connsiteY224" fmla="*/ 64162 h 634380"/>
                    <a:gd name="connsiteX225" fmla="*/ 2548080 w 3573461"/>
                    <a:gd name="connsiteY225" fmla="*/ 43246 h 634380"/>
                    <a:gd name="connsiteX226" fmla="*/ 2578800 w 3573461"/>
                    <a:gd name="connsiteY226" fmla="*/ 33030 h 634380"/>
                    <a:gd name="connsiteX227" fmla="*/ 1641801 w 3573461"/>
                    <a:gd name="connsiteY227" fmla="*/ 657 h 634380"/>
                    <a:gd name="connsiteX228" fmla="*/ 1637088 w 3573461"/>
                    <a:gd name="connsiteY228" fmla="*/ 4261 h 634380"/>
                    <a:gd name="connsiteX229" fmla="*/ 1616255 w 3573461"/>
                    <a:gd name="connsiteY229" fmla="*/ 2363 h 634380"/>
                    <a:gd name="connsiteX230" fmla="*/ 1615886 w 3573461"/>
                    <a:gd name="connsiteY230" fmla="*/ 2151 h 634380"/>
                    <a:gd name="connsiteX231" fmla="*/ 2148692 w 3573461"/>
                    <a:gd name="connsiteY231" fmla="*/ 1 h 634380"/>
                    <a:gd name="connsiteX232" fmla="*/ 2177711 w 3573461"/>
                    <a:gd name="connsiteY232" fmla="*/ 15805 h 634380"/>
                    <a:gd name="connsiteX233" fmla="*/ 2148654 w 3573461"/>
                    <a:gd name="connsiteY233" fmla="*/ 31510 h 634380"/>
                    <a:gd name="connsiteX234" fmla="*/ 2119634 w 3573461"/>
                    <a:gd name="connsiteY234" fmla="*/ 15705 h 634380"/>
                    <a:gd name="connsiteX235" fmla="*/ 2148692 w 3573461"/>
                    <a:gd name="connsiteY235" fmla="*/ 1 h 6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</a:cxnLst>
                  <a:rect l="l" t="t" r="r" b="b"/>
                  <a:pathLst>
                    <a:path w="3573461" h="634380">
                      <a:moveTo>
                        <a:pt x="170037" y="623176"/>
                      </a:moveTo>
                      <a:cubicBezTo>
                        <a:pt x="178009" y="624215"/>
                        <a:pt x="185066" y="626908"/>
                        <a:pt x="190032" y="630424"/>
                      </a:cubicBezTo>
                      <a:lnTo>
                        <a:pt x="192451" y="634380"/>
                      </a:lnTo>
                      <a:lnTo>
                        <a:pt x="154275" y="624635"/>
                      </a:lnTo>
                      <a:close/>
                      <a:moveTo>
                        <a:pt x="778082" y="581738"/>
                      </a:moveTo>
                      <a:cubicBezTo>
                        <a:pt x="783825" y="581065"/>
                        <a:pt x="788287" y="582533"/>
                        <a:pt x="790106" y="586301"/>
                      </a:cubicBezTo>
                      <a:cubicBezTo>
                        <a:pt x="793743" y="593835"/>
                        <a:pt x="785433" y="607718"/>
                        <a:pt x="771545" y="617307"/>
                      </a:cubicBezTo>
                      <a:cubicBezTo>
                        <a:pt x="757656" y="626896"/>
                        <a:pt x="743447" y="628561"/>
                        <a:pt x="739809" y="621026"/>
                      </a:cubicBezTo>
                      <a:cubicBezTo>
                        <a:pt x="736171" y="613491"/>
                        <a:pt x="744481" y="599608"/>
                        <a:pt x="758370" y="590019"/>
                      </a:cubicBezTo>
                      <a:cubicBezTo>
                        <a:pt x="765315" y="585225"/>
                        <a:pt x="772339" y="582411"/>
                        <a:pt x="778082" y="581738"/>
                      </a:cubicBezTo>
                      <a:close/>
                      <a:moveTo>
                        <a:pt x="1088319" y="581709"/>
                      </a:moveTo>
                      <a:cubicBezTo>
                        <a:pt x="1094089" y="581635"/>
                        <a:pt x="1098427" y="583560"/>
                        <a:pt x="1099965" y="587502"/>
                      </a:cubicBezTo>
                      <a:cubicBezTo>
                        <a:pt x="1101504" y="591445"/>
                        <a:pt x="1099952" y="596658"/>
                        <a:pt x="1096198" y="601899"/>
                      </a:cubicBezTo>
                      <a:lnTo>
                        <a:pt x="1080422" y="615434"/>
                      </a:lnTo>
                      <a:lnTo>
                        <a:pt x="1052989" y="618689"/>
                      </a:lnTo>
                      <a:lnTo>
                        <a:pt x="1051319" y="618852"/>
                      </a:lnTo>
                      <a:lnTo>
                        <a:pt x="1047337" y="616871"/>
                      </a:lnTo>
                      <a:cubicBezTo>
                        <a:pt x="1044260" y="608987"/>
                        <a:pt x="1053546" y="596021"/>
                        <a:pt x="1068080" y="587911"/>
                      </a:cubicBezTo>
                      <a:cubicBezTo>
                        <a:pt x="1075347" y="583855"/>
                        <a:pt x="1082548" y="581783"/>
                        <a:pt x="1088319" y="581709"/>
                      </a:cubicBezTo>
                      <a:close/>
                      <a:moveTo>
                        <a:pt x="438503" y="556208"/>
                      </a:moveTo>
                      <a:cubicBezTo>
                        <a:pt x="444246" y="555535"/>
                        <a:pt x="448708" y="557003"/>
                        <a:pt x="450527" y="560771"/>
                      </a:cubicBezTo>
                      <a:cubicBezTo>
                        <a:pt x="454164" y="568306"/>
                        <a:pt x="445854" y="582188"/>
                        <a:pt x="431966" y="591777"/>
                      </a:cubicBezTo>
                      <a:cubicBezTo>
                        <a:pt x="418077" y="601367"/>
                        <a:pt x="403868" y="603031"/>
                        <a:pt x="400230" y="595496"/>
                      </a:cubicBezTo>
                      <a:cubicBezTo>
                        <a:pt x="396592" y="587961"/>
                        <a:pt x="404902" y="574079"/>
                        <a:pt x="418791" y="564490"/>
                      </a:cubicBezTo>
                      <a:cubicBezTo>
                        <a:pt x="425736" y="559695"/>
                        <a:pt x="432760" y="556882"/>
                        <a:pt x="438503" y="556208"/>
                      </a:cubicBezTo>
                      <a:close/>
                      <a:moveTo>
                        <a:pt x="1652576" y="530203"/>
                      </a:moveTo>
                      <a:cubicBezTo>
                        <a:pt x="1658269" y="529074"/>
                        <a:pt x="1665664" y="529618"/>
                        <a:pt x="1673409" y="532101"/>
                      </a:cubicBezTo>
                      <a:cubicBezTo>
                        <a:pt x="1681155" y="534582"/>
                        <a:pt x="1687785" y="538532"/>
                        <a:pt x="1692244" y="542913"/>
                      </a:cubicBezTo>
                      <a:lnTo>
                        <a:pt x="1693917" y="546773"/>
                      </a:lnTo>
                      <a:lnTo>
                        <a:pt x="1663057" y="548771"/>
                      </a:lnTo>
                      <a:lnTo>
                        <a:pt x="1647232" y="550517"/>
                      </a:lnTo>
                      <a:lnTo>
                        <a:pt x="1641949" y="538330"/>
                      </a:lnTo>
                      <a:cubicBezTo>
                        <a:pt x="1642892" y="534128"/>
                        <a:pt x="1646883" y="531330"/>
                        <a:pt x="1652576" y="530203"/>
                      </a:cubicBezTo>
                      <a:close/>
                      <a:moveTo>
                        <a:pt x="2085280" y="521229"/>
                      </a:moveTo>
                      <a:cubicBezTo>
                        <a:pt x="2090870" y="519516"/>
                        <a:pt x="2095466" y="520152"/>
                        <a:pt x="2097744" y="523544"/>
                      </a:cubicBezTo>
                      <a:lnTo>
                        <a:pt x="2097179" y="534241"/>
                      </a:lnTo>
                      <a:lnTo>
                        <a:pt x="2066250" y="533857"/>
                      </a:lnTo>
                      <a:lnTo>
                        <a:pt x="2066856" y="533011"/>
                      </a:lnTo>
                      <a:cubicBezTo>
                        <a:pt x="2073107" y="527006"/>
                        <a:pt x="2079690" y="522942"/>
                        <a:pt x="2085280" y="521229"/>
                      </a:cubicBezTo>
                      <a:close/>
                      <a:moveTo>
                        <a:pt x="7453" y="521229"/>
                      </a:moveTo>
                      <a:cubicBezTo>
                        <a:pt x="13043" y="519516"/>
                        <a:pt x="17639" y="520152"/>
                        <a:pt x="19918" y="523544"/>
                      </a:cubicBezTo>
                      <a:cubicBezTo>
                        <a:pt x="22197" y="526935"/>
                        <a:pt x="21726" y="532440"/>
                        <a:pt x="19123" y="538598"/>
                      </a:cubicBezTo>
                      <a:lnTo>
                        <a:pt x="14889" y="544511"/>
                      </a:lnTo>
                      <a:lnTo>
                        <a:pt x="3087" y="533344"/>
                      </a:lnTo>
                      <a:lnTo>
                        <a:pt x="0" y="525995"/>
                      </a:lnTo>
                      <a:close/>
                      <a:moveTo>
                        <a:pt x="2657939" y="468844"/>
                      </a:moveTo>
                      <a:cubicBezTo>
                        <a:pt x="2663693" y="469368"/>
                        <a:pt x="2670766" y="472000"/>
                        <a:pt x="2677795" y="476615"/>
                      </a:cubicBezTo>
                      <a:cubicBezTo>
                        <a:pt x="2691854" y="485844"/>
                        <a:pt x="2700412" y="499508"/>
                        <a:pt x="2696912" y="507135"/>
                      </a:cubicBezTo>
                      <a:cubicBezTo>
                        <a:pt x="2693410" y="514762"/>
                        <a:pt x="2679175" y="513465"/>
                        <a:pt x="2665116" y="504236"/>
                      </a:cubicBezTo>
                      <a:cubicBezTo>
                        <a:pt x="2651058" y="495007"/>
                        <a:pt x="2642500" y="481341"/>
                        <a:pt x="2646001" y="473715"/>
                      </a:cubicBezTo>
                      <a:cubicBezTo>
                        <a:pt x="2647751" y="469902"/>
                        <a:pt x="2652185" y="468319"/>
                        <a:pt x="2657939" y="468844"/>
                      </a:cubicBezTo>
                      <a:close/>
                      <a:moveTo>
                        <a:pt x="580113" y="468844"/>
                      </a:moveTo>
                      <a:cubicBezTo>
                        <a:pt x="585867" y="469368"/>
                        <a:pt x="592940" y="472000"/>
                        <a:pt x="599969" y="476615"/>
                      </a:cubicBezTo>
                      <a:cubicBezTo>
                        <a:pt x="614028" y="485844"/>
                        <a:pt x="622585" y="499508"/>
                        <a:pt x="619084" y="507135"/>
                      </a:cubicBezTo>
                      <a:cubicBezTo>
                        <a:pt x="615583" y="514762"/>
                        <a:pt x="601348" y="513465"/>
                        <a:pt x="587290" y="504236"/>
                      </a:cubicBezTo>
                      <a:cubicBezTo>
                        <a:pt x="573230" y="495007"/>
                        <a:pt x="564672" y="481341"/>
                        <a:pt x="568173" y="473715"/>
                      </a:cubicBezTo>
                      <a:cubicBezTo>
                        <a:pt x="569924" y="469902"/>
                        <a:pt x="574358" y="468319"/>
                        <a:pt x="580113" y="468844"/>
                      </a:cubicBezTo>
                      <a:close/>
                      <a:moveTo>
                        <a:pt x="3017188" y="428007"/>
                      </a:moveTo>
                      <a:cubicBezTo>
                        <a:pt x="3022901" y="428988"/>
                        <a:pt x="3026942" y="431684"/>
                        <a:pt x="3027959" y="435860"/>
                      </a:cubicBezTo>
                      <a:cubicBezTo>
                        <a:pt x="3029993" y="444213"/>
                        <a:pt x="3019160" y="455333"/>
                        <a:pt x="3003762" y="460695"/>
                      </a:cubicBezTo>
                      <a:cubicBezTo>
                        <a:pt x="2988364" y="466057"/>
                        <a:pt x="2974232" y="463631"/>
                        <a:pt x="2972198" y="455277"/>
                      </a:cubicBezTo>
                      <a:cubicBezTo>
                        <a:pt x="2970164" y="446924"/>
                        <a:pt x="2980998" y="435804"/>
                        <a:pt x="2996395" y="430442"/>
                      </a:cubicBezTo>
                      <a:cubicBezTo>
                        <a:pt x="3004094" y="427761"/>
                        <a:pt x="3011478" y="427027"/>
                        <a:pt x="3017188" y="428007"/>
                      </a:cubicBezTo>
                      <a:close/>
                      <a:moveTo>
                        <a:pt x="939362" y="428007"/>
                      </a:moveTo>
                      <a:cubicBezTo>
                        <a:pt x="945074" y="428988"/>
                        <a:pt x="949116" y="431684"/>
                        <a:pt x="950133" y="435860"/>
                      </a:cubicBezTo>
                      <a:cubicBezTo>
                        <a:pt x="952167" y="444213"/>
                        <a:pt x="941334" y="455333"/>
                        <a:pt x="925936" y="460695"/>
                      </a:cubicBezTo>
                      <a:cubicBezTo>
                        <a:pt x="910538" y="466057"/>
                        <a:pt x="896406" y="463631"/>
                        <a:pt x="894372" y="455277"/>
                      </a:cubicBezTo>
                      <a:cubicBezTo>
                        <a:pt x="892338" y="446924"/>
                        <a:pt x="903171" y="435804"/>
                        <a:pt x="918569" y="430442"/>
                      </a:cubicBezTo>
                      <a:cubicBezTo>
                        <a:pt x="926268" y="427761"/>
                        <a:pt x="933650" y="427027"/>
                        <a:pt x="939362" y="428007"/>
                      </a:cubicBezTo>
                      <a:close/>
                      <a:moveTo>
                        <a:pt x="3376188" y="423643"/>
                      </a:moveTo>
                      <a:cubicBezTo>
                        <a:pt x="3381931" y="422971"/>
                        <a:pt x="3386393" y="424438"/>
                        <a:pt x="3388211" y="428206"/>
                      </a:cubicBezTo>
                      <a:cubicBezTo>
                        <a:pt x="3391850" y="435741"/>
                        <a:pt x="3383540" y="449623"/>
                        <a:pt x="3369650" y="459212"/>
                      </a:cubicBezTo>
                      <a:cubicBezTo>
                        <a:pt x="3355762" y="468802"/>
                        <a:pt x="3341554" y="470466"/>
                        <a:pt x="3337915" y="462931"/>
                      </a:cubicBezTo>
                      <a:cubicBezTo>
                        <a:pt x="3334278" y="455396"/>
                        <a:pt x="3342587" y="441514"/>
                        <a:pt x="3356476" y="431925"/>
                      </a:cubicBezTo>
                      <a:cubicBezTo>
                        <a:pt x="3363421" y="427130"/>
                        <a:pt x="3370445" y="424317"/>
                        <a:pt x="3376188" y="423643"/>
                      </a:cubicBezTo>
                      <a:close/>
                      <a:moveTo>
                        <a:pt x="1298362" y="423643"/>
                      </a:moveTo>
                      <a:cubicBezTo>
                        <a:pt x="1304104" y="422971"/>
                        <a:pt x="1308566" y="424438"/>
                        <a:pt x="1310385" y="428206"/>
                      </a:cubicBezTo>
                      <a:cubicBezTo>
                        <a:pt x="1314023" y="435741"/>
                        <a:pt x="1305713" y="449623"/>
                        <a:pt x="1291824" y="459212"/>
                      </a:cubicBezTo>
                      <a:cubicBezTo>
                        <a:pt x="1277935" y="468802"/>
                        <a:pt x="1263727" y="470466"/>
                        <a:pt x="1260089" y="462931"/>
                      </a:cubicBezTo>
                      <a:cubicBezTo>
                        <a:pt x="1256451" y="455396"/>
                        <a:pt x="1264761" y="441514"/>
                        <a:pt x="1278650" y="431925"/>
                      </a:cubicBezTo>
                      <a:cubicBezTo>
                        <a:pt x="1285594" y="427130"/>
                        <a:pt x="1292619" y="424317"/>
                        <a:pt x="1298362" y="423643"/>
                      </a:cubicBezTo>
                      <a:close/>
                      <a:moveTo>
                        <a:pt x="2288722" y="373108"/>
                      </a:moveTo>
                      <a:cubicBezTo>
                        <a:pt x="2304569" y="376063"/>
                        <a:pt x="2316505" y="385428"/>
                        <a:pt x="2315384" y="394024"/>
                      </a:cubicBezTo>
                      <a:cubicBezTo>
                        <a:pt x="2314264" y="402621"/>
                        <a:pt x="2300509" y="407196"/>
                        <a:pt x="2284662" y="404241"/>
                      </a:cubicBezTo>
                      <a:cubicBezTo>
                        <a:pt x="2268816" y="401286"/>
                        <a:pt x="2256879" y="391921"/>
                        <a:pt x="2258001" y="383325"/>
                      </a:cubicBezTo>
                      <a:cubicBezTo>
                        <a:pt x="2259122" y="374728"/>
                        <a:pt x="2272876" y="370153"/>
                        <a:pt x="2288722" y="373108"/>
                      </a:cubicBezTo>
                      <a:close/>
                      <a:moveTo>
                        <a:pt x="1925738" y="373108"/>
                      </a:moveTo>
                      <a:cubicBezTo>
                        <a:pt x="1941585" y="376063"/>
                        <a:pt x="1953521" y="385428"/>
                        <a:pt x="1952401" y="394024"/>
                      </a:cubicBezTo>
                      <a:cubicBezTo>
                        <a:pt x="1951280" y="402621"/>
                        <a:pt x="1937526" y="407196"/>
                        <a:pt x="1921679" y="404241"/>
                      </a:cubicBezTo>
                      <a:cubicBezTo>
                        <a:pt x="1905833" y="401286"/>
                        <a:pt x="1893896" y="391921"/>
                        <a:pt x="1895018" y="383325"/>
                      </a:cubicBezTo>
                      <a:cubicBezTo>
                        <a:pt x="1896138" y="374728"/>
                        <a:pt x="1909893" y="370153"/>
                        <a:pt x="1925738" y="373108"/>
                      </a:cubicBezTo>
                      <a:close/>
                      <a:moveTo>
                        <a:pt x="210896" y="373108"/>
                      </a:moveTo>
                      <a:cubicBezTo>
                        <a:pt x="226741" y="376063"/>
                        <a:pt x="238678" y="385428"/>
                        <a:pt x="237558" y="394024"/>
                      </a:cubicBezTo>
                      <a:cubicBezTo>
                        <a:pt x="236436" y="402621"/>
                        <a:pt x="222682" y="407196"/>
                        <a:pt x="206836" y="404241"/>
                      </a:cubicBezTo>
                      <a:cubicBezTo>
                        <a:pt x="190990" y="401286"/>
                        <a:pt x="179053" y="391921"/>
                        <a:pt x="180174" y="383325"/>
                      </a:cubicBezTo>
                      <a:cubicBezTo>
                        <a:pt x="181295" y="374728"/>
                        <a:pt x="195049" y="370153"/>
                        <a:pt x="210896" y="373108"/>
                      </a:cubicBezTo>
                      <a:close/>
                      <a:moveTo>
                        <a:pt x="2814884" y="353608"/>
                      </a:moveTo>
                      <a:cubicBezTo>
                        <a:pt x="2820596" y="354589"/>
                        <a:pt x="2824638" y="357285"/>
                        <a:pt x="2825654" y="361461"/>
                      </a:cubicBezTo>
                      <a:cubicBezTo>
                        <a:pt x="2827689" y="369814"/>
                        <a:pt x="2816856" y="380934"/>
                        <a:pt x="2801458" y="386296"/>
                      </a:cubicBezTo>
                      <a:cubicBezTo>
                        <a:pt x="2786060" y="391657"/>
                        <a:pt x="2771928" y="389232"/>
                        <a:pt x="2769894" y="380878"/>
                      </a:cubicBezTo>
                      <a:cubicBezTo>
                        <a:pt x="2767860" y="372525"/>
                        <a:pt x="2778693" y="361405"/>
                        <a:pt x="2794091" y="356043"/>
                      </a:cubicBezTo>
                      <a:cubicBezTo>
                        <a:pt x="2801790" y="353362"/>
                        <a:pt x="2809172" y="352629"/>
                        <a:pt x="2814884" y="353608"/>
                      </a:cubicBezTo>
                      <a:close/>
                      <a:moveTo>
                        <a:pt x="737058" y="353608"/>
                      </a:moveTo>
                      <a:cubicBezTo>
                        <a:pt x="742770" y="354589"/>
                        <a:pt x="746811" y="357285"/>
                        <a:pt x="747828" y="361461"/>
                      </a:cubicBezTo>
                      <a:cubicBezTo>
                        <a:pt x="749862" y="369814"/>
                        <a:pt x="739029" y="380934"/>
                        <a:pt x="723631" y="386296"/>
                      </a:cubicBezTo>
                      <a:cubicBezTo>
                        <a:pt x="708233" y="391657"/>
                        <a:pt x="694102" y="389232"/>
                        <a:pt x="692067" y="380878"/>
                      </a:cubicBezTo>
                      <a:cubicBezTo>
                        <a:pt x="690033" y="372525"/>
                        <a:pt x="700866" y="361405"/>
                        <a:pt x="716264" y="356043"/>
                      </a:cubicBezTo>
                      <a:cubicBezTo>
                        <a:pt x="723964" y="353362"/>
                        <a:pt x="731346" y="352629"/>
                        <a:pt x="737058" y="353608"/>
                      </a:cubicBezTo>
                      <a:close/>
                      <a:moveTo>
                        <a:pt x="1665646" y="321557"/>
                      </a:moveTo>
                      <a:cubicBezTo>
                        <a:pt x="1671339" y="320428"/>
                        <a:pt x="1678733" y="320972"/>
                        <a:pt x="1686479" y="323454"/>
                      </a:cubicBezTo>
                      <a:cubicBezTo>
                        <a:pt x="1701969" y="328417"/>
                        <a:pt x="1713000" y="339255"/>
                        <a:pt x="1711117" y="347660"/>
                      </a:cubicBezTo>
                      <a:cubicBezTo>
                        <a:pt x="1709234" y="356064"/>
                        <a:pt x="1695149" y="358853"/>
                        <a:pt x="1679659" y="353889"/>
                      </a:cubicBezTo>
                      <a:cubicBezTo>
                        <a:pt x="1664168" y="348925"/>
                        <a:pt x="1653136" y="338088"/>
                        <a:pt x="1655019" y="329684"/>
                      </a:cubicBezTo>
                      <a:cubicBezTo>
                        <a:pt x="1655960" y="325482"/>
                        <a:pt x="1659953" y="322684"/>
                        <a:pt x="1665646" y="321557"/>
                      </a:cubicBezTo>
                      <a:close/>
                      <a:moveTo>
                        <a:pt x="3201584" y="314769"/>
                      </a:moveTo>
                      <a:cubicBezTo>
                        <a:pt x="3207296" y="315750"/>
                        <a:pt x="3211338" y="318446"/>
                        <a:pt x="3212354" y="322622"/>
                      </a:cubicBezTo>
                      <a:cubicBezTo>
                        <a:pt x="3214389" y="330975"/>
                        <a:pt x="3203556" y="342096"/>
                        <a:pt x="3188158" y="347457"/>
                      </a:cubicBezTo>
                      <a:cubicBezTo>
                        <a:pt x="3172760" y="352818"/>
                        <a:pt x="3158628" y="350393"/>
                        <a:pt x="3156594" y="342039"/>
                      </a:cubicBezTo>
                      <a:cubicBezTo>
                        <a:pt x="3154560" y="333686"/>
                        <a:pt x="3165393" y="322566"/>
                        <a:pt x="3180791" y="317204"/>
                      </a:cubicBezTo>
                      <a:cubicBezTo>
                        <a:pt x="3188490" y="314523"/>
                        <a:pt x="3195872" y="313790"/>
                        <a:pt x="3201584" y="314769"/>
                      </a:cubicBezTo>
                      <a:close/>
                      <a:moveTo>
                        <a:pt x="1123758" y="314769"/>
                      </a:moveTo>
                      <a:cubicBezTo>
                        <a:pt x="1129469" y="315750"/>
                        <a:pt x="1133511" y="318446"/>
                        <a:pt x="1134528" y="322622"/>
                      </a:cubicBezTo>
                      <a:cubicBezTo>
                        <a:pt x="1136562" y="330975"/>
                        <a:pt x="1125729" y="342096"/>
                        <a:pt x="1110331" y="347457"/>
                      </a:cubicBezTo>
                      <a:cubicBezTo>
                        <a:pt x="1094933" y="352818"/>
                        <a:pt x="1080802" y="350393"/>
                        <a:pt x="1078767" y="342039"/>
                      </a:cubicBezTo>
                      <a:cubicBezTo>
                        <a:pt x="1076733" y="333686"/>
                        <a:pt x="1087566" y="322566"/>
                        <a:pt x="1102964" y="317204"/>
                      </a:cubicBezTo>
                      <a:cubicBezTo>
                        <a:pt x="1110664" y="314523"/>
                        <a:pt x="1118046" y="313790"/>
                        <a:pt x="1123758" y="314769"/>
                      </a:cubicBezTo>
                      <a:close/>
                      <a:moveTo>
                        <a:pt x="3560584" y="310406"/>
                      </a:moveTo>
                      <a:cubicBezTo>
                        <a:pt x="3566326" y="309732"/>
                        <a:pt x="3570788" y="311201"/>
                        <a:pt x="3572607" y="314968"/>
                      </a:cubicBezTo>
                      <a:cubicBezTo>
                        <a:pt x="3576245" y="322503"/>
                        <a:pt x="3567936" y="336385"/>
                        <a:pt x="3554046" y="345975"/>
                      </a:cubicBezTo>
                      <a:cubicBezTo>
                        <a:pt x="3540157" y="355564"/>
                        <a:pt x="3525949" y="357228"/>
                        <a:pt x="3522311" y="349693"/>
                      </a:cubicBezTo>
                      <a:cubicBezTo>
                        <a:pt x="3518673" y="342158"/>
                        <a:pt x="3526983" y="328276"/>
                        <a:pt x="3540872" y="318687"/>
                      </a:cubicBezTo>
                      <a:cubicBezTo>
                        <a:pt x="3547816" y="313892"/>
                        <a:pt x="3554841" y="311079"/>
                        <a:pt x="3560584" y="310406"/>
                      </a:cubicBezTo>
                      <a:close/>
                      <a:moveTo>
                        <a:pt x="1482757" y="310406"/>
                      </a:moveTo>
                      <a:cubicBezTo>
                        <a:pt x="1488500" y="309732"/>
                        <a:pt x="1492962" y="311201"/>
                        <a:pt x="1494781" y="314968"/>
                      </a:cubicBezTo>
                      <a:cubicBezTo>
                        <a:pt x="1498418" y="322503"/>
                        <a:pt x="1490108" y="336385"/>
                        <a:pt x="1476220" y="345975"/>
                      </a:cubicBezTo>
                      <a:cubicBezTo>
                        <a:pt x="1462330" y="355564"/>
                        <a:pt x="1448122" y="357228"/>
                        <a:pt x="1444484" y="349693"/>
                      </a:cubicBezTo>
                      <a:cubicBezTo>
                        <a:pt x="1440846" y="342158"/>
                        <a:pt x="1449155" y="328276"/>
                        <a:pt x="1463045" y="318687"/>
                      </a:cubicBezTo>
                      <a:cubicBezTo>
                        <a:pt x="1469990" y="313892"/>
                        <a:pt x="1477014" y="311079"/>
                        <a:pt x="1482757" y="310406"/>
                      </a:cubicBezTo>
                      <a:close/>
                      <a:moveTo>
                        <a:pt x="2671008" y="260198"/>
                      </a:moveTo>
                      <a:cubicBezTo>
                        <a:pt x="2676762" y="260722"/>
                        <a:pt x="2683836" y="263355"/>
                        <a:pt x="2690864" y="267969"/>
                      </a:cubicBezTo>
                      <a:cubicBezTo>
                        <a:pt x="2704924" y="277197"/>
                        <a:pt x="2713482" y="290862"/>
                        <a:pt x="2709981" y="298489"/>
                      </a:cubicBezTo>
                      <a:cubicBezTo>
                        <a:pt x="2706480" y="306116"/>
                        <a:pt x="2692245" y="304819"/>
                        <a:pt x="2678186" y="295590"/>
                      </a:cubicBezTo>
                      <a:cubicBezTo>
                        <a:pt x="2664127" y="286361"/>
                        <a:pt x="2655569" y="272696"/>
                        <a:pt x="2659070" y="265069"/>
                      </a:cubicBezTo>
                      <a:cubicBezTo>
                        <a:pt x="2660820" y="261256"/>
                        <a:pt x="2665254" y="259673"/>
                        <a:pt x="2671008" y="260198"/>
                      </a:cubicBezTo>
                      <a:close/>
                      <a:moveTo>
                        <a:pt x="593182" y="260198"/>
                      </a:moveTo>
                      <a:cubicBezTo>
                        <a:pt x="598935" y="260722"/>
                        <a:pt x="606009" y="263355"/>
                        <a:pt x="613038" y="267969"/>
                      </a:cubicBezTo>
                      <a:cubicBezTo>
                        <a:pt x="627097" y="277197"/>
                        <a:pt x="635655" y="290862"/>
                        <a:pt x="632153" y="298489"/>
                      </a:cubicBezTo>
                      <a:cubicBezTo>
                        <a:pt x="628652" y="306116"/>
                        <a:pt x="614417" y="304819"/>
                        <a:pt x="600359" y="295590"/>
                      </a:cubicBezTo>
                      <a:cubicBezTo>
                        <a:pt x="586300" y="286361"/>
                        <a:pt x="577742" y="272696"/>
                        <a:pt x="581243" y="265069"/>
                      </a:cubicBezTo>
                      <a:cubicBezTo>
                        <a:pt x="582994" y="261256"/>
                        <a:pt x="587428" y="259673"/>
                        <a:pt x="593182" y="260198"/>
                      </a:cubicBezTo>
                      <a:close/>
                      <a:moveTo>
                        <a:pt x="2473118" y="259871"/>
                      </a:moveTo>
                      <a:cubicBezTo>
                        <a:pt x="2488964" y="262825"/>
                        <a:pt x="2500900" y="272190"/>
                        <a:pt x="2499780" y="280787"/>
                      </a:cubicBezTo>
                      <a:cubicBezTo>
                        <a:pt x="2498659" y="289383"/>
                        <a:pt x="2484904" y="293959"/>
                        <a:pt x="2469058" y="291003"/>
                      </a:cubicBezTo>
                      <a:cubicBezTo>
                        <a:pt x="2453212" y="288048"/>
                        <a:pt x="2441275" y="278684"/>
                        <a:pt x="2442396" y="270087"/>
                      </a:cubicBezTo>
                      <a:cubicBezTo>
                        <a:pt x="2443517" y="261490"/>
                        <a:pt x="2457272" y="256915"/>
                        <a:pt x="2473118" y="259871"/>
                      </a:cubicBezTo>
                      <a:close/>
                      <a:moveTo>
                        <a:pt x="2110134" y="259871"/>
                      </a:moveTo>
                      <a:cubicBezTo>
                        <a:pt x="2125981" y="262825"/>
                        <a:pt x="2137917" y="272190"/>
                        <a:pt x="2136796" y="280787"/>
                      </a:cubicBezTo>
                      <a:cubicBezTo>
                        <a:pt x="2135676" y="289383"/>
                        <a:pt x="2121921" y="293959"/>
                        <a:pt x="2106074" y="291003"/>
                      </a:cubicBezTo>
                      <a:cubicBezTo>
                        <a:pt x="2090228" y="288048"/>
                        <a:pt x="2078292" y="278684"/>
                        <a:pt x="2079413" y="270087"/>
                      </a:cubicBezTo>
                      <a:cubicBezTo>
                        <a:pt x="2080534" y="261490"/>
                        <a:pt x="2094288" y="256915"/>
                        <a:pt x="2110134" y="259871"/>
                      </a:cubicBezTo>
                      <a:close/>
                      <a:moveTo>
                        <a:pt x="395291" y="259871"/>
                      </a:moveTo>
                      <a:cubicBezTo>
                        <a:pt x="411137" y="262825"/>
                        <a:pt x="423074" y="272190"/>
                        <a:pt x="421953" y="280787"/>
                      </a:cubicBezTo>
                      <a:cubicBezTo>
                        <a:pt x="420832" y="289383"/>
                        <a:pt x="407077" y="293959"/>
                        <a:pt x="391231" y="291003"/>
                      </a:cubicBezTo>
                      <a:cubicBezTo>
                        <a:pt x="375386" y="288048"/>
                        <a:pt x="363449" y="278684"/>
                        <a:pt x="364569" y="270087"/>
                      </a:cubicBezTo>
                      <a:cubicBezTo>
                        <a:pt x="365691" y="261490"/>
                        <a:pt x="379444" y="256915"/>
                        <a:pt x="395291" y="259871"/>
                      </a:cubicBezTo>
                      <a:close/>
                      <a:moveTo>
                        <a:pt x="2999281" y="240370"/>
                      </a:moveTo>
                      <a:cubicBezTo>
                        <a:pt x="3004993" y="241351"/>
                        <a:pt x="3009035" y="244047"/>
                        <a:pt x="3010051" y="248223"/>
                      </a:cubicBezTo>
                      <a:cubicBezTo>
                        <a:pt x="3012086" y="256576"/>
                        <a:pt x="3001253" y="267697"/>
                        <a:pt x="2985854" y="273058"/>
                      </a:cubicBezTo>
                      <a:cubicBezTo>
                        <a:pt x="2970457" y="278419"/>
                        <a:pt x="2956324" y="275995"/>
                        <a:pt x="2954290" y="267640"/>
                      </a:cubicBezTo>
                      <a:cubicBezTo>
                        <a:pt x="2952256" y="259287"/>
                        <a:pt x="2963090" y="248167"/>
                        <a:pt x="2978487" y="242806"/>
                      </a:cubicBezTo>
                      <a:cubicBezTo>
                        <a:pt x="2986187" y="240124"/>
                        <a:pt x="2993568" y="239391"/>
                        <a:pt x="2999281" y="240370"/>
                      </a:cubicBezTo>
                      <a:close/>
                      <a:moveTo>
                        <a:pt x="921454" y="240370"/>
                      </a:moveTo>
                      <a:cubicBezTo>
                        <a:pt x="927167" y="241351"/>
                        <a:pt x="931207" y="244047"/>
                        <a:pt x="932225" y="248223"/>
                      </a:cubicBezTo>
                      <a:cubicBezTo>
                        <a:pt x="934259" y="256576"/>
                        <a:pt x="923425" y="267697"/>
                        <a:pt x="908028" y="273058"/>
                      </a:cubicBezTo>
                      <a:cubicBezTo>
                        <a:pt x="892629" y="278419"/>
                        <a:pt x="878498" y="275995"/>
                        <a:pt x="876464" y="267640"/>
                      </a:cubicBezTo>
                      <a:cubicBezTo>
                        <a:pt x="874430" y="259287"/>
                        <a:pt x="885262" y="248167"/>
                        <a:pt x="900661" y="242806"/>
                      </a:cubicBezTo>
                      <a:cubicBezTo>
                        <a:pt x="908360" y="240124"/>
                        <a:pt x="915742" y="239391"/>
                        <a:pt x="921454" y="240370"/>
                      </a:cubicBezTo>
                      <a:close/>
                      <a:moveTo>
                        <a:pt x="2907325" y="130962"/>
                      </a:moveTo>
                      <a:cubicBezTo>
                        <a:pt x="2913037" y="131943"/>
                        <a:pt x="2917079" y="134638"/>
                        <a:pt x="2918095" y="138815"/>
                      </a:cubicBezTo>
                      <a:cubicBezTo>
                        <a:pt x="2920130" y="147168"/>
                        <a:pt x="2909297" y="158288"/>
                        <a:pt x="2893898" y="163649"/>
                      </a:cubicBezTo>
                      <a:cubicBezTo>
                        <a:pt x="2878501" y="169011"/>
                        <a:pt x="2864368" y="166586"/>
                        <a:pt x="2862334" y="158231"/>
                      </a:cubicBezTo>
                      <a:cubicBezTo>
                        <a:pt x="2860300" y="149878"/>
                        <a:pt x="2871134" y="138758"/>
                        <a:pt x="2886531" y="133397"/>
                      </a:cubicBezTo>
                      <a:cubicBezTo>
                        <a:pt x="2894231" y="130715"/>
                        <a:pt x="2901614" y="129982"/>
                        <a:pt x="2907325" y="130962"/>
                      </a:cubicBezTo>
                      <a:close/>
                      <a:moveTo>
                        <a:pt x="829498" y="130962"/>
                      </a:moveTo>
                      <a:cubicBezTo>
                        <a:pt x="835211" y="131943"/>
                        <a:pt x="839251" y="134638"/>
                        <a:pt x="840269" y="138815"/>
                      </a:cubicBezTo>
                      <a:cubicBezTo>
                        <a:pt x="842303" y="147168"/>
                        <a:pt x="831469" y="158288"/>
                        <a:pt x="816072" y="163649"/>
                      </a:cubicBezTo>
                      <a:cubicBezTo>
                        <a:pt x="800673" y="169011"/>
                        <a:pt x="786542" y="166586"/>
                        <a:pt x="784508" y="158231"/>
                      </a:cubicBezTo>
                      <a:cubicBezTo>
                        <a:pt x="782474" y="149878"/>
                        <a:pt x="793306" y="138758"/>
                        <a:pt x="808705" y="133397"/>
                      </a:cubicBezTo>
                      <a:cubicBezTo>
                        <a:pt x="816404" y="130715"/>
                        <a:pt x="823786" y="129982"/>
                        <a:pt x="829498" y="130962"/>
                      </a:cubicBezTo>
                      <a:close/>
                      <a:moveTo>
                        <a:pt x="1777930" y="124623"/>
                      </a:moveTo>
                      <a:cubicBezTo>
                        <a:pt x="1783623" y="123495"/>
                        <a:pt x="1791017" y="124038"/>
                        <a:pt x="1798763" y="126521"/>
                      </a:cubicBezTo>
                      <a:cubicBezTo>
                        <a:pt x="1814253" y="131485"/>
                        <a:pt x="1825284" y="142322"/>
                        <a:pt x="1823401" y="150726"/>
                      </a:cubicBezTo>
                      <a:cubicBezTo>
                        <a:pt x="1821518" y="159130"/>
                        <a:pt x="1807434" y="161919"/>
                        <a:pt x="1791943" y="156956"/>
                      </a:cubicBezTo>
                      <a:cubicBezTo>
                        <a:pt x="1776452" y="151992"/>
                        <a:pt x="1765420" y="141155"/>
                        <a:pt x="1767303" y="132750"/>
                      </a:cubicBezTo>
                      <a:cubicBezTo>
                        <a:pt x="1768244" y="128548"/>
                        <a:pt x="1772237" y="125750"/>
                        <a:pt x="1777930" y="124623"/>
                      </a:cubicBezTo>
                      <a:close/>
                      <a:moveTo>
                        <a:pt x="3273900" y="119895"/>
                      </a:moveTo>
                      <a:cubicBezTo>
                        <a:pt x="3289844" y="121973"/>
                        <a:pt x="3302130" y="130671"/>
                        <a:pt x="3301341" y="139320"/>
                      </a:cubicBezTo>
                      <a:cubicBezTo>
                        <a:pt x="3300553" y="147969"/>
                        <a:pt x="3286989" y="153297"/>
                        <a:pt x="3271046" y="151220"/>
                      </a:cubicBezTo>
                      <a:cubicBezTo>
                        <a:pt x="3255103" y="149141"/>
                        <a:pt x="3242818" y="140444"/>
                        <a:pt x="3243606" y="131795"/>
                      </a:cubicBezTo>
                      <a:cubicBezTo>
                        <a:pt x="3244394" y="123146"/>
                        <a:pt x="3257957" y="117818"/>
                        <a:pt x="3273900" y="119895"/>
                      </a:cubicBezTo>
                      <a:close/>
                      <a:moveTo>
                        <a:pt x="1196074" y="119895"/>
                      </a:moveTo>
                      <a:cubicBezTo>
                        <a:pt x="1212018" y="121973"/>
                        <a:pt x="1224303" y="130671"/>
                        <a:pt x="1223515" y="139320"/>
                      </a:cubicBezTo>
                      <a:cubicBezTo>
                        <a:pt x="1222726" y="147969"/>
                        <a:pt x="1209163" y="153297"/>
                        <a:pt x="1193220" y="151220"/>
                      </a:cubicBezTo>
                      <a:cubicBezTo>
                        <a:pt x="1177276" y="149141"/>
                        <a:pt x="1164991" y="140444"/>
                        <a:pt x="1165779" y="131795"/>
                      </a:cubicBezTo>
                      <a:cubicBezTo>
                        <a:pt x="1166567" y="123146"/>
                        <a:pt x="1180131" y="117818"/>
                        <a:pt x="1196074" y="119895"/>
                      </a:cubicBezTo>
                      <a:close/>
                      <a:moveTo>
                        <a:pt x="2313276" y="84542"/>
                      </a:moveTo>
                      <a:cubicBezTo>
                        <a:pt x="2318569" y="86618"/>
                        <a:pt x="2324518" y="91112"/>
                        <a:pt x="2329871" y="97530"/>
                      </a:cubicBezTo>
                      <a:cubicBezTo>
                        <a:pt x="2340575" y="110368"/>
                        <a:pt x="2344834" y="126041"/>
                        <a:pt x="2339382" y="132541"/>
                      </a:cubicBezTo>
                      <a:cubicBezTo>
                        <a:pt x="2333931" y="139042"/>
                        <a:pt x="2320835" y="133905"/>
                        <a:pt x="2310131" y="121067"/>
                      </a:cubicBezTo>
                      <a:cubicBezTo>
                        <a:pt x="2299427" y="108231"/>
                        <a:pt x="2295169" y="92556"/>
                        <a:pt x="2300620" y="86056"/>
                      </a:cubicBezTo>
                      <a:cubicBezTo>
                        <a:pt x="2303346" y="82805"/>
                        <a:pt x="2307982" y="82466"/>
                        <a:pt x="2313276" y="84542"/>
                      </a:cubicBezTo>
                      <a:close/>
                      <a:moveTo>
                        <a:pt x="1464540" y="52929"/>
                      </a:moveTo>
                      <a:cubicBezTo>
                        <a:pt x="1470283" y="52255"/>
                        <a:pt x="1474744" y="53724"/>
                        <a:pt x="1476564" y="57491"/>
                      </a:cubicBezTo>
                      <a:cubicBezTo>
                        <a:pt x="1480201" y="65026"/>
                        <a:pt x="1471892" y="78908"/>
                        <a:pt x="1458003" y="88498"/>
                      </a:cubicBezTo>
                      <a:cubicBezTo>
                        <a:pt x="1444113" y="98087"/>
                        <a:pt x="1429905" y="99751"/>
                        <a:pt x="1426268" y="92216"/>
                      </a:cubicBezTo>
                      <a:cubicBezTo>
                        <a:pt x="1422629" y="84681"/>
                        <a:pt x="1430939" y="70799"/>
                        <a:pt x="1444829" y="61210"/>
                      </a:cubicBezTo>
                      <a:cubicBezTo>
                        <a:pt x="1451773" y="56415"/>
                        <a:pt x="1458798" y="53602"/>
                        <a:pt x="1464540" y="52929"/>
                      </a:cubicBezTo>
                      <a:close/>
                      <a:moveTo>
                        <a:pt x="1037664" y="45785"/>
                      </a:moveTo>
                      <a:lnTo>
                        <a:pt x="1031570" y="54294"/>
                      </a:lnTo>
                      <a:cubicBezTo>
                        <a:pt x="1019068" y="66307"/>
                        <a:pt x="1005238" y="70546"/>
                        <a:pt x="1000682" y="63763"/>
                      </a:cubicBezTo>
                      <a:lnTo>
                        <a:pt x="1001408" y="50031"/>
                      </a:lnTo>
                      <a:lnTo>
                        <a:pt x="1022581" y="47143"/>
                      </a:lnTo>
                      <a:close/>
                      <a:moveTo>
                        <a:pt x="2578800" y="33030"/>
                      </a:moveTo>
                      <a:cubicBezTo>
                        <a:pt x="2594647" y="35984"/>
                        <a:pt x="2606583" y="45349"/>
                        <a:pt x="2605462" y="53946"/>
                      </a:cubicBezTo>
                      <a:cubicBezTo>
                        <a:pt x="2604342" y="62542"/>
                        <a:pt x="2590587" y="67117"/>
                        <a:pt x="2574740" y="64162"/>
                      </a:cubicBezTo>
                      <a:cubicBezTo>
                        <a:pt x="2558895" y="61207"/>
                        <a:pt x="2546958" y="51842"/>
                        <a:pt x="2548080" y="43246"/>
                      </a:cubicBezTo>
                      <a:cubicBezTo>
                        <a:pt x="2549200" y="34649"/>
                        <a:pt x="2562955" y="30074"/>
                        <a:pt x="2578800" y="33030"/>
                      </a:cubicBezTo>
                      <a:close/>
                      <a:moveTo>
                        <a:pt x="1641801" y="657"/>
                      </a:moveTo>
                      <a:lnTo>
                        <a:pt x="1637088" y="4261"/>
                      </a:lnTo>
                      <a:cubicBezTo>
                        <a:pt x="1631395" y="5388"/>
                        <a:pt x="1624001" y="4845"/>
                        <a:pt x="1616255" y="2363"/>
                      </a:cubicBezTo>
                      <a:lnTo>
                        <a:pt x="1615886" y="2151"/>
                      </a:lnTo>
                      <a:close/>
                      <a:moveTo>
                        <a:pt x="2148692" y="1"/>
                      </a:moveTo>
                      <a:cubicBezTo>
                        <a:pt x="2164729" y="28"/>
                        <a:pt x="2177722" y="7105"/>
                        <a:pt x="2177711" y="15805"/>
                      </a:cubicBezTo>
                      <a:cubicBezTo>
                        <a:pt x="2177700" y="24506"/>
                        <a:pt x="2164692" y="31537"/>
                        <a:pt x="2148654" y="31510"/>
                      </a:cubicBezTo>
                      <a:cubicBezTo>
                        <a:pt x="2132616" y="31483"/>
                        <a:pt x="2119624" y="24406"/>
                        <a:pt x="2119634" y="15705"/>
                      </a:cubicBezTo>
                      <a:cubicBezTo>
                        <a:pt x="2119644" y="7005"/>
                        <a:pt x="2132654" y="-26"/>
                        <a:pt x="2148692" y="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5C0B815F-CBB9-48BA-BF6B-E0BC255DB85C}"/>
                    </a:ext>
                  </a:extLst>
                </p:cNvPr>
                <p:cNvSpPr/>
                <p:nvPr/>
              </p:nvSpPr>
              <p:spPr>
                <a:xfrm>
                  <a:off x="2299076" y="2709855"/>
                  <a:ext cx="3631198" cy="360178"/>
                </a:xfrm>
                <a:custGeom>
                  <a:avLst/>
                  <a:gdLst>
                    <a:gd name="connsiteX0" fmla="*/ 2994210 w 5313986"/>
                    <a:gd name="connsiteY0" fmla="*/ 20 h 527093"/>
                    <a:gd name="connsiteX1" fmla="*/ 5298500 w 5313986"/>
                    <a:gd name="connsiteY1" fmla="*/ 395266 h 527093"/>
                    <a:gd name="connsiteX2" fmla="*/ 5313986 w 5313986"/>
                    <a:gd name="connsiteY2" fmla="*/ 410848 h 527093"/>
                    <a:gd name="connsiteX3" fmla="*/ 5310019 w 5313986"/>
                    <a:gd name="connsiteY3" fmla="*/ 409196 h 527093"/>
                    <a:gd name="connsiteX4" fmla="*/ 2820935 w 5313986"/>
                    <a:gd name="connsiteY4" fmla="*/ 172895 h 527093"/>
                    <a:gd name="connsiteX5" fmla="*/ 23779 w 5313986"/>
                    <a:gd name="connsiteY5" fmla="*/ 516451 h 527093"/>
                    <a:gd name="connsiteX6" fmla="*/ 0 w 5313986"/>
                    <a:gd name="connsiteY6" fmla="*/ 527093 h 527093"/>
                    <a:gd name="connsiteX7" fmla="*/ 10016 w 5313986"/>
                    <a:gd name="connsiteY7" fmla="*/ 512883 h 527093"/>
                    <a:gd name="connsiteX8" fmla="*/ 2815367 w 5313986"/>
                    <a:gd name="connsiteY8" fmla="*/ 1621 h 527093"/>
                    <a:gd name="connsiteX9" fmla="*/ 2994210 w 5313986"/>
                    <a:gd name="connsiteY9" fmla="*/ 20 h 52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3986" h="527093">
                      <a:moveTo>
                        <a:pt x="2994210" y="20"/>
                      </a:moveTo>
                      <a:cubicBezTo>
                        <a:pt x="3775387" y="1714"/>
                        <a:pt x="4972237" y="109845"/>
                        <a:pt x="5298500" y="395266"/>
                      </a:cubicBezTo>
                      <a:lnTo>
                        <a:pt x="5313986" y="410848"/>
                      </a:lnTo>
                      <a:lnTo>
                        <a:pt x="5310019" y="409196"/>
                      </a:lnTo>
                      <a:cubicBezTo>
                        <a:pt x="4841241" y="231901"/>
                        <a:pt x="3553834" y="154587"/>
                        <a:pt x="2820935" y="172895"/>
                      </a:cubicBezTo>
                      <a:cubicBezTo>
                        <a:pt x="2088037" y="191203"/>
                        <a:pt x="555207" y="301182"/>
                        <a:pt x="23779" y="516451"/>
                      </a:cubicBezTo>
                      <a:lnTo>
                        <a:pt x="0" y="527093"/>
                      </a:lnTo>
                      <a:lnTo>
                        <a:pt x="10016" y="512883"/>
                      </a:lnTo>
                      <a:cubicBezTo>
                        <a:pt x="347142" y="114691"/>
                        <a:pt x="2024157" y="18290"/>
                        <a:pt x="2815367" y="1621"/>
                      </a:cubicBezTo>
                      <a:cubicBezTo>
                        <a:pt x="2871882" y="430"/>
                        <a:pt x="2931716" y="-115"/>
                        <a:pt x="2994210" y="20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6E7FCF80-EC37-4510-B155-D709A2175CF4}"/>
                    </a:ext>
                  </a:extLst>
                </p:cNvPr>
                <p:cNvSpPr/>
                <p:nvPr/>
              </p:nvSpPr>
              <p:spPr>
                <a:xfrm>
                  <a:off x="2311261" y="3147031"/>
                  <a:ext cx="3632675" cy="234010"/>
                </a:xfrm>
                <a:custGeom>
                  <a:avLst/>
                  <a:gdLst>
                    <a:gd name="connsiteX0" fmla="*/ 2970573 w 5316148"/>
                    <a:gd name="connsiteY0" fmla="*/ 257 h 342456"/>
                    <a:gd name="connsiteX1" fmla="*/ 5250461 w 5316148"/>
                    <a:gd name="connsiteY1" fmla="*/ 56495 h 342456"/>
                    <a:gd name="connsiteX2" fmla="*/ 5316148 w 5316148"/>
                    <a:gd name="connsiteY2" fmla="*/ 38806 h 342456"/>
                    <a:gd name="connsiteX3" fmla="*/ 5297805 w 5316148"/>
                    <a:gd name="connsiteY3" fmla="*/ 59412 h 342456"/>
                    <a:gd name="connsiteX4" fmla="*/ 2782296 w 5316148"/>
                    <a:gd name="connsiteY4" fmla="*/ 154327 h 342456"/>
                    <a:gd name="connsiteX5" fmla="*/ 9027 w 5316148"/>
                    <a:gd name="connsiteY5" fmla="*/ 194678 h 342456"/>
                    <a:gd name="connsiteX6" fmla="*/ 0 w 5316148"/>
                    <a:gd name="connsiteY6" fmla="*/ 184347 h 342456"/>
                    <a:gd name="connsiteX7" fmla="*/ 107799 w 5316148"/>
                    <a:gd name="connsiteY7" fmla="*/ 207947 h 342456"/>
                    <a:gd name="connsiteX8" fmla="*/ 2787293 w 5316148"/>
                    <a:gd name="connsiteY8" fmla="*/ 1502 h 342456"/>
                    <a:gd name="connsiteX9" fmla="*/ 2970573 w 5316148"/>
                    <a:gd name="connsiteY9" fmla="*/ 257 h 342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6148" h="342456">
                      <a:moveTo>
                        <a:pt x="2970573" y="257"/>
                      </a:moveTo>
                      <a:cubicBezTo>
                        <a:pt x="3731117" y="7043"/>
                        <a:pt x="4795388" y="145089"/>
                        <a:pt x="5250461" y="56495"/>
                      </a:cubicBezTo>
                      <a:lnTo>
                        <a:pt x="5316148" y="38806"/>
                      </a:lnTo>
                      <a:lnTo>
                        <a:pt x="5297805" y="59412"/>
                      </a:lnTo>
                      <a:cubicBezTo>
                        <a:pt x="4977170" y="359698"/>
                        <a:pt x="3601764" y="137063"/>
                        <a:pt x="2782296" y="154327"/>
                      </a:cubicBezTo>
                      <a:cubicBezTo>
                        <a:pt x="1962829" y="171591"/>
                        <a:pt x="376729" y="541402"/>
                        <a:pt x="9027" y="194678"/>
                      </a:cubicBezTo>
                      <a:lnTo>
                        <a:pt x="0" y="184347"/>
                      </a:lnTo>
                      <a:lnTo>
                        <a:pt x="107799" y="207947"/>
                      </a:lnTo>
                      <a:cubicBezTo>
                        <a:pt x="696380" y="294786"/>
                        <a:pt x="2025079" y="20542"/>
                        <a:pt x="2787293" y="1502"/>
                      </a:cubicBezTo>
                      <a:cubicBezTo>
                        <a:pt x="2845925" y="38"/>
                        <a:pt x="2907194" y="-308"/>
                        <a:pt x="2970573" y="257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83E9C8D6-A64D-4E5C-A69C-C222CEC5B0F4}"/>
                  </a:ext>
                </a:extLst>
              </p:cNvPr>
              <p:cNvGrpSpPr/>
              <p:nvPr/>
            </p:nvGrpSpPr>
            <p:grpSpPr>
              <a:xfrm rot="20863462">
                <a:off x="6897081" y="1974605"/>
                <a:ext cx="1784417" cy="318978"/>
                <a:chOff x="2217420" y="2709855"/>
                <a:chExt cx="3754727" cy="671186"/>
              </a:xfrm>
            </p:grpSpPr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365B3875-729C-4F2C-B843-062492D82731}"/>
                    </a:ext>
                  </a:extLst>
                </p:cNvPr>
                <p:cNvSpPr/>
                <p:nvPr/>
              </p:nvSpPr>
              <p:spPr>
                <a:xfrm rot="21077948">
                  <a:off x="2217420" y="3127520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楕円 198">
                  <a:extLst>
                    <a:ext uri="{FF2B5EF4-FFF2-40B4-BE49-F238E27FC236}">
                      <a16:creationId xmlns:a16="http://schemas.microsoft.com/office/drawing/2014/main" id="{A7951FA6-2995-4C0E-9555-699C3E778544}"/>
                    </a:ext>
                  </a:extLst>
                </p:cNvPr>
                <p:cNvSpPr/>
                <p:nvPr/>
              </p:nvSpPr>
              <p:spPr>
                <a:xfrm>
                  <a:off x="2259709" y="2709855"/>
                  <a:ext cx="3712438" cy="671186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32874" h="982230">
                      <a:moveTo>
                        <a:pt x="3804" y="702661"/>
                      </a:moveTo>
                      <a:cubicBezTo>
                        <a:pt x="-100336" y="143861"/>
                        <a:pt x="1960874" y="20671"/>
                        <a:pt x="2865114" y="1621"/>
                      </a:cubicBezTo>
                      <a:cubicBezTo>
                        <a:pt x="3769354" y="-17429"/>
                        <a:pt x="5523224" y="128621"/>
                        <a:pt x="5429244" y="588361"/>
                      </a:cubicBezTo>
                      <a:cubicBezTo>
                        <a:pt x="5335264" y="1048101"/>
                        <a:pt x="3754114" y="775051"/>
                        <a:pt x="2849874" y="794101"/>
                      </a:cubicBezTo>
                      <a:cubicBezTo>
                        <a:pt x="1945634" y="813151"/>
                        <a:pt x="107944" y="1261461"/>
                        <a:pt x="3804" y="7026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4CCD438E-4905-4F65-85C1-5E539E7162AC}"/>
                    </a:ext>
                  </a:extLst>
                </p:cNvPr>
                <p:cNvSpPr/>
                <p:nvPr/>
              </p:nvSpPr>
              <p:spPr>
                <a:xfrm>
                  <a:off x="2285384" y="2717578"/>
                  <a:ext cx="3573461" cy="634380"/>
                </a:xfrm>
                <a:custGeom>
                  <a:avLst/>
                  <a:gdLst>
                    <a:gd name="connsiteX0" fmla="*/ 170037 w 3573461"/>
                    <a:gd name="connsiteY0" fmla="*/ 623176 h 634380"/>
                    <a:gd name="connsiteX1" fmla="*/ 190032 w 3573461"/>
                    <a:gd name="connsiteY1" fmla="*/ 630424 h 634380"/>
                    <a:gd name="connsiteX2" fmla="*/ 192451 w 3573461"/>
                    <a:gd name="connsiteY2" fmla="*/ 634380 h 634380"/>
                    <a:gd name="connsiteX3" fmla="*/ 154275 w 3573461"/>
                    <a:gd name="connsiteY3" fmla="*/ 624635 h 634380"/>
                    <a:gd name="connsiteX4" fmla="*/ 778082 w 3573461"/>
                    <a:gd name="connsiteY4" fmla="*/ 581738 h 634380"/>
                    <a:gd name="connsiteX5" fmla="*/ 790106 w 3573461"/>
                    <a:gd name="connsiteY5" fmla="*/ 586301 h 634380"/>
                    <a:gd name="connsiteX6" fmla="*/ 771545 w 3573461"/>
                    <a:gd name="connsiteY6" fmla="*/ 617307 h 634380"/>
                    <a:gd name="connsiteX7" fmla="*/ 739809 w 3573461"/>
                    <a:gd name="connsiteY7" fmla="*/ 621026 h 634380"/>
                    <a:gd name="connsiteX8" fmla="*/ 758370 w 3573461"/>
                    <a:gd name="connsiteY8" fmla="*/ 590019 h 634380"/>
                    <a:gd name="connsiteX9" fmla="*/ 778082 w 3573461"/>
                    <a:gd name="connsiteY9" fmla="*/ 581738 h 634380"/>
                    <a:gd name="connsiteX10" fmla="*/ 1088319 w 3573461"/>
                    <a:gd name="connsiteY10" fmla="*/ 581709 h 634380"/>
                    <a:gd name="connsiteX11" fmla="*/ 1099965 w 3573461"/>
                    <a:gd name="connsiteY11" fmla="*/ 587502 h 634380"/>
                    <a:gd name="connsiteX12" fmla="*/ 1096198 w 3573461"/>
                    <a:gd name="connsiteY12" fmla="*/ 601899 h 634380"/>
                    <a:gd name="connsiteX13" fmla="*/ 1080422 w 3573461"/>
                    <a:gd name="connsiteY13" fmla="*/ 615434 h 634380"/>
                    <a:gd name="connsiteX14" fmla="*/ 1052989 w 3573461"/>
                    <a:gd name="connsiteY14" fmla="*/ 618689 h 634380"/>
                    <a:gd name="connsiteX15" fmla="*/ 1051319 w 3573461"/>
                    <a:gd name="connsiteY15" fmla="*/ 618852 h 634380"/>
                    <a:gd name="connsiteX16" fmla="*/ 1047337 w 3573461"/>
                    <a:gd name="connsiteY16" fmla="*/ 616871 h 634380"/>
                    <a:gd name="connsiteX17" fmla="*/ 1068080 w 3573461"/>
                    <a:gd name="connsiteY17" fmla="*/ 587911 h 634380"/>
                    <a:gd name="connsiteX18" fmla="*/ 1088319 w 3573461"/>
                    <a:gd name="connsiteY18" fmla="*/ 581709 h 634380"/>
                    <a:gd name="connsiteX19" fmla="*/ 438503 w 3573461"/>
                    <a:gd name="connsiteY19" fmla="*/ 556208 h 634380"/>
                    <a:gd name="connsiteX20" fmla="*/ 450527 w 3573461"/>
                    <a:gd name="connsiteY20" fmla="*/ 560771 h 634380"/>
                    <a:gd name="connsiteX21" fmla="*/ 431966 w 3573461"/>
                    <a:gd name="connsiteY21" fmla="*/ 591777 h 634380"/>
                    <a:gd name="connsiteX22" fmla="*/ 400230 w 3573461"/>
                    <a:gd name="connsiteY22" fmla="*/ 595496 h 634380"/>
                    <a:gd name="connsiteX23" fmla="*/ 418791 w 3573461"/>
                    <a:gd name="connsiteY23" fmla="*/ 564490 h 634380"/>
                    <a:gd name="connsiteX24" fmla="*/ 438503 w 3573461"/>
                    <a:gd name="connsiteY24" fmla="*/ 556208 h 634380"/>
                    <a:gd name="connsiteX25" fmla="*/ 1652576 w 3573461"/>
                    <a:gd name="connsiteY25" fmla="*/ 530203 h 634380"/>
                    <a:gd name="connsiteX26" fmla="*/ 1673409 w 3573461"/>
                    <a:gd name="connsiteY26" fmla="*/ 532101 h 634380"/>
                    <a:gd name="connsiteX27" fmla="*/ 1692244 w 3573461"/>
                    <a:gd name="connsiteY27" fmla="*/ 542913 h 634380"/>
                    <a:gd name="connsiteX28" fmla="*/ 1693917 w 3573461"/>
                    <a:gd name="connsiteY28" fmla="*/ 546773 h 634380"/>
                    <a:gd name="connsiteX29" fmla="*/ 1663057 w 3573461"/>
                    <a:gd name="connsiteY29" fmla="*/ 548771 h 634380"/>
                    <a:gd name="connsiteX30" fmla="*/ 1647232 w 3573461"/>
                    <a:gd name="connsiteY30" fmla="*/ 550517 h 634380"/>
                    <a:gd name="connsiteX31" fmla="*/ 1641949 w 3573461"/>
                    <a:gd name="connsiteY31" fmla="*/ 538330 h 634380"/>
                    <a:gd name="connsiteX32" fmla="*/ 1652576 w 3573461"/>
                    <a:gd name="connsiteY32" fmla="*/ 530203 h 634380"/>
                    <a:gd name="connsiteX33" fmla="*/ 2085280 w 3573461"/>
                    <a:gd name="connsiteY33" fmla="*/ 521229 h 634380"/>
                    <a:gd name="connsiteX34" fmla="*/ 2097744 w 3573461"/>
                    <a:gd name="connsiteY34" fmla="*/ 523544 h 634380"/>
                    <a:gd name="connsiteX35" fmla="*/ 2097179 w 3573461"/>
                    <a:gd name="connsiteY35" fmla="*/ 534241 h 634380"/>
                    <a:gd name="connsiteX36" fmla="*/ 2066250 w 3573461"/>
                    <a:gd name="connsiteY36" fmla="*/ 533857 h 634380"/>
                    <a:gd name="connsiteX37" fmla="*/ 2066856 w 3573461"/>
                    <a:gd name="connsiteY37" fmla="*/ 533011 h 634380"/>
                    <a:gd name="connsiteX38" fmla="*/ 2085280 w 3573461"/>
                    <a:gd name="connsiteY38" fmla="*/ 521229 h 634380"/>
                    <a:gd name="connsiteX39" fmla="*/ 7453 w 3573461"/>
                    <a:gd name="connsiteY39" fmla="*/ 521229 h 634380"/>
                    <a:gd name="connsiteX40" fmla="*/ 19918 w 3573461"/>
                    <a:gd name="connsiteY40" fmla="*/ 523544 h 634380"/>
                    <a:gd name="connsiteX41" fmla="*/ 19123 w 3573461"/>
                    <a:gd name="connsiteY41" fmla="*/ 538598 h 634380"/>
                    <a:gd name="connsiteX42" fmla="*/ 14889 w 3573461"/>
                    <a:gd name="connsiteY42" fmla="*/ 544511 h 634380"/>
                    <a:gd name="connsiteX43" fmla="*/ 3087 w 3573461"/>
                    <a:gd name="connsiteY43" fmla="*/ 533344 h 634380"/>
                    <a:gd name="connsiteX44" fmla="*/ 0 w 3573461"/>
                    <a:gd name="connsiteY44" fmla="*/ 525995 h 634380"/>
                    <a:gd name="connsiteX45" fmla="*/ 2657939 w 3573461"/>
                    <a:gd name="connsiteY45" fmla="*/ 468844 h 634380"/>
                    <a:gd name="connsiteX46" fmla="*/ 2677795 w 3573461"/>
                    <a:gd name="connsiteY46" fmla="*/ 476615 h 634380"/>
                    <a:gd name="connsiteX47" fmla="*/ 2696912 w 3573461"/>
                    <a:gd name="connsiteY47" fmla="*/ 507135 h 634380"/>
                    <a:gd name="connsiteX48" fmla="*/ 2665116 w 3573461"/>
                    <a:gd name="connsiteY48" fmla="*/ 504236 h 634380"/>
                    <a:gd name="connsiteX49" fmla="*/ 2646001 w 3573461"/>
                    <a:gd name="connsiteY49" fmla="*/ 473715 h 634380"/>
                    <a:gd name="connsiteX50" fmla="*/ 2657939 w 3573461"/>
                    <a:gd name="connsiteY50" fmla="*/ 468844 h 634380"/>
                    <a:gd name="connsiteX51" fmla="*/ 580113 w 3573461"/>
                    <a:gd name="connsiteY51" fmla="*/ 468844 h 634380"/>
                    <a:gd name="connsiteX52" fmla="*/ 599969 w 3573461"/>
                    <a:gd name="connsiteY52" fmla="*/ 476615 h 634380"/>
                    <a:gd name="connsiteX53" fmla="*/ 619084 w 3573461"/>
                    <a:gd name="connsiteY53" fmla="*/ 507135 h 634380"/>
                    <a:gd name="connsiteX54" fmla="*/ 587290 w 3573461"/>
                    <a:gd name="connsiteY54" fmla="*/ 504236 h 634380"/>
                    <a:gd name="connsiteX55" fmla="*/ 568173 w 3573461"/>
                    <a:gd name="connsiteY55" fmla="*/ 473715 h 634380"/>
                    <a:gd name="connsiteX56" fmla="*/ 580113 w 3573461"/>
                    <a:gd name="connsiteY56" fmla="*/ 468844 h 634380"/>
                    <a:gd name="connsiteX57" fmla="*/ 3017188 w 3573461"/>
                    <a:gd name="connsiteY57" fmla="*/ 428007 h 634380"/>
                    <a:gd name="connsiteX58" fmla="*/ 3027959 w 3573461"/>
                    <a:gd name="connsiteY58" fmla="*/ 435860 h 634380"/>
                    <a:gd name="connsiteX59" fmla="*/ 3003762 w 3573461"/>
                    <a:gd name="connsiteY59" fmla="*/ 460695 h 634380"/>
                    <a:gd name="connsiteX60" fmla="*/ 2972198 w 3573461"/>
                    <a:gd name="connsiteY60" fmla="*/ 455277 h 634380"/>
                    <a:gd name="connsiteX61" fmla="*/ 2996395 w 3573461"/>
                    <a:gd name="connsiteY61" fmla="*/ 430442 h 634380"/>
                    <a:gd name="connsiteX62" fmla="*/ 3017188 w 3573461"/>
                    <a:gd name="connsiteY62" fmla="*/ 428007 h 634380"/>
                    <a:gd name="connsiteX63" fmla="*/ 939362 w 3573461"/>
                    <a:gd name="connsiteY63" fmla="*/ 428007 h 634380"/>
                    <a:gd name="connsiteX64" fmla="*/ 950133 w 3573461"/>
                    <a:gd name="connsiteY64" fmla="*/ 435860 h 634380"/>
                    <a:gd name="connsiteX65" fmla="*/ 925936 w 3573461"/>
                    <a:gd name="connsiteY65" fmla="*/ 460695 h 634380"/>
                    <a:gd name="connsiteX66" fmla="*/ 894372 w 3573461"/>
                    <a:gd name="connsiteY66" fmla="*/ 455277 h 634380"/>
                    <a:gd name="connsiteX67" fmla="*/ 918569 w 3573461"/>
                    <a:gd name="connsiteY67" fmla="*/ 430442 h 634380"/>
                    <a:gd name="connsiteX68" fmla="*/ 939362 w 3573461"/>
                    <a:gd name="connsiteY68" fmla="*/ 428007 h 634380"/>
                    <a:gd name="connsiteX69" fmla="*/ 3376188 w 3573461"/>
                    <a:gd name="connsiteY69" fmla="*/ 423643 h 634380"/>
                    <a:gd name="connsiteX70" fmla="*/ 3388211 w 3573461"/>
                    <a:gd name="connsiteY70" fmla="*/ 428206 h 634380"/>
                    <a:gd name="connsiteX71" fmla="*/ 3369650 w 3573461"/>
                    <a:gd name="connsiteY71" fmla="*/ 459212 h 634380"/>
                    <a:gd name="connsiteX72" fmla="*/ 3337915 w 3573461"/>
                    <a:gd name="connsiteY72" fmla="*/ 462931 h 634380"/>
                    <a:gd name="connsiteX73" fmla="*/ 3356476 w 3573461"/>
                    <a:gd name="connsiteY73" fmla="*/ 431925 h 634380"/>
                    <a:gd name="connsiteX74" fmla="*/ 3376188 w 3573461"/>
                    <a:gd name="connsiteY74" fmla="*/ 423643 h 634380"/>
                    <a:gd name="connsiteX75" fmla="*/ 1298362 w 3573461"/>
                    <a:gd name="connsiteY75" fmla="*/ 423643 h 634380"/>
                    <a:gd name="connsiteX76" fmla="*/ 1310385 w 3573461"/>
                    <a:gd name="connsiteY76" fmla="*/ 428206 h 634380"/>
                    <a:gd name="connsiteX77" fmla="*/ 1291824 w 3573461"/>
                    <a:gd name="connsiteY77" fmla="*/ 459212 h 634380"/>
                    <a:gd name="connsiteX78" fmla="*/ 1260089 w 3573461"/>
                    <a:gd name="connsiteY78" fmla="*/ 462931 h 634380"/>
                    <a:gd name="connsiteX79" fmla="*/ 1278650 w 3573461"/>
                    <a:gd name="connsiteY79" fmla="*/ 431925 h 634380"/>
                    <a:gd name="connsiteX80" fmla="*/ 1298362 w 3573461"/>
                    <a:gd name="connsiteY80" fmla="*/ 423643 h 634380"/>
                    <a:gd name="connsiteX81" fmla="*/ 2288722 w 3573461"/>
                    <a:gd name="connsiteY81" fmla="*/ 373108 h 634380"/>
                    <a:gd name="connsiteX82" fmla="*/ 2315384 w 3573461"/>
                    <a:gd name="connsiteY82" fmla="*/ 394024 h 634380"/>
                    <a:gd name="connsiteX83" fmla="*/ 2284662 w 3573461"/>
                    <a:gd name="connsiteY83" fmla="*/ 404241 h 634380"/>
                    <a:gd name="connsiteX84" fmla="*/ 2258001 w 3573461"/>
                    <a:gd name="connsiteY84" fmla="*/ 383325 h 634380"/>
                    <a:gd name="connsiteX85" fmla="*/ 2288722 w 3573461"/>
                    <a:gd name="connsiteY85" fmla="*/ 373108 h 634380"/>
                    <a:gd name="connsiteX86" fmla="*/ 1925738 w 3573461"/>
                    <a:gd name="connsiteY86" fmla="*/ 373108 h 634380"/>
                    <a:gd name="connsiteX87" fmla="*/ 1952401 w 3573461"/>
                    <a:gd name="connsiteY87" fmla="*/ 394024 h 634380"/>
                    <a:gd name="connsiteX88" fmla="*/ 1921679 w 3573461"/>
                    <a:gd name="connsiteY88" fmla="*/ 404241 h 634380"/>
                    <a:gd name="connsiteX89" fmla="*/ 1895018 w 3573461"/>
                    <a:gd name="connsiteY89" fmla="*/ 383325 h 634380"/>
                    <a:gd name="connsiteX90" fmla="*/ 1925738 w 3573461"/>
                    <a:gd name="connsiteY90" fmla="*/ 373108 h 634380"/>
                    <a:gd name="connsiteX91" fmla="*/ 210896 w 3573461"/>
                    <a:gd name="connsiteY91" fmla="*/ 373108 h 634380"/>
                    <a:gd name="connsiteX92" fmla="*/ 237558 w 3573461"/>
                    <a:gd name="connsiteY92" fmla="*/ 394024 h 634380"/>
                    <a:gd name="connsiteX93" fmla="*/ 206836 w 3573461"/>
                    <a:gd name="connsiteY93" fmla="*/ 404241 h 634380"/>
                    <a:gd name="connsiteX94" fmla="*/ 180174 w 3573461"/>
                    <a:gd name="connsiteY94" fmla="*/ 383325 h 634380"/>
                    <a:gd name="connsiteX95" fmla="*/ 210896 w 3573461"/>
                    <a:gd name="connsiteY95" fmla="*/ 373108 h 634380"/>
                    <a:gd name="connsiteX96" fmla="*/ 2814884 w 3573461"/>
                    <a:gd name="connsiteY96" fmla="*/ 353608 h 634380"/>
                    <a:gd name="connsiteX97" fmla="*/ 2825654 w 3573461"/>
                    <a:gd name="connsiteY97" fmla="*/ 361461 h 634380"/>
                    <a:gd name="connsiteX98" fmla="*/ 2801458 w 3573461"/>
                    <a:gd name="connsiteY98" fmla="*/ 386296 h 634380"/>
                    <a:gd name="connsiteX99" fmla="*/ 2769894 w 3573461"/>
                    <a:gd name="connsiteY99" fmla="*/ 380878 h 634380"/>
                    <a:gd name="connsiteX100" fmla="*/ 2794091 w 3573461"/>
                    <a:gd name="connsiteY100" fmla="*/ 356043 h 634380"/>
                    <a:gd name="connsiteX101" fmla="*/ 2814884 w 3573461"/>
                    <a:gd name="connsiteY101" fmla="*/ 353608 h 634380"/>
                    <a:gd name="connsiteX102" fmla="*/ 737058 w 3573461"/>
                    <a:gd name="connsiteY102" fmla="*/ 353608 h 634380"/>
                    <a:gd name="connsiteX103" fmla="*/ 747828 w 3573461"/>
                    <a:gd name="connsiteY103" fmla="*/ 361461 h 634380"/>
                    <a:gd name="connsiteX104" fmla="*/ 723631 w 3573461"/>
                    <a:gd name="connsiteY104" fmla="*/ 386296 h 634380"/>
                    <a:gd name="connsiteX105" fmla="*/ 692067 w 3573461"/>
                    <a:gd name="connsiteY105" fmla="*/ 380878 h 634380"/>
                    <a:gd name="connsiteX106" fmla="*/ 716264 w 3573461"/>
                    <a:gd name="connsiteY106" fmla="*/ 356043 h 634380"/>
                    <a:gd name="connsiteX107" fmla="*/ 737058 w 3573461"/>
                    <a:gd name="connsiteY107" fmla="*/ 353608 h 634380"/>
                    <a:gd name="connsiteX108" fmla="*/ 1665646 w 3573461"/>
                    <a:gd name="connsiteY108" fmla="*/ 321557 h 634380"/>
                    <a:gd name="connsiteX109" fmla="*/ 1686479 w 3573461"/>
                    <a:gd name="connsiteY109" fmla="*/ 323454 h 634380"/>
                    <a:gd name="connsiteX110" fmla="*/ 1711117 w 3573461"/>
                    <a:gd name="connsiteY110" fmla="*/ 347660 h 634380"/>
                    <a:gd name="connsiteX111" fmla="*/ 1679659 w 3573461"/>
                    <a:gd name="connsiteY111" fmla="*/ 353889 h 634380"/>
                    <a:gd name="connsiteX112" fmla="*/ 1655019 w 3573461"/>
                    <a:gd name="connsiteY112" fmla="*/ 329684 h 634380"/>
                    <a:gd name="connsiteX113" fmla="*/ 1665646 w 3573461"/>
                    <a:gd name="connsiteY113" fmla="*/ 321557 h 634380"/>
                    <a:gd name="connsiteX114" fmla="*/ 3201584 w 3573461"/>
                    <a:gd name="connsiteY114" fmla="*/ 314769 h 634380"/>
                    <a:gd name="connsiteX115" fmla="*/ 3212354 w 3573461"/>
                    <a:gd name="connsiteY115" fmla="*/ 322622 h 634380"/>
                    <a:gd name="connsiteX116" fmla="*/ 3188158 w 3573461"/>
                    <a:gd name="connsiteY116" fmla="*/ 347457 h 634380"/>
                    <a:gd name="connsiteX117" fmla="*/ 3156594 w 3573461"/>
                    <a:gd name="connsiteY117" fmla="*/ 342039 h 634380"/>
                    <a:gd name="connsiteX118" fmla="*/ 3180791 w 3573461"/>
                    <a:gd name="connsiteY118" fmla="*/ 317204 h 634380"/>
                    <a:gd name="connsiteX119" fmla="*/ 3201584 w 3573461"/>
                    <a:gd name="connsiteY119" fmla="*/ 314769 h 634380"/>
                    <a:gd name="connsiteX120" fmla="*/ 1123758 w 3573461"/>
                    <a:gd name="connsiteY120" fmla="*/ 314769 h 634380"/>
                    <a:gd name="connsiteX121" fmla="*/ 1134528 w 3573461"/>
                    <a:gd name="connsiteY121" fmla="*/ 322622 h 634380"/>
                    <a:gd name="connsiteX122" fmla="*/ 1110331 w 3573461"/>
                    <a:gd name="connsiteY122" fmla="*/ 347457 h 634380"/>
                    <a:gd name="connsiteX123" fmla="*/ 1078767 w 3573461"/>
                    <a:gd name="connsiteY123" fmla="*/ 342039 h 634380"/>
                    <a:gd name="connsiteX124" fmla="*/ 1102964 w 3573461"/>
                    <a:gd name="connsiteY124" fmla="*/ 317204 h 634380"/>
                    <a:gd name="connsiteX125" fmla="*/ 1123758 w 3573461"/>
                    <a:gd name="connsiteY125" fmla="*/ 314769 h 634380"/>
                    <a:gd name="connsiteX126" fmla="*/ 3560584 w 3573461"/>
                    <a:gd name="connsiteY126" fmla="*/ 310406 h 634380"/>
                    <a:gd name="connsiteX127" fmla="*/ 3572607 w 3573461"/>
                    <a:gd name="connsiteY127" fmla="*/ 314968 h 634380"/>
                    <a:gd name="connsiteX128" fmla="*/ 3554046 w 3573461"/>
                    <a:gd name="connsiteY128" fmla="*/ 345975 h 634380"/>
                    <a:gd name="connsiteX129" fmla="*/ 3522311 w 3573461"/>
                    <a:gd name="connsiteY129" fmla="*/ 349693 h 634380"/>
                    <a:gd name="connsiteX130" fmla="*/ 3540872 w 3573461"/>
                    <a:gd name="connsiteY130" fmla="*/ 318687 h 634380"/>
                    <a:gd name="connsiteX131" fmla="*/ 3560584 w 3573461"/>
                    <a:gd name="connsiteY131" fmla="*/ 310406 h 634380"/>
                    <a:gd name="connsiteX132" fmla="*/ 1482757 w 3573461"/>
                    <a:gd name="connsiteY132" fmla="*/ 310406 h 634380"/>
                    <a:gd name="connsiteX133" fmla="*/ 1494781 w 3573461"/>
                    <a:gd name="connsiteY133" fmla="*/ 314968 h 634380"/>
                    <a:gd name="connsiteX134" fmla="*/ 1476220 w 3573461"/>
                    <a:gd name="connsiteY134" fmla="*/ 345975 h 634380"/>
                    <a:gd name="connsiteX135" fmla="*/ 1444484 w 3573461"/>
                    <a:gd name="connsiteY135" fmla="*/ 349693 h 634380"/>
                    <a:gd name="connsiteX136" fmla="*/ 1463045 w 3573461"/>
                    <a:gd name="connsiteY136" fmla="*/ 318687 h 634380"/>
                    <a:gd name="connsiteX137" fmla="*/ 1482757 w 3573461"/>
                    <a:gd name="connsiteY137" fmla="*/ 310406 h 634380"/>
                    <a:gd name="connsiteX138" fmla="*/ 2671008 w 3573461"/>
                    <a:gd name="connsiteY138" fmla="*/ 260198 h 634380"/>
                    <a:gd name="connsiteX139" fmla="*/ 2690864 w 3573461"/>
                    <a:gd name="connsiteY139" fmla="*/ 267969 h 634380"/>
                    <a:gd name="connsiteX140" fmla="*/ 2709981 w 3573461"/>
                    <a:gd name="connsiteY140" fmla="*/ 298489 h 634380"/>
                    <a:gd name="connsiteX141" fmla="*/ 2678186 w 3573461"/>
                    <a:gd name="connsiteY141" fmla="*/ 295590 h 634380"/>
                    <a:gd name="connsiteX142" fmla="*/ 2659070 w 3573461"/>
                    <a:gd name="connsiteY142" fmla="*/ 265069 h 634380"/>
                    <a:gd name="connsiteX143" fmla="*/ 2671008 w 3573461"/>
                    <a:gd name="connsiteY143" fmla="*/ 260198 h 634380"/>
                    <a:gd name="connsiteX144" fmla="*/ 593182 w 3573461"/>
                    <a:gd name="connsiteY144" fmla="*/ 260198 h 634380"/>
                    <a:gd name="connsiteX145" fmla="*/ 613038 w 3573461"/>
                    <a:gd name="connsiteY145" fmla="*/ 267969 h 634380"/>
                    <a:gd name="connsiteX146" fmla="*/ 632153 w 3573461"/>
                    <a:gd name="connsiteY146" fmla="*/ 298489 h 634380"/>
                    <a:gd name="connsiteX147" fmla="*/ 600359 w 3573461"/>
                    <a:gd name="connsiteY147" fmla="*/ 295590 h 634380"/>
                    <a:gd name="connsiteX148" fmla="*/ 581243 w 3573461"/>
                    <a:gd name="connsiteY148" fmla="*/ 265069 h 634380"/>
                    <a:gd name="connsiteX149" fmla="*/ 593182 w 3573461"/>
                    <a:gd name="connsiteY149" fmla="*/ 260198 h 634380"/>
                    <a:gd name="connsiteX150" fmla="*/ 2473118 w 3573461"/>
                    <a:gd name="connsiteY150" fmla="*/ 259871 h 634380"/>
                    <a:gd name="connsiteX151" fmla="*/ 2499780 w 3573461"/>
                    <a:gd name="connsiteY151" fmla="*/ 280787 h 634380"/>
                    <a:gd name="connsiteX152" fmla="*/ 2469058 w 3573461"/>
                    <a:gd name="connsiteY152" fmla="*/ 291003 h 634380"/>
                    <a:gd name="connsiteX153" fmla="*/ 2442396 w 3573461"/>
                    <a:gd name="connsiteY153" fmla="*/ 270087 h 634380"/>
                    <a:gd name="connsiteX154" fmla="*/ 2473118 w 3573461"/>
                    <a:gd name="connsiteY154" fmla="*/ 259871 h 634380"/>
                    <a:gd name="connsiteX155" fmla="*/ 2110134 w 3573461"/>
                    <a:gd name="connsiteY155" fmla="*/ 259871 h 634380"/>
                    <a:gd name="connsiteX156" fmla="*/ 2136796 w 3573461"/>
                    <a:gd name="connsiteY156" fmla="*/ 280787 h 634380"/>
                    <a:gd name="connsiteX157" fmla="*/ 2106074 w 3573461"/>
                    <a:gd name="connsiteY157" fmla="*/ 291003 h 634380"/>
                    <a:gd name="connsiteX158" fmla="*/ 2079413 w 3573461"/>
                    <a:gd name="connsiteY158" fmla="*/ 270087 h 634380"/>
                    <a:gd name="connsiteX159" fmla="*/ 2110134 w 3573461"/>
                    <a:gd name="connsiteY159" fmla="*/ 259871 h 634380"/>
                    <a:gd name="connsiteX160" fmla="*/ 395291 w 3573461"/>
                    <a:gd name="connsiteY160" fmla="*/ 259871 h 634380"/>
                    <a:gd name="connsiteX161" fmla="*/ 421953 w 3573461"/>
                    <a:gd name="connsiteY161" fmla="*/ 280787 h 634380"/>
                    <a:gd name="connsiteX162" fmla="*/ 391231 w 3573461"/>
                    <a:gd name="connsiteY162" fmla="*/ 291003 h 634380"/>
                    <a:gd name="connsiteX163" fmla="*/ 364569 w 3573461"/>
                    <a:gd name="connsiteY163" fmla="*/ 270087 h 634380"/>
                    <a:gd name="connsiteX164" fmla="*/ 395291 w 3573461"/>
                    <a:gd name="connsiteY164" fmla="*/ 259871 h 634380"/>
                    <a:gd name="connsiteX165" fmla="*/ 2999281 w 3573461"/>
                    <a:gd name="connsiteY165" fmla="*/ 240370 h 634380"/>
                    <a:gd name="connsiteX166" fmla="*/ 3010051 w 3573461"/>
                    <a:gd name="connsiteY166" fmla="*/ 248223 h 634380"/>
                    <a:gd name="connsiteX167" fmla="*/ 2985854 w 3573461"/>
                    <a:gd name="connsiteY167" fmla="*/ 273058 h 634380"/>
                    <a:gd name="connsiteX168" fmla="*/ 2954290 w 3573461"/>
                    <a:gd name="connsiteY168" fmla="*/ 267640 h 634380"/>
                    <a:gd name="connsiteX169" fmla="*/ 2978487 w 3573461"/>
                    <a:gd name="connsiteY169" fmla="*/ 242806 h 634380"/>
                    <a:gd name="connsiteX170" fmla="*/ 2999281 w 3573461"/>
                    <a:gd name="connsiteY170" fmla="*/ 240370 h 634380"/>
                    <a:gd name="connsiteX171" fmla="*/ 921454 w 3573461"/>
                    <a:gd name="connsiteY171" fmla="*/ 240370 h 634380"/>
                    <a:gd name="connsiteX172" fmla="*/ 932225 w 3573461"/>
                    <a:gd name="connsiteY172" fmla="*/ 248223 h 634380"/>
                    <a:gd name="connsiteX173" fmla="*/ 908028 w 3573461"/>
                    <a:gd name="connsiteY173" fmla="*/ 273058 h 634380"/>
                    <a:gd name="connsiteX174" fmla="*/ 876464 w 3573461"/>
                    <a:gd name="connsiteY174" fmla="*/ 267640 h 634380"/>
                    <a:gd name="connsiteX175" fmla="*/ 900661 w 3573461"/>
                    <a:gd name="connsiteY175" fmla="*/ 242806 h 634380"/>
                    <a:gd name="connsiteX176" fmla="*/ 921454 w 3573461"/>
                    <a:gd name="connsiteY176" fmla="*/ 240370 h 634380"/>
                    <a:gd name="connsiteX177" fmla="*/ 2907325 w 3573461"/>
                    <a:gd name="connsiteY177" fmla="*/ 130962 h 634380"/>
                    <a:gd name="connsiteX178" fmla="*/ 2918095 w 3573461"/>
                    <a:gd name="connsiteY178" fmla="*/ 138815 h 634380"/>
                    <a:gd name="connsiteX179" fmla="*/ 2893898 w 3573461"/>
                    <a:gd name="connsiteY179" fmla="*/ 163649 h 634380"/>
                    <a:gd name="connsiteX180" fmla="*/ 2862334 w 3573461"/>
                    <a:gd name="connsiteY180" fmla="*/ 158231 h 634380"/>
                    <a:gd name="connsiteX181" fmla="*/ 2886531 w 3573461"/>
                    <a:gd name="connsiteY181" fmla="*/ 133397 h 634380"/>
                    <a:gd name="connsiteX182" fmla="*/ 2907325 w 3573461"/>
                    <a:gd name="connsiteY182" fmla="*/ 130962 h 634380"/>
                    <a:gd name="connsiteX183" fmla="*/ 829498 w 3573461"/>
                    <a:gd name="connsiteY183" fmla="*/ 130962 h 634380"/>
                    <a:gd name="connsiteX184" fmla="*/ 840269 w 3573461"/>
                    <a:gd name="connsiteY184" fmla="*/ 138815 h 634380"/>
                    <a:gd name="connsiteX185" fmla="*/ 816072 w 3573461"/>
                    <a:gd name="connsiteY185" fmla="*/ 163649 h 634380"/>
                    <a:gd name="connsiteX186" fmla="*/ 784508 w 3573461"/>
                    <a:gd name="connsiteY186" fmla="*/ 158231 h 634380"/>
                    <a:gd name="connsiteX187" fmla="*/ 808705 w 3573461"/>
                    <a:gd name="connsiteY187" fmla="*/ 133397 h 634380"/>
                    <a:gd name="connsiteX188" fmla="*/ 829498 w 3573461"/>
                    <a:gd name="connsiteY188" fmla="*/ 130962 h 634380"/>
                    <a:gd name="connsiteX189" fmla="*/ 1777930 w 3573461"/>
                    <a:gd name="connsiteY189" fmla="*/ 124623 h 634380"/>
                    <a:gd name="connsiteX190" fmla="*/ 1798763 w 3573461"/>
                    <a:gd name="connsiteY190" fmla="*/ 126521 h 634380"/>
                    <a:gd name="connsiteX191" fmla="*/ 1823401 w 3573461"/>
                    <a:gd name="connsiteY191" fmla="*/ 150726 h 634380"/>
                    <a:gd name="connsiteX192" fmla="*/ 1791943 w 3573461"/>
                    <a:gd name="connsiteY192" fmla="*/ 156956 h 634380"/>
                    <a:gd name="connsiteX193" fmla="*/ 1767303 w 3573461"/>
                    <a:gd name="connsiteY193" fmla="*/ 132750 h 634380"/>
                    <a:gd name="connsiteX194" fmla="*/ 1777930 w 3573461"/>
                    <a:gd name="connsiteY194" fmla="*/ 124623 h 634380"/>
                    <a:gd name="connsiteX195" fmla="*/ 3273900 w 3573461"/>
                    <a:gd name="connsiteY195" fmla="*/ 119895 h 634380"/>
                    <a:gd name="connsiteX196" fmla="*/ 3301341 w 3573461"/>
                    <a:gd name="connsiteY196" fmla="*/ 139320 h 634380"/>
                    <a:gd name="connsiteX197" fmla="*/ 3271046 w 3573461"/>
                    <a:gd name="connsiteY197" fmla="*/ 151220 h 634380"/>
                    <a:gd name="connsiteX198" fmla="*/ 3243606 w 3573461"/>
                    <a:gd name="connsiteY198" fmla="*/ 131795 h 634380"/>
                    <a:gd name="connsiteX199" fmla="*/ 3273900 w 3573461"/>
                    <a:gd name="connsiteY199" fmla="*/ 119895 h 634380"/>
                    <a:gd name="connsiteX200" fmla="*/ 1196074 w 3573461"/>
                    <a:gd name="connsiteY200" fmla="*/ 119895 h 634380"/>
                    <a:gd name="connsiteX201" fmla="*/ 1223515 w 3573461"/>
                    <a:gd name="connsiteY201" fmla="*/ 139320 h 634380"/>
                    <a:gd name="connsiteX202" fmla="*/ 1193220 w 3573461"/>
                    <a:gd name="connsiteY202" fmla="*/ 151220 h 634380"/>
                    <a:gd name="connsiteX203" fmla="*/ 1165779 w 3573461"/>
                    <a:gd name="connsiteY203" fmla="*/ 131795 h 634380"/>
                    <a:gd name="connsiteX204" fmla="*/ 1196074 w 3573461"/>
                    <a:gd name="connsiteY204" fmla="*/ 119895 h 634380"/>
                    <a:gd name="connsiteX205" fmla="*/ 2313276 w 3573461"/>
                    <a:gd name="connsiteY205" fmla="*/ 84542 h 634380"/>
                    <a:gd name="connsiteX206" fmla="*/ 2329871 w 3573461"/>
                    <a:gd name="connsiteY206" fmla="*/ 97530 h 634380"/>
                    <a:gd name="connsiteX207" fmla="*/ 2339382 w 3573461"/>
                    <a:gd name="connsiteY207" fmla="*/ 132541 h 634380"/>
                    <a:gd name="connsiteX208" fmla="*/ 2310131 w 3573461"/>
                    <a:gd name="connsiteY208" fmla="*/ 121067 h 634380"/>
                    <a:gd name="connsiteX209" fmla="*/ 2300620 w 3573461"/>
                    <a:gd name="connsiteY209" fmla="*/ 86056 h 634380"/>
                    <a:gd name="connsiteX210" fmla="*/ 2313276 w 3573461"/>
                    <a:gd name="connsiteY210" fmla="*/ 84542 h 634380"/>
                    <a:gd name="connsiteX211" fmla="*/ 1464540 w 3573461"/>
                    <a:gd name="connsiteY211" fmla="*/ 52929 h 634380"/>
                    <a:gd name="connsiteX212" fmla="*/ 1476564 w 3573461"/>
                    <a:gd name="connsiteY212" fmla="*/ 57491 h 634380"/>
                    <a:gd name="connsiteX213" fmla="*/ 1458003 w 3573461"/>
                    <a:gd name="connsiteY213" fmla="*/ 88498 h 634380"/>
                    <a:gd name="connsiteX214" fmla="*/ 1426268 w 3573461"/>
                    <a:gd name="connsiteY214" fmla="*/ 92216 h 634380"/>
                    <a:gd name="connsiteX215" fmla="*/ 1444829 w 3573461"/>
                    <a:gd name="connsiteY215" fmla="*/ 61210 h 634380"/>
                    <a:gd name="connsiteX216" fmla="*/ 1464540 w 3573461"/>
                    <a:gd name="connsiteY216" fmla="*/ 52929 h 634380"/>
                    <a:gd name="connsiteX217" fmla="*/ 1037664 w 3573461"/>
                    <a:gd name="connsiteY217" fmla="*/ 45785 h 634380"/>
                    <a:gd name="connsiteX218" fmla="*/ 1031570 w 3573461"/>
                    <a:gd name="connsiteY218" fmla="*/ 54294 h 634380"/>
                    <a:gd name="connsiteX219" fmla="*/ 1000682 w 3573461"/>
                    <a:gd name="connsiteY219" fmla="*/ 63763 h 634380"/>
                    <a:gd name="connsiteX220" fmla="*/ 1001408 w 3573461"/>
                    <a:gd name="connsiteY220" fmla="*/ 50031 h 634380"/>
                    <a:gd name="connsiteX221" fmla="*/ 1022581 w 3573461"/>
                    <a:gd name="connsiteY221" fmla="*/ 47143 h 634380"/>
                    <a:gd name="connsiteX222" fmla="*/ 2578800 w 3573461"/>
                    <a:gd name="connsiteY222" fmla="*/ 33030 h 634380"/>
                    <a:gd name="connsiteX223" fmla="*/ 2605462 w 3573461"/>
                    <a:gd name="connsiteY223" fmla="*/ 53946 h 634380"/>
                    <a:gd name="connsiteX224" fmla="*/ 2574740 w 3573461"/>
                    <a:gd name="connsiteY224" fmla="*/ 64162 h 634380"/>
                    <a:gd name="connsiteX225" fmla="*/ 2548080 w 3573461"/>
                    <a:gd name="connsiteY225" fmla="*/ 43246 h 634380"/>
                    <a:gd name="connsiteX226" fmla="*/ 2578800 w 3573461"/>
                    <a:gd name="connsiteY226" fmla="*/ 33030 h 634380"/>
                    <a:gd name="connsiteX227" fmla="*/ 1641801 w 3573461"/>
                    <a:gd name="connsiteY227" fmla="*/ 657 h 634380"/>
                    <a:gd name="connsiteX228" fmla="*/ 1637088 w 3573461"/>
                    <a:gd name="connsiteY228" fmla="*/ 4261 h 634380"/>
                    <a:gd name="connsiteX229" fmla="*/ 1616255 w 3573461"/>
                    <a:gd name="connsiteY229" fmla="*/ 2363 h 634380"/>
                    <a:gd name="connsiteX230" fmla="*/ 1615886 w 3573461"/>
                    <a:gd name="connsiteY230" fmla="*/ 2151 h 634380"/>
                    <a:gd name="connsiteX231" fmla="*/ 2148692 w 3573461"/>
                    <a:gd name="connsiteY231" fmla="*/ 1 h 634380"/>
                    <a:gd name="connsiteX232" fmla="*/ 2177711 w 3573461"/>
                    <a:gd name="connsiteY232" fmla="*/ 15805 h 634380"/>
                    <a:gd name="connsiteX233" fmla="*/ 2148654 w 3573461"/>
                    <a:gd name="connsiteY233" fmla="*/ 31510 h 634380"/>
                    <a:gd name="connsiteX234" fmla="*/ 2119634 w 3573461"/>
                    <a:gd name="connsiteY234" fmla="*/ 15705 h 634380"/>
                    <a:gd name="connsiteX235" fmla="*/ 2148692 w 3573461"/>
                    <a:gd name="connsiteY235" fmla="*/ 1 h 6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</a:cxnLst>
                  <a:rect l="l" t="t" r="r" b="b"/>
                  <a:pathLst>
                    <a:path w="3573461" h="634380">
                      <a:moveTo>
                        <a:pt x="170037" y="623176"/>
                      </a:moveTo>
                      <a:cubicBezTo>
                        <a:pt x="178009" y="624215"/>
                        <a:pt x="185066" y="626908"/>
                        <a:pt x="190032" y="630424"/>
                      </a:cubicBezTo>
                      <a:lnTo>
                        <a:pt x="192451" y="634380"/>
                      </a:lnTo>
                      <a:lnTo>
                        <a:pt x="154275" y="624635"/>
                      </a:lnTo>
                      <a:close/>
                      <a:moveTo>
                        <a:pt x="778082" y="581738"/>
                      </a:moveTo>
                      <a:cubicBezTo>
                        <a:pt x="783825" y="581065"/>
                        <a:pt x="788287" y="582533"/>
                        <a:pt x="790106" y="586301"/>
                      </a:cubicBezTo>
                      <a:cubicBezTo>
                        <a:pt x="793743" y="593835"/>
                        <a:pt x="785433" y="607718"/>
                        <a:pt x="771545" y="617307"/>
                      </a:cubicBezTo>
                      <a:cubicBezTo>
                        <a:pt x="757656" y="626896"/>
                        <a:pt x="743447" y="628561"/>
                        <a:pt x="739809" y="621026"/>
                      </a:cubicBezTo>
                      <a:cubicBezTo>
                        <a:pt x="736171" y="613491"/>
                        <a:pt x="744481" y="599608"/>
                        <a:pt x="758370" y="590019"/>
                      </a:cubicBezTo>
                      <a:cubicBezTo>
                        <a:pt x="765315" y="585225"/>
                        <a:pt x="772339" y="582411"/>
                        <a:pt x="778082" y="581738"/>
                      </a:cubicBezTo>
                      <a:close/>
                      <a:moveTo>
                        <a:pt x="1088319" y="581709"/>
                      </a:moveTo>
                      <a:cubicBezTo>
                        <a:pt x="1094089" y="581635"/>
                        <a:pt x="1098427" y="583560"/>
                        <a:pt x="1099965" y="587502"/>
                      </a:cubicBezTo>
                      <a:cubicBezTo>
                        <a:pt x="1101504" y="591445"/>
                        <a:pt x="1099952" y="596658"/>
                        <a:pt x="1096198" y="601899"/>
                      </a:cubicBezTo>
                      <a:lnTo>
                        <a:pt x="1080422" y="615434"/>
                      </a:lnTo>
                      <a:lnTo>
                        <a:pt x="1052989" y="618689"/>
                      </a:lnTo>
                      <a:lnTo>
                        <a:pt x="1051319" y="618852"/>
                      </a:lnTo>
                      <a:lnTo>
                        <a:pt x="1047337" y="616871"/>
                      </a:lnTo>
                      <a:cubicBezTo>
                        <a:pt x="1044260" y="608987"/>
                        <a:pt x="1053546" y="596021"/>
                        <a:pt x="1068080" y="587911"/>
                      </a:cubicBezTo>
                      <a:cubicBezTo>
                        <a:pt x="1075347" y="583855"/>
                        <a:pt x="1082548" y="581783"/>
                        <a:pt x="1088319" y="581709"/>
                      </a:cubicBezTo>
                      <a:close/>
                      <a:moveTo>
                        <a:pt x="438503" y="556208"/>
                      </a:moveTo>
                      <a:cubicBezTo>
                        <a:pt x="444246" y="555535"/>
                        <a:pt x="448708" y="557003"/>
                        <a:pt x="450527" y="560771"/>
                      </a:cubicBezTo>
                      <a:cubicBezTo>
                        <a:pt x="454164" y="568306"/>
                        <a:pt x="445854" y="582188"/>
                        <a:pt x="431966" y="591777"/>
                      </a:cubicBezTo>
                      <a:cubicBezTo>
                        <a:pt x="418077" y="601367"/>
                        <a:pt x="403868" y="603031"/>
                        <a:pt x="400230" y="595496"/>
                      </a:cubicBezTo>
                      <a:cubicBezTo>
                        <a:pt x="396592" y="587961"/>
                        <a:pt x="404902" y="574079"/>
                        <a:pt x="418791" y="564490"/>
                      </a:cubicBezTo>
                      <a:cubicBezTo>
                        <a:pt x="425736" y="559695"/>
                        <a:pt x="432760" y="556882"/>
                        <a:pt x="438503" y="556208"/>
                      </a:cubicBezTo>
                      <a:close/>
                      <a:moveTo>
                        <a:pt x="1652576" y="530203"/>
                      </a:moveTo>
                      <a:cubicBezTo>
                        <a:pt x="1658269" y="529074"/>
                        <a:pt x="1665664" y="529618"/>
                        <a:pt x="1673409" y="532101"/>
                      </a:cubicBezTo>
                      <a:cubicBezTo>
                        <a:pt x="1681155" y="534582"/>
                        <a:pt x="1687785" y="538532"/>
                        <a:pt x="1692244" y="542913"/>
                      </a:cubicBezTo>
                      <a:lnTo>
                        <a:pt x="1693917" y="546773"/>
                      </a:lnTo>
                      <a:lnTo>
                        <a:pt x="1663057" y="548771"/>
                      </a:lnTo>
                      <a:lnTo>
                        <a:pt x="1647232" y="550517"/>
                      </a:lnTo>
                      <a:lnTo>
                        <a:pt x="1641949" y="538330"/>
                      </a:lnTo>
                      <a:cubicBezTo>
                        <a:pt x="1642892" y="534128"/>
                        <a:pt x="1646883" y="531330"/>
                        <a:pt x="1652576" y="530203"/>
                      </a:cubicBezTo>
                      <a:close/>
                      <a:moveTo>
                        <a:pt x="2085280" y="521229"/>
                      </a:moveTo>
                      <a:cubicBezTo>
                        <a:pt x="2090870" y="519516"/>
                        <a:pt x="2095466" y="520152"/>
                        <a:pt x="2097744" y="523544"/>
                      </a:cubicBezTo>
                      <a:lnTo>
                        <a:pt x="2097179" y="534241"/>
                      </a:lnTo>
                      <a:lnTo>
                        <a:pt x="2066250" y="533857"/>
                      </a:lnTo>
                      <a:lnTo>
                        <a:pt x="2066856" y="533011"/>
                      </a:lnTo>
                      <a:cubicBezTo>
                        <a:pt x="2073107" y="527006"/>
                        <a:pt x="2079690" y="522942"/>
                        <a:pt x="2085280" y="521229"/>
                      </a:cubicBezTo>
                      <a:close/>
                      <a:moveTo>
                        <a:pt x="7453" y="521229"/>
                      </a:moveTo>
                      <a:cubicBezTo>
                        <a:pt x="13043" y="519516"/>
                        <a:pt x="17639" y="520152"/>
                        <a:pt x="19918" y="523544"/>
                      </a:cubicBezTo>
                      <a:cubicBezTo>
                        <a:pt x="22197" y="526935"/>
                        <a:pt x="21726" y="532440"/>
                        <a:pt x="19123" y="538598"/>
                      </a:cubicBezTo>
                      <a:lnTo>
                        <a:pt x="14889" y="544511"/>
                      </a:lnTo>
                      <a:lnTo>
                        <a:pt x="3087" y="533344"/>
                      </a:lnTo>
                      <a:lnTo>
                        <a:pt x="0" y="525995"/>
                      </a:lnTo>
                      <a:close/>
                      <a:moveTo>
                        <a:pt x="2657939" y="468844"/>
                      </a:moveTo>
                      <a:cubicBezTo>
                        <a:pt x="2663693" y="469368"/>
                        <a:pt x="2670766" y="472000"/>
                        <a:pt x="2677795" y="476615"/>
                      </a:cubicBezTo>
                      <a:cubicBezTo>
                        <a:pt x="2691854" y="485844"/>
                        <a:pt x="2700412" y="499508"/>
                        <a:pt x="2696912" y="507135"/>
                      </a:cubicBezTo>
                      <a:cubicBezTo>
                        <a:pt x="2693410" y="514762"/>
                        <a:pt x="2679175" y="513465"/>
                        <a:pt x="2665116" y="504236"/>
                      </a:cubicBezTo>
                      <a:cubicBezTo>
                        <a:pt x="2651058" y="495007"/>
                        <a:pt x="2642500" y="481341"/>
                        <a:pt x="2646001" y="473715"/>
                      </a:cubicBezTo>
                      <a:cubicBezTo>
                        <a:pt x="2647751" y="469902"/>
                        <a:pt x="2652185" y="468319"/>
                        <a:pt x="2657939" y="468844"/>
                      </a:cubicBezTo>
                      <a:close/>
                      <a:moveTo>
                        <a:pt x="580113" y="468844"/>
                      </a:moveTo>
                      <a:cubicBezTo>
                        <a:pt x="585867" y="469368"/>
                        <a:pt x="592940" y="472000"/>
                        <a:pt x="599969" y="476615"/>
                      </a:cubicBezTo>
                      <a:cubicBezTo>
                        <a:pt x="614028" y="485844"/>
                        <a:pt x="622585" y="499508"/>
                        <a:pt x="619084" y="507135"/>
                      </a:cubicBezTo>
                      <a:cubicBezTo>
                        <a:pt x="615583" y="514762"/>
                        <a:pt x="601348" y="513465"/>
                        <a:pt x="587290" y="504236"/>
                      </a:cubicBezTo>
                      <a:cubicBezTo>
                        <a:pt x="573230" y="495007"/>
                        <a:pt x="564672" y="481341"/>
                        <a:pt x="568173" y="473715"/>
                      </a:cubicBezTo>
                      <a:cubicBezTo>
                        <a:pt x="569924" y="469902"/>
                        <a:pt x="574358" y="468319"/>
                        <a:pt x="580113" y="468844"/>
                      </a:cubicBezTo>
                      <a:close/>
                      <a:moveTo>
                        <a:pt x="3017188" y="428007"/>
                      </a:moveTo>
                      <a:cubicBezTo>
                        <a:pt x="3022901" y="428988"/>
                        <a:pt x="3026942" y="431684"/>
                        <a:pt x="3027959" y="435860"/>
                      </a:cubicBezTo>
                      <a:cubicBezTo>
                        <a:pt x="3029993" y="444213"/>
                        <a:pt x="3019160" y="455333"/>
                        <a:pt x="3003762" y="460695"/>
                      </a:cubicBezTo>
                      <a:cubicBezTo>
                        <a:pt x="2988364" y="466057"/>
                        <a:pt x="2974232" y="463631"/>
                        <a:pt x="2972198" y="455277"/>
                      </a:cubicBezTo>
                      <a:cubicBezTo>
                        <a:pt x="2970164" y="446924"/>
                        <a:pt x="2980998" y="435804"/>
                        <a:pt x="2996395" y="430442"/>
                      </a:cubicBezTo>
                      <a:cubicBezTo>
                        <a:pt x="3004094" y="427761"/>
                        <a:pt x="3011478" y="427027"/>
                        <a:pt x="3017188" y="428007"/>
                      </a:cubicBezTo>
                      <a:close/>
                      <a:moveTo>
                        <a:pt x="939362" y="428007"/>
                      </a:moveTo>
                      <a:cubicBezTo>
                        <a:pt x="945074" y="428988"/>
                        <a:pt x="949116" y="431684"/>
                        <a:pt x="950133" y="435860"/>
                      </a:cubicBezTo>
                      <a:cubicBezTo>
                        <a:pt x="952167" y="444213"/>
                        <a:pt x="941334" y="455333"/>
                        <a:pt x="925936" y="460695"/>
                      </a:cubicBezTo>
                      <a:cubicBezTo>
                        <a:pt x="910538" y="466057"/>
                        <a:pt x="896406" y="463631"/>
                        <a:pt x="894372" y="455277"/>
                      </a:cubicBezTo>
                      <a:cubicBezTo>
                        <a:pt x="892338" y="446924"/>
                        <a:pt x="903171" y="435804"/>
                        <a:pt x="918569" y="430442"/>
                      </a:cubicBezTo>
                      <a:cubicBezTo>
                        <a:pt x="926268" y="427761"/>
                        <a:pt x="933650" y="427027"/>
                        <a:pt x="939362" y="428007"/>
                      </a:cubicBezTo>
                      <a:close/>
                      <a:moveTo>
                        <a:pt x="3376188" y="423643"/>
                      </a:moveTo>
                      <a:cubicBezTo>
                        <a:pt x="3381931" y="422971"/>
                        <a:pt x="3386393" y="424438"/>
                        <a:pt x="3388211" y="428206"/>
                      </a:cubicBezTo>
                      <a:cubicBezTo>
                        <a:pt x="3391850" y="435741"/>
                        <a:pt x="3383540" y="449623"/>
                        <a:pt x="3369650" y="459212"/>
                      </a:cubicBezTo>
                      <a:cubicBezTo>
                        <a:pt x="3355762" y="468802"/>
                        <a:pt x="3341554" y="470466"/>
                        <a:pt x="3337915" y="462931"/>
                      </a:cubicBezTo>
                      <a:cubicBezTo>
                        <a:pt x="3334278" y="455396"/>
                        <a:pt x="3342587" y="441514"/>
                        <a:pt x="3356476" y="431925"/>
                      </a:cubicBezTo>
                      <a:cubicBezTo>
                        <a:pt x="3363421" y="427130"/>
                        <a:pt x="3370445" y="424317"/>
                        <a:pt x="3376188" y="423643"/>
                      </a:cubicBezTo>
                      <a:close/>
                      <a:moveTo>
                        <a:pt x="1298362" y="423643"/>
                      </a:moveTo>
                      <a:cubicBezTo>
                        <a:pt x="1304104" y="422971"/>
                        <a:pt x="1308566" y="424438"/>
                        <a:pt x="1310385" y="428206"/>
                      </a:cubicBezTo>
                      <a:cubicBezTo>
                        <a:pt x="1314023" y="435741"/>
                        <a:pt x="1305713" y="449623"/>
                        <a:pt x="1291824" y="459212"/>
                      </a:cubicBezTo>
                      <a:cubicBezTo>
                        <a:pt x="1277935" y="468802"/>
                        <a:pt x="1263727" y="470466"/>
                        <a:pt x="1260089" y="462931"/>
                      </a:cubicBezTo>
                      <a:cubicBezTo>
                        <a:pt x="1256451" y="455396"/>
                        <a:pt x="1264761" y="441514"/>
                        <a:pt x="1278650" y="431925"/>
                      </a:cubicBezTo>
                      <a:cubicBezTo>
                        <a:pt x="1285594" y="427130"/>
                        <a:pt x="1292619" y="424317"/>
                        <a:pt x="1298362" y="423643"/>
                      </a:cubicBezTo>
                      <a:close/>
                      <a:moveTo>
                        <a:pt x="2288722" y="373108"/>
                      </a:moveTo>
                      <a:cubicBezTo>
                        <a:pt x="2304569" y="376063"/>
                        <a:pt x="2316505" y="385428"/>
                        <a:pt x="2315384" y="394024"/>
                      </a:cubicBezTo>
                      <a:cubicBezTo>
                        <a:pt x="2314264" y="402621"/>
                        <a:pt x="2300509" y="407196"/>
                        <a:pt x="2284662" y="404241"/>
                      </a:cubicBezTo>
                      <a:cubicBezTo>
                        <a:pt x="2268816" y="401286"/>
                        <a:pt x="2256879" y="391921"/>
                        <a:pt x="2258001" y="383325"/>
                      </a:cubicBezTo>
                      <a:cubicBezTo>
                        <a:pt x="2259122" y="374728"/>
                        <a:pt x="2272876" y="370153"/>
                        <a:pt x="2288722" y="373108"/>
                      </a:cubicBezTo>
                      <a:close/>
                      <a:moveTo>
                        <a:pt x="1925738" y="373108"/>
                      </a:moveTo>
                      <a:cubicBezTo>
                        <a:pt x="1941585" y="376063"/>
                        <a:pt x="1953521" y="385428"/>
                        <a:pt x="1952401" y="394024"/>
                      </a:cubicBezTo>
                      <a:cubicBezTo>
                        <a:pt x="1951280" y="402621"/>
                        <a:pt x="1937526" y="407196"/>
                        <a:pt x="1921679" y="404241"/>
                      </a:cubicBezTo>
                      <a:cubicBezTo>
                        <a:pt x="1905833" y="401286"/>
                        <a:pt x="1893896" y="391921"/>
                        <a:pt x="1895018" y="383325"/>
                      </a:cubicBezTo>
                      <a:cubicBezTo>
                        <a:pt x="1896138" y="374728"/>
                        <a:pt x="1909893" y="370153"/>
                        <a:pt x="1925738" y="373108"/>
                      </a:cubicBezTo>
                      <a:close/>
                      <a:moveTo>
                        <a:pt x="210896" y="373108"/>
                      </a:moveTo>
                      <a:cubicBezTo>
                        <a:pt x="226741" y="376063"/>
                        <a:pt x="238678" y="385428"/>
                        <a:pt x="237558" y="394024"/>
                      </a:cubicBezTo>
                      <a:cubicBezTo>
                        <a:pt x="236436" y="402621"/>
                        <a:pt x="222682" y="407196"/>
                        <a:pt x="206836" y="404241"/>
                      </a:cubicBezTo>
                      <a:cubicBezTo>
                        <a:pt x="190990" y="401286"/>
                        <a:pt x="179053" y="391921"/>
                        <a:pt x="180174" y="383325"/>
                      </a:cubicBezTo>
                      <a:cubicBezTo>
                        <a:pt x="181295" y="374728"/>
                        <a:pt x="195049" y="370153"/>
                        <a:pt x="210896" y="373108"/>
                      </a:cubicBezTo>
                      <a:close/>
                      <a:moveTo>
                        <a:pt x="2814884" y="353608"/>
                      </a:moveTo>
                      <a:cubicBezTo>
                        <a:pt x="2820596" y="354589"/>
                        <a:pt x="2824638" y="357285"/>
                        <a:pt x="2825654" y="361461"/>
                      </a:cubicBezTo>
                      <a:cubicBezTo>
                        <a:pt x="2827689" y="369814"/>
                        <a:pt x="2816856" y="380934"/>
                        <a:pt x="2801458" y="386296"/>
                      </a:cubicBezTo>
                      <a:cubicBezTo>
                        <a:pt x="2786060" y="391657"/>
                        <a:pt x="2771928" y="389232"/>
                        <a:pt x="2769894" y="380878"/>
                      </a:cubicBezTo>
                      <a:cubicBezTo>
                        <a:pt x="2767860" y="372525"/>
                        <a:pt x="2778693" y="361405"/>
                        <a:pt x="2794091" y="356043"/>
                      </a:cubicBezTo>
                      <a:cubicBezTo>
                        <a:pt x="2801790" y="353362"/>
                        <a:pt x="2809172" y="352629"/>
                        <a:pt x="2814884" y="353608"/>
                      </a:cubicBezTo>
                      <a:close/>
                      <a:moveTo>
                        <a:pt x="737058" y="353608"/>
                      </a:moveTo>
                      <a:cubicBezTo>
                        <a:pt x="742770" y="354589"/>
                        <a:pt x="746811" y="357285"/>
                        <a:pt x="747828" y="361461"/>
                      </a:cubicBezTo>
                      <a:cubicBezTo>
                        <a:pt x="749862" y="369814"/>
                        <a:pt x="739029" y="380934"/>
                        <a:pt x="723631" y="386296"/>
                      </a:cubicBezTo>
                      <a:cubicBezTo>
                        <a:pt x="708233" y="391657"/>
                        <a:pt x="694102" y="389232"/>
                        <a:pt x="692067" y="380878"/>
                      </a:cubicBezTo>
                      <a:cubicBezTo>
                        <a:pt x="690033" y="372525"/>
                        <a:pt x="700866" y="361405"/>
                        <a:pt x="716264" y="356043"/>
                      </a:cubicBezTo>
                      <a:cubicBezTo>
                        <a:pt x="723964" y="353362"/>
                        <a:pt x="731346" y="352629"/>
                        <a:pt x="737058" y="353608"/>
                      </a:cubicBezTo>
                      <a:close/>
                      <a:moveTo>
                        <a:pt x="1665646" y="321557"/>
                      </a:moveTo>
                      <a:cubicBezTo>
                        <a:pt x="1671339" y="320428"/>
                        <a:pt x="1678733" y="320972"/>
                        <a:pt x="1686479" y="323454"/>
                      </a:cubicBezTo>
                      <a:cubicBezTo>
                        <a:pt x="1701969" y="328417"/>
                        <a:pt x="1713000" y="339255"/>
                        <a:pt x="1711117" y="347660"/>
                      </a:cubicBezTo>
                      <a:cubicBezTo>
                        <a:pt x="1709234" y="356064"/>
                        <a:pt x="1695149" y="358853"/>
                        <a:pt x="1679659" y="353889"/>
                      </a:cubicBezTo>
                      <a:cubicBezTo>
                        <a:pt x="1664168" y="348925"/>
                        <a:pt x="1653136" y="338088"/>
                        <a:pt x="1655019" y="329684"/>
                      </a:cubicBezTo>
                      <a:cubicBezTo>
                        <a:pt x="1655960" y="325482"/>
                        <a:pt x="1659953" y="322684"/>
                        <a:pt x="1665646" y="321557"/>
                      </a:cubicBezTo>
                      <a:close/>
                      <a:moveTo>
                        <a:pt x="3201584" y="314769"/>
                      </a:moveTo>
                      <a:cubicBezTo>
                        <a:pt x="3207296" y="315750"/>
                        <a:pt x="3211338" y="318446"/>
                        <a:pt x="3212354" y="322622"/>
                      </a:cubicBezTo>
                      <a:cubicBezTo>
                        <a:pt x="3214389" y="330975"/>
                        <a:pt x="3203556" y="342096"/>
                        <a:pt x="3188158" y="347457"/>
                      </a:cubicBezTo>
                      <a:cubicBezTo>
                        <a:pt x="3172760" y="352818"/>
                        <a:pt x="3158628" y="350393"/>
                        <a:pt x="3156594" y="342039"/>
                      </a:cubicBezTo>
                      <a:cubicBezTo>
                        <a:pt x="3154560" y="333686"/>
                        <a:pt x="3165393" y="322566"/>
                        <a:pt x="3180791" y="317204"/>
                      </a:cubicBezTo>
                      <a:cubicBezTo>
                        <a:pt x="3188490" y="314523"/>
                        <a:pt x="3195872" y="313790"/>
                        <a:pt x="3201584" y="314769"/>
                      </a:cubicBezTo>
                      <a:close/>
                      <a:moveTo>
                        <a:pt x="1123758" y="314769"/>
                      </a:moveTo>
                      <a:cubicBezTo>
                        <a:pt x="1129469" y="315750"/>
                        <a:pt x="1133511" y="318446"/>
                        <a:pt x="1134528" y="322622"/>
                      </a:cubicBezTo>
                      <a:cubicBezTo>
                        <a:pt x="1136562" y="330975"/>
                        <a:pt x="1125729" y="342096"/>
                        <a:pt x="1110331" y="347457"/>
                      </a:cubicBezTo>
                      <a:cubicBezTo>
                        <a:pt x="1094933" y="352818"/>
                        <a:pt x="1080802" y="350393"/>
                        <a:pt x="1078767" y="342039"/>
                      </a:cubicBezTo>
                      <a:cubicBezTo>
                        <a:pt x="1076733" y="333686"/>
                        <a:pt x="1087566" y="322566"/>
                        <a:pt x="1102964" y="317204"/>
                      </a:cubicBezTo>
                      <a:cubicBezTo>
                        <a:pt x="1110664" y="314523"/>
                        <a:pt x="1118046" y="313790"/>
                        <a:pt x="1123758" y="314769"/>
                      </a:cubicBezTo>
                      <a:close/>
                      <a:moveTo>
                        <a:pt x="3560584" y="310406"/>
                      </a:moveTo>
                      <a:cubicBezTo>
                        <a:pt x="3566326" y="309732"/>
                        <a:pt x="3570788" y="311201"/>
                        <a:pt x="3572607" y="314968"/>
                      </a:cubicBezTo>
                      <a:cubicBezTo>
                        <a:pt x="3576245" y="322503"/>
                        <a:pt x="3567936" y="336385"/>
                        <a:pt x="3554046" y="345975"/>
                      </a:cubicBezTo>
                      <a:cubicBezTo>
                        <a:pt x="3540157" y="355564"/>
                        <a:pt x="3525949" y="357228"/>
                        <a:pt x="3522311" y="349693"/>
                      </a:cubicBezTo>
                      <a:cubicBezTo>
                        <a:pt x="3518673" y="342158"/>
                        <a:pt x="3526983" y="328276"/>
                        <a:pt x="3540872" y="318687"/>
                      </a:cubicBezTo>
                      <a:cubicBezTo>
                        <a:pt x="3547816" y="313892"/>
                        <a:pt x="3554841" y="311079"/>
                        <a:pt x="3560584" y="310406"/>
                      </a:cubicBezTo>
                      <a:close/>
                      <a:moveTo>
                        <a:pt x="1482757" y="310406"/>
                      </a:moveTo>
                      <a:cubicBezTo>
                        <a:pt x="1488500" y="309732"/>
                        <a:pt x="1492962" y="311201"/>
                        <a:pt x="1494781" y="314968"/>
                      </a:cubicBezTo>
                      <a:cubicBezTo>
                        <a:pt x="1498418" y="322503"/>
                        <a:pt x="1490108" y="336385"/>
                        <a:pt x="1476220" y="345975"/>
                      </a:cubicBezTo>
                      <a:cubicBezTo>
                        <a:pt x="1462330" y="355564"/>
                        <a:pt x="1448122" y="357228"/>
                        <a:pt x="1444484" y="349693"/>
                      </a:cubicBezTo>
                      <a:cubicBezTo>
                        <a:pt x="1440846" y="342158"/>
                        <a:pt x="1449155" y="328276"/>
                        <a:pt x="1463045" y="318687"/>
                      </a:cubicBezTo>
                      <a:cubicBezTo>
                        <a:pt x="1469990" y="313892"/>
                        <a:pt x="1477014" y="311079"/>
                        <a:pt x="1482757" y="310406"/>
                      </a:cubicBezTo>
                      <a:close/>
                      <a:moveTo>
                        <a:pt x="2671008" y="260198"/>
                      </a:moveTo>
                      <a:cubicBezTo>
                        <a:pt x="2676762" y="260722"/>
                        <a:pt x="2683836" y="263355"/>
                        <a:pt x="2690864" y="267969"/>
                      </a:cubicBezTo>
                      <a:cubicBezTo>
                        <a:pt x="2704924" y="277197"/>
                        <a:pt x="2713482" y="290862"/>
                        <a:pt x="2709981" y="298489"/>
                      </a:cubicBezTo>
                      <a:cubicBezTo>
                        <a:pt x="2706480" y="306116"/>
                        <a:pt x="2692245" y="304819"/>
                        <a:pt x="2678186" y="295590"/>
                      </a:cubicBezTo>
                      <a:cubicBezTo>
                        <a:pt x="2664127" y="286361"/>
                        <a:pt x="2655569" y="272696"/>
                        <a:pt x="2659070" y="265069"/>
                      </a:cubicBezTo>
                      <a:cubicBezTo>
                        <a:pt x="2660820" y="261256"/>
                        <a:pt x="2665254" y="259673"/>
                        <a:pt x="2671008" y="260198"/>
                      </a:cubicBezTo>
                      <a:close/>
                      <a:moveTo>
                        <a:pt x="593182" y="260198"/>
                      </a:moveTo>
                      <a:cubicBezTo>
                        <a:pt x="598935" y="260722"/>
                        <a:pt x="606009" y="263355"/>
                        <a:pt x="613038" y="267969"/>
                      </a:cubicBezTo>
                      <a:cubicBezTo>
                        <a:pt x="627097" y="277197"/>
                        <a:pt x="635655" y="290862"/>
                        <a:pt x="632153" y="298489"/>
                      </a:cubicBezTo>
                      <a:cubicBezTo>
                        <a:pt x="628652" y="306116"/>
                        <a:pt x="614417" y="304819"/>
                        <a:pt x="600359" y="295590"/>
                      </a:cubicBezTo>
                      <a:cubicBezTo>
                        <a:pt x="586300" y="286361"/>
                        <a:pt x="577742" y="272696"/>
                        <a:pt x="581243" y="265069"/>
                      </a:cubicBezTo>
                      <a:cubicBezTo>
                        <a:pt x="582994" y="261256"/>
                        <a:pt x="587428" y="259673"/>
                        <a:pt x="593182" y="260198"/>
                      </a:cubicBezTo>
                      <a:close/>
                      <a:moveTo>
                        <a:pt x="2473118" y="259871"/>
                      </a:moveTo>
                      <a:cubicBezTo>
                        <a:pt x="2488964" y="262825"/>
                        <a:pt x="2500900" y="272190"/>
                        <a:pt x="2499780" y="280787"/>
                      </a:cubicBezTo>
                      <a:cubicBezTo>
                        <a:pt x="2498659" y="289383"/>
                        <a:pt x="2484904" y="293959"/>
                        <a:pt x="2469058" y="291003"/>
                      </a:cubicBezTo>
                      <a:cubicBezTo>
                        <a:pt x="2453212" y="288048"/>
                        <a:pt x="2441275" y="278684"/>
                        <a:pt x="2442396" y="270087"/>
                      </a:cubicBezTo>
                      <a:cubicBezTo>
                        <a:pt x="2443517" y="261490"/>
                        <a:pt x="2457272" y="256915"/>
                        <a:pt x="2473118" y="259871"/>
                      </a:cubicBezTo>
                      <a:close/>
                      <a:moveTo>
                        <a:pt x="2110134" y="259871"/>
                      </a:moveTo>
                      <a:cubicBezTo>
                        <a:pt x="2125981" y="262825"/>
                        <a:pt x="2137917" y="272190"/>
                        <a:pt x="2136796" y="280787"/>
                      </a:cubicBezTo>
                      <a:cubicBezTo>
                        <a:pt x="2135676" y="289383"/>
                        <a:pt x="2121921" y="293959"/>
                        <a:pt x="2106074" y="291003"/>
                      </a:cubicBezTo>
                      <a:cubicBezTo>
                        <a:pt x="2090228" y="288048"/>
                        <a:pt x="2078292" y="278684"/>
                        <a:pt x="2079413" y="270087"/>
                      </a:cubicBezTo>
                      <a:cubicBezTo>
                        <a:pt x="2080534" y="261490"/>
                        <a:pt x="2094288" y="256915"/>
                        <a:pt x="2110134" y="259871"/>
                      </a:cubicBezTo>
                      <a:close/>
                      <a:moveTo>
                        <a:pt x="395291" y="259871"/>
                      </a:moveTo>
                      <a:cubicBezTo>
                        <a:pt x="411137" y="262825"/>
                        <a:pt x="423074" y="272190"/>
                        <a:pt x="421953" y="280787"/>
                      </a:cubicBezTo>
                      <a:cubicBezTo>
                        <a:pt x="420832" y="289383"/>
                        <a:pt x="407077" y="293959"/>
                        <a:pt x="391231" y="291003"/>
                      </a:cubicBezTo>
                      <a:cubicBezTo>
                        <a:pt x="375386" y="288048"/>
                        <a:pt x="363449" y="278684"/>
                        <a:pt x="364569" y="270087"/>
                      </a:cubicBezTo>
                      <a:cubicBezTo>
                        <a:pt x="365691" y="261490"/>
                        <a:pt x="379444" y="256915"/>
                        <a:pt x="395291" y="259871"/>
                      </a:cubicBezTo>
                      <a:close/>
                      <a:moveTo>
                        <a:pt x="2999281" y="240370"/>
                      </a:moveTo>
                      <a:cubicBezTo>
                        <a:pt x="3004993" y="241351"/>
                        <a:pt x="3009035" y="244047"/>
                        <a:pt x="3010051" y="248223"/>
                      </a:cubicBezTo>
                      <a:cubicBezTo>
                        <a:pt x="3012086" y="256576"/>
                        <a:pt x="3001253" y="267697"/>
                        <a:pt x="2985854" y="273058"/>
                      </a:cubicBezTo>
                      <a:cubicBezTo>
                        <a:pt x="2970457" y="278419"/>
                        <a:pt x="2956324" y="275995"/>
                        <a:pt x="2954290" y="267640"/>
                      </a:cubicBezTo>
                      <a:cubicBezTo>
                        <a:pt x="2952256" y="259287"/>
                        <a:pt x="2963090" y="248167"/>
                        <a:pt x="2978487" y="242806"/>
                      </a:cubicBezTo>
                      <a:cubicBezTo>
                        <a:pt x="2986187" y="240124"/>
                        <a:pt x="2993568" y="239391"/>
                        <a:pt x="2999281" y="240370"/>
                      </a:cubicBezTo>
                      <a:close/>
                      <a:moveTo>
                        <a:pt x="921454" y="240370"/>
                      </a:moveTo>
                      <a:cubicBezTo>
                        <a:pt x="927167" y="241351"/>
                        <a:pt x="931207" y="244047"/>
                        <a:pt x="932225" y="248223"/>
                      </a:cubicBezTo>
                      <a:cubicBezTo>
                        <a:pt x="934259" y="256576"/>
                        <a:pt x="923425" y="267697"/>
                        <a:pt x="908028" y="273058"/>
                      </a:cubicBezTo>
                      <a:cubicBezTo>
                        <a:pt x="892629" y="278419"/>
                        <a:pt x="878498" y="275995"/>
                        <a:pt x="876464" y="267640"/>
                      </a:cubicBezTo>
                      <a:cubicBezTo>
                        <a:pt x="874430" y="259287"/>
                        <a:pt x="885262" y="248167"/>
                        <a:pt x="900661" y="242806"/>
                      </a:cubicBezTo>
                      <a:cubicBezTo>
                        <a:pt x="908360" y="240124"/>
                        <a:pt x="915742" y="239391"/>
                        <a:pt x="921454" y="240370"/>
                      </a:cubicBezTo>
                      <a:close/>
                      <a:moveTo>
                        <a:pt x="2907325" y="130962"/>
                      </a:moveTo>
                      <a:cubicBezTo>
                        <a:pt x="2913037" y="131943"/>
                        <a:pt x="2917079" y="134638"/>
                        <a:pt x="2918095" y="138815"/>
                      </a:cubicBezTo>
                      <a:cubicBezTo>
                        <a:pt x="2920130" y="147168"/>
                        <a:pt x="2909297" y="158288"/>
                        <a:pt x="2893898" y="163649"/>
                      </a:cubicBezTo>
                      <a:cubicBezTo>
                        <a:pt x="2878501" y="169011"/>
                        <a:pt x="2864368" y="166586"/>
                        <a:pt x="2862334" y="158231"/>
                      </a:cubicBezTo>
                      <a:cubicBezTo>
                        <a:pt x="2860300" y="149878"/>
                        <a:pt x="2871134" y="138758"/>
                        <a:pt x="2886531" y="133397"/>
                      </a:cubicBezTo>
                      <a:cubicBezTo>
                        <a:pt x="2894231" y="130715"/>
                        <a:pt x="2901614" y="129982"/>
                        <a:pt x="2907325" y="130962"/>
                      </a:cubicBezTo>
                      <a:close/>
                      <a:moveTo>
                        <a:pt x="829498" y="130962"/>
                      </a:moveTo>
                      <a:cubicBezTo>
                        <a:pt x="835211" y="131943"/>
                        <a:pt x="839251" y="134638"/>
                        <a:pt x="840269" y="138815"/>
                      </a:cubicBezTo>
                      <a:cubicBezTo>
                        <a:pt x="842303" y="147168"/>
                        <a:pt x="831469" y="158288"/>
                        <a:pt x="816072" y="163649"/>
                      </a:cubicBezTo>
                      <a:cubicBezTo>
                        <a:pt x="800673" y="169011"/>
                        <a:pt x="786542" y="166586"/>
                        <a:pt x="784508" y="158231"/>
                      </a:cubicBezTo>
                      <a:cubicBezTo>
                        <a:pt x="782474" y="149878"/>
                        <a:pt x="793306" y="138758"/>
                        <a:pt x="808705" y="133397"/>
                      </a:cubicBezTo>
                      <a:cubicBezTo>
                        <a:pt x="816404" y="130715"/>
                        <a:pt x="823786" y="129982"/>
                        <a:pt x="829498" y="130962"/>
                      </a:cubicBezTo>
                      <a:close/>
                      <a:moveTo>
                        <a:pt x="1777930" y="124623"/>
                      </a:moveTo>
                      <a:cubicBezTo>
                        <a:pt x="1783623" y="123495"/>
                        <a:pt x="1791017" y="124038"/>
                        <a:pt x="1798763" y="126521"/>
                      </a:cubicBezTo>
                      <a:cubicBezTo>
                        <a:pt x="1814253" y="131485"/>
                        <a:pt x="1825284" y="142322"/>
                        <a:pt x="1823401" y="150726"/>
                      </a:cubicBezTo>
                      <a:cubicBezTo>
                        <a:pt x="1821518" y="159130"/>
                        <a:pt x="1807434" y="161919"/>
                        <a:pt x="1791943" y="156956"/>
                      </a:cubicBezTo>
                      <a:cubicBezTo>
                        <a:pt x="1776452" y="151992"/>
                        <a:pt x="1765420" y="141155"/>
                        <a:pt x="1767303" y="132750"/>
                      </a:cubicBezTo>
                      <a:cubicBezTo>
                        <a:pt x="1768244" y="128548"/>
                        <a:pt x="1772237" y="125750"/>
                        <a:pt x="1777930" y="124623"/>
                      </a:cubicBezTo>
                      <a:close/>
                      <a:moveTo>
                        <a:pt x="3273900" y="119895"/>
                      </a:moveTo>
                      <a:cubicBezTo>
                        <a:pt x="3289844" y="121973"/>
                        <a:pt x="3302130" y="130671"/>
                        <a:pt x="3301341" y="139320"/>
                      </a:cubicBezTo>
                      <a:cubicBezTo>
                        <a:pt x="3300553" y="147969"/>
                        <a:pt x="3286989" y="153297"/>
                        <a:pt x="3271046" y="151220"/>
                      </a:cubicBezTo>
                      <a:cubicBezTo>
                        <a:pt x="3255103" y="149141"/>
                        <a:pt x="3242818" y="140444"/>
                        <a:pt x="3243606" y="131795"/>
                      </a:cubicBezTo>
                      <a:cubicBezTo>
                        <a:pt x="3244394" y="123146"/>
                        <a:pt x="3257957" y="117818"/>
                        <a:pt x="3273900" y="119895"/>
                      </a:cubicBezTo>
                      <a:close/>
                      <a:moveTo>
                        <a:pt x="1196074" y="119895"/>
                      </a:moveTo>
                      <a:cubicBezTo>
                        <a:pt x="1212018" y="121973"/>
                        <a:pt x="1224303" y="130671"/>
                        <a:pt x="1223515" y="139320"/>
                      </a:cubicBezTo>
                      <a:cubicBezTo>
                        <a:pt x="1222726" y="147969"/>
                        <a:pt x="1209163" y="153297"/>
                        <a:pt x="1193220" y="151220"/>
                      </a:cubicBezTo>
                      <a:cubicBezTo>
                        <a:pt x="1177276" y="149141"/>
                        <a:pt x="1164991" y="140444"/>
                        <a:pt x="1165779" y="131795"/>
                      </a:cubicBezTo>
                      <a:cubicBezTo>
                        <a:pt x="1166567" y="123146"/>
                        <a:pt x="1180131" y="117818"/>
                        <a:pt x="1196074" y="119895"/>
                      </a:cubicBezTo>
                      <a:close/>
                      <a:moveTo>
                        <a:pt x="2313276" y="84542"/>
                      </a:moveTo>
                      <a:cubicBezTo>
                        <a:pt x="2318569" y="86618"/>
                        <a:pt x="2324518" y="91112"/>
                        <a:pt x="2329871" y="97530"/>
                      </a:cubicBezTo>
                      <a:cubicBezTo>
                        <a:pt x="2340575" y="110368"/>
                        <a:pt x="2344834" y="126041"/>
                        <a:pt x="2339382" y="132541"/>
                      </a:cubicBezTo>
                      <a:cubicBezTo>
                        <a:pt x="2333931" y="139042"/>
                        <a:pt x="2320835" y="133905"/>
                        <a:pt x="2310131" y="121067"/>
                      </a:cubicBezTo>
                      <a:cubicBezTo>
                        <a:pt x="2299427" y="108231"/>
                        <a:pt x="2295169" y="92556"/>
                        <a:pt x="2300620" y="86056"/>
                      </a:cubicBezTo>
                      <a:cubicBezTo>
                        <a:pt x="2303346" y="82805"/>
                        <a:pt x="2307982" y="82466"/>
                        <a:pt x="2313276" y="84542"/>
                      </a:cubicBezTo>
                      <a:close/>
                      <a:moveTo>
                        <a:pt x="1464540" y="52929"/>
                      </a:moveTo>
                      <a:cubicBezTo>
                        <a:pt x="1470283" y="52255"/>
                        <a:pt x="1474744" y="53724"/>
                        <a:pt x="1476564" y="57491"/>
                      </a:cubicBezTo>
                      <a:cubicBezTo>
                        <a:pt x="1480201" y="65026"/>
                        <a:pt x="1471892" y="78908"/>
                        <a:pt x="1458003" y="88498"/>
                      </a:cubicBezTo>
                      <a:cubicBezTo>
                        <a:pt x="1444113" y="98087"/>
                        <a:pt x="1429905" y="99751"/>
                        <a:pt x="1426268" y="92216"/>
                      </a:cubicBezTo>
                      <a:cubicBezTo>
                        <a:pt x="1422629" y="84681"/>
                        <a:pt x="1430939" y="70799"/>
                        <a:pt x="1444829" y="61210"/>
                      </a:cubicBezTo>
                      <a:cubicBezTo>
                        <a:pt x="1451773" y="56415"/>
                        <a:pt x="1458798" y="53602"/>
                        <a:pt x="1464540" y="52929"/>
                      </a:cubicBezTo>
                      <a:close/>
                      <a:moveTo>
                        <a:pt x="1037664" y="45785"/>
                      </a:moveTo>
                      <a:lnTo>
                        <a:pt x="1031570" y="54294"/>
                      </a:lnTo>
                      <a:cubicBezTo>
                        <a:pt x="1019068" y="66307"/>
                        <a:pt x="1005238" y="70546"/>
                        <a:pt x="1000682" y="63763"/>
                      </a:cubicBezTo>
                      <a:lnTo>
                        <a:pt x="1001408" y="50031"/>
                      </a:lnTo>
                      <a:lnTo>
                        <a:pt x="1022581" y="47143"/>
                      </a:lnTo>
                      <a:close/>
                      <a:moveTo>
                        <a:pt x="2578800" y="33030"/>
                      </a:moveTo>
                      <a:cubicBezTo>
                        <a:pt x="2594647" y="35984"/>
                        <a:pt x="2606583" y="45349"/>
                        <a:pt x="2605462" y="53946"/>
                      </a:cubicBezTo>
                      <a:cubicBezTo>
                        <a:pt x="2604342" y="62542"/>
                        <a:pt x="2590587" y="67117"/>
                        <a:pt x="2574740" y="64162"/>
                      </a:cubicBezTo>
                      <a:cubicBezTo>
                        <a:pt x="2558895" y="61207"/>
                        <a:pt x="2546958" y="51842"/>
                        <a:pt x="2548080" y="43246"/>
                      </a:cubicBezTo>
                      <a:cubicBezTo>
                        <a:pt x="2549200" y="34649"/>
                        <a:pt x="2562955" y="30074"/>
                        <a:pt x="2578800" y="33030"/>
                      </a:cubicBezTo>
                      <a:close/>
                      <a:moveTo>
                        <a:pt x="1641801" y="657"/>
                      </a:moveTo>
                      <a:lnTo>
                        <a:pt x="1637088" y="4261"/>
                      </a:lnTo>
                      <a:cubicBezTo>
                        <a:pt x="1631395" y="5388"/>
                        <a:pt x="1624001" y="4845"/>
                        <a:pt x="1616255" y="2363"/>
                      </a:cubicBezTo>
                      <a:lnTo>
                        <a:pt x="1615886" y="2151"/>
                      </a:lnTo>
                      <a:close/>
                      <a:moveTo>
                        <a:pt x="2148692" y="1"/>
                      </a:moveTo>
                      <a:cubicBezTo>
                        <a:pt x="2164729" y="28"/>
                        <a:pt x="2177722" y="7105"/>
                        <a:pt x="2177711" y="15805"/>
                      </a:cubicBezTo>
                      <a:cubicBezTo>
                        <a:pt x="2177700" y="24506"/>
                        <a:pt x="2164692" y="31537"/>
                        <a:pt x="2148654" y="31510"/>
                      </a:cubicBezTo>
                      <a:cubicBezTo>
                        <a:pt x="2132616" y="31483"/>
                        <a:pt x="2119624" y="24406"/>
                        <a:pt x="2119634" y="15705"/>
                      </a:cubicBezTo>
                      <a:cubicBezTo>
                        <a:pt x="2119644" y="7005"/>
                        <a:pt x="2132654" y="-26"/>
                        <a:pt x="2148692" y="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BECD3DF8-B9AB-40B5-AA55-3D73359C3B18}"/>
                    </a:ext>
                  </a:extLst>
                </p:cNvPr>
                <p:cNvSpPr/>
                <p:nvPr/>
              </p:nvSpPr>
              <p:spPr>
                <a:xfrm>
                  <a:off x="2299076" y="2709855"/>
                  <a:ext cx="3631198" cy="360178"/>
                </a:xfrm>
                <a:custGeom>
                  <a:avLst/>
                  <a:gdLst>
                    <a:gd name="connsiteX0" fmla="*/ 2994210 w 5313986"/>
                    <a:gd name="connsiteY0" fmla="*/ 20 h 527093"/>
                    <a:gd name="connsiteX1" fmla="*/ 5298500 w 5313986"/>
                    <a:gd name="connsiteY1" fmla="*/ 395266 h 527093"/>
                    <a:gd name="connsiteX2" fmla="*/ 5313986 w 5313986"/>
                    <a:gd name="connsiteY2" fmla="*/ 410848 h 527093"/>
                    <a:gd name="connsiteX3" fmla="*/ 5310019 w 5313986"/>
                    <a:gd name="connsiteY3" fmla="*/ 409196 h 527093"/>
                    <a:gd name="connsiteX4" fmla="*/ 2820935 w 5313986"/>
                    <a:gd name="connsiteY4" fmla="*/ 172895 h 527093"/>
                    <a:gd name="connsiteX5" fmla="*/ 23779 w 5313986"/>
                    <a:gd name="connsiteY5" fmla="*/ 516451 h 527093"/>
                    <a:gd name="connsiteX6" fmla="*/ 0 w 5313986"/>
                    <a:gd name="connsiteY6" fmla="*/ 527093 h 527093"/>
                    <a:gd name="connsiteX7" fmla="*/ 10016 w 5313986"/>
                    <a:gd name="connsiteY7" fmla="*/ 512883 h 527093"/>
                    <a:gd name="connsiteX8" fmla="*/ 2815367 w 5313986"/>
                    <a:gd name="connsiteY8" fmla="*/ 1621 h 527093"/>
                    <a:gd name="connsiteX9" fmla="*/ 2994210 w 5313986"/>
                    <a:gd name="connsiteY9" fmla="*/ 20 h 52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3986" h="527093">
                      <a:moveTo>
                        <a:pt x="2994210" y="20"/>
                      </a:moveTo>
                      <a:cubicBezTo>
                        <a:pt x="3775387" y="1714"/>
                        <a:pt x="4972237" y="109845"/>
                        <a:pt x="5298500" y="395266"/>
                      </a:cubicBezTo>
                      <a:lnTo>
                        <a:pt x="5313986" y="410848"/>
                      </a:lnTo>
                      <a:lnTo>
                        <a:pt x="5310019" y="409196"/>
                      </a:lnTo>
                      <a:cubicBezTo>
                        <a:pt x="4841241" y="231901"/>
                        <a:pt x="3553834" y="154587"/>
                        <a:pt x="2820935" y="172895"/>
                      </a:cubicBezTo>
                      <a:cubicBezTo>
                        <a:pt x="2088037" y="191203"/>
                        <a:pt x="555207" y="301182"/>
                        <a:pt x="23779" y="516451"/>
                      </a:cubicBezTo>
                      <a:lnTo>
                        <a:pt x="0" y="527093"/>
                      </a:lnTo>
                      <a:lnTo>
                        <a:pt x="10016" y="512883"/>
                      </a:lnTo>
                      <a:cubicBezTo>
                        <a:pt x="347142" y="114691"/>
                        <a:pt x="2024157" y="18290"/>
                        <a:pt x="2815367" y="1621"/>
                      </a:cubicBezTo>
                      <a:cubicBezTo>
                        <a:pt x="2871882" y="430"/>
                        <a:pt x="2931716" y="-115"/>
                        <a:pt x="2994210" y="20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507673A4-42A4-423E-9785-0E9737A115AA}"/>
                    </a:ext>
                  </a:extLst>
                </p:cNvPr>
                <p:cNvSpPr/>
                <p:nvPr/>
              </p:nvSpPr>
              <p:spPr>
                <a:xfrm>
                  <a:off x="2311261" y="3147031"/>
                  <a:ext cx="3632675" cy="234010"/>
                </a:xfrm>
                <a:custGeom>
                  <a:avLst/>
                  <a:gdLst>
                    <a:gd name="connsiteX0" fmla="*/ 2970573 w 5316148"/>
                    <a:gd name="connsiteY0" fmla="*/ 257 h 342456"/>
                    <a:gd name="connsiteX1" fmla="*/ 5250461 w 5316148"/>
                    <a:gd name="connsiteY1" fmla="*/ 56495 h 342456"/>
                    <a:gd name="connsiteX2" fmla="*/ 5316148 w 5316148"/>
                    <a:gd name="connsiteY2" fmla="*/ 38806 h 342456"/>
                    <a:gd name="connsiteX3" fmla="*/ 5297805 w 5316148"/>
                    <a:gd name="connsiteY3" fmla="*/ 59412 h 342456"/>
                    <a:gd name="connsiteX4" fmla="*/ 2782296 w 5316148"/>
                    <a:gd name="connsiteY4" fmla="*/ 154327 h 342456"/>
                    <a:gd name="connsiteX5" fmla="*/ 9027 w 5316148"/>
                    <a:gd name="connsiteY5" fmla="*/ 194678 h 342456"/>
                    <a:gd name="connsiteX6" fmla="*/ 0 w 5316148"/>
                    <a:gd name="connsiteY6" fmla="*/ 184347 h 342456"/>
                    <a:gd name="connsiteX7" fmla="*/ 107799 w 5316148"/>
                    <a:gd name="connsiteY7" fmla="*/ 207947 h 342456"/>
                    <a:gd name="connsiteX8" fmla="*/ 2787293 w 5316148"/>
                    <a:gd name="connsiteY8" fmla="*/ 1502 h 342456"/>
                    <a:gd name="connsiteX9" fmla="*/ 2970573 w 5316148"/>
                    <a:gd name="connsiteY9" fmla="*/ 257 h 342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6148" h="342456">
                      <a:moveTo>
                        <a:pt x="2970573" y="257"/>
                      </a:moveTo>
                      <a:cubicBezTo>
                        <a:pt x="3731117" y="7043"/>
                        <a:pt x="4795388" y="145089"/>
                        <a:pt x="5250461" y="56495"/>
                      </a:cubicBezTo>
                      <a:lnTo>
                        <a:pt x="5316148" y="38806"/>
                      </a:lnTo>
                      <a:lnTo>
                        <a:pt x="5297805" y="59412"/>
                      </a:lnTo>
                      <a:cubicBezTo>
                        <a:pt x="4977170" y="359698"/>
                        <a:pt x="3601764" y="137063"/>
                        <a:pt x="2782296" y="154327"/>
                      </a:cubicBezTo>
                      <a:cubicBezTo>
                        <a:pt x="1962829" y="171591"/>
                        <a:pt x="376729" y="541402"/>
                        <a:pt x="9027" y="194678"/>
                      </a:cubicBezTo>
                      <a:lnTo>
                        <a:pt x="0" y="184347"/>
                      </a:lnTo>
                      <a:lnTo>
                        <a:pt x="107799" y="207947"/>
                      </a:lnTo>
                      <a:cubicBezTo>
                        <a:pt x="696380" y="294786"/>
                        <a:pt x="2025079" y="20542"/>
                        <a:pt x="2787293" y="1502"/>
                      </a:cubicBezTo>
                      <a:cubicBezTo>
                        <a:pt x="2845925" y="38"/>
                        <a:pt x="2907194" y="-308"/>
                        <a:pt x="2970573" y="257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EEAF9DA3-0DE4-41E7-AC8F-F5D7E7FF1C3F}"/>
                  </a:ext>
                </a:extLst>
              </p:cNvPr>
              <p:cNvGrpSpPr/>
              <p:nvPr/>
            </p:nvGrpSpPr>
            <p:grpSpPr>
              <a:xfrm rot="20863462">
                <a:off x="7250764" y="2147133"/>
                <a:ext cx="1784417" cy="318978"/>
                <a:chOff x="2217420" y="2709855"/>
                <a:chExt cx="3754727" cy="671186"/>
              </a:xfrm>
            </p:grpSpPr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B5C68DBD-7BC6-4344-99A9-F5F8C32E1AA3}"/>
                    </a:ext>
                  </a:extLst>
                </p:cNvPr>
                <p:cNvSpPr/>
                <p:nvPr/>
              </p:nvSpPr>
              <p:spPr>
                <a:xfrm rot="21077948">
                  <a:off x="2217420" y="3127520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198">
                  <a:extLst>
                    <a:ext uri="{FF2B5EF4-FFF2-40B4-BE49-F238E27FC236}">
                      <a16:creationId xmlns:a16="http://schemas.microsoft.com/office/drawing/2014/main" id="{1C20457C-F8D4-4170-ACB0-80069C542630}"/>
                    </a:ext>
                  </a:extLst>
                </p:cNvPr>
                <p:cNvSpPr/>
                <p:nvPr/>
              </p:nvSpPr>
              <p:spPr>
                <a:xfrm>
                  <a:off x="2259709" y="2709855"/>
                  <a:ext cx="3712438" cy="671186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32874" h="982230">
                      <a:moveTo>
                        <a:pt x="3804" y="702661"/>
                      </a:moveTo>
                      <a:cubicBezTo>
                        <a:pt x="-100336" y="143861"/>
                        <a:pt x="1960874" y="20671"/>
                        <a:pt x="2865114" y="1621"/>
                      </a:cubicBezTo>
                      <a:cubicBezTo>
                        <a:pt x="3769354" y="-17429"/>
                        <a:pt x="5523224" y="128621"/>
                        <a:pt x="5429244" y="588361"/>
                      </a:cubicBezTo>
                      <a:cubicBezTo>
                        <a:pt x="5335264" y="1048101"/>
                        <a:pt x="3754114" y="775051"/>
                        <a:pt x="2849874" y="794101"/>
                      </a:cubicBezTo>
                      <a:cubicBezTo>
                        <a:pt x="1945634" y="813151"/>
                        <a:pt x="107944" y="1261461"/>
                        <a:pt x="3804" y="7026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896E0691-26A6-4111-A65A-E3069F4F0BA9}"/>
                    </a:ext>
                  </a:extLst>
                </p:cNvPr>
                <p:cNvSpPr/>
                <p:nvPr/>
              </p:nvSpPr>
              <p:spPr>
                <a:xfrm>
                  <a:off x="2285384" y="2717578"/>
                  <a:ext cx="3573461" cy="634380"/>
                </a:xfrm>
                <a:custGeom>
                  <a:avLst/>
                  <a:gdLst>
                    <a:gd name="connsiteX0" fmla="*/ 170037 w 3573461"/>
                    <a:gd name="connsiteY0" fmla="*/ 623176 h 634380"/>
                    <a:gd name="connsiteX1" fmla="*/ 190032 w 3573461"/>
                    <a:gd name="connsiteY1" fmla="*/ 630424 h 634380"/>
                    <a:gd name="connsiteX2" fmla="*/ 192451 w 3573461"/>
                    <a:gd name="connsiteY2" fmla="*/ 634380 h 634380"/>
                    <a:gd name="connsiteX3" fmla="*/ 154275 w 3573461"/>
                    <a:gd name="connsiteY3" fmla="*/ 624635 h 634380"/>
                    <a:gd name="connsiteX4" fmla="*/ 778082 w 3573461"/>
                    <a:gd name="connsiteY4" fmla="*/ 581738 h 634380"/>
                    <a:gd name="connsiteX5" fmla="*/ 790106 w 3573461"/>
                    <a:gd name="connsiteY5" fmla="*/ 586301 h 634380"/>
                    <a:gd name="connsiteX6" fmla="*/ 771545 w 3573461"/>
                    <a:gd name="connsiteY6" fmla="*/ 617307 h 634380"/>
                    <a:gd name="connsiteX7" fmla="*/ 739809 w 3573461"/>
                    <a:gd name="connsiteY7" fmla="*/ 621026 h 634380"/>
                    <a:gd name="connsiteX8" fmla="*/ 758370 w 3573461"/>
                    <a:gd name="connsiteY8" fmla="*/ 590019 h 634380"/>
                    <a:gd name="connsiteX9" fmla="*/ 778082 w 3573461"/>
                    <a:gd name="connsiteY9" fmla="*/ 581738 h 634380"/>
                    <a:gd name="connsiteX10" fmla="*/ 1088319 w 3573461"/>
                    <a:gd name="connsiteY10" fmla="*/ 581709 h 634380"/>
                    <a:gd name="connsiteX11" fmla="*/ 1099965 w 3573461"/>
                    <a:gd name="connsiteY11" fmla="*/ 587502 h 634380"/>
                    <a:gd name="connsiteX12" fmla="*/ 1096198 w 3573461"/>
                    <a:gd name="connsiteY12" fmla="*/ 601899 h 634380"/>
                    <a:gd name="connsiteX13" fmla="*/ 1080422 w 3573461"/>
                    <a:gd name="connsiteY13" fmla="*/ 615434 h 634380"/>
                    <a:gd name="connsiteX14" fmla="*/ 1052989 w 3573461"/>
                    <a:gd name="connsiteY14" fmla="*/ 618689 h 634380"/>
                    <a:gd name="connsiteX15" fmla="*/ 1051319 w 3573461"/>
                    <a:gd name="connsiteY15" fmla="*/ 618852 h 634380"/>
                    <a:gd name="connsiteX16" fmla="*/ 1047337 w 3573461"/>
                    <a:gd name="connsiteY16" fmla="*/ 616871 h 634380"/>
                    <a:gd name="connsiteX17" fmla="*/ 1068080 w 3573461"/>
                    <a:gd name="connsiteY17" fmla="*/ 587911 h 634380"/>
                    <a:gd name="connsiteX18" fmla="*/ 1088319 w 3573461"/>
                    <a:gd name="connsiteY18" fmla="*/ 581709 h 634380"/>
                    <a:gd name="connsiteX19" fmla="*/ 438503 w 3573461"/>
                    <a:gd name="connsiteY19" fmla="*/ 556208 h 634380"/>
                    <a:gd name="connsiteX20" fmla="*/ 450527 w 3573461"/>
                    <a:gd name="connsiteY20" fmla="*/ 560771 h 634380"/>
                    <a:gd name="connsiteX21" fmla="*/ 431966 w 3573461"/>
                    <a:gd name="connsiteY21" fmla="*/ 591777 h 634380"/>
                    <a:gd name="connsiteX22" fmla="*/ 400230 w 3573461"/>
                    <a:gd name="connsiteY22" fmla="*/ 595496 h 634380"/>
                    <a:gd name="connsiteX23" fmla="*/ 418791 w 3573461"/>
                    <a:gd name="connsiteY23" fmla="*/ 564490 h 634380"/>
                    <a:gd name="connsiteX24" fmla="*/ 438503 w 3573461"/>
                    <a:gd name="connsiteY24" fmla="*/ 556208 h 634380"/>
                    <a:gd name="connsiteX25" fmla="*/ 1652576 w 3573461"/>
                    <a:gd name="connsiteY25" fmla="*/ 530203 h 634380"/>
                    <a:gd name="connsiteX26" fmla="*/ 1673409 w 3573461"/>
                    <a:gd name="connsiteY26" fmla="*/ 532101 h 634380"/>
                    <a:gd name="connsiteX27" fmla="*/ 1692244 w 3573461"/>
                    <a:gd name="connsiteY27" fmla="*/ 542913 h 634380"/>
                    <a:gd name="connsiteX28" fmla="*/ 1693917 w 3573461"/>
                    <a:gd name="connsiteY28" fmla="*/ 546773 h 634380"/>
                    <a:gd name="connsiteX29" fmla="*/ 1663057 w 3573461"/>
                    <a:gd name="connsiteY29" fmla="*/ 548771 h 634380"/>
                    <a:gd name="connsiteX30" fmla="*/ 1647232 w 3573461"/>
                    <a:gd name="connsiteY30" fmla="*/ 550517 h 634380"/>
                    <a:gd name="connsiteX31" fmla="*/ 1641949 w 3573461"/>
                    <a:gd name="connsiteY31" fmla="*/ 538330 h 634380"/>
                    <a:gd name="connsiteX32" fmla="*/ 1652576 w 3573461"/>
                    <a:gd name="connsiteY32" fmla="*/ 530203 h 634380"/>
                    <a:gd name="connsiteX33" fmla="*/ 2085280 w 3573461"/>
                    <a:gd name="connsiteY33" fmla="*/ 521229 h 634380"/>
                    <a:gd name="connsiteX34" fmla="*/ 2097744 w 3573461"/>
                    <a:gd name="connsiteY34" fmla="*/ 523544 h 634380"/>
                    <a:gd name="connsiteX35" fmla="*/ 2097179 w 3573461"/>
                    <a:gd name="connsiteY35" fmla="*/ 534241 h 634380"/>
                    <a:gd name="connsiteX36" fmla="*/ 2066250 w 3573461"/>
                    <a:gd name="connsiteY36" fmla="*/ 533857 h 634380"/>
                    <a:gd name="connsiteX37" fmla="*/ 2066856 w 3573461"/>
                    <a:gd name="connsiteY37" fmla="*/ 533011 h 634380"/>
                    <a:gd name="connsiteX38" fmla="*/ 2085280 w 3573461"/>
                    <a:gd name="connsiteY38" fmla="*/ 521229 h 634380"/>
                    <a:gd name="connsiteX39" fmla="*/ 7453 w 3573461"/>
                    <a:gd name="connsiteY39" fmla="*/ 521229 h 634380"/>
                    <a:gd name="connsiteX40" fmla="*/ 19918 w 3573461"/>
                    <a:gd name="connsiteY40" fmla="*/ 523544 h 634380"/>
                    <a:gd name="connsiteX41" fmla="*/ 19123 w 3573461"/>
                    <a:gd name="connsiteY41" fmla="*/ 538598 h 634380"/>
                    <a:gd name="connsiteX42" fmla="*/ 14889 w 3573461"/>
                    <a:gd name="connsiteY42" fmla="*/ 544511 h 634380"/>
                    <a:gd name="connsiteX43" fmla="*/ 3087 w 3573461"/>
                    <a:gd name="connsiteY43" fmla="*/ 533344 h 634380"/>
                    <a:gd name="connsiteX44" fmla="*/ 0 w 3573461"/>
                    <a:gd name="connsiteY44" fmla="*/ 525995 h 634380"/>
                    <a:gd name="connsiteX45" fmla="*/ 2657939 w 3573461"/>
                    <a:gd name="connsiteY45" fmla="*/ 468844 h 634380"/>
                    <a:gd name="connsiteX46" fmla="*/ 2677795 w 3573461"/>
                    <a:gd name="connsiteY46" fmla="*/ 476615 h 634380"/>
                    <a:gd name="connsiteX47" fmla="*/ 2696912 w 3573461"/>
                    <a:gd name="connsiteY47" fmla="*/ 507135 h 634380"/>
                    <a:gd name="connsiteX48" fmla="*/ 2665116 w 3573461"/>
                    <a:gd name="connsiteY48" fmla="*/ 504236 h 634380"/>
                    <a:gd name="connsiteX49" fmla="*/ 2646001 w 3573461"/>
                    <a:gd name="connsiteY49" fmla="*/ 473715 h 634380"/>
                    <a:gd name="connsiteX50" fmla="*/ 2657939 w 3573461"/>
                    <a:gd name="connsiteY50" fmla="*/ 468844 h 634380"/>
                    <a:gd name="connsiteX51" fmla="*/ 580113 w 3573461"/>
                    <a:gd name="connsiteY51" fmla="*/ 468844 h 634380"/>
                    <a:gd name="connsiteX52" fmla="*/ 599969 w 3573461"/>
                    <a:gd name="connsiteY52" fmla="*/ 476615 h 634380"/>
                    <a:gd name="connsiteX53" fmla="*/ 619084 w 3573461"/>
                    <a:gd name="connsiteY53" fmla="*/ 507135 h 634380"/>
                    <a:gd name="connsiteX54" fmla="*/ 587290 w 3573461"/>
                    <a:gd name="connsiteY54" fmla="*/ 504236 h 634380"/>
                    <a:gd name="connsiteX55" fmla="*/ 568173 w 3573461"/>
                    <a:gd name="connsiteY55" fmla="*/ 473715 h 634380"/>
                    <a:gd name="connsiteX56" fmla="*/ 580113 w 3573461"/>
                    <a:gd name="connsiteY56" fmla="*/ 468844 h 634380"/>
                    <a:gd name="connsiteX57" fmla="*/ 3017188 w 3573461"/>
                    <a:gd name="connsiteY57" fmla="*/ 428007 h 634380"/>
                    <a:gd name="connsiteX58" fmla="*/ 3027959 w 3573461"/>
                    <a:gd name="connsiteY58" fmla="*/ 435860 h 634380"/>
                    <a:gd name="connsiteX59" fmla="*/ 3003762 w 3573461"/>
                    <a:gd name="connsiteY59" fmla="*/ 460695 h 634380"/>
                    <a:gd name="connsiteX60" fmla="*/ 2972198 w 3573461"/>
                    <a:gd name="connsiteY60" fmla="*/ 455277 h 634380"/>
                    <a:gd name="connsiteX61" fmla="*/ 2996395 w 3573461"/>
                    <a:gd name="connsiteY61" fmla="*/ 430442 h 634380"/>
                    <a:gd name="connsiteX62" fmla="*/ 3017188 w 3573461"/>
                    <a:gd name="connsiteY62" fmla="*/ 428007 h 634380"/>
                    <a:gd name="connsiteX63" fmla="*/ 939362 w 3573461"/>
                    <a:gd name="connsiteY63" fmla="*/ 428007 h 634380"/>
                    <a:gd name="connsiteX64" fmla="*/ 950133 w 3573461"/>
                    <a:gd name="connsiteY64" fmla="*/ 435860 h 634380"/>
                    <a:gd name="connsiteX65" fmla="*/ 925936 w 3573461"/>
                    <a:gd name="connsiteY65" fmla="*/ 460695 h 634380"/>
                    <a:gd name="connsiteX66" fmla="*/ 894372 w 3573461"/>
                    <a:gd name="connsiteY66" fmla="*/ 455277 h 634380"/>
                    <a:gd name="connsiteX67" fmla="*/ 918569 w 3573461"/>
                    <a:gd name="connsiteY67" fmla="*/ 430442 h 634380"/>
                    <a:gd name="connsiteX68" fmla="*/ 939362 w 3573461"/>
                    <a:gd name="connsiteY68" fmla="*/ 428007 h 634380"/>
                    <a:gd name="connsiteX69" fmla="*/ 3376188 w 3573461"/>
                    <a:gd name="connsiteY69" fmla="*/ 423643 h 634380"/>
                    <a:gd name="connsiteX70" fmla="*/ 3388211 w 3573461"/>
                    <a:gd name="connsiteY70" fmla="*/ 428206 h 634380"/>
                    <a:gd name="connsiteX71" fmla="*/ 3369650 w 3573461"/>
                    <a:gd name="connsiteY71" fmla="*/ 459212 h 634380"/>
                    <a:gd name="connsiteX72" fmla="*/ 3337915 w 3573461"/>
                    <a:gd name="connsiteY72" fmla="*/ 462931 h 634380"/>
                    <a:gd name="connsiteX73" fmla="*/ 3356476 w 3573461"/>
                    <a:gd name="connsiteY73" fmla="*/ 431925 h 634380"/>
                    <a:gd name="connsiteX74" fmla="*/ 3376188 w 3573461"/>
                    <a:gd name="connsiteY74" fmla="*/ 423643 h 634380"/>
                    <a:gd name="connsiteX75" fmla="*/ 1298362 w 3573461"/>
                    <a:gd name="connsiteY75" fmla="*/ 423643 h 634380"/>
                    <a:gd name="connsiteX76" fmla="*/ 1310385 w 3573461"/>
                    <a:gd name="connsiteY76" fmla="*/ 428206 h 634380"/>
                    <a:gd name="connsiteX77" fmla="*/ 1291824 w 3573461"/>
                    <a:gd name="connsiteY77" fmla="*/ 459212 h 634380"/>
                    <a:gd name="connsiteX78" fmla="*/ 1260089 w 3573461"/>
                    <a:gd name="connsiteY78" fmla="*/ 462931 h 634380"/>
                    <a:gd name="connsiteX79" fmla="*/ 1278650 w 3573461"/>
                    <a:gd name="connsiteY79" fmla="*/ 431925 h 634380"/>
                    <a:gd name="connsiteX80" fmla="*/ 1298362 w 3573461"/>
                    <a:gd name="connsiteY80" fmla="*/ 423643 h 634380"/>
                    <a:gd name="connsiteX81" fmla="*/ 2288722 w 3573461"/>
                    <a:gd name="connsiteY81" fmla="*/ 373108 h 634380"/>
                    <a:gd name="connsiteX82" fmla="*/ 2315384 w 3573461"/>
                    <a:gd name="connsiteY82" fmla="*/ 394024 h 634380"/>
                    <a:gd name="connsiteX83" fmla="*/ 2284662 w 3573461"/>
                    <a:gd name="connsiteY83" fmla="*/ 404241 h 634380"/>
                    <a:gd name="connsiteX84" fmla="*/ 2258001 w 3573461"/>
                    <a:gd name="connsiteY84" fmla="*/ 383325 h 634380"/>
                    <a:gd name="connsiteX85" fmla="*/ 2288722 w 3573461"/>
                    <a:gd name="connsiteY85" fmla="*/ 373108 h 634380"/>
                    <a:gd name="connsiteX86" fmla="*/ 1925738 w 3573461"/>
                    <a:gd name="connsiteY86" fmla="*/ 373108 h 634380"/>
                    <a:gd name="connsiteX87" fmla="*/ 1952401 w 3573461"/>
                    <a:gd name="connsiteY87" fmla="*/ 394024 h 634380"/>
                    <a:gd name="connsiteX88" fmla="*/ 1921679 w 3573461"/>
                    <a:gd name="connsiteY88" fmla="*/ 404241 h 634380"/>
                    <a:gd name="connsiteX89" fmla="*/ 1895018 w 3573461"/>
                    <a:gd name="connsiteY89" fmla="*/ 383325 h 634380"/>
                    <a:gd name="connsiteX90" fmla="*/ 1925738 w 3573461"/>
                    <a:gd name="connsiteY90" fmla="*/ 373108 h 634380"/>
                    <a:gd name="connsiteX91" fmla="*/ 210896 w 3573461"/>
                    <a:gd name="connsiteY91" fmla="*/ 373108 h 634380"/>
                    <a:gd name="connsiteX92" fmla="*/ 237558 w 3573461"/>
                    <a:gd name="connsiteY92" fmla="*/ 394024 h 634380"/>
                    <a:gd name="connsiteX93" fmla="*/ 206836 w 3573461"/>
                    <a:gd name="connsiteY93" fmla="*/ 404241 h 634380"/>
                    <a:gd name="connsiteX94" fmla="*/ 180174 w 3573461"/>
                    <a:gd name="connsiteY94" fmla="*/ 383325 h 634380"/>
                    <a:gd name="connsiteX95" fmla="*/ 210896 w 3573461"/>
                    <a:gd name="connsiteY95" fmla="*/ 373108 h 634380"/>
                    <a:gd name="connsiteX96" fmla="*/ 2814884 w 3573461"/>
                    <a:gd name="connsiteY96" fmla="*/ 353608 h 634380"/>
                    <a:gd name="connsiteX97" fmla="*/ 2825654 w 3573461"/>
                    <a:gd name="connsiteY97" fmla="*/ 361461 h 634380"/>
                    <a:gd name="connsiteX98" fmla="*/ 2801458 w 3573461"/>
                    <a:gd name="connsiteY98" fmla="*/ 386296 h 634380"/>
                    <a:gd name="connsiteX99" fmla="*/ 2769894 w 3573461"/>
                    <a:gd name="connsiteY99" fmla="*/ 380878 h 634380"/>
                    <a:gd name="connsiteX100" fmla="*/ 2794091 w 3573461"/>
                    <a:gd name="connsiteY100" fmla="*/ 356043 h 634380"/>
                    <a:gd name="connsiteX101" fmla="*/ 2814884 w 3573461"/>
                    <a:gd name="connsiteY101" fmla="*/ 353608 h 634380"/>
                    <a:gd name="connsiteX102" fmla="*/ 737058 w 3573461"/>
                    <a:gd name="connsiteY102" fmla="*/ 353608 h 634380"/>
                    <a:gd name="connsiteX103" fmla="*/ 747828 w 3573461"/>
                    <a:gd name="connsiteY103" fmla="*/ 361461 h 634380"/>
                    <a:gd name="connsiteX104" fmla="*/ 723631 w 3573461"/>
                    <a:gd name="connsiteY104" fmla="*/ 386296 h 634380"/>
                    <a:gd name="connsiteX105" fmla="*/ 692067 w 3573461"/>
                    <a:gd name="connsiteY105" fmla="*/ 380878 h 634380"/>
                    <a:gd name="connsiteX106" fmla="*/ 716264 w 3573461"/>
                    <a:gd name="connsiteY106" fmla="*/ 356043 h 634380"/>
                    <a:gd name="connsiteX107" fmla="*/ 737058 w 3573461"/>
                    <a:gd name="connsiteY107" fmla="*/ 353608 h 634380"/>
                    <a:gd name="connsiteX108" fmla="*/ 1665646 w 3573461"/>
                    <a:gd name="connsiteY108" fmla="*/ 321557 h 634380"/>
                    <a:gd name="connsiteX109" fmla="*/ 1686479 w 3573461"/>
                    <a:gd name="connsiteY109" fmla="*/ 323454 h 634380"/>
                    <a:gd name="connsiteX110" fmla="*/ 1711117 w 3573461"/>
                    <a:gd name="connsiteY110" fmla="*/ 347660 h 634380"/>
                    <a:gd name="connsiteX111" fmla="*/ 1679659 w 3573461"/>
                    <a:gd name="connsiteY111" fmla="*/ 353889 h 634380"/>
                    <a:gd name="connsiteX112" fmla="*/ 1655019 w 3573461"/>
                    <a:gd name="connsiteY112" fmla="*/ 329684 h 634380"/>
                    <a:gd name="connsiteX113" fmla="*/ 1665646 w 3573461"/>
                    <a:gd name="connsiteY113" fmla="*/ 321557 h 634380"/>
                    <a:gd name="connsiteX114" fmla="*/ 3201584 w 3573461"/>
                    <a:gd name="connsiteY114" fmla="*/ 314769 h 634380"/>
                    <a:gd name="connsiteX115" fmla="*/ 3212354 w 3573461"/>
                    <a:gd name="connsiteY115" fmla="*/ 322622 h 634380"/>
                    <a:gd name="connsiteX116" fmla="*/ 3188158 w 3573461"/>
                    <a:gd name="connsiteY116" fmla="*/ 347457 h 634380"/>
                    <a:gd name="connsiteX117" fmla="*/ 3156594 w 3573461"/>
                    <a:gd name="connsiteY117" fmla="*/ 342039 h 634380"/>
                    <a:gd name="connsiteX118" fmla="*/ 3180791 w 3573461"/>
                    <a:gd name="connsiteY118" fmla="*/ 317204 h 634380"/>
                    <a:gd name="connsiteX119" fmla="*/ 3201584 w 3573461"/>
                    <a:gd name="connsiteY119" fmla="*/ 314769 h 634380"/>
                    <a:gd name="connsiteX120" fmla="*/ 1123758 w 3573461"/>
                    <a:gd name="connsiteY120" fmla="*/ 314769 h 634380"/>
                    <a:gd name="connsiteX121" fmla="*/ 1134528 w 3573461"/>
                    <a:gd name="connsiteY121" fmla="*/ 322622 h 634380"/>
                    <a:gd name="connsiteX122" fmla="*/ 1110331 w 3573461"/>
                    <a:gd name="connsiteY122" fmla="*/ 347457 h 634380"/>
                    <a:gd name="connsiteX123" fmla="*/ 1078767 w 3573461"/>
                    <a:gd name="connsiteY123" fmla="*/ 342039 h 634380"/>
                    <a:gd name="connsiteX124" fmla="*/ 1102964 w 3573461"/>
                    <a:gd name="connsiteY124" fmla="*/ 317204 h 634380"/>
                    <a:gd name="connsiteX125" fmla="*/ 1123758 w 3573461"/>
                    <a:gd name="connsiteY125" fmla="*/ 314769 h 634380"/>
                    <a:gd name="connsiteX126" fmla="*/ 3560584 w 3573461"/>
                    <a:gd name="connsiteY126" fmla="*/ 310406 h 634380"/>
                    <a:gd name="connsiteX127" fmla="*/ 3572607 w 3573461"/>
                    <a:gd name="connsiteY127" fmla="*/ 314968 h 634380"/>
                    <a:gd name="connsiteX128" fmla="*/ 3554046 w 3573461"/>
                    <a:gd name="connsiteY128" fmla="*/ 345975 h 634380"/>
                    <a:gd name="connsiteX129" fmla="*/ 3522311 w 3573461"/>
                    <a:gd name="connsiteY129" fmla="*/ 349693 h 634380"/>
                    <a:gd name="connsiteX130" fmla="*/ 3540872 w 3573461"/>
                    <a:gd name="connsiteY130" fmla="*/ 318687 h 634380"/>
                    <a:gd name="connsiteX131" fmla="*/ 3560584 w 3573461"/>
                    <a:gd name="connsiteY131" fmla="*/ 310406 h 634380"/>
                    <a:gd name="connsiteX132" fmla="*/ 1482757 w 3573461"/>
                    <a:gd name="connsiteY132" fmla="*/ 310406 h 634380"/>
                    <a:gd name="connsiteX133" fmla="*/ 1494781 w 3573461"/>
                    <a:gd name="connsiteY133" fmla="*/ 314968 h 634380"/>
                    <a:gd name="connsiteX134" fmla="*/ 1476220 w 3573461"/>
                    <a:gd name="connsiteY134" fmla="*/ 345975 h 634380"/>
                    <a:gd name="connsiteX135" fmla="*/ 1444484 w 3573461"/>
                    <a:gd name="connsiteY135" fmla="*/ 349693 h 634380"/>
                    <a:gd name="connsiteX136" fmla="*/ 1463045 w 3573461"/>
                    <a:gd name="connsiteY136" fmla="*/ 318687 h 634380"/>
                    <a:gd name="connsiteX137" fmla="*/ 1482757 w 3573461"/>
                    <a:gd name="connsiteY137" fmla="*/ 310406 h 634380"/>
                    <a:gd name="connsiteX138" fmla="*/ 2671008 w 3573461"/>
                    <a:gd name="connsiteY138" fmla="*/ 260198 h 634380"/>
                    <a:gd name="connsiteX139" fmla="*/ 2690864 w 3573461"/>
                    <a:gd name="connsiteY139" fmla="*/ 267969 h 634380"/>
                    <a:gd name="connsiteX140" fmla="*/ 2709981 w 3573461"/>
                    <a:gd name="connsiteY140" fmla="*/ 298489 h 634380"/>
                    <a:gd name="connsiteX141" fmla="*/ 2678186 w 3573461"/>
                    <a:gd name="connsiteY141" fmla="*/ 295590 h 634380"/>
                    <a:gd name="connsiteX142" fmla="*/ 2659070 w 3573461"/>
                    <a:gd name="connsiteY142" fmla="*/ 265069 h 634380"/>
                    <a:gd name="connsiteX143" fmla="*/ 2671008 w 3573461"/>
                    <a:gd name="connsiteY143" fmla="*/ 260198 h 634380"/>
                    <a:gd name="connsiteX144" fmla="*/ 593182 w 3573461"/>
                    <a:gd name="connsiteY144" fmla="*/ 260198 h 634380"/>
                    <a:gd name="connsiteX145" fmla="*/ 613038 w 3573461"/>
                    <a:gd name="connsiteY145" fmla="*/ 267969 h 634380"/>
                    <a:gd name="connsiteX146" fmla="*/ 632153 w 3573461"/>
                    <a:gd name="connsiteY146" fmla="*/ 298489 h 634380"/>
                    <a:gd name="connsiteX147" fmla="*/ 600359 w 3573461"/>
                    <a:gd name="connsiteY147" fmla="*/ 295590 h 634380"/>
                    <a:gd name="connsiteX148" fmla="*/ 581243 w 3573461"/>
                    <a:gd name="connsiteY148" fmla="*/ 265069 h 634380"/>
                    <a:gd name="connsiteX149" fmla="*/ 593182 w 3573461"/>
                    <a:gd name="connsiteY149" fmla="*/ 260198 h 634380"/>
                    <a:gd name="connsiteX150" fmla="*/ 2473118 w 3573461"/>
                    <a:gd name="connsiteY150" fmla="*/ 259871 h 634380"/>
                    <a:gd name="connsiteX151" fmla="*/ 2499780 w 3573461"/>
                    <a:gd name="connsiteY151" fmla="*/ 280787 h 634380"/>
                    <a:gd name="connsiteX152" fmla="*/ 2469058 w 3573461"/>
                    <a:gd name="connsiteY152" fmla="*/ 291003 h 634380"/>
                    <a:gd name="connsiteX153" fmla="*/ 2442396 w 3573461"/>
                    <a:gd name="connsiteY153" fmla="*/ 270087 h 634380"/>
                    <a:gd name="connsiteX154" fmla="*/ 2473118 w 3573461"/>
                    <a:gd name="connsiteY154" fmla="*/ 259871 h 634380"/>
                    <a:gd name="connsiteX155" fmla="*/ 2110134 w 3573461"/>
                    <a:gd name="connsiteY155" fmla="*/ 259871 h 634380"/>
                    <a:gd name="connsiteX156" fmla="*/ 2136796 w 3573461"/>
                    <a:gd name="connsiteY156" fmla="*/ 280787 h 634380"/>
                    <a:gd name="connsiteX157" fmla="*/ 2106074 w 3573461"/>
                    <a:gd name="connsiteY157" fmla="*/ 291003 h 634380"/>
                    <a:gd name="connsiteX158" fmla="*/ 2079413 w 3573461"/>
                    <a:gd name="connsiteY158" fmla="*/ 270087 h 634380"/>
                    <a:gd name="connsiteX159" fmla="*/ 2110134 w 3573461"/>
                    <a:gd name="connsiteY159" fmla="*/ 259871 h 634380"/>
                    <a:gd name="connsiteX160" fmla="*/ 395291 w 3573461"/>
                    <a:gd name="connsiteY160" fmla="*/ 259871 h 634380"/>
                    <a:gd name="connsiteX161" fmla="*/ 421953 w 3573461"/>
                    <a:gd name="connsiteY161" fmla="*/ 280787 h 634380"/>
                    <a:gd name="connsiteX162" fmla="*/ 391231 w 3573461"/>
                    <a:gd name="connsiteY162" fmla="*/ 291003 h 634380"/>
                    <a:gd name="connsiteX163" fmla="*/ 364569 w 3573461"/>
                    <a:gd name="connsiteY163" fmla="*/ 270087 h 634380"/>
                    <a:gd name="connsiteX164" fmla="*/ 395291 w 3573461"/>
                    <a:gd name="connsiteY164" fmla="*/ 259871 h 634380"/>
                    <a:gd name="connsiteX165" fmla="*/ 2999281 w 3573461"/>
                    <a:gd name="connsiteY165" fmla="*/ 240370 h 634380"/>
                    <a:gd name="connsiteX166" fmla="*/ 3010051 w 3573461"/>
                    <a:gd name="connsiteY166" fmla="*/ 248223 h 634380"/>
                    <a:gd name="connsiteX167" fmla="*/ 2985854 w 3573461"/>
                    <a:gd name="connsiteY167" fmla="*/ 273058 h 634380"/>
                    <a:gd name="connsiteX168" fmla="*/ 2954290 w 3573461"/>
                    <a:gd name="connsiteY168" fmla="*/ 267640 h 634380"/>
                    <a:gd name="connsiteX169" fmla="*/ 2978487 w 3573461"/>
                    <a:gd name="connsiteY169" fmla="*/ 242806 h 634380"/>
                    <a:gd name="connsiteX170" fmla="*/ 2999281 w 3573461"/>
                    <a:gd name="connsiteY170" fmla="*/ 240370 h 634380"/>
                    <a:gd name="connsiteX171" fmla="*/ 921454 w 3573461"/>
                    <a:gd name="connsiteY171" fmla="*/ 240370 h 634380"/>
                    <a:gd name="connsiteX172" fmla="*/ 932225 w 3573461"/>
                    <a:gd name="connsiteY172" fmla="*/ 248223 h 634380"/>
                    <a:gd name="connsiteX173" fmla="*/ 908028 w 3573461"/>
                    <a:gd name="connsiteY173" fmla="*/ 273058 h 634380"/>
                    <a:gd name="connsiteX174" fmla="*/ 876464 w 3573461"/>
                    <a:gd name="connsiteY174" fmla="*/ 267640 h 634380"/>
                    <a:gd name="connsiteX175" fmla="*/ 900661 w 3573461"/>
                    <a:gd name="connsiteY175" fmla="*/ 242806 h 634380"/>
                    <a:gd name="connsiteX176" fmla="*/ 921454 w 3573461"/>
                    <a:gd name="connsiteY176" fmla="*/ 240370 h 634380"/>
                    <a:gd name="connsiteX177" fmla="*/ 2907325 w 3573461"/>
                    <a:gd name="connsiteY177" fmla="*/ 130962 h 634380"/>
                    <a:gd name="connsiteX178" fmla="*/ 2918095 w 3573461"/>
                    <a:gd name="connsiteY178" fmla="*/ 138815 h 634380"/>
                    <a:gd name="connsiteX179" fmla="*/ 2893898 w 3573461"/>
                    <a:gd name="connsiteY179" fmla="*/ 163649 h 634380"/>
                    <a:gd name="connsiteX180" fmla="*/ 2862334 w 3573461"/>
                    <a:gd name="connsiteY180" fmla="*/ 158231 h 634380"/>
                    <a:gd name="connsiteX181" fmla="*/ 2886531 w 3573461"/>
                    <a:gd name="connsiteY181" fmla="*/ 133397 h 634380"/>
                    <a:gd name="connsiteX182" fmla="*/ 2907325 w 3573461"/>
                    <a:gd name="connsiteY182" fmla="*/ 130962 h 634380"/>
                    <a:gd name="connsiteX183" fmla="*/ 829498 w 3573461"/>
                    <a:gd name="connsiteY183" fmla="*/ 130962 h 634380"/>
                    <a:gd name="connsiteX184" fmla="*/ 840269 w 3573461"/>
                    <a:gd name="connsiteY184" fmla="*/ 138815 h 634380"/>
                    <a:gd name="connsiteX185" fmla="*/ 816072 w 3573461"/>
                    <a:gd name="connsiteY185" fmla="*/ 163649 h 634380"/>
                    <a:gd name="connsiteX186" fmla="*/ 784508 w 3573461"/>
                    <a:gd name="connsiteY186" fmla="*/ 158231 h 634380"/>
                    <a:gd name="connsiteX187" fmla="*/ 808705 w 3573461"/>
                    <a:gd name="connsiteY187" fmla="*/ 133397 h 634380"/>
                    <a:gd name="connsiteX188" fmla="*/ 829498 w 3573461"/>
                    <a:gd name="connsiteY188" fmla="*/ 130962 h 634380"/>
                    <a:gd name="connsiteX189" fmla="*/ 1777930 w 3573461"/>
                    <a:gd name="connsiteY189" fmla="*/ 124623 h 634380"/>
                    <a:gd name="connsiteX190" fmla="*/ 1798763 w 3573461"/>
                    <a:gd name="connsiteY190" fmla="*/ 126521 h 634380"/>
                    <a:gd name="connsiteX191" fmla="*/ 1823401 w 3573461"/>
                    <a:gd name="connsiteY191" fmla="*/ 150726 h 634380"/>
                    <a:gd name="connsiteX192" fmla="*/ 1791943 w 3573461"/>
                    <a:gd name="connsiteY192" fmla="*/ 156956 h 634380"/>
                    <a:gd name="connsiteX193" fmla="*/ 1767303 w 3573461"/>
                    <a:gd name="connsiteY193" fmla="*/ 132750 h 634380"/>
                    <a:gd name="connsiteX194" fmla="*/ 1777930 w 3573461"/>
                    <a:gd name="connsiteY194" fmla="*/ 124623 h 634380"/>
                    <a:gd name="connsiteX195" fmla="*/ 3273900 w 3573461"/>
                    <a:gd name="connsiteY195" fmla="*/ 119895 h 634380"/>
                    <a:gd name="connsiteX196" fmla="*/ 3301341 w 3573461"/>
                    <a:gd name="connsiteY196" fmla="*/ 139320 h 634380"/>
                    <a:gd name="connsiteX197" fmla="*/ 3271046 w 3573461"/>
                    <a:gd name="connsiteY197" fmla="*/ 151220 h 634380"/>
                    <a:gd name="connsiteX198" fmla="*/ 3243606 w 3573461"/>
                    <a:gd name="connsiteY198" fmla="*/ 131795 h 634380"/>
                    <a:gd name="connsiteX199" fmla="*/ 3273900 w 3573461"/>
                    <a:gd name="connsiteY199" fmla="*/ 119895 h 634380"/>
                    <a:gd name="connsiteX200" fmla="*/ 1196074 w 3573461"/>
                    <a:gd name="connsiteY200" fmla="*/ 119895 h 634380"/>
                    <a:gd name="connsiteX201" fmla="*/ 1223515 w 3573461"/>
                    <a:gd name="connsiteY201" fmla="*/ 139320 h 634380"/>
                    <a:gd name="connsiteX202" fmla="*/ 1193220 w 3573461"/>
                    <a:gd name="connsiteY202" fmla="*/ 151220 h 634380"/>
                    <a:gd name="connsiteX203" fmla="*/ 1165779 w 3573461"/>
                    <a:gd name="connsiteY203" fmla="*/ 131795 h 634380"/>
                    <a:gd name="connsiteX204" fmla="*/ 1196074 w 3573461"/>
                    <a:gd name="connsiteY204" fmla="*/ 119895 h 634380"/>
                    <a:gd name="connsiteX205" fmla="*/ 2313276 w 3573461"/>
                    <a:gd name="connsiteY205" fmla="*/ 84542 h 634380"/>
                    <a:gd name="connsiteX206" fmla="*/ 2329871 w 3573461"/>
                    <a:gd name="connsiteY206" fmla="*/ 97530 h 634380"/>
                    <a:gd name="connsiteX207" fmla="*/ 2339382 w 3573461"/>
                    <a:gd name="connsiteY207" fmla="*/ 132541 h 634380"/>
                    <a:gd name="connsiteX208" fmla="*/ 2310131 w 3573461"/>
                    <a:gd name="connsiteY208" fmla="*/ 121067 h 634380"/>
                    <a:gd name="connsiteX209" fmla="*/ 2300620 w 3573461"/>
                    <a:gd name="connsiteY209" fmla="*/ 86056 h 634380"/>
                    <a:gd name="connsiteX210" fmla="*/ 2313276 w 3573461"/>
                    <a:gd name="connsiteY210" fmla="*/ 84542 h 634380"/>
                    <a:gd name="connsiteX211" fmla="*/ 1464540 w 3573461"/>
                    <a:gd name="connsiteY211" fmla="*/ 52929 h 634380"/>
                    <a:gd name="connsiteX212" fmla="*/ 1476564 w 3573461"/>
                    <a:gd name="connsiteY212" fmla="*/ 57491 h 634380"/>
                    <a:gd name="connsiteX213" fmla="*/ 1458003 w 3573461"/>
                    <a:gd name="connsiteY213" fmla="*/ 88498 h 634380"/>
                    <a:gd name="connsiteX214" fmla="*/ 1426268 w 3573461"/>
                    <a:gd name="connsiteY214" fmla="*/ 92216 h 634380"/>
                    <a:gd name="connsiteX215" fmla="*/ 1444829 w 3573461"/>
                    <a:gd name="connsiteY215" fmla="*/ 61210 h 634380"/>
                    <a:gd name="connsiteX216" fmla="*/ 1464540 w 3573461"/>
                    <a:gd name="connsiteY216" fmla="*/ 52929 h 634380"/>
                    <a:gd name="connsiteX217" fmla="*/ 1037664 w 3573461"/>
                    <a:gd name="connsiteY217" fmla="*/ 45785 h 634380"/>
                    <a:gd name="connsiteX218" fmla="*/ 1031570 w 3573461"/>
                    <a:gd name="connsiteY218" fmla="*/ 54294 h 634380"/>
                    <a:gd name="connsiteX219" fmla="*/ 1000682 w 3573461"/>
                    <a:gd name="connsiteY219" fmla="*/ 63763 h 634380"/>
                    <a:gd name="connsiteX220" fmla="*/ 1001408 w 3573461"/>
                    <a:gd name="connsiteY220" fmla="*/ 50031 h 634380"/>
                    <a:gd name="connsiteX221" fmla="*/ 1022581 w 3573461"/>
                    <a:gd name="connsiteY221" fmla="*/ 47143 h 634380"/>
                    <a:gd name="connsiteX222" fmla="*/ 2578800 w 3573461"/>
                    <a:gd name="connsiteY222" fmla="*/ 33030 h 634380"/>
                    <a:gd name="connsiteX223" fmla="*/ 2605462 w 3573461"/>
                    <a:gd name="connsiteY223" fmla="*/ 53946 h 634380"/>
                    <a:gd name="connsiteX224" fmla="*/ 2574740 w 3573461"/>
                    <a:gd name="connsiteY224" fmla="*/ 64162 h 634380"/>
                    <a:gd name="connsiteX225" fmla="*/ 2548080 w 3573461"/>
                    <a:gd name="connsiteY225" fmla="*/ 43246 h 634380"/>
                    <a:gd name="connsiteX226" fmla="*/ 2578800 w 3573461"/>
                    <a:gd name="connsiteY226" fmla="*/ 33030 h 634380"/>
                    <a:gd name="connsiteX227" fmla="*/ 1641801 w 3573461"/>
                    <a:gd name="connsiteY227" fmla="*/ 657 h 634380"/>
                    <a:gd name="connsiteX228" fmla="*/ 1637088 w 3573461"/>
                    <a:gd name="connsiteY228" fmla="*/ 4261 h 634380"/>
                    <a:gd name="connsiteX229" fmla="*/ 1616255 w 3573461"/>
                    <a:gd name="connsiteY229" fmla="*/ 2363 h 634380"/>
                    <a:gd name="connsiteX230" fmla="*/ 1615886 w 3573461"/>
                    <a:gd name="connsiteY230" fmla="*/ 2151 h 634380"/>
                    <a:gd name="connsiteX231" fmla="*/ 2148692 w 3573461"/>
                    <a:gd name="connsiteY231" fmla="*/ 1 h 634380"/>
                    <a:gd name="connsiteX232" fmla="*/ 2177711 w 3573461"/>
                    <a:gd name="connsiteY232" fmla="*/ 15805 h 634380"/>
                    <a:gd name="connsiteX233" fmla="*/ 2148654 w 3573461"/>
                    <a:gd name="connsiteY233" fmla="*/ 31510 h 634380"/>
                    <a:gd name="connsiteX234" fmla="*/ 2119634 w 3573461"/>
                    <a:gd name="connsiteY234" fmla="*/ 15705 h 634380"/>
                    <a:gd name="connsiteX235" fmla="*/ 2148692 w 3573461"/>
                    <a:gd name="connsiteY235" fmla="*/ 1 h 6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</a:cxnLst>
                  <a:rect l="l" t="t" r="r" b="b"/>
                  <a:pathLst>
                    <a:path w="3573461" h="634380">
                      <a:moveTo>
                        <a:pt x="170037" y="623176"/>
                      </a:moveTo>
                      <a:cubicBezTo>
                        <a:pt x="178009" y="624215"/>
                        <a:pt x="185066" y="626908"/>
                        <a:pt x="190032" y="630424"/>
                      </a:cubicBezTo>
                      <a:lnTo>
                        <a:pt x="192451" y="634380"/>
                      </a:lnTo>
                      <a:lnTo>
                        <a:pt x="154275" y="624635"/>
                      </a:lnTo>
                      <a:close/>
                      <a:moveTo>
                        <a:pt x="778082" y="581738"/>
                      </a:moveTo>
                      <a:cubicBezTo>
                        <a:pt x="783825" y="581065"/>
                        <a:pt x="788287" y="582533"/>
                        <a:pt x="790106" y="586301"/>
                      </a:cubicBezTo>
                      <a:cubicBezTo>
                        <a:pt x="793743" y="593835"/>
                        <a:pt x="785433" y="607718"/>
                        <a:pt x="771545" y="617307"/>
                      </a:cubicBezTo>
                      <a:cubicBezTo>
                        <a:pt x="757656" y="626896"/>
                        <a:pt x="743447" y="628561"/>
                        <a:pt x="739809" y="621026"/>
                      </a:cubicBezTo>
                      <a:cubicBezTo>
                        <a:pt x="736171" y="613491"/>
                        <a:pt x="744481" y="599608"/>
                        <a:pt x="758370" y="590019"/>
                      </a:cubicBezTo>
                      <a:cubicBezTo>
                        <a:pt x="765315" y="585225"/>
                        <a:pt x="772339" y="582411"/>
                        <a:pt x="778082" y="581738"/>
                      </a:cubicBezTo>
                      <a:close/>
                      <a:moveTo>
                        <a:pt x="1088319" y="581709"/>
                      </a:moveTo>
                      <a:cubicBezTo>
                        <a:pt x="1094089" y="581635"/>
                        <a:pt x="1098427" y="583560"/>
                        <a:pt x="1099965" y="587502"/>
                      </a:cubicBezTo>
                      <a:cubicBezTo>
                        <a:pt x="1101504" y="591445"/>
                        <a:pt x="1099952" y="596658"/>
                        <a:pt x="1096198" y="601899"/>
                      </a:cubicBezTo>
                      <a:lnTo>
                        <a:pt x="1080422" y="615434"/>
                      </a:lnTo>
                      <a:lnTo>
                        <a:pt x="1052989" y="618689"/>
                      </a:lnTo>
                      <a:lnTo>
                        <a:pt x="1051319" y="618852"/>
                      </a:lnTo>
                      <a:lnTo>
                        <a:pt x="1047337" y="616871"/>
                      </a:lnTo>
                      <a:cubicBezTo>
                        <a:pt x="1044260" y="608987"/>
                        <a:pt x="1053546" y="596021"/>
                        <a:pt x="1068080" y="587911"/>
                      </a:cubicBezTo>
                      <a:cubicBezTo>
                        <a:pt x="1075347" y="583855"/>
                        <a:pt x="1082548" y="581783"/>
                        <a:pt x="1088319" y="581709"/>
                      </a:cubicBezTo>
                      <a:close/>
                      <a:moveTo>
                        <a:pt x="438503" y="556208"/>
                      </a:moveTo>
                      <a:cubicBezTo>
                        <a:pt x="444246" y="555535"/>
                        <a:pt x="448708" y="557003"/>
                        <a:pt x="450527" y="560771"/>
                      </a:cubicBezTo>
                      <a:cubicBezTo>
                        <a:pt x="454164" y="568306"/>
                        <a:pt x="445854" y="582188"/>
                        <a:pt x="431966" y="591777"/>
                      </a:cubicBezTo>
                      <a:cubicBezTo>
                        <a:pt x="418077" y="601367"/>
                        <a:pt x="403868" y="603031"/>
                        <a:pt x="400230" y="595496"/>
                      </a:cubicBezTo>
                      <a:cubicBezTo>
                        <a:pt x="396592" y="587961"/>
                        <a:pt x="404902" y="574079"/>
                        <a:pt x="418791" y="564490"/>
                      </a:cubicBezTo>
                      <a:cubicBezTo>
                        <a:pt x="425736" y="559695"/>
                        <a:pt x="432760" y="556882"/>
                        <a:pt x="438503" y="556208"/>
                      </a:cubicBezTo>
                      <a:close/>
                      <a:moveTo>
                        <a:pt x="1652576" y="530203"/>
                      </a:moveTo>
                      <a:cubicBezTo>
                        <a:pt x="1658269" y="529074"/>
                        <a:pt x="1665664" y="529618"/>
                        <a:pt x="1673409" y="532101"/>
                      </a:cubicBezTo>
                      <a:cubicBezTo>
                        <a:pt x="1681155" y="534582"/>
                        <a:pt x="1687785" y="538532"/>
                        <a:pt x="1692244" y="542913"/>
                      </a:cubicBezTo>
                      <a:lnTo>
                        <a:pt x="1693917" y="546773"/>
                      </a:lnTo>
                      <a:lnTo>
                        <a:pt x="1663057" y="548771"/>
                      </a:lnTo>
                      <a:lnTo>
                        <a:pt x="1647232" y="550517"/>
                      </a:lnTo>
                      <a:lnTo>
                        <a:pt x="1641949" y="538330"/>
                      </a:lnTo>
                      <a:cubicBezTo>
                        <a:pt x="1642892" y="534128"/>
                        <a:pt x="1646883" y="531330"/>
                        <a:pt x="1652576" y="530203"/>
                      </a:cubicBezTo>
                      <a:close/>
                      <a:moveTo>
                        <a:pt x="2085280" y="521229"/>
                      </a:moveTo>
                      <a:cubicBezTo>
                        <a:pt x="2090870" y="519516"/>
                        <a:pt x="2095466" y="520152"/>
                        <a:pt x="2097744" y="523544"/>
                      </a:cubicBezTo>
                      <a:lnTo>
                        <a:pt x="2097179" y="534241"/>
                      </a:lnTo>
                      <a:lnTo>
                        <a:pt x="2066250" y="533857"/>
                      </a:lnTo>
                      <a:lnTo>
                        <a:pt x="2066856" y="533011"/>
                      </a:lnTo>
                      <a:cubicBezTo>
                        <a:pt x="2073107" y="527006"/>
                        <a:pt x="2079690" y="522942"/>
                        <a:pt x="2085280" y="521229"/>
                      </a:cubicBezTo>
                      <a:close/>
                      <a:moveTo>
                        <a:pt x="7453" y="521229"/>
                      </a:moveTo>
                      <a:cubicBezTo>
                        <a:pt x="13043" y="519516"/>
                        <a:pt x="17639" y="520152"/>
                        <a:pt x="19918" y="523544"/>
                      </a:cubicBezTo>
                      <a:cubicBezTo>
                        <a:pt x="22197" y="526935"/>
                        <a:pt x="21726" y="532440"/>
                        <a:pt x="19123" y="538598"/>
                      </a:cubicBezTo>
                      <a:lnTo>
                        <a:pt x="14889" y="544511"/>
                      </a:lnTo>
                      <a:lnTo>
                        <a:pt x="3087" y="533344"/>
                      </a:lnTo>
                      <a:lnTo>
                        <a:pt x="0" y="525995"/>
                      </a:lnTo>
                      <a:close/>
                      <a:moveTo>
                        <a:pt x="2657939" y="468844"/>
                      </a:moveTo>
                      <a:cubicBezTo>
                        <a:pt x="2663693" y="469368"/>
                        <a:pt x="2670766" y="472000"/>
                        <a:pt x="2677795" y="476615"/>
                      </a:cubicBezTo>
                      <a:cubicBezTo>
                        <a:pt x="2691854" y="485844"/>
                        <a:pt x="2700412" y="499508"/>
                        <a:pt x="2696912" y="507135"/>
                      </a:cubicBezTo>
                      <a:cubicBezTo>
                        <a:pt x="2693410" y="514762"/>
                        <a:pt x="2679175" y="513465"/>
                        <a:pt x="2665116" y="504236"/>
                      </a:cubicBezTo>
                      <a:cubicBezTo>
                        <a:pt x="2651058" y="495007"/>
                        <a:pt x="2642500" y="481341"/>
                        <a:pt x="2646001" y="473715"/>
                      </a:cubicBezTo>
                      <a:cubicBezTo>
                        <a:pt x="2647751" y="469902"/>
                        <a:pt x="2652185" y="468319"/>
                        <a:pt x="2657939" y="468844"/>
                      </a:cubicBezTo>
                      <a:close/>
                      <a:moveTo>
                        <a:pt x="580113" y="468844"/>
                      </a:moveTo>
                      <a:cubicBezTo>
                        <a:pt x="585867" y="469368"/>
                        <a:pt x="592940" y="472000"/>
                        <a:pt x="599969" y="476615"/>
                      </a:cubicBezTo>
                      <a:cubicBezTo>
                        <a:pt x="614028" y="485844"/>
                        <a:pt x="622585" y="499508"/>
                        <a:pt x="619084" y="507135"/>
                      </a:cubicBezTo>
                      <a:cubicBezTo>
                        <a:pt x="615583" y="514762"/>
                        <a:pt x="601348" y="513465"/>
                        <a:pt x="587290" y="504236"/>
                      </a:cubicBezTo>
                      <a:cubicBezTo>
                        <a:pt x="573230" y="495007"/>
                        <a:pt x="564672" y="481341"/>
                        <a:pt x="568173" y="473715"/>
                      </a:cubicBezTo>
                      <a:cubicBezTo>
                        <a:pt x="569924" y="469902"/>
                        <a:pt x="574358" y="468319"/>
                        <a:pt x="580113" y="468844"/>
                      </a:cubicBezTo>
                      <a:close/>
                      <a:moveTo>
                        <a:pt x="3017188" y="428007"/>
                      </a:moveTo>
                      <a:cubicBezTo>
                        <a:pt x="3022901" y="428988"/>
                        <a:pt x="3026942" y="431684"/>
                        <a:pt x="3027959" y="435860"/>
                      </a:cubicBezTo>
                      <a:cubicBezTo>
                        <a:pt x="3029993" y="444213"/>
                        <a:pt x="3019160" y="455333"/>
                        <a:pt x="3003762" y="460695"/>
                      </a:cubicBezTo>
                      <a:cubicBezTo>
                        <a:pt x="2988364" y="466057"/>
                        <a:pt x="2974232" y="463631"/>
                        <a:pt x="2972198" y="455277"/>
                      </a:cubicBezTo>
                      <a:cubicBezTo>
                        <a:pt x="2970164" y="446924"/>
                        <a:pt x="2980998" y="435804"/>
                        <a:pt x="2996395" y="430442"/>
                      </a:cubicBezTo>
                      <a:cubicBezTo>
                        <a:pt x="3004094" y="427761"/>
                        <a:pt x="3011478" y="427027"/>
                        <a:pt x="3017188" y="428007"/>
                      </a:cubicBezTo>
                      <a:close/>
                      <a:moveTo>
                        <a:pt x="939362" y="428007"/>
                      </a:moveTo>
                      <a:cubicBezTo>
                        <a:pt x="945074" y="428988"/>
                        <a:pt x="949116" y="431684"/>
                        <a:pt x="950133" y="435860"/>
                      </a:cubicBezTo>
                      <a:cubicBezTo>
                        <a:pt x="952167" y="444213"/>
                        <a:pt x="941334" y="455333"/>
                        <a:pt x="925936" y="460695"/>
                      </a:cubicBezTo>
                      <a:cubicBezTo>
                        <a:pt x="910538" y="466057"/>
                        <a:pt x="896406" y="463631"/>
                        <a:pt x="894372" y="455277"/>
                      </a:cubicBezTo>
                      <a:cubicBezTo>
                        <a:pt x="892338" y="446924"/>
                        <a:pt x="903171" y="435804"/>
                        <a:pt x="918569" y="430442"/>
                      </a:cubicBezTo>
                      <a:cubicBezTo>
                        <a:pt x="926268" y="427761"/>
                        <a:pt x="933650" y="427027"/>
                        <a:pt x="939362" y="428007"/>
                      </a:cubicBezTo>
                      <a:close/>
                      <a:moveTo>
                        <a:pt x="3376188" y="423643"/>
                      </a:moveTo>
                      <a:cubicBezTo>
                        <a:pt x="3381931" y="422971"/>
                        <a:pt x="3386393" y="424438"/>
                        <a:pt x="3388211" y="428206"/>
                      </a:cubicBezTo>
                      <a:cubicBezTo>
                        <a:pt x="3391850" y="435741"/>
                        <a:pt x="3383540" y="449623"/>
                        <a:pt x="3369650" y="459212"/>
                      </a:cubicBezTo>
                      <a:cubicBezTo>
                        <a:pt x="3355762" y="468802"/>
                        <a:pt x="3341554" y="470466"/>
                        <a:pt x="3337915" y="462931"/>
                      </a:cubicBezTo>
                      <a:cubicBezTo>
                        <a:pt x="3334278" y="455396"/>
                        <a:pt x="3342587" y="441514"/>
                        <a:pt x="3356476" y="431925"/>
                      </a:cubicBezTo>
                      <a:cubicBezTo>
                        <a:pt x="3363421" y="427130"/>
                        <a:pt x="3370445" y="424317"/>
                        <a:pt x="3376188" y="423643"/>
                      </a:cubicBezTo>
                      <a:close/>
                      <a:moveTo>
                        <a:pt x="1298362" y="423643"/>
                      </a:moveTo>
                      <a:cubicBezTo>
                        <a:pt x="1304104" y="422971"/>
                        <a:pt x="1308566" y="424438"/>
                        <a:pt x="1310385" y="428206"/>
                      </a:cubicBezTo>
                      <a:cubicBezTo>
                        <a:pt x="1314023" y="435741"/>
                        <a:pt x="1305713" y="449623"/>
                        <a:pt x="1291824" y="459212"/>
                      </a:cubicBezTo>
                      <a:cubicBezTo>
                        <a:pt x="1277935" y="468802"/>
                        <a:pt x="1263727" y="470466"/>
                        <a:pt x="1260089" y="462931"/>
                      </a:cubicBezTo>
                      <a:cubicBezTo>
                        <a:pt x="1256451" y="455396"/>
                        <a:pt x="1264761" y="441514"/>
                        <a:pt x="1278650" y="431925"/>
                      </a:cubicBezTo>
                      <a:cubicBezTo>
                        <a:pt x="1285594" y="427130"/>
                        <a:pt x="1292619" y="424317"/>
                        <a:pt x="1298362" y="423643"/>
                      </a:cubicBezTo>
                      <a:close/>
                      <a:moveTo>
                        <a:pt x="2288722" y="373108"/>
                      </a:moveTo>
                      <a:cubicBezTo>
                        <a:pt x="2304569" y="376063"/>
                        <a:pt x="2316505" y="385428"/>
                        <a:pt x="2315384" y="394024"/>
                      </a:cubicBezTo>
                      <a:cubicBezTo>
                        <a:pt x="2314264" y="402621"/>
                        <a:pt x="2300509" y="407196"/>
                        <a:pt x="2284662" y="404241"/>
                      </a:cubicBezTo>
                      <a:cubicBezTo>
                        <a:pt x="2268816" y="401286"/>
                        <a:pt x="2256879" y="391921"/>
                        <a:pt x="2258001" y="383325"/>
                      </a:cubicBezTo>
                      <a:cubicBezTo>
                        <a:pt x="2259122" y="374728"/>
                        <a:pt x="2272876" y="370153"/>
                        <a:pt x="2288722" y="373108"/>
                      </a:cubicBezTo>
                      <a:close/>
                      <a:moveTo>
                        <a:pt x="1925738" y="373108"/>
                      </a:moveTo>
                      <a:cubicBezTo>
                        <a:pt x="1941585" y="376063"/>
                        <a:pt x="1953521" y="385428"/>
                        <a:pt x="1952401" y="394024"/>
                      </a:cubicBezTo>
                      <a:cubicBezTo>
                        <a:pt x="1951280" y="402621"/>
                        <a:pt x="1937526" y="407196"/>
                        <a:pt x="1921679" y="404241"/>
                      </a:cubicBezTo>
                      <a:cubicBezTo>
                        <a:pt x="1905833" y="401286"/>
                        <a:pt x="1893896" y="391921"/>
                        <a:pt x="1895018" y="383325"/>
                      </a:cubicBezTo>
                      <a:cubicBezTo>
                        <a:pt x="1896138" y="374728"/>
                        <a:pt x="1909893" y="370153"/>
                        <a:pt x="1925738" y="373108"/>
                      </a:cubicBezTo>
                      <a:close/>
                      <a:moveTo>
                        <a:pt x="210896" y="373108"/>
                      </a:moveTo>
                      <a:cubicBezTo>
                        <a:pt x="226741" y="376063"/>
                        <a:pt x="238678" y="385428"/>
                        <a:pt x="237558" y="394024"/>
                      </a:cubicBezTo>
                      <a:cubicBezTo>
                        <a:pt x="236436" y="402621"/>
                        <a:pt x="222682" y="407196"/>
                        <a:pt x="206836" y="404241"/>
                      </a:cubicBezTo>
                      <a:cubicBezTo>
                        <a:pt x="190990" y="401286"/>
                        <a:pt x="179053" y="391921"/>
                        <a:pt x="180174" y="383325"/>
                      </a:cubicBezTo>
                      <a:cubicBezTo>
                        <a:pt x="181295" y="374728"/>
                        <a:pt x="195049" y="370153"/>
                        <a:pt x="210896" y="373108"/>
                      </a:cubicBezTo>
                      <a:close/>
                      <a:moveTo>
                        <a:pt x="2814884" y="353608"/>
                      </a:moveTo>
                      <a:cubicBezTo>
                        <a:pt x="2820596" y="354589"/>
                        <a:pt x="2824638" y="357285"/>
                        <a:pt x="2825654" y="361461"/>
                      </a:cubicBezTo>
                      <a:cubicBezTo>
                        <a:pt x="2827689" y="369814"/>
                        <a:pt x="2816856" y="380934"/>
                        <a:pt x="2801458" y="386296"/>
                      </a:cubicBezTo>
                      <a:cubicBezTo>
                        <a:pt x="2786060" y="391657"/>
                        <a:pt x="2771928" y="389232"/>
                        <a:pt x="2769894" y="380878"/>
                      </a:cubicBezTo>
                      <a:cubicBezTo>
                        <a:pt x="2767860" y="372525"/>
                        <a:pt x="2778693" y="361405"/>
                        <a:pt x="2794091" y="356043"/>
                      </a:cubicBezTo>
                      <a:cubicBezTo>
                        <a:pt x="2801790" y="353362"/>
                        <a:pt x="2809172" y="352629"/>
                        <a:pt x="2814884" y="353608"/>
                      </a:cubicBezTo>
                      <a:close/>
                      <a:moveTo>
                        <a:pt x="737058" y="353608"/>
                      </a:moveTo>
                      <a:cubicBezTo>
                        <a:pt x="742770" y="354589"/>
                        <a:pt x="746811" y="357285"/>
                        <a:pt x="747828" y="361461"/>
                      </a:cubicBezTo>
                      <a:cubicBezTo>
                        <a:pt x="749862" y="369814"/>
                        <a:pt x="739029" y="380934"/>
                        <a:pt x="723631" y="386296"/>
                      </a:cubicBezTo>
                      <a:cubicBezTo>
                        <a:pt x="708233" y="391657"/>
                        <a:pt x="694102" y="389232"/>
                        <a:pt x="692067" y="380878"/>
                      </a:cubicBezTo>
                      <a:cubicBezTo>
                        <a:pt x="690033" y="372525"/>
                        <a:pt x="700866" y="361405"/>
                        <a:pt x="716264" y="356043"/>
                      </a:cubicBezTo>
                      <a:cubicBezTo>
                        <a:pt x="723964" y="353362"/>
                        <a:pt x="731346" y="352629"/>
                        <a:pt x="737058" y="353608"/>
                      </a:cubicBezTo>
                      <a:close/>
                      <a:moveTo>
                        <a:pt x="1665646" y="321557"/>
                      </a:moveTo>
                      <a:cubicBezTo>
                        <a:pt x="1671339" y="320428"/>
                        <a:pt x="1678733" y="320972"/>
                        <a:pt x="1686479" y="323454"/>
                      </a:cubicBezTo>
                      <a:cubicBezTo>
                        <a:pt x="1701969" y="328417"/>
                        <a:pt x="1713000" y="339255"/>
                        <a:pt x="1711117" y="347660"/>
                      </a:cubicBezTo>
                      <a:cubicBezTo>
                        <a:pt x="1709234" y="356064"/>
                        <a:pt x="1695149" y="358853"/>
                        <a:pt x="1679659" y="353889"/>
                      </a:cubicBezTo>
                      <a:cubicBezTo>
                        <a:pt x="1664168" y="348925"/>
                        <a:pt x="1653136" y="338088"/>
                        <a:pt x="1655019" y="329684"/>
                      </a:cubicBezTo>
                      <a:cubicBezTo>
                        <a:pt x="1655960" y="325482"/>
                        <a:pt x="1659953" y="322684"/>
                        <a:pt x="1665646" y="321557"/>
                      </a:cubicBezTo>
                      <a:close/>
                      <a:moveTo>
                        <a:pt x="3201584" y="314769"/>
                      </a:moveTo>
                      <a:cubicBezTo>
                        <a:pt x="3207296" y="315750"/>
                        <a:pt x="3211338" y="318446"/>
                        <a:pt x="3212354" y="322622"/>
                      </a:cubicBezTo>
                      <a:cubicBezTo>
                        <a:pt x="3214389" y="330975"/>
                        <a:pt x="3203556" y="342096"/>
                        <a:pt x="3188158" y="347457"/>
                      </a:cubicBezTo>
                      <a:cubicBezTo>
                        <a:pt x="3172760" y="352818"/>
                        <a:pt x="3158628" y="350393"/>
                        <a:pt x="3156594" y="342039"/>
                      </a:cubicBezTo>
                      <a:cubicBezTo>
                        <a:pt x="3154560" y="333686"/>
                        <a:pt x="3165393" y="322566"/>
                        <a:pt x="3180791" y="317204"/>
                      </a:cubicBezTo>
                      <a:cubicBezTo>
                        <a:pt x="3188490" y="314523"/>
                        <a:pt x="3195872" y="313790"/>
                        <a:pt x="3201584" y="314769"/>
                      </a:cubicBezTo>
                      <a:close/>
                      <a:moveTo>
                        <a:pt x="1123758" y="314769"/>
                      </a:moveTo>
                      <a:cubicBezTo>
                        <a:pt x="1129469" y="315750"/>
                        <a:pt x="1133511" y="318446"/>
                        <a:pt x="1134528" y="322622"/>
                      </a:cubicBezTo>
                      <a:cubicBezTo>
                        <a:pt x="1136562" y="330975"/>
                        <a:pt x="1125729" y="342096"/>
                        <a:pt x="1110331" y="347457"/>
                      </a:cubicBezTo>
                      <a:cubicBezTo>
                        <a:pt x="1094933" y="352818"/>
                        <a:pt x="1080802" y="350393"/>
                        <a:pt x="1078767" y="342039"/>
                      </a:cubicBezTo>
                      <a:cubicBezTo>
                        <a:pt x="1076733" y="333686"/>
                        <a:pt x="1087566" y="322566"/>
                        <a:pt x="1102964" y="317204"/>
                      </a:cubicBezTo>
                      <a:cubicBezTo>
                        <a:pt x="1110664" y="314523"/>
                        <a:pt x="1118046" y="313790"/>
                        <a:pt x="1123758" y="314769"/>
                      </a:cubicBezTo>
                      <a:close/>
                      <a:moveTo>
                        <a:pt x="3560584" y="310406"/>
                      </a:moveTo>
                      <a:cubicBezTo>
                        <a:pt x="3566326" y="309732"/>
                        <a:pt x="3570788" y="311201"/>
                        <a:pt x="3572607" y="314968"/>
                      </a:cubicBezTo>
                      <a:cubicBezTo>
                        <a:pt x="3576245" y="322503"/>
                        <a:pt x="3567936" y="336385"/>
                        <a:pt x="3554046" y="345975"/>
                      </a:cubicBezTo>
                      <a:cubicBezTo>
                        <a:pt x="3540157" y="355564"/>
                        <a:pt x="3525949" y="357228"/>
                        <a:pt x="3522311" y="349693"/>
                      </a:cubicBezTo>
                      <a:cubicBezTo>
                        <a:pt x="3518673" y="342158"/>
                        <a:pt x="3526983" y="328276"/>
                        <a:pt x="3540872" y="318687"/>
                      </a:cubicBezTo>
                      <a:cubicBezTo>
                        <a:pt x="3547816" y="313892"/>
                        <a:pt x="3554841" y="311079"/>
                        <a:pt x="3560584" y="310406"/>
                      </a:cubicBezTo>
                      <a:close/>
                      <a:moveTo>
                        <a:pt x="1482757" y="310406"/>
                      </a:moveTo>
                      <a:cubicBezTo>
                        <a:pt x="1488500" y="309732"/>
                        <a:pt x="1492962" y="311201"/>
                        <a:pt x="1494781" y="314968"/>
                      </a:cubicBezTo>
                      <a:cubicBezTo>
                        <a:pt x="1498418" y="322503"/>
                        <a:pt x="1490108" y="336385"/>
                        <a:pt x="1476220" y="345975"/>
                      </a:cubicBezTo>
                      <a:cubicBezTo>
                        <a:pt x="1462330" y="355564"/>
                        <a:pt x="1448122" y="357228"/>
                        <a:pt x="1444484" y="349693"/>
                      </a:cubicBezTo>
                      <a:cubicBezTo>
                        <a:pt x="1440846" y="342158"/>
                        <a:pt x="1449155" y="328276"/>
                        <a:pt x="1463045" y="318687"/>
                      </a:cubicBezTo>
                      <a:cubicBezTo>
                        <a:pt x="1469990" y="313892"/>
                        <a:pt x="1477014" y="311079"/>
                        <a:pt x="1482757" y="310406"/>
                      </a:cubicBezTo>
                      <a:close/>
                      <a:moveTo>
                        <a:pt x="2671008" y="260198"/>
                      </a:moveTo>
                      <a:cubicBezTo>
                        <a:pt x="2676762" y="260722"/>
                        <a:pt x="2683836" y="263355"/>
                        <a:pt x="2690864" y="267969"/>
                      </a:cubicBezTo>
                      <a:cubicBezTo>
                        <a:pt x="2704924" y="277197"/>
                        <a:pt x="2713482" y="290862"/>
                        <a:pt x="2709981" y="298489"/>
                      </a:cubicBezTo>
                      <a:cubicBezTo>
                        <a:pt x="2706480" y="306116"/>
                        <a:pt x="2692245" y="304819"/>
                        <a:pt x="2678186" y="295590"/>
                      </a:cubicBezTo>
                      <a:cubicBezTo>
                        <a:pt x="2664127" y="286361"/>
                        <a:pt x="2655569" y="272696"/>
                        <a:pt x="2659070" y="265069"/>
                      </a:cubicBezTo>
                      <a:cubicBezTo>
                        <a:pt x="2660820" y="261256"/>
                        <a:pt x="2665254" y="259673"/>
                        <a:pt x="2671008" y="260198"/>
                      </a:cubicBezTo>
                      <a:close/>
                      <a:moveTo>
                        <a:pt x="593182" y="260198"/>
                      </a:moveTo>
                      <a:cubicBezTo>
                        <a:pt x="598935" y="260722"/>
                        <a:pt x="606009" y="263355"/>
                        <a:pt x="613038" y="267969"/>
                      </a:cubicBezTo>
                      <a:cubicBezTo>
                        <a:pt x="627097" y="277197"/>
                        <a:pt x="635655" y="290862"/>
                        <a:pt x="632153" y="298489"/>
                      </a:cubicBezTo>
                      <a:cubicBezTo>
                        <a:pt x="628652" y="306116"/>
                        <a:pt x="614417" y="304819"/>
                        <a:pt x="600359" y="295590"/>
                      </a:cubicBezTo>
                      <a:cubicBezTo>
                        <a:pt x="586300" y="286361"/>
                        <a:pt x="577742" y="272696"/>
                        <a:pt x="581243" y="265069"/>
                      </a:cubicBezTo>
                      <a:cubicBezTo>
                        <a:pt x="582994" y="261256"/>
                        <a:pt x="587428" y="259673"/>
                        <a:pt x="593182" y="260198"/>
                      </a:cubicBezTo>
                      <a:close/>
                      <a:moveTo>
                        <a:pt x="2473118" y="259871"/>
                      </a:moveTo>
                      <a:cubicBezTo>
                        <a:pt x="2488964" y="262825"/>
                        <a:pt x="2500900" y="272190"/>
                        <a:pt x="2499780" y="280787"/>
                      </a:cubicBezTo>
                      <a:cubicBezTo>
                        <a:pt x="2498659" y="289383"/>
                        <a:pt x="2484904" y="293959"/>
                        <a:pt x="2469058" y="291003"/>
                      </a:cubicBezTo>
                      <a:cubicBezTo>
                        <a:pt x="2453212" y="288048"/>
                        <a:pt x="2441275" y="278684"/>
                        <a:pt x="2442396" y="270087"/>
                      </a:cubicBezTo>
                      <a:cubicBezTo>
                        <a:pt x="2443517" y="261490"/>
                        <a:pt x="2457272" y="256915"/>
                        <a:pt x="2473118" y="259871"/>
                      </a:cubicBezTo>
                      <a:close/>
                      <a:moveTo>
                        <a:pt x="2110134" y="259871"/>
                      </a:moveTo>
                      <a:cubicBezTo>
                        <a:pt x="2125981" y="262825"/>
                        <a:pt x="2137917" y="272190"/>
                        <a:pt x="2136796" y="280787"/>
                      </a:cubicBezTo>
                      <a:cubicBezTo>
                        <a:pt x="2135676" y="289383"/>
                        <a:pt x="2121921" y="293959"/>
                        <a:pt x="2106074" y="291003"/>
                      </a:cubicBezTo>
                      <a:cubicBezTo>
                        <a:pt x="2090228" y="288048"/>
                        <a:pt x="2078292" y="278684"/>
                        <a:pt x="2079413" y="270087"/>
                      </a:cubicBezTo>
                      <a:cubicBezTo>
                        <a:pt x="2080534" y="261490"/>
                        <a:pt x="2094288" y="256915"/>
                        <a:pt x="2110134" y="259871"/>
                      </a:cubicBezTo>
                      <a:close/>
                      <a:moveTo>
                        <a:pt x="395291" y="259871"/>
                      </a:moveTo>
                      <a:cubicBezTo>
                        <a:pt x="411137" y="262825"/>
                        <a:pt x="423074" y="272190"/>
                        <a:pt x="421953" y="280787"/>
                      </a:cubicBezTo>
                      <a:cubicBezTo>
                        <a:pt x="420832" y="289383"/>
                        <a:pt x="407077" y="293959"/>
                        <a:pt x="391231" y="291003"/>
                      </a:cubicBezTo>
                      <a:cubicBezTo>
                        <a:pt x="375386" y="288048"/>
                        <a:pt x="363449" y="278684"/>
                        <a:pt x="364569" y="270087"/>
                      </a:cubicBezTo>
                      <a:cubicBezTo>
                        <a:pt x="365691" y="261490"/>
                        <a:pt x="379444" y="256915"/>
                        <a:pt x="395291" y="259871"/>
                      </a:cubicBezTo>
                      <a:close/>
                      <a:moveTo>
                        <a:pt x="2999281" y="240370"/>
                      </a:moveTo>
                      <a:cubicBezTo>
                        <a:pt x="3004993" y="241351"/>
                        <a:pt x="3009035" y="244047"/>
                        <a:pt x="3010051" y="248223"/>
                      </a:cubicBezTo>
                      <a:cubicBezTo>
                        <a:pt x="3012086" y="256576"/>
                        <a:pt x="3001253" y="267697"/>
                        <a:pt x="2985854" y="273058"/>
                      </a:cubicBezTo>
                      <a:cubicBezTo>
                        <a:pt x="2970457" y="278419"/>
                        <a:pt x="2956324" y="275995"/>
                        <a:pt x="2954290" y="267640"/>
                      </a:cubicBezTo>
                      <a:cubicBezTo>
                        <a:pt x="2952256" y="259287"/>
                        <a:pt x="2963090" y="248167"/>
                        <a:pt x="2978487" y="242806"/>
                      </a:cubicBezTo>
                      <a:cubicBezTo>
                        <a:pt x="2986187" y="240124"/>
                        <a:pt x="2993568" y="239391"/>
                        <a:pt x="2999281" y="240370"/>
                      </a:cubicBezTo>
                      <a:close/>
                      <a:moveTo>
                        <a:pt x="921454" y="240370"/>
                      </a:moveTo>
                      <a:cubicBezTo>
                        <a:pt x="927167" y="241351"/>
                        <a:pt x="931207" y="244047"/>
                        <a:pt x="932225" y="248223"/>
                      </a:cubicBezTo>
                      <a:cubicBezTo>
                        <a:pt x="934259" y="256576"/>
                        <a:pt x="923425" y="267697"/>
                        <a:pt x="908028" y="273058"/>
                      </a:cubicBezTo>
                      <a:cubicBezTo>
                        <a:pt x="892629" y="278419"/>
                        <a:pt x="878498" y="275995"/>
                        <a:pt x="876464" y="267640"/>
                      </a:cubicBezTo>
                      <a:cubicBezTo>
                        <a:pt x="874430" y="259287"/>
                        <a:pt x="885262" y="248167"/>
                        <a:pt x="900661" y="242806"/>
                      </a:cubicBezTo>
                      <a:cubicBezTo>
                        <a:pt x="908360" y="240124"/>
                        <a:pt x="915742" y="239391"/>
                        <a:pt x="921454" y="240370"/>
                      </a:cubicBezTo>
                      <a:close/>
                      <a:moveTo>
                        <a:pt x="2907325" y="130962"/>
                      </a:moveTo>
                      <a:cubicBezTo>
                        <a:pt x="2913037" y="131943"/>
                        <a:pt x="2917079" y="134638"/>
                        <a:pt x="2918095" y="138815"/>
                      </a:cubicBezTo>
                      <a:cubicBezTo>
                        <a:pt x="2920130" y="147168"/>
                        <a:pt x="2909297" y="158288"/>
                        <a:pt x="2893898" y="163649"/>
                      </a:cubicBezTo>
                      <a:cubicBezTo>
                        <a:pt x="2878501" y="169011"/>
                        <a:pt x="2864368" y="166586"/>
                        <a:pt x="2862334" y="158231"/>
                      </a:cubicBezTo>
                      <a:cubicBezTo>
                        <a:pt x="2860300" y="149878"/>
                        <a:pt x="2871134" y="138758"/>
                        <a:pt x="2886531" y="133397"/>
                      </a:cubicBezTo>
                      <a:cubicBezTo>
                        <a:pt x="2894231" y="130715"/>
                        <a:pt x="2901614" y="129982"/>
                        <a:pt x="2907325" y="130962"/>
                      </a:cubicBezTo>
                      <a:close/>
                      <a:moveTo>
                        <a:pt x="829498" y="130962"/>
                      </a:moveTo>
                      <a:cubicBezTo>
                        <a:pt x="835211" y="131943"/>
                        <a:pt x="839251" y="134638"/>
                        <a:pt x="840269" y="138815"/>
                      </a:cubicBezTo>
                      <a:cubicBezTo>
                        <a:pt x="842303" y="147168"/>
                        <a:pt x="831469" y="158288"/>
                        <a:pt x="816072" y="163649"/>
                      </a:cubicBezTo>
                      <a:cubicBezTo>
                        <a:pt x="800673" y="169011"/>
                        <a:pt x="786542" y="166586"/>
                        <a:pt x="784508" y="158231"/>
                      </a:cubicBezTo>
                      <a:cubicBezTo>
                        <a:pt x="782474" y="149878"/>
                        <a:pt x="793306" y="138758"/>
                        <a:pt x="808705" y="133397"/>
                      </a:cubicBezTo>
                      <a:cubicBezTo>
                        <a:pt x="816404" y="130715"/>
                        <a:pt x="823786" y="129982"/>
                        <a:pt x="829498" y="130962"/>
                      </a:cubicBezTo>
                      <a:close/>
                      <a:moveTo>
                        <a:pt x="1777930" y="124623"/>
                      </a:moveTo>
                      <a:cubicBezTo>
                        <a:pt x="1783623" y="123495"/>
                        <a:pt x="1791017" y="124038"/>
                        <a:pt x="1798763" y="126521"/>
                      </a:cubicBezTo>
                      <a:cubicBezTo>
                        <a:pt x="1814253" y="131485"/>
                        <a:pt x="1825284" y="142322"/>
                        <a:pt x="1823401" y="150726"/>
                      </a:cubicBezTo>
                      <a:cubicBezTo>
                        <a:pt x="1821518" y="159130"/>
                        <a:pt x="1807434" y="161919"/>
                        <a:pt x="1791943" y="156956"/>
                      </a:cubicBezTo>
                      <a:cubicBezTo>
                        <a:pt x="1776452" y="151992"/>
                        <a:pt x="1765420" y="141155"/>
                        <a:pt x="1767303" y="132750"/>
                      </a:cubicBezTo>
                      <a:cubicBezTo>
                        <a:pt x="1768244" y="128548"/>
                        <a:pt x="1772237" y="125750"/>
                        <a:pt x="1777930" y="124623"/>
                      </a:cubicBezTo>
                      <a:close/>
                      <a:moveTo>
                        <a:pt x="3273900" y="119895"/>
                      </a:moveTo>
                      <a:cubicBezTo>
                        <a:pt x="3289844" y="121973"/>
                        <a:pt x="3302130" y="130671"/>
                        <a:pt x="3301341" y="139320"/>
                      </a:cubicBezTo>
                      <a:cubicBezTo>
                        <a:pt x="3300553" y="147969"/>
                        <a:pt x="3286989" y="153297"/>
                        <a:pt x="3271046" y="151220"/>
                      </a:cubicBezTo>
                      <a:cubicBezTo>
                        <a:pt x="3255103" y="149141"/>
                        <a:pt x="3242818" y="140444"/>
                        <a:pt x="3243606" y="131795"/>
                      </a:cubicBezTo>
                      <a:cubicBezTo>
                        <a:pt x="3244394" y="123146"/>
                        <a:pt x="3257957" y="117818"/>
                        <a:pt x="3273900" y="119895"/>
                      </a:cubicBezTo>
                      <a:close/>
                      <a:moveTo>
                        <a:pt x="1196074" y="119895"/>
                      </a:moveTo>
                      <a:cubicBezTo>
                        <a:pt x="1212018" y="121973"/>
                        <a:pt x="1224303" y="130671"/>
                        <a:pt x="1223515" y="139320"/>
                      </a:cubicBezTo>
                      <a:cubicBezTo>
                        <a:pt x="1222726" y="147969"/>
                        <a:pt x="1209163" y="153297"/>
                        <a:pt x="1193220" y="151220"/>
                      </a:cubicBezTo>
                      <a:cubicBezTo>
                        <a:pt x="1177276" y="149141"/>
                        <a:pt x="1164991" y="140444"/>
                        <a:pt x="1165779" y="131795"/>
                      </a:cubicBezTo>
                      <a:cubicBezTo>
                        <a:pt x="1166567" y="123146"/>
                        <a:pt x="1180131" y="117818"/>
                        <a:pt x="1196074" y="119895"/>
                      </a:cubicBezTo>
                      <a:close/>
                      <a:moveTo>
                        <a:pt x="2313276" y="84542"/>
                      </a:moveTo>
                      <a:cubicBezTo>
                        <a:pt x="2318569" y="86618"/>
                        <a:pt x="2324518" y="91112"/>
                        <a:pt x="2329871" y="97530"/>
                      </a:cubicBezTo>
                      <a:cubicBezTo>
                        <a:pt x="2340575" y="110368"/>
                        <a:pt x="2344834" y="126041"/>
                        <a:pt x="2339382" y="132541"/>
                      </a:cubicBezTo>
                      <a:cubicBezTo>
                        <a:pt x="2333931" y="139042"/>
                        <a:pt x="2320835" y="133905"/>
                        <a:pt x="2310131" y="121067"/>
                      </a:cubicBezTo>
                      <a:cubicBezTo>
                        <a:pt x="2299427" y="108231"/>
                        <a:pt x="2295169" y="92556"/>
                        <a:pt x="2300620" y="86056"/>
                      </a:cubicBezTo>
                      <a:cubicBezTo>
                        <a:pt x="2303346" y="82805"/>
                        <a:pt x="2307982" y="82466"/>
                        <a:pt x="2313276" y="84542"/>
                      </a:cubicBezTo>
                      <a:close/>
                      <a:moveTo>
                        <a:pt x="1464540" y="52929"/>
                      </a:moveTo>
                      <a:cubicBezTo>
                        <a:pt x="1470283" y="52255"/>
                        <a:pt x="1474744" y="53724"/>
                        <a:pt x="1476564" y="57491"/>
                      </a:cubicBezTo>
                      <a:cubicBezTo>
                        <a:pt x="1480201" y="65026"/>
                        <a:pt x="1471892" y="78908"/>
                        <a:pt x="1458003" y="88498"/>
                      </a:cubicBezTo>
                      <a:cubicBezTo>
                        <a:pt x="1444113" y="98087"/>
                        <a:pt x="1429905" y="99751"/>
                        <a:pt x="1426268" y="92216"/>
                      </a:cubicBezTo>
                      <a:cubicBezTo>
                        <a:pt x="1422629" y="84681"/>
                        <a:pt x="1430939" y="70799"/>
                        <a:pt x="1444829" y="61210"/>
                      </a:cubicBezTo>
                      <a:cubicBezTo>
                        <a:pt x="1451773" y="56415"/>
                        <a:pt x="1458798" y="53602"/>
                        <a:pt x="1464540" y="52929"/>
                      </a:cubicBezTo>
                      <a:close/>
                      <a:moveTo>
                        <a:pt x="1037664" y="45785"/>
                      </a:moveTo>
                      <a:lnTo>
                        <a:pt x="1031570" y="54294"/>
                      </a:lnTo>
                      <a:cubicBezTo>
                        <a:pt x="1019068" y="66307"/>
                        <a:pt x="1005238" y="70546"/>
                        <a:pt x="1000682" y="63763"/>
                      </a:cubicBezTo>
                      <a:lnTo>
                        <a:pt x="1001408" y="50031"/>
                      </a:lnTo>
                      <a:lnTo>
                        <a:pt x="1022581" y="47143"/>
                      </a:lnTo>
                      <a:close/>
                      <a:moveTo>
                        <a:pt x="2578800" y="33030"/>
                      </a:moveTo>
                      <a:cubicBezTo>
                        <a:pt x="2594647" y="35984"/>
                        <a:pt x="2606583" y="45349"/>
                        <a:pt x="2605462" y="53946"/>
                      </a:cubicBezTo>
                      <a:cubicBezTo>
                        <a:pt x="2604342" y="62542"/>
                        <a:pt x="2590587" y="67117"/>
                        <a:pt x="2574740" y="64162"/>
                      </a:cubicBezTo>
                      <a:cubicBezTo>
                        <a:pt x="2558895" y="61207"/>
                        <a:pt x="2546958" y="51842"/>
                        <a:pt x="2548080" y="43246"/>
                      </a:cubicBezTo>
                      <a:cubicBezTo>
                        <a:pt x="2549200" y="34649"/>
                        <a:pt x="2562955" y="30074"/>
                        <a:pt x="2578800" y="33030"/>
                      </a:cubicBezTo>
                      <a:close/>
                      <a:moveTo>
                        <a:pt x="1641801" y="657"/>
                      </a:moveTo>
                      <a:lnTo>
                        <a:pt x="1637088" y="4261"/>
                      </a:lnTo>
                      <a:cubicBezTo>
                        <a:pt x="1631395" y="5388"/>
                        <a:pt x="1624001" y="4845"/>
                        <a:pt x="1616255" y="2363"/>
                      </a:cubicBezTo>
                      <a:lnTo>
                        <a:pt x="1615886" y="2151"/>
                      </a:lnTo>
                      <a:close/>
                      <a:moveTo>
                        <a:pt x="2148692" y="1"/>
                      </a:moveTo>
                      <a:cubicBezTo>
                        <a:pt x="2164729" y="28"/>
                        <a:pt x="2177722" y="7105"/>
                        <a:pt x="2177711" y="15805"/>
                      </a:cubicBezTo>
                      <a:cubicBezTo>
                        <a:pt x="2177700" y="24506"/>
                        <a:pt x="2164692" y="31537"/>
                        <a:pt x="2148654" y="31510"/>
                      </a:cubicBezTo>
                      <a:cubicBezTo>
                        <a:pt x="2132616" y="31483"/>
                        <a:pt x="2119624" y="24406"/>
                        <a:pt x="2119634" y="15705"/>
                      </a:cubicBezTo>
                      <a:cubicBezTo>
                        <a:pt x="2119644" y="7005"/>
                        <a:pt x="2132654" y="-26"/>
                        <a:pt x="2148692" y="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54074E07-A4EF-47BC-8E9A-62359D858DCB}"/>
                    </a:ext>
                  </a:extLst>
                </p:cNvPr>
                <p:cNvSpPr/>
                <p:nvPr/>
              </p:nvSpPr>
              <p:spPr>
                <a:xfrm>
                  <a:off x="2299076" y="2709855"/>
                  <a:ext cx="3631198" cy="360178"/>
                </a:xfrm>
                <a:custGeom>
                  <a:avLst/>
                  <a:gdLst>
                    <a:gd name="connsiteX0" fmla="*/ 2994210 w 5313986"/>
                    <a:gd name="connsiteY0" fmla="*/ 20 h 527093"/>
                    <a:gd name="connsiteX1" fmla="*/ 5298500 w 5313986"/>
                    <a:gd name="connsiteY1" fmla="*/ 395266 h 527093"/>
                    <a:gd name="connsiteX2" fmla="*/ 5313986 w 5313986"/>
                    <a:gd name="connsiteY2" fmla="*/ 410848 h 527093"/>
                    <a:gd name="connsiteX3" fmla="*/ 5310019 w 5313986"/>
                    <a:gd name="connsiteY3" fmla="*/ 409196 h 527093"/>
                    <a:gd name="connsiteX4" fmla="*/ 2820935 w 5313986"/>
                    <a:gd name="connsiteY4" fmla="*/ 172895 h 527093"/>
                    <a:gd name="connsiteX5" fmla="*/ 23779 w 5313986"/>
                    <a:gd name="connsiteY5" fmla="*/ 516451 h 527093"/>
                    <a:gd name="connsiteX6" fmla="*/ 0 w 5313986"/>
                    <a:gd name="connsiteY6" fmla="*/ 527093 h 527093"/>
                    <a:gd name="connsiteX7" fmla="*/ 10016 w 5313986"/>
                    <a:gd name="connsiteY7" fmla="*/ 512883 h 527093"/>
                    <a:gd name="connsiteX8" fmla="*/ 2815367 w 5313986"/>
                    <a:gd name="connsiteY8" fmla="*/ 1621 h 527093"/>
                    <a:gd name="connsiteX9" fmla="*/ 2994210 w 5313986"/>
                    <a:gd name="connsiteY9" fmla="*/ 20 h 52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3986" h="527093">
                      <a:moveTo>
                        <a:pt x="2994210" y="20"/>
                      </a:moveTo>
                      <a:cubicBezTo>
                        <a:pt x="3775387" y="1714"/>
                        <a:pt x="4972237" y="109845"/>
                        <a:pt x="5298500" y="395266"/>
                      </a:cubicBezTo>
                      <a:lnTo>
                        <a:pt x="5313986" y="410848"/>
                      </a:lnTo>
                      <a:lnTo>
                        <a:pt x="5310019" y="409196"/>
                      </a:lnTo>
                      <a:cubicBezTo>
                        <a:pt x="4841241" y="231901"/>
                        <a:pt x="3553834" y="154587"/>
                        <a:pt x="2820935" y="172895"/>
                      </a:cubicBezTo>
                      <a:cubicBezTo>
                        <a:pt x="2088037" y="191203"/>
                        <a:pt x="555207" y="301182"/>
                        <a:pt x="23779" y="516451"/>
                      </a:cubicBezTo>
                      <a:lnTo>
                        <a:pt x="0" y="527093"/>
                      </a:lnTo>
                      <a:lnTo>
                        <a:pt x="10016" y="512883"/>
                      </a:lnTo>
                      <a:cubicBezTo>
                        <a:pt x="347142" y="114691"/>
                        <a:pt x="2024157" y="18290"/>
                        <a:pt x="2815367" y="1621"/>
                      </a:cubicBezTo>
                      <a:cubicBezTo>
                        <a:pt x="2871882" y="430"/>
                        <a:pt x="2931716" y="-115"/>
                        <a:pt x="2994210" y="20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5F642697-4830-405E-9D66-7723B419F04C}"/>
                    </a:ext>
                  </a:extLst>
                </p:cNvPr>
                <p:cNvSpPr/>
                <p:nvPr/>
              </p:nvSpPr>
              <p:spPr>
                <a:xfrm>
                  <a:off x="2311261" y="3147031"/>
                  <a:ext cx="3632675" cy="234010"/>
                </a:xfrm>
                <a:custGeom>
                  <a:avLst/>
                  <a:gdLst>
                    <a:gd name="connsiteX0" fmla="*/ 2970573 w 5316148"/>
                    <a:gd name="connsiteY0" fmla="*/ 257 h 342456"/>
                    <a:gd name="connsiteX1" fmla="*/ 5250461 w 5316148"/>
                    <a:gd name="connsiteY1" fmla="*/ 56495 h 342456"/>
                    <a:gd name="connsiteX2" fmla="*/ 5316148 w 5316148"/>
                    <a:gd name="connsiteY2" fmla="*/ 38806 h 342456"/>
                    <a:gd name="connsiteX3" fmla="*/ 5297805 w 5316148"/>
                    <a:gd name="connsiteY3" fmla="*/ 59412 h 342456"/>
                    <a:gd name="connsiteX4" fmla="*/ 2782296 w 5316148"/>
                    <a:gd name="connsiteY4" fmla="*/ 154327 h 342456"/>
                    <a:gd name="connsiteX5" fmla="*/ 9027 w 5316148"/>
                    <a:gd name="connsiteY5" fmla="*/ 194678 h 342456"/>
                    <a:gd name="connsiteX6" fmla="*/ 0 w 5316148"/>
                    <a:gd name="connsiteY6" fmla="*/ 184347 h 342456"/>
                    <a:gd name="connsiteX7" fmla="*/ 107799 w 5316148"/>
                    <a:gd name="connsiteY7" fmla="*/ 207947 h 342456"/>
                    <a:gd name="connsiteX8" fmla="*/ 2787293 w 5316148"/>
                    <a:gd name="connsiteY8" fmla="*/ 1502 h 342456"/>
                    <a:gd name="connsiteX9" fmla="*/ 2970573 w 5316148"/>
                    <a:gd name="connsiteY9" fmla="*/ 257 h 342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6148" h="342456">
                      <a:moveTo>
                        <a:pt x="2970573" y="257"/>
                      </a:moveTo>
                      <a:cubicBezTo>
                        <a:pt x="3731117" y="7043"/>
                        <a:pt x="4795388" y="145089"/>
                        <a:pt x="5250461" y="56495"/>
                      </a:cubicBezTo>
                      <a:lnTo>
                        <a:pt x="5316148" y="38806"/>
                      </a:lnTo>
                      <a:lnTo>
                        <a:pt x="5297805" y="59412"/>
                      </a:lnTo>
                      <a:cubicBezTo>
                        <a:pt x="4977170" y="359698"/>
                        <a:pt x="3601764" y="137063"/>
                        <a:pt x="2782296" y="154327"/>
                      </a:cubicBezTo>
                      <a:cubicBezTo>
                        <a:pt x="1962829" y="171591"/>
                        <a:pt x="376729" y="541402"/>
                        <a:pt x="9027" y="194678"/>
                      </a:cubicBezTo>
                      <a:lnTo>
                        <a:pt x="0" y="184347"/>
                      </a:lnTo>
                      <a:lnTo>
                        <a:pt x="107799" y="207947"/>
                      </a:lnTo>
                      <a:cubicBezTo>
                        <a:pt x="696380" y="294786"/>
                        <a:pt x="2025079" y="20542"/>
                        <a:pt x="2787293" y="1502"/>
                      </a:cubicBezTo>
                      <a:cubicBezTo>
                        <a:pt x="2845925" y="38"/>
                        <a:pt x="2907194" y="-308"/>
                        <a:pt x="2970573" y="257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8D385B5C-C7F5-4737-9CD9-B2924BA5AB3B}"/>
                  </a:ext>
                </a:extLst>
              </p:cNvPr>
              <p:cNvGrpSpPr/>
              <p:nvPr/>
            </p:nvGrpSpPr>
            <p:grpSpPr>
              <a:xfrm rot="20863462">
                <a:off x="7069610" y="1793449"/>
                <a:ext cx="1784417" cy="318978"/>
                <a:chOff x="2217420" y="2709855"/>
                <a:chExt cx="3754727" cy="671186"/>
              </a:xfrm>
            </p:grpSpPr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85E199D8-ACAA-4F74-9DD6-38D1A6050312}"/>
                    </a:ext>
                  </a:extLst>
                </p:cNvPr>
                <p:cNvSpPr/>
                <p:nvPr/>
              </p:nvSpPr>
              <p:spPr>
                <a:xfrm rot="21077948">
                  <a:off x="2217420" y="3127520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楕円 198">
                  <a:extLst>
                    <a:ext uri="{FF2B5EF4-FFF2-40B4-BE49-F238E27FC236}">
                      <a16:creationId xmlns:a16="http://schemas.microsoft.com/office/drawing/2014/main" id="{1B690F89-DBEB-4ABA-AF8C-532B378E69B0}"/>
                    </a:ext>
                  </a:extLst>
                </p:cNvPr>
                <p:cNvSpPr/>
                <p:nvPr/>
              </p:nvSpPr>
              <p:spPr>
                <a:xfrm>
                  <a:off x="2259709" y="2709855"/>
                  <a:ext cx="3712438" cy="671186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32874" h="982230">
                      <a:moveTo>
                        <a:pt x="3804" y="702661"/>
                      </a:moveTo>
                      <a:cubicBezTo>
                        <a:pt x="-100336" y="143861"/>
                        <a:pt x="1960874" y="20671"/>
                        <a:pt x="2865114" y="1621"/>
                      </a:cubicBezTo>
                      <a:cubicBezTo>
                        <a:pt x="3769354" y="-17429"/>
                        <a:pt x="5523224" y="128621"/>
                        <a:pt x="5429244" y="588361"/>
                      </a:cubicBezTo>
                      <a:cubicBezTo>
                        <a:pt x="5335264" y="1048101"/>
                        <a:pt x="3754114" y="775051"/>
                        <a:pt x="2849874" y="794101"/>
                      </a:cubicBezTo>
                      <a:cubicBezTo>
                        <a:pt x="1945634" y="813151"/>
                        <a:pt x="107944" y="1261461"/>
                        <a:pt x="3804" y="7026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795749E8-B6ED-43D6-B0E1-C79988528E59}"/>
                    </a:ext>
                  </a:extLst>
                </p:cNvPr>
                <p:cNvSpPr/>
                <p:nvPr/>
              </p:nvSpPr>
              <p:spPr>
                <a:xfrm>
                  <a:off x="2285384" y="2717578"/>
                  <a:ext cx="3573461" cy="634380"/>
                </a:xfrm>
                <a:custGeom>
                  <a:avLst/>
                  <a:gdLst>
                    <a:gd name="connsiteX0" fmla="*/ 170037 w 3573461"/>
                    <a:gd name="connsiteY0" fmla="*/ 623176 h 634380"/>
                    <a:gd name="connsiteX1" fmla="*/ 190032 w 3573461"/>
                    <a:gd name="connsiteY1" fmla="*/ 630424 h 634380"/>
                    <a:gd name="connsiteX2" fmla="*/ 192451 w 3573461"/>
                    <a:gd name="connsiteY2" fmla="*/ 634380 h 634380"/>
                    <a:gd name="connsiteX3" fmla="*/ 154275 w 3573461"/>
                    <a:gd name="connsiteY3" fmla="*/ 624635 h 634380"/>
                    <a:gd name="connsiteX4" fmla="*/ 778082 w 3573461"/>
                    <a:gd name="connsiteY4" fmla="*/ 581738 h 634380"/>
                    <a:gd name="connsiteX5" fmla="*/ 790106 w 3573461"/>
                    <a:gd name="connsiteY5" fmla="*/ 586301 h 634380"/>
                    <a:gd name="connsiteX6" fmla="*/ 771545 w 3573461"/>
                    <a:gd name="connsiteY6" fmla="*/ 617307 h 634380"/>
                    <a:gd name="connsiteX7" fmla="*/ 739809 w 3573461"/>
                    <a:gd name="connsiteY7" fmla="*/ 621026 h 634380"/>
                    <a:gd name="connsiteX8" fmla="*/ 758370 w 3573461"/>
                    <a:gd name="connsiteY8" fmla="*/ 590019 h 634380"/>
                    <a:gd name="connsiteX9" fmla="*/ 778082 w 3573461"/>
                    <a:gd name="connsiteY9" fmla="*/ 581738 h 634380"/>
                    <a:gd name="connsiteX10" fmla="*/ 1088319 w 3573461"/>
                    <a:gd name="connsiteY10" fmla="*/ 581709 h 634380"/>
                    <a:gd name="connsiteX11" fmla="*/ 1099965 w 3573461"/>
                    <a:gd name="connsiteY11" fmla="*/ 587502 h 634380"/>
                    <a:gd name="connsiteX12" fmla="*/ 1096198 w 3573461"/>
                    <a:gd name="connsiteY12" fmla="*/ 601899 h 634380"/>
                    <a:gd name="connsiteX13" fmla="*/ 1080422 w 3573461"/>
                    <a:gd name="connsiteY13" fmla="*/ 615434 h 634380"/>
                    <a:gd name="connsiteX14" fmla="*/ 1052989 w 3573461"/>
                    <a:gd name="connsiteY14" fmla="*/ 618689 h 634380"/>
                    <a:gd name="connsiteX15" fmla="*/ 1051319 w 3573461"/>
                    <a:gd name="connsiteY15" fmla="*/ 618852 h 634380"/>
                    <a:gd name="connsiteX16" fmla="*/ 1047337 w 3573461"/>
                    <a:gd name="connsiteY16" fmla="*/ 616871 h 634380"/>
                    <a:gd name="connsiteX17" fmla="*/ 1068080 w 3573461"/>
                    <a:gd name="connsiteY17" fmla="*/ 587911 h 634380"/>
                    <a:gd name="connsiteX18" fmla="*/ 1088319 w 3573461"/>
                    <a:gd name="connsiteY18" fmla="*/ 581709 h 634380"/>
                    <a:gd name="connsiteX19" fmla="*/ 438503 w 3573461"/>
                    <a:gd name="connsiteY19" fmla="*/ 556208 h 634380"/>
                    <a:gd name="connsiteX20" fmla="*/ 450527 w 3573461"/>
                    <a:gd name="connsiteY20" fmla="*/ 560771 h 634380"/>
                    <a:gd name="connsiteX21" fmla="*/ 431966 w 3573461"/>
                    <a:gd name="connsiteY21" fmla="*/ 591777 h 634380"/>
                    <a:gd name="connsiteX22" fmla="*/ 400230 w 3573461"/>
                    <a:gd name="connsiteY22" fmla="*/ 595496 h 634380"/>
                    <a:gd name="connsiteX23" fmla="*/ 418791 w 3573461"/>
                    <a:gd name="connsiteY23" fmla="*/ 564490 h 634380"/>
                    <a:gd name="connsiteX24" fmla="*/ 438503 w 3573461"/>
                    <a:gd name="connsiteY24" fmla="*/ 556208 h 634380"/>
                    <a:gd name="connsiteX25" fmla="*/ 1652576 w 3573461"/>
                    <a:gd name="connsiteY25" fmla="*/ 530203 h 634380"/>
                    <a:gd name="connsiteX26" fmla="*/ 1673409 w 3573461"/>
                    <a:gd name="connsiteY26" fmla="*/ 532101 h 634380"/>
                    <a:gd name="connsiteX27" fmla="*/ 1692244 w 3573461"/>
                    <a:gd name="connsiteY27" fmla="*/ 542913 h 634380"/>
                    <a:gd name="connsiteX28" fmla="*/ 1693917 w 3573461"/>
                    <a:gd name="connsiteY28" fmla="*/ 546773 h 634380"/>
                    <a:gd name="connsiteX29" fmla="*/ 1663057 w 3573461"/>
                    <a:gd name="connsiteY29" fmla="*/ 548771 h 634380"/>
                    <a:gd name="connsiteX30" fmla="*/ 1647232 w 3573461"/>
                    <a:gd name="connsiteY30" fmla="*/ 550517 h 634380"/>
                    <a:gd name="connsiteX31" fmla="*/ 1641949 w 3573461"/>
                    <a:gd name="connsiteY31" fmla="*/ 538330 h 634380"/>
                    <a:gd name="connsiteX32" fmla="*/ 1652576 w 3573461"/>
                    <a:gd name="connsiteY32" fmla="*/ 530203 h 634380"/>
                    <a:gd name="connsiteX33" fmla="*/ 2085280 w 3573461"/>
                    <a:gd name="connsiteY33" fmla="*/ 521229 h 634380"/>
                    <a:gd name="connsiteX34" fmla="*/ 2097744 w 3573461"/>
                    <a:gd name="connsiteY34" fmla="*/ 523544 h 634380"/>
                    <a:gd name="connsiteX35" fmla="*/ 2097179 w 3573461"/>
                    <a:gd name="connsiteY35" fmla="*/ 534241 h 634380"/>
                    <a:gd name="connsiteX36" fmla="*/ 2066250 w 3573461"/>
                    <a:gd name="connsiteY36" fmla="*/ 533857 h 634380"/>
                    <a:gd name="connsiteX37" fmla="*/ 2066856 w 3573461"/>
                    <a:gd name="connsiteY37" fmla="*/ 533011 h 634380"/>
                    <a:gd name="connsiteX38" fmla="*/ 2085280 w 3573461"/>
                    <a:gd name="connsiteY38" fmla="*/ 521229 h 634380"/>
                    <a:gd name="connsiteX39" fmla="*/ 7453 w 3573461"/>
                    <a:gd name="connsiteY39" fmla="*/ 521229 h 634380"/>
                    <a:gd name="connsiteX40" fmla="*/ 19918 w 3573461"/>
                    <a:gd name="connsiteY40" fmla="*/ 523544 h 634380"/>
                    <a:gd name="connsiteX41" fmla="*/ 19123 w 3573461"/>
                    <a:gd name="connsiteY41" fmla="*/ 538598 h 634380"/>
                    <a:gd name="connsiteX42" fmla="*/ 14889 w 3573461"/>
                    <a:gd name="connsiteY42" fmla="*/ 544511 h 634380"/>
                    <a:gd name="connsiteX43" fmla="*/ 3087 w 3573461"/>
                    <a:gd name="connsiteY43" fmla="*/ 533344 h 634380"/>
                    <a:gd name="connsiteX44" fmla="*/ 0 w 3573461"/>
                    <a:gd name="connsiteY44" fmla="*/ 525995 h 634380"/>
                    <a:gd name="connsiteX45" fmla="*/ 2657939 w 3573461"/>
                    <a:gd name="connsiteY45" fmla="*/ 468844 h 634380"/>
                    <a:gd name="connsiteX46" fmla="*/ 2677795 w 3573461"/>
                    <a:gd name="connsiteY46" fmla="*/ 476615 h 634380"/>
                    <a:gd name="connsiteX47" fmla="*/ 2696912 w 3573461"/>
                    <a:gd name="connsiteY47" fmla="*/ 507135 h 634380"/>
                    <a:gd name="connsiteX48" fmla="*/ 2665116 w 3573461"/>
                    <a:gd name="connsiteY48" fmla="*/ 504236 h 634380"/>
                    <a:gd name="connsiteX49" fmla="*/ 2646001 w 3573461"/>
                    <a:gd name="connsiteY49" fmla="*/ 473715 h 634380"/>
                    <a:gd name="connsiteX50" fmla="*/ 2657939 w 3573461"/>
                    <a:gd name="connsiteY50" fmla="*/ 468844 h 634380"/>
                    <a:gd name="connsiteX51" fmla="*/ 580113 w 3573461"/>
                    <a:gd name="connsiteY51" fmla="*/ 468844 h 634380"/>
                    <a:gd name="connsiteX52" fmla="*/ 599969 w 3573461"/>
                    <a:gd name="connsiteY52" fmla="*/ 476615 h 634380"/>
                    <a:gd name="connsiteX53" fmla="*/ 619084 w 3573461"/>
                    <a:gd name="connsiteY53" fmla="*/ 507135 h 634380"/>
                    <a:gd name="connsiteX54" fmla="*/ 587290 w 3573461"/>
                    <a:gd name="connsiteY54" fmla="*/ 504236 h 634380"/>
                    <a:gd name="connsiteX55" fmla="*/ 568173 w 3573461"/>
                    <a:gd name="connsiteY55" fmla="*/ 473715 h 634380"/>
                    <a:gd name="connsiteX56" fmla="*/ 580113 w 3573461"/>
                    <a:gd name="connsiteY56" fmla="*/ 468844 h 634380"/>
                    <a:gd name="connsiteX57" fmla="*/ 3017188 w 3573461"/>
                    <a:gd name="connsiteY57" fmla="*/ 428007 h 634380"/>
                    <a:gd name="connsiteX58" fmla="*/ 3027959 w 3573461"/>
                    <a:gd name="connsiteY58" fmla="*/ 435860 h 634380"/>
                    <a:gd name="connsiteX59" fmla="*/ 3003762 w 3573461"/>
                    <a:gd name="connsiteY59" fmla="*/ 460695 h 634380"/>
                    <a:gd name="connsiteX60" fmla="*/ 2972198 w 3573461"/>
                    <a:gd name="connsiteY60" fmla="*/ 455277 h 634380"/>
                    <a:gd name="connsiteX61" fmla="*/ 2996395 w 3573461"/>
                    <a:gd name="connsiteY61" fmla="*/ 430442 h 634380"/>
                    <a:gd name="connsiteX62" fmla="*/ 3017188 w 3573461"/>
                    <a:gd name="connsiteY62" fmla="*/ 428007 h 634380"/>
                    <a:gd name="connsiteX63" fmla="*/ 939362 w 3573461"/>
                    <a:gd name="connsiteY63" fmla="*/ 428007 h 634380"/>
                    <a:gd name="connsiteX64" fmla="*/ 950133 w 3573461"/>
                    <a:gd name="connsiteY64" fmla="*/ 435860 h 634380"/>
                    <a:gd name="connsiteX65" fmla="*/ 925936 w 3573461"/>
                    <a:gd name="connsiteY65" fmla="*/ 460695 h 634380"/>
                    <a:gd name="connsiteX66" fmla="*/ 894372 w 3573461"/>
                    <a:gd name="connsiteY66" fmla="*/ 455277 h 634380"/>
                    <a:gd name="connsiteX67" fmla="*/ 918569 w 3573461"/>
                    <a:gd name="connsiteY67" fmla="*/ 430442 h 634380"/>
                    <a:gd name="connsiteX68" fmla="*/ 939362 w 3573461"/>
                    <a:gd name="connsiteY68" fmla="*/ 428007 h 634380"/>
                    <a:gd name="connsiteX69" fmla="*/ 3376188 w 3573461"/>
                    <a:gd name="connsiteY69" fmla="*/ 423643 h 634380"/>
                    <a:gd name="connsiteX70" fmla="*/ 3388211 w 3573461"/>
                    <a:gd name="connsiteY70" fmla="*/ 428206 h 634380"/>
                    <a:gd name="connsiteX71" fmla="*/ 3369650 w 3573461"/>
                    <a:gd name="connsiteY71" fmla="*/ 459212 h 634380"/>
                    <a:gd name="connsiteX72" fmla="*/ 3337915 w 3573461"/>
                    <a:gd name="connsiteY72" fmla="*/ 462931 h 634380"/>
                    <a:gd name="connsiteX73" fmla="*/ 3356476 w 3573461"/>
                    <a:gd name="connsiteY73" fmla="*/ 431925 h 634380"/>
                    <a:gd name="connsiteX74" fmla="*/ 3376188 w 3573461"/>
                    <a:gd name="connsiteY74" fmla="*/ 423643 h 634380"/>
                    <a:gd name="connsiteX75" fmla="*/ 1298362 w 3573461"/>
                    <a:gd name="connsiteY75" fmla="*/ 423643 h 634380"/>
                    <a:gd name="connsiteX76" fmla="*/ 1310385 w 3573461"/>
                    <a:gd name="connsiteY76" fmla="*/ 428206 h 634380"/>
                    <a:gd name="connsiteX77" fmla="*/ 1291824 w 3573461"/>
                    <a:gd name="connsiteY77" fmla="*/ 459212 h 634380"/>
                    <a:gd name="connsiteX78" fmla="*/ 1260089 w 3573461"/>
                    <a:gd name="connsiteY78" fmla="*/ 462931 h 634380"/>
                    <a:gd name="connsiteX79" fmla="*/ 1278650 w 3573461"/>
                    <a:gd name="connsiteY79" fmla="*/ 431925 h 634380"/>
                    <a:gd name="connsiteX80" fmla="*/ 1298362 w 3573461"/>
                    <a:gd name="connsiteY80" fmla="*/ 423643 h 634380"/>
                    <a:gd name="connsiteX81" fmla="*/ 2288722 w 3573461"/>
                    <a:gd name="connsiteY81" fmla="*/ 373108 h 634380"/>
                    <a:gd name="connsiteX82" fmla="*/ 2315384 w 3573461"/>
                    <a:gd name="connsiteY82" fmla="*/ 394024 h 634380"/>
                    <a:gd name="connsiteX83" fmla="*/ 2284662 w 3573461"/>
                    <a:gd name="connsiteY83" fmla="*/ 404241 h 634380"/>
                    <a:gd name="connsiteX84" fmla="*/ 2258001 w 3573461"/>
                    <a:gd name="connsiteY84" fmla="*/ 383325 h 634380"/>
                    <a:gd name="connsiteX85" fmla="*/ 2288722 w 3573461"/>
                    <a:gd name="connsiteY85" fmla="*/ 373108 h 634380"/>
                    <a:gd name="connsiteX86" fmla="*/ 1925738 w 3573461"/>
                    <a:gd name="connsiteY86" fmla="*/ 373108 h 634380"/>
                    <a:gd name="connsiteX87" fmla="*/ 1952401 w 3573461"/>
                    <a:gd name="connsiteY87" fmla="*/ 394024 h 634380"/>
                    <a:gd name="connsiteX88" fmla="*/ 1921679 w 3573461"/>
                    <a:gd name="connsiteY88" fmla="*/ 404241 h 634380"/>
                    <a:gd name="connsiteX89" fmla="*/ 1895018 w 3573461"/>
                    <a:gd name="connsiteY89" fmla="*/ 383325 h 634380"/>
                    <a:gd name="connsiteX90" fmla="*/ 1925738 w 3573461"/>
                    <a:gd name="connsiteY90" fmla="*/ 373108 h 634380"/>
                    <a:gd name="connsiteX91" fmla="*/ 210896 w 3573461"/>
                    <a:gd name="connsiteY91" fmla="*/ 373108 h 634380"/>
                    <a:gd name="connsiteX92" fmla="*/ 237558 w 3573461"/>
                    <a:gd name="connsiteY92" fmla="*/ 394024 h 634380"/>
                    <a:gd name="connsiteX93" fmla="*/ 206836 w 3573461"/>
                    <a:gd name="connsiteY93" fmla="*/ 404241 h 634380"/>
                    <a:gd name="connsiteX94" fmla="*/ 180174 w 3573461"/>
                    <a:gd name="connsiteY94" fmla="*/ 383325 h 634380"/>
                    <a:gd name="connsiteX95" fmla="*/ 210896 w 3573461"/>
                    <a:gd name="connsiteY95" fmla="*/ 373108 h 634380"/>
                    <a:gd name="connsiteX96" fmla="*/ 2814884 w 3573461"/>
                    <a:gd name="connsiteY96" fmla="*/ 353608 h 634380"/>
                    <a:gd name="connsiteX97" fmla="*/ 2825654 w 3573461"/>
                    <a:gd name="connsiteY97" fmla="*/ 361461 h 634380"/>
                    <a:gd name="connsiteX98" fmla="*/ 2801458 w 3573461"/>
                    <a:gd name="connsiteY98" fmla="*/ 386296 h 634380"/>
                    <a:gd name="connsiteX99" fmla="*/ 2769894 w 3573461"/>
                    <a:gd name="connsiteY99" fmla="*/ 380878 h 634380"/>
                    <a:gd name="connsiteX100" fmla="*/ 2794091 w 3573461"/>
                    <a:gd name="connsiteY100" fmla="*/ 356043 h 634380"/>
                    <a:gd name="connsiteX101" fmla="*/ 2814884 w 3573461"/>
                    <a:gd name="connsiteY101" fmla="*/ 353608 h 634380"/>
                    <a:gd name="connsiteX102" fmla="*/ 737058 w 3573461"/>
                    <a:gd name="connsiteY102" fmla="*/ 353608 h 634380"/>
                    <a:gd name="connsiteX103" fmla="*/ 747828 w 3573461"/>
                    <a:gd name="connsiteY103" fmla="*/ 361461 h 634380"/>
                    <a:gd name="connsiteX104" fmla="*/ 723631 w 3573461"/>
                    <a:gd name="connsiteY104" fmla="*/ 386296 h 634380"/>
                    <a:gd name="connsiteX105" fmla="*/ 692067 w 3573461"/>
                    <a:gd name="connsiteY105" fmla="*/ 380878 h 634380"/>
                    <a:gd name="connsiteX106" fmla="*/ 716264 w 3573461"/>
                    <a:gd name="connsiteY106" fmla="*/ 356043 h 634380"/>
                    <a:gd name="connsiteX107" fmla="*/ 737058 w 3573461"/>
                    <a:gd name="connsiteY107" fmla="*/ 353608 h 634380"/>
                    <a:gd name="connsiteX108" fmla="*/ 1665646 w 3573461"/>
                    <a:gd name="connsiteY108" fmla="*/ 321557 h 634380"/>
                    <a:gd name="connsiteX109" fmla="*/ 1686479 w 3573461"/>
                    <a:gd name="connsiteY109" fmla="*/ 323454 h 634380"/>
                    <a:gd name="connsiteX110" fmla="*/ 1711117 w 3573461"/>
                    <a:gd name="connsiteY110" fmla="*/ 347660 h 634380"/>
                    <a:gd name="connsiteX111" fmla="*/ 1679659 w 3573461"/>
                    <a:gd name="connsiteY111" fmla="*/ 353889 h 634380"/>
                    <a:gd name="connsiteX112" fmla="*/ 1655019 w 3573461"/>
                    <a:gd name="connsiteY112" fmla="*/ 329684 h 634380"/>
                    <a:gd name="connsiteX113" fmla="*/ 1665646 w 3573461"/>
                    <a:gd name="connsiteY113" fmla="*/ 321557 h 634380"/>
                    <a:gd name="connsiteX114" fmla="*/ 3201584 w 3573461"/>
                    <a:gd name="connsiteY114" fmla="*/ 314769 h 634380"/>
                    <a:gd name="connsiteX115" fmla="*/ 3212354 w 3573461"/>
                    <a:gd name="connsiteY115" fmla="*/ 322622 h 634380"/>
                    <a:gd name="connsiteX116" fmla="*/ 3188158 w 3573461"/>
                    <a:gd name="connsiteY116" fmla="*/ 347457 h 634380"/>
                    <a:gd name="connsiteX117" fmla="*/ 3156594 w 3573461"/>
                    <a:gd name="connsiteY117" fmla="*/ 342039 h 634380"/>
                    <a:gd name="connsiteX118" fmla="*/ 3180791 w 3573461"/>
                    <a:gd name="connsiteY118" fmla="*/ 317204 h 634380"/>
                    <a:gd name="connsiteX119" fmla="*/ 3201584 w 3573461"/>
                    <a:gd name="connsiteY119" fmla="*/ 314769 h 634380"/>
                    <a:gd name="connsiteX120" fmla="*/ 1123758 w 3573461"/>
                    <a:gd name="connsiteY120" fmla="*/ 314769 h 634380"/>
                    <a:gd name="connsiteX121" fmla="*/ 1134528 w 3573461"/>
                    <a:gd name="connsiteY121" fmla="*/ 322622 h 634380"/>
                    <a:gd name="connsiteX122" fmla="*/ 1110331 w 3573461"/>
                    <a:gd name="connsiteY122" fmla="*/ 347457 h 634380"/>
                    <a:gd name="connsiteX123" fmla="*/ 1078767 w 3573461"/>
                    <a:gd name="connsiteY123" fmla="*/ 342039 h 634380"/>
                    <a:gd name="connsiteX124" fmla="*/ 1102964 w 3573461"/>
                    <a:gd name="connsiteY124" fmla="*/ 317204 h 634380"/>
                    <a:gd name="connsiteX125" fmla="*/ 1123758 w 3573461"/>
                    <a:gd name="connsiteY125" fmla="*/ 314769 h 634380"/>
                    <a:gd name="connsiteX126" fmla="*/ 3560584 w 3573461"/>
                    <a:gd name="connsiteY126" fmla="*/ 310406 h 634380"/>
                    <a:gd name="connsiteX127" fmla="*/ 3572607 w 3573461"/>
                    <a:gd name="connsiteY127" fmla="*/ 314968 h 634380"/>
                    <a:gd name="connsiteX128" fmla="*/ 3554046 w 3573461"/>
                    <a:gd name="connsiteY128" fmla="*/ 345975 h 634380"/>
                    <a:gd name="connsiteX129" fmla="*/ 3522311 w 3573461"/>
                    <a:gd name="connsiteY129" fmla="*/ 349693 h 634380"/>
                    <a:gd name="connsiteX130" fmla="*/ 3540872 w 3573461"/>
                    <a:gd name="connsiteY130" fmla="*/ 318687 h 634380"/>
                    <a:gd name="connsiteX131" fmla="*/ 3560584 w 3573461"/>
                    <a:gd name="connsiteY131" fmla="*/ 310406 h 634380"/>
                    <a:gd name="connsiteX132" fmla="*/ 1482757 w 3573461"/>
                    <a:gd name="connsiteY132" fmla="*/ 310406 h 634380"/>
                    <a:gd name="connsiteX133" fmla="*/ 1494781 w 3573461"/>
                    <a:gd name="connsiteY133" fmla="*/ 314968 h 634380"/>
                    <a:gd name="connsiteX134" fmla="*/ 1476220 w 3573461"/>
                    <a:gd name="connsiteY134" fmla="*/ 345975 h 634380"/>
                    <a:gd name="connsiteX135" fmla="*/ 1444484 w 3573461"/>
                    <a:gd name="connsiteY135" fmla="*/ 349693 h 634380"/>
                    <a:gd name="connsiteX136" fmla="*/ 1463045 w 3573461"/>
                    <a:gd name="connsiteY136" fmla="*/ 318687 h 634380"/>
                    <a:gd name="connsiteX137" fmla="*/ 1482757 w 3573461"/>
                    <a:gd name="connsiteY137" fmla="*/ 310406 h 634380"/>
                    <a:gd name="connsiteX138" fmla="*/ 2671008 w 3573461"/>
                    <a:gd name="connsiteY138" fmla="*/ 260198 h 634380"/>
                    <a:gd name="connsiteX139" fmla="*/ 2690864 w 3573461"/>
                    <a:gd name="connsiteY139" fmla="*/ 267969 h 634380"/>
                    <a:gd name="connsiteX140" fmla="*/ 2709981 w 3573461"/>
                    <a:gd name="connsiteY140" fmla="*/ 298489 h 634380"/>
                    <a:gd name="connsiteX141" fmla="*/ 2678186 w 3573461"/>
                    <a:gd name="connsiteY141" fmla="*/ 295590 h 634380"/>
                    <a:gd name="connsiteX142" fmla="*/ 2659070 w 3573461"/>
                    <a:gd name="connsiteY142" fmla="*/ 265069 h 634380"/>
                    <a:gd name="connsiteX143" fmla="*/ 2671008 w 3573461"/>
                    <a:gd name="connsiteY143" fmla="*/ 260198 h 634380"/>
                    <a:gd name="connsiteX144" fmla="*/ 593182 w 3573461"/>
                    <a:gd name="connsiteY144" fmla="*/ 260198 h 634380"/>
                    <a:gd name="connsiteX145" fmla="*/ 613038 w 3573461"/>
                    <a:gd name="connsiteY145" fmla="*/ 267969 h 634380"/>
                    <a:gd name="connsiteX146" fmla="*/ 632153 w 3573461"/>
                    <a:gd name="connsiteY146" fmla="*/ 298489 h 634380"/>
                    <a:gd name="connsiteX147" fmla="*/ 600359 w 3573461"/>
                    <a:gd name="connsiteY147" fmla="*/ 295590 h 634380"/>
                    <a:gd name="connsiteX148" fmla="*/ 581243 w 3573461"/>
                    <a:gd name="connsiteY148" fmla="*/ 265069 h 634380"/>
                    <a:gd name="connsiteX149" fmla="*/ 593182 w 3573461"/>
                    <a:gd name="connsiteY149" fmla="*/ 260198 h 634380"/>
                    <a:gd name="connsiteX150" fmla="*/ 2473118 w 3573461"/>
                    <a:gd name="connsiteY150" fmla="*/ 259871 h 634380"/>
                    <a:gd name="connsiteX151" fmla="*/ 2499780 w 3573461"/>
                    <a:gd name="connsiteY151" fmla="*/ 280787 h 634380"/>
                    <a:gd name="connsiteX152" fmla="*/ 2469058 w 3573461"/>
                    <a:gd name="connsiteY152" fmla="*/ 291003 h 634380"/>
                    <a:gd name="connsiteX153" fmla="*/ 2442396 w 3573461"/>
                    <a:gd name="connsiteY153" fmla="*/ 270087 h 634380"/>
                    <a:gd name="connsiteX154" fmla="*/ 2473118 w 3573461"/>
                    <a:gd name="connsiteY154" fmla="*/ 259871 h 634380"/>
                    <a:gd name="connsiteX155" fmla="*/ 2110134 w 3573461"/>
                    <a:gd name="connsiteY155" fmla="*/ 259871 h 634380"/>
                    <a:gd name="connsiteX156" fmla="*/ 2136796 w 3573461"/>
                    <a:gd name="connsiteY156" fmla="*/ 280787 h 634380"/>
                    <a:gd name="connsiteX157" fmla="*/ 2106074 w 3573461"/>
                    <a:gd name="connsiteY157" fmla="*/ 291003 h 634380"/>
                    <a:gd name="connsiteX158" fmla="*/ 2079413 w 3573461"/>
                    <a:gd name="connsiteY158" fmla="*/ 270087 h 634380"/>
                    <a:gd name="connsiteX159" fmla="*/ 2110134 w 3573461"/>
                    <a:gd name="connsiteY159" fmla="*/ 259871 h 634380"/>
                    <a:gd name="connsiteX160" fmla="*/ 395291 w 3573461"/>
                    <a:gd name="connsiteY160" fmla="*/ 259871 h 634380"/>
                    <a:gd name="connsiteX161" fmla="*/ 421953 w 3573461"/>
                    <a:gd name="connsiteY161" fmla="*/ 280787 h 634380"/>
                    <a:gd name="connsiteX162" fmla="*/ 391231 w 3573461"/>
                    <a:gd name="connsiteY162" fmla="*/ 291003 h 634380"/>
                    <a:gd name="connsiteX163" fmla="*/ 364569 w 3573461"/>
                    <a:gd name="connsiteY163" fmla="*/ 270087 h 634380"/>
                    <a:gd name="connsiteX164" fmla="*/ 395291 w 3573461"/>
                    <a:gd name="connsiteY164" fmla="*/ 259871 h 634380"/>
                    <a:gd name="connsiteX165" fmla="*/ 2999281 w 3573461"/>
                    <a:gd name="connsiteY165" fmla="*/ 240370 h 634380"/>
                    <a:gd name="connsiteX166" fmla="*/ 3010051 w 3573461"/>
                    <a:gd name="connsiteY166" fmla="*/ 248223 h 634380"/>
                    <a:gd name="connsiteX167" fmla="*/ 2985854 w 3573461"/>
                    <a:gd name="connsiteY167" fmla="*/ 273058 h 634380"/>
                    <a:gd name="connsiteX168" fmla="*/ 2954290 w 3573461"/>
                    <a:gd name="connsiteY168" fmla="*/ 267640 h 634380"/>
                    <a:gd name="connsiteX169" fmla="*/ 2978487 w 3573461"/>
                    <a:gd name="connsiteY169" fmla="*/ 242806 h 634380"/>
                    <a:gd name="connsiteX170" fmla="*/ 2999281 w 3573461"/>
                    <a:gd name="connsiteY170" fmla="*/ 240370 h 634380"/>
                    <a:gd name="connsiteX171" fmla="*/ 921454 w 3573461"/>
                    <a:gd name="connsiteY171" fmla="*/ 240370 h 634380"/>
                    <a:gd name="connsiteX172" fmla="*/ 932225 w 3573461"/>
                    <a:gd name="connsiteY172" fmla="*/ 248223 h 634380"/>
                    <a:gd name="connsiteX173" fmla="*/ 908028 w 3573461"/>
                    <a:gd name="connsiteY173" fmla="*/ 273058 h 634380"/>
                    <a:gd name="connsiteX174" fmla="*/ 876464 w 3573461"/>
                    <a:gd name="connsiteY174" fmla="*/ 267640 h 634380"/>
                    <a:gd name="connsiteX175" fmla="*/ 900661 w 3573461"/>
                    <a:gd name="connsiteY175" fmla="*/ 242806 h 634380"/>
                    <a:gd name="connsiteX176" fmla="*/ 921454 w 3573461"/>
                    <a:gd name="connsiteY176" fmla="*/ 240370 h 634380"/>
                    <a:gd name="connsiteX177" fmla="*/ 2907325 w 3573461"/>
                    <a:gd name="connsiteY177" fmla="*/ 130962 h 634380"/>
                    <a:gd name="connsiteX178" fmla="*/ 2918095 w 3573461"/>
                    <a:gd name="connsiteY178" fmla="*/ 138815 h 634380"/>
                    <a:gd name="connsiteX179" fmla="*/ 2893898 w 3573461"/>
                    <a:gd name="connsiteY179" fmla="*/ 163649 h 634380"/>
                    <a:gd name="connsiteX180" fmla="*/ 2862334 w 3573461"/>
                    <a:gd name="connsiteY180" fmla="*/ 158231 h 634380"/>
                    <a:gd name="connsiteX181" fmla="*/ 2886531 w 3573461"/>
                    <a:gd name="connsiteY181" fmla="*/ 133397 h 634380"/>
                    <a:gd name="connsiteX182" fmla="*/ 2907325 w 3573461"/>
                    <a:gd name="connsiteY182" fmla="*/ 130962 h 634380"/>
                    <a:gd name="connsiteX183" fmla="*/ 829498 w 3573461"/>
                    <a:gd name="connsiteY183" fmla="*/ 130962 h 634380"/>
                    <a:gd name="connsiteX184" fmla="*/ 840269 w 3573461"/>
                    <a:gd name="connsiteY184" fmla="*/ 138815 h 634380"/>
                    <a:gd name="connsiteX185" fmla="*/ 816072 w 3573461"/>
                    <a:gd name="connsiteY185" fmla="*/ 163649 h 634380"/>
                    <a:gd name="connsiteX186" fmla="*/ 784508 w 3573461"/>
                    <a:gd name="connsiteY186" fmla="*/ 158231 h 634380"/>
                    <a:gd name="connsiteX187" fmla="*/ 808705 w 3573461"/>
                    <a:gd name="connsiteY187" fmla="*/ 133397 h 634380"/>
                    <a:gd name="connsiteX188" fmla="*/ 829498 w 3573461"/>
                    <a:gd name="connsiteY188" fmla="*/ 130962 h 634380"/>
                    <a:gd name="connsiteX189" fmla="*/ 1777930 w 3573461"/>
                    <a:gd name="connsiteY189" fmla="*/ 124623 h 634380"/>
                    <a:gd name="connsiteX190" fmla="*/ 1798763 w 3573461"/>
                    <a:gd name="connsiteY190" fmla="*/ 126521 h 634380"/>
                    <a:gd name="connsiteX191" fmla="*/ 1823401 w 3573461"/>
                    <a:gd name="connsiteY191" fmla="*/ 150726 h 634380"/>
                    <a:gd name="connsiteX192" fmla="*/ 1791943 w 3573461"/>
                    <a:gd name="connsiteY192" fmla="*/ 156956 h 634380"/>
                    <a:gd name="connsiteX193" fmla="*/ 1767303 w 3573461"/>
                    <a:gd name="connsiteY193" fmla="*/ 132750 h 634380"/>
                    <a:gd name="connsiteX194" fmla="*/ 1777930 w 3573461"/>
                    <a:gd name="connsiteY194" fmla="*/ 124623 h 634380"/>
                    <a:gd name="connsiteX195" fmla="*/ 3273900 w 3573461"/>
                    <a:gd name="connsiteY195" fmla="*/ 119895 h 634380"/>
                    <a:gd name="connsiteX196" fmla="*/ 3301341 w 3573461"/>
                    <a:gd name="connsiteY196" fmla="*/ 139320 h 634380"/>
                    <a:gd name="connsiteX197" fmla="*/ 3271046 w 3573461"/>
                    <a:gd name="connsiteY197" fmla="*/ 151220 h 634380"/>
                    <a:gd name="connsiteX198" fmla="*/ 3243606 w 3573461"/>
                    <a:gd name="connsiteY198" fmla="*/ 131795 h 634380"/>
                    <a:gd name="connsiteX199" fmla="*/ 3273900 w 3573461"/>
                    <a:gd name="connsiteY199" fmla="*/ 119895 h 634380"/>
                    <a:gd name="connsiteX200" fmla="*/ 1196074 w 3573461"/>
                    <a:gd name="connsiteY200" fmla="*/ 119895 h 634380"/>
                    <a:gd name="connsiteX201" fmla="*/ 1223515 w 3573461"/>
                    <a:gd name="connsiteY201" fmla="*/ 139320 h 634380"/>
                    <a:gd name="connsiteX202" fmla="*/ 1193220 w 3573461"/>
                    <a:gd name="connsiteY202" fmla="*/ 151220 h 634380"/>
                    <a:gd name="connsiteX203" fmla="*/ 1165779 w 3573461"/>
                    <a:gd name="connsiteY203" fmla="*/ 131795 h 634380"/>
                    <a:gd name="connsiteX204" fmla="*/ 1196074 w 3573461"/>
                    <a:gd name="connsiteY204" fmla="*/ 119895 h 634380"/>
                    <a:gd name="connsiteX205" fmla="*/ 2313276 w 3573461"/>
                    <a:gd name="connsiteY205" fmla="*/ 84542 h 634380"/>
                    <a:gd name="connsiteX206" fmla="*/ 2329871 w 3573461"/>
                    <a:gd name="connsiteY206" fmla="*/ 97530 h 634380"/>
                    <a:gd name="connsiteX207" fmla="*/ 2339382 w 3573461"/>
                    <a:gd name="connsiteY207" fmla="*/ 132541 h 634380"/>
                    <a:gd name="connsiteX208" fmla="*/ 2310131 w 3573461"/>
                    <a:gd name="connsiteY208" fmla="*/ 121067 h 634380"/>
                    <a:gd name="connsiteX209" fmla="*/ 2300620 w 3573461"/>
                    <a:gd name="connsiteY209" fmla="*/ 86056 h 634380"/>
                    <a:gd name="connsiteX210" fmla="*/ 2313276 w 3573461"/>
                    <a:gd name="connsiteY210" fmla="*/ 84542 h 634380"/>
                    <a:gd name="connsiteX211" fmla="*/ 1464540 w 3573461"/>
                    <a:gd name="connsiteY211" fmla="*/ 52929 h 634380"/>
                    <a:gd name="connsiteX212" fmla="*/ 1476564 w 3573461"/>
                    <a:gd name="connsiteY212" fmla="*/ 57491 h 634380"/>
                    <a:gd name="connsiteX213" fmla="*/ 1458003 w 3573461"/>
                    <a:gd name="connsiteY213" fmla="*/ 88498 h 634380"/>
                    <a:gd name="connsiteX214" fmla="*/ 1426268 w 3573461"/>
                    <a:gd name="connsiteY214" fmla="*/ 92216 h 634380"/>
                    <a:gd name="connsiteX215" fmla="*/ 1444829 w 3573461"/>
                    <a:gd name="connsiteY215" fmla="*/ 61210 h 634380"/>
                    <a:gd name="connsiteX216" fmla="*/ 1464540 w 3573461"/>
                    <a:gd name="connsiteY216" fmla="*/ 52929 h 634380"/>
                    <a:gd name="connsiteX217" fmla="*/ 1037664 w 3573461"/>
                    <a:gd name="connsiteY217" fmla="*/ 45785 h 634380"/>
                    <a:gd name="connsiteX218" fmla="*/ 1031570 w 3573461"/>
                    <a:gd name="connsiteY218" fmla="*/ 54294 h 634380"/>
                    <a:gd name="connsiteX219" fmla="*/ 1000682 w 3573461"/>
                    <a:gd name="connsiteY219" fmla="*/ 63763 h 634380"/>
                    <a:gd name="connsiteX220" fmla="*/ 1001408 w 3573461"/>
                    <a:gd name="connsiteY220" fmla="*/ 50031 h 634380"/>
                    <a:gd name="connsiteX221" fmla="*/ 1022581 w 3573461"/>
                    <a:gd name="connsiteY221" fmla="*/ 47143 h 634380"/>
                    <a:gd name="connsiteX222" fmla="*/ 2578800 w 3573461"/>
                    <a:gd name="connsiteY222" fmla="*/ 33030 h 634380"/>
                    <a:gd name="connsiteX223" fmla="*/ 2605462 w 3573461"/>
                    <a:gd name="connsiteY223" fmla="*/ 53946 h 634380"/>
                    <a:gd name="connsiteX224" fmla="*/ 2574740 w 3573461"/>
                    <a:gd name="connsiteY224" fmla="*/ 64162 h 634380"/>
                    <a:gd name="connsiteX225" fmla="*/ 2548080 w 3573461"/>
                    <a:gd name="connsiteY225" fmla="*/ 43246 h 634380"/>
                    <a:gd name="connsiteX226" fmla="*/ 2578800 w 3573461"/>
                    <a:gd name="connsiteY226" fmla="*/ 33030 h 634380"/>
                    <a:gd name="connsiteX227" fmla="*/ 1641801 w 3573461"/>
                    <a:gd name="connsiteY227" fmla="*/ 657 h 634380"/>
                    <a:gd name="connsiteX228" fmla="*/ 1637088 w 3573461"/>
                    <a:gd name="connsiteY228" fmla="*/ 4261 h 634380"/>
                    <a:gd name="connsiteX229" fmla="*/ 1616255 w 3573461"/>
                    <a:gd name="connsiteY229" fmla="*/ 2363 h 634380"/>
                    <a:gd name="connsiteX230" fmla="*/ 1615886 w 3573461"/>
                    <a:gd name="connsiteY230" fmla="*/ 2151 h 634380"/>
                    <a:gd name="connsiteX231" fmla="*/ 2148692 w 3573461"/>
                    <a:gd name="connsiteY231" fmla="*/ 1 h 634380"/>
                    <a:gd name="connsiteX232" fmla="*/ 2177711 w 3573461"/>
                    <a:gd name="connsiteY232" fmla="*/ 15805 h 634380"/>
                    <a:gd name="connsiteX233" fmla="*/ 2148654 w 3573461"/>
                    <a:gd name="connsiteY233" fmla="*/ 31510 h 634380"/>
                    <a:gd name="connsiteX234" fmla="*/ 2119634 w 3573461"/>
                    <a:gd name="connsiteY234" fmla="*/ 15705 h 634380"/>
                    <a:gd name="connsiteX235" fmla="*/ 2148692 w 3573461"/>
                    <a:gd name="connsiteY235" fmla="*/ 1 h 6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</a:cxnLst>
                  <a:rect l="l" t="t" r="r" b="b"/>
                  <a:pathLst>
                    <a:path w="3573461" h="634380">
                      <a:moveTo>
                        <a:pt x="170037" y="623176"/>
                      </a:moveTo>
                      <a:cubicBezTo>
                        <a:pt x="178009" y="624215"/>
                        <a:pt x="185066" y="626908"/>
                        <a:pt x="190032" y="630424"/>
                      </a:cubicBezTo>
                      <a:lnTo>
                        <a:pt x="192451" y="634380"/>
                      </a:lnTo>
                      <a:lnTo>
                        <a:pt x="154275" y="624635"/>
                      </a:lnTo>
                      <a:close/>
                      <a:moveTo>
                        <a:pt x="778082" y="581738"/>
                      </a:moveTo>
                      <a:cubicBezTo>
                        <a:pt x="783825" y="581065"/>
                        <a:pt x="788287" y="582533"/>
                        <a:pt x="790106" y="586301"/>
                      </a:cubicBezTo>
                      <a:cubicBezTo>
                        <a:pt x="793743" y="593835"/>
                        <a:pt x="785433" y="607718"/>
                        <a:pt x="771545" y="617307"/>
                      </a:cubicBezTo>
                      <a:cubicBezTo>
                        <a:pt x="757656" y="626896"/>
                        <a:pt x="743447" y="628561"/>
                        <a:pt x="739809" y="621026"/>
                      </a:cubicBezTo>
                      <a:cubicBezTo>
                        <a:pt x="736171" y="613491"/>
                        <a:pt x="744481" y="599608"/>
                        <a:pt x="758370" y="590019"/>
                      </a:cubicBezTo>
                      <a:cubicBezTo>
                        <a:pt x="765315" y="585225"/>
                        <a:pt x="772339" y="582411"/>
                        <a:pt x="778082" y="581738"/>
                      </a:cubicBezTo>
                      <a:close/>
                      <a:moveTo>
                        <a:pt x="1088319" y="581709"/>
                      </a:moveTo>
                      <a:cubicBezTo>
                        <a:pt x="1094089" y="581635"/>
                        <a:pt x="1098427" y="583560"/>
                        <a:pt x="1099965" y="587502"/>
                      </a:cubicBezTo>
                      <a:cubicBezTo>
                        <a:pt x="1101504" y="591445"/>
                        <a:pt x="1099952" y="596658"/>
                        <a:pt x="1096198" y="601899"/>
                      </a:cubicBezTo>
                      <a:lnTo>
                        <a:pt x="1080422" y="615434"/>
                      </a:lnTo>
                      <a:lnTo>
                        <a:pt x="1052989" y="618689"/>
                      </a:lnTo>
                      <a:lnTo>
                        <a:pt x="1051319" y="618852"/>
                      </a:lnTo>
                      <a:lnTo>
                        <a:pt x="1047337" y="616871"/>
                      </a:lnTo>
                      <a:cubicBezTo>
                        <a:pt x="1044260" y="608987"/>
                        <a:pt x="1053546" y="596021"/>
                        <a:pt x="1068080" y="587911"/>
                      </a:cubicBezTo>
                      <a:cubicBezTo>
                        <a:pt x="1075347" y="583855"/>
                        <a:pt x="1082548" y="581783"/>
                        <a:pt x="1088319" y="581709"/>
                      </a:cubicBezTo>
                      <a:close/>
                      <a:moveTo>
                        <a:pt x="438503" y="556208"/>
                      </a:moveTo>
                      <a:cubicBezTo>
                        <a:pt x="444246" y="555535"/>
                        <a:pt x="448708" y="557003"/>
                        <a:pt x="450527" y="560771"/>
                      </a:cubicBezTo>
                      <a:cubicBezTo>
                        <a:pt x="454164" y="568306"/>
                        <a:pt x="445854" y="582188"/>
                        <a:pt x="431966" y="591777"/>
                      </a:cubicBezTo>
                      <a:cubicBezTo>
                        <a:pt x="418077" y="601367"/>
                        <a:pt x="403868" y="603031"/>
                        <a:pt x="400230" y="595496"/>
                      </a:cubicBezTo>
                      <a:cubicBezTo>
                        <a:pt x="396592" y="587961"/>
                        <a:pt x="404902" y="574079"/>
                        <a:pt x="418791" y="564490"/>
                      </a:cubicBezTo>
                      <a:cubicBezTo>
                        <a:pt x="425736" y="559695"/>
                        <a:pt x="432760" y="556882"/>
                        <a:pt x="438503" y="556208"/>
                      </a:cubicBezTo>
                      <a:close/>
                      <a:moveTo>
                        <a:pt x="1652576" y="530203"/>
                      </a:moveTo>
                      <a:cubicBezTo>
                        <a:pt x="1658269" y="529074"/>
                        <a:pt x="1665664" y="529618"/>
                        <a:pt x="1673409" y="532101"/>
                      </a:cubicBezTo>
                      <a:cubicBezTo>
                        <a:pt x="1681155" y="534582"/>
                        <a:pt x="1687785" y="538532"/>
                        <a:pt x="1692244" y="542913"/>
                      </a:cubicBezTo>
                      <a:lnTo>
                        <a:pt x="1693917" y="546773"/>
                      </a:lnTo>
                      <a:lnTo>
                        <a:pt x="1663057" y="548771"/>
                      </a:lnTo>
                      <a:lnTo>
                        <a:pt x="1647232" y="550517"/>
                      </a:lnTo>
                      <a:lnTo>
                        <a:pt x="1641949" y="538330"/>
                      </a:lnTo>
                      <a:cubicBezTo>
                        <a:pt x="1642892" y="534128"/>
                        <a:pt x="1646883" y="531330"/>
                        <a:pt x="1652576" y="530203"/>
                      </a:cubicBezTo>
                      <a:close/>
                      <a:moveTo>
                        <a:pt x="2085280" y="521229"/>
                      </a:moveTo>
                      <a:cubicBezTo>
                        <a:pt x="2090870" y="519516"/>
                        <a:pt x="2095466" y="520152"/>
                        <a:pt x="2097744" y="523544"/>
                      </a:cubicBezTo>
                      <a:lnTo>
                        <a:pt x="2097179" y="534241"/>
                      </a:lnTo>
                      <a:lnTo>
                        <a:pt x="2066250" y="533857"/>
                      </a:lnTo>
                      <a:lnTo>
                        <a:pt x="2066856" y="533011"/>
                      </a:lnTo>
                      <a:cubicBezTo>
                        <a:pt x="2073107" y="527006"/>
                        <a:pt x="2079690" y="522942"/>
                        <a:pt x="2085280" y="521229"/>
                      </a:cubicBezTo>
                      <a:close/>
                      <a:moveTo>
                        <a:pt x="7453" y="521229"/>
                      </a:moveTo>
                      <a:cubicBezTo>
                        <a:pt x="13043" y="519516"/>
                        <a:pt x="17639" y="520152"/>
                        <a:pt x="19918" y="523544"/>
                      </a:cubicBezTo>
                      <a:cubicBezTo>
                        <a:pt x="22197" y="526935"/>
                        <a:pt x="21726" y="532440"/>
                        <a:pt x="19123" y="538598"/>
                      </a:cubicBezTo>
                      <a:lnTo>
                        <a:pt x="14889" y="544511"/>
                      </a:lnTo>
                      <a:lnTo>
                        <a:pt x="3087" y="533344"/>
                      </a:lnTo>
                      <a:lnTo>
                        <a:pt x="0" y="525995"/>
                      </a:lnTo>
                      <a:close/>
                      <a:moveTo>
                        <a:pt x="2657939" y="468844"/>
                      </a:moveTo>
                      <a:cubicBezTo>
                        <a:pt x="2663693" y="469368"/>
                        <a:pt x="2670766" y="472000"/>
                        <a:pt x="2677795" y="476615"/>
                      </a:cubicBezTo>
                      <a:cubicBezTo>
                        <a:pt x="2691854" y="485844"/>
                        <a:pt x="2700412" y="499508"/>
                        <a:pt x="2696912" y="507135"/>
                      </a:cubicBezTo>
                      <a:cubicBezTo>
                        <a:pt x="2693410" y="514762"/>
                        <a:pt x="2679175" y="513465"/>
                        <a:pt x="2665116" y="504236"/>
                      </a:cubicBezTo>
                      <a:cubicBezTo>
                        <a:pt x="2651058" y="495007"/>
                        <a:pt x="2642500" y="481341"/>
                        <a:pt x="2646001" y="473715"/>
                      </a:cubicBezTo>
                      <a:cubicBezTo>
                        <a:pt x="2647751" y="469902"/>
                        <a:pt x="2652185" y="468319"/>
                        <a:pt x="2657939" y="468844"/>
                      </a:cubicBezTo>
                      <a:close/>
                      <a:moveTo>
                        <a:pt x="580113" y="468844"/>
                      </a:moveTo>
                      <a:cubicBezTo>
                        <a:pt x="585867" y="469368"/>
                        <a:pt x="592940" y="472000"/>
                        <a:pt x="599969" y="476615"/>
                      </a:cubicBezTo>
                      <a:cubicBezTo>
                        <a:pt x="614028" y="485844"/>
                        <a:pt x="622585" y="499508"/>
                        <a:pt x="619084" y="507135"/>
                      </a:cubicBezTo>
                      <a:cubicBezTo>
                        <a:pt x="615583" y="514762"/>
                        <a:pt x="601348" y="513465"/>
                        <a:pt x="587290" y="504236"/>
                      </a:cubicBezTo>
                      <a:cubicBezTo>
                        <a:pt x="573230" y="495007"/>
                        <a:pt x="564672" y="481341"/>
                        <a:pt x="568173" y="473715"/>
                      </a:cubicBezTo>
                      <a:cubicBezTo>
                        <a:pt x="569924" y="469902"/>
                        <a:pt x="574358" y="468319"/>
                        <a:pt x="580113" y="468844"/>
                      </a:cubicBezTo>
                      <a:close/>
                      <a:moveTo>
                        <a:pt x="3017188" y="428007"/>
                      </a:moveTo>
                      <a:cubicBezTo>
                        <a:pt x="3022901" y="428988"/>
                        <a:pt x="3026942" y="431684"/>
                        <a:pt x="3027959" y="435860"/>
                      </a:cubicBezTo>
                      <a:cubicBezTo>
                        <a:pt x="3029993" y="444213"/>
                        <a:pt x="3019160" y="455333"/>
                        <a:pt x="3003762" y="460695"/>
                      </a:cubicBezTo>
                      <a:cubicBezTo>
                        <a:pt x="2988364" y="466057"/>
                        <a:pt x="2974232" y="463631"/>
                        <a:pt x="2972198" y="455277"/>
                      </a:cubicBezTo>
                      <a:cubicBezTo>
                        <a:pt x="2970164" y="446924"/>
                        <a:pt x="2980998" y="435804"/>
                        <a:pt x="2996395" y="430442"/>
                      </a:cubicBezTo>
                      <a:cubicBezTo>
                        <a:pt x="3004094" y="427761"/>
                        <a:pt x="3011478" y="427027"/>
                        <a:pt x="3017188" y="428007"/>
                      </a:cubicBezTo>
                      <a:close/>
                      <a:moveTo>
                        <a:pt x="939362" y="428007"/>
                      </a:moveTo>
                      <a:cubicBezTo>
                        <a:pt x="945074" y="428988"/>
                        <a:pt x="949116" y="431684"/>
                        <a:pt x="950133" y="435860"/>
                      </a:cubicBezTo>
                      <a:cubicBezTo>
                        <a:pt x="952167" y="444213"/>
                        <a:pt x="941334" y="455333"/>
                        <a:pt x="925936" y="460695"/>
                      </a:cubicBezTo>
                      <a:cubicBezTo>
                        <a:pt x="910538" y="466057"/>
                        <a:pt x="896406" y="463631"/>
                        <a:pt x="894372" y="455277"/>
                      </a:cubicBezTo>
                      <a:cubicBezTo>
                        <a:pt x="892338" y="446924"/>
                        <a:pt x="903171" y="435804"/>
                        <a:pt x="918569" y="430442"/>
                      </a:cubicBezTo>
                      <a:cubicBezTo>
                        <a:pt x="926268" y="427761"/>
                        <a:pt x="933650" y="427027"/>
                        <a:pt x="939362" y="428007"/>
                      </a:cubicBezTo>
                      <a:close/>
                      <a:moveTo>
                        <a:pt x="3376188" y="423643"/>
                      </a:moveTo>
                      <a:cubicBezTo>
                        <a:pt x="3381931" y="422971"/>
                        <a:pt x="3386393" y="424438"/>
                        <a:pt x="3388211" y="428206"/>
                      </a:cubicBezTo>
                      <a:cubicBezTo>
                        <a:pt x="3391850" y="435741"/>
                        <a:pt x="3383540" y="449623"/>
                        <a:pt x="3369650" y="459212"/>
                      </a:cubicBezTo>
                      <a:cubicBezTo>
                        <a:pt x="3355762" y="468802"/>
                        <a:pt x="3341554" y="470466"/>
                        <a:pt x="3337915" y="462931"/>
                      </a:cubicBezTo>
                      <a:cubicBezTo>
                        <a:pt x="3334278" y="455396"/>
                        <a:pt x="3342587" y="441514"/>
                        <a:pt x="3356476" y="431925"/>
                      </a:cubicBezTo>
                      <a:cubicBezTo>
                        <a:pt x="3363421" y="427130"/>
                        <a:pt x="3370445" y="424317"/>
                        <a:pt x="3376188" y="423643"/>
                      </a:cubicBezTo>
                      <a:close/>
                      <a:moveTo>
                        <a:pt x="1298362" y="423643"/>
                      </a:moveTo>
                      <a:cubicBezTo>
                        <a:pt x="1304104" y="422971"/>
                        <a:pt x="1308566" y="424438"/>
                        <a:pt x="1310385" y="428206"/>
                      </a:cubicBezTo>
                      <a:cubicBezTo>
                        <a:pt x="1314023" y="435741"/>
                        <a:pt x="1305713" y="449623"/>
                        <a:pt x="1291824" y="459212"/>
                      </a:cubicBezTo>
                      <a:cubicBezTo>
                        <a:pt x="1277935" y="468802"/>
                        <a:pt x="1263727" y="470466"/>
                        <a:pt x="1260089" y="462931"/>
                      </a:cubicBezTo>
                      <a:cubicBezTo>
                        <a:pt x="1256451" y="455396"/>
                        <a:pt x="1264761" y="441514"/>
                        <a:pt x="1278650" y="431925"/>
                      </a:cubicBezTo>
                      <a:cubicBezTo>
                        <a:pt x="1285594" y="427130"/>
                        <a:pt x="1292619" y="424317"/>
                        <a:pt x="1298362" y="423643"/>
                      </a:cubicBezTo>
                      <a:close/>
                      <a:moveTo>
                        <a:pt x="2288722" y="373108"/>
                      </a:moveTo>
                      <a:cubicBezTo>
                        <a:pt x="2304569" y="376063"/>
                        <a:pt x="2316505" y="385428"/>
                        <a:pt x="2315384" y="394024"/>
                      </a:cubicBezTo>
                      <a:cubicBezTo>
                        <a:pt x="2314264" y="402621"/>
                        <a:pt x="2300509" y="407196"/>
                        <a:pt x="2284662" y="404241"/>
                      </a:cubicBezTo>
                      <a:cubicBezTo>
                        <a:pt x="2268816" y="401286"/>
                        <a:pt x="2256879" y="391921"/>
                        <a:pt x="2258001" y="383325"/>
                      </a:cubicBezTo>
                      <a:cubicBezTo>
                        <a:pt x="2259122" y="374728"/>
                        <a:pt x="2272876" y="370153"/>
                        <a:pt x="2288722" y="373108"/>
                      </a:cubicBezTo>
                      <a:close/>
                      <a:moveTo>
                        <a:pt x="1925738" y="373108"/>
                      </a:moveTo>
                      <a:cubicBezTo>
                        <a:pt x="1941585" y="376063"/>
                        <a:pt x="1953521" y="385428"/>
                        <a:pt x="1952401" y="394024"/>
                      </a:cubicBezTo>
                      <a:cubicBezTo>
                        <a:pt x="1951280" y="402621"/>
                        <a:pt x="1937526" y="407196"/>
                        <a:pt x="1921679" y="404241"/>
                      </a:cubicBezTo>
                      <a:cubicBezTo>
                        <a:pt x="1905833" y="401286"/>
                        <a:pt x="1893896" y="391921"/>
                        <a:pt x="1895018" y="383325"/>
                      </a:cubicBezTo>
                      <a:cubicBezTo>
                        <a:pt x="1896138" y="374728"/>
                        <a:pt x="1909893" y="370153"/>
                        <a:pt x="1925738" y="373108"/>
                      </a:cubicBezTo>
                      <a:close/>
                      <a:moveTo>
                        <a:pt x="210896" y="373108"/>
                      </a:moveTo>
                      <a:cubicBezTo>
                        <a:pt x="226741" y="376063"/>
                        <a:pt x="238678" y="385428"/>
                        <a:pt x="237558" y="394024"/>
                      </a:cubicBezTo>
                      <a:cubicBezTo>
                        <a:pt x="236436" y="402621"/>
                        <a:pt x="222682" y="407196"/>
                        <a:pt x="206836" y="404241"/>
                      </a:cubicBezTo>
                      <a:cubicBezTo>
                        <a:pt x="190990" y="401286"/>
                        <a:pt x="179053" y="391921"/>
                        <a:pt x="180174" y="383325"/>
                      </a:cubicBezTo>
                      <a:cubicBezTo>
                        <a:pt x="181295" y="374728"/>
                        <a:pt x="195049" y="370153"/>
                        <a:pt x="210896" y="373108"/>
                      </a:cubicBezTo>
                      <a:close/>
                      <a:moveTo>
                        <a:pt x="2814884" y="353608"/>
                      </a:moveTo>
                      <a:cubicBezTo>
                        <a:pt x="2820596" y="354589"/>
                        <a:pt x="2824638" y="357285"/>
                        <a:pt x="2825654" y="361461"/>
                      </a:cubicBezTo>
                      <a:cubicBezTo>
                        <a:pt x="2827689" y="369814"/>
                        <a:pt x="2816856" y="380934"/>
                        <a:pt x="2801458" y="386296"/>
                      </a:cubicBezTo>
                      <a:cubicBezTo>
                        <a:pt x="2786060" y="391657"/>
                        <a:pt x="2771928" y="389232"/>
                        <a:pt x="2769894" y="380878"/>
                      </a:cubicBezTo>
                      <a:cubicBezTo>
                        <a:pt x="2767860" y="372525"/>
                        <a:pt x="2778693" y="361405"/>
                        <a:pt x="2794091" y="356043"/>
                      </a:cubicBezTo>
                      <a:cubicBezTo>
                        <a:pt x="2801790" y="353362"/>
                        <a:pt x="2809172" y="352629"/>
                        <a:pt x="2814884" y="353608"/>
                      </a:cubicBezTo>
                      <a:close/>
                      <a:moveTo>
                        <a:pt x="737058" y="353608"/>
                      </a:moveTo>
                      <a:cubicBezTo>
                        <a:pt x="742770" y="354589"/>
                        <a:pt x="746811" y="357285"/>
                        <a:pt x="747828" y="361461"/>
                      </a:cubicBezTo>
                      <a:cubicBezTo>
                        <a:pt x="749862" y="369814"/>
                        <a:pt x="739029" y="380934"/>
                        <a:pt x="723631" y="386296"/>
                      </a:cubicBezTo>
                      <a:cubicBezTo>
                        <a:pt x="708233" y="391657"/>
                        <a:pt x="694102" y="389232"/>
                        <a:pt x="692067" y="380878"/>
                      </a:cubicBezTo>
                      <a:cubicBezTo>
                        <a:pt x="690033" y="372525"/>
                        <a:pt x="700866" y="361405"/>
                        <a:pt x="716264" y="356043"/>
                      </a:cubicBezTo>
                      <a:cubicBezTo>
                        <a:pt x="723964" y="353362"/>
                        <a:pt x="731346" y="352629"/>
                        <a:pt x="737058" y="353608"/>
                      </a:cubicBezTo>
                      <a:close/>
                      <a:moveTo>
                        <a:pt x="1665646" y="321557"/>
                      </a:moveTo>
                      <a:cubicBezTo>
                        <a:pt x="1671339" y="320428"/>
                        <a:pt x="1678733" y="320972"/>
                        <a:pt x="1686479" y="323454"/>
                      </a:cubicBezTo>
                      <a:cubicBezTo>
                        <a:pt x="1701969" y="328417"/>
                        <a:pt x="1713000" y="339255"/>
                        <a:pt x="1711117" y="347660"/>
                      </a:cubicBezTo>
                      <a:cubicBezTo>
                        <a:pt x="1709234" y="356064"/>
                        <a:pt x="1695149" y="358853"/>
                        <a:pt x="1679659" y="353889"/>
                      </a:cubicBezTo>
                      <a:cubicBezTo>
                        <a:pt x="1664168" y="348925"/>
                        <a:pt x="1653136" y="338088"/>
                        <a:pt x="1655019" y="329684"/>
                      </a:cubicBezTo>
                      <a:cubicBezTo>
                        <a:pt x="1655960" y="325482"/>
                        <a:pt x="1659953" y="322684"/>
                        <a:pt x="1665646" y="321557"/>
                      </a:cubicBezTo>
                      <a:close/>
                      <a:moveTo>
                        <a:pt x="3201584" y="314769"/>
                      </a:moveTo>
                      <a:cubicBezTo>
                        <a:pt x="3207296" y="315750"/>
                        <a:pt x="3211338" y="318446"/>
                        <a:pt x="3212354" y="322622"/>
                      </a:cubicBezTo>
                      <a:cubicBezTo>
                        <a:pt x="3214389" y="330975"/>
                        <a:pt x="3203556" y="342096"/>
                        <a:pt x="3188158" y="347457"/>
                      </a:cubicBezTo>
                      <a:cubicBezTo>
                        <a:pt x="3172760" y="352818"/>
                        <a:pt x="3158628" y="350393"/>
                        <a:pt x="3156594" y="342039"/>
                      </a:cubicBezTo>
                      <a:cubicBezTo>
                        <a:pt x="3154560" y="333686"/>
                        <a:pt x="3165393" y="322566"/>
                        <a:pt x="3180791" y="317204"/>
                      </a:cubicBezTo>
                      <a:cubicBezTo>
                        <a:pt x="3188490" y="314523"/>
                        <a:pt x="3195872" y="313790"/>
                        <a:pt x="3201584" y="314769"/>
                      </a:cubicBezTo>
                      <a:close/>
                      <a:moveTo>
                        <a:pt x="1123758" y="314769"/>
                      </a:moveTo>
                      <a:cubicBezTo>
                        <a:pt x="1129469" y="315750"/>
                        <a:pt x="1133511" y="318446"/>
                        <a:pt x="1134528" y="322622"/>
                      </a:cubicBezTo>
                      <a:cubicBezTo>
                        <a:pt x="1136562" y="330975"/>
                        <a:pt x="1125729" y="342096"/>
                        <a:pt x="1110331" y="347457"/>
                      </a:cubicBezTo>
                      <a:cubicBezTo>
                        <a:pt x="1094933" y="352818"/>
                        <a:pt x="1080802" y="350393"/>
                        <a:pt x="1078767" y="342039"/>
                      </a:cubicBezTo>
                      <a:cubicBezTo>
                        <a:pt x="1076733" y="333686"/>
                        <a:pt x="1087566" y="322566"/>
                        <a:pt x="1102964" y="317204"/>
                      </a:cubicBezTo>
                      <a:cubicBezTo>
                        <a:pt x="1110664" y="314523"/>
                        <a:pt x="1118046" y="313790"/>
                        <a:pt x="1123758" y="314769"/>
                      </a:cubicBezTo>
                      <a:close/>
                      <a:moveTo>
                        <a:pt x="3560584" y="310406"/>
                      </a:moveTo>
                      <a:cubicBezTo>
                        <a:pt x="3566326" y="309732"/>
                        <a:pt x="3570788" y="311201"/>
                        <a:pt x="3572607" y="314968"/>
                      </a:cubicBezTo>
                      <a:cubicBezTo>
                        <a:pt x="3576245" y="322503"/>
                        <a:pt x="3567936" y="336385"/>
                        <a:pt x="3554046" y="345975"/>
                      </a:cubicBezTo>
                      <a:cubicBezTo>
                        <a:pt x="3540157" y="355564"/>
                        <a:pt x="3525949" y="357228"/>
                        <a:pt x="3522311" y="349693"/>
                      </a:cubicBezTo>
                      <a:cubicBezTo>
                        <a:pt x="3518673" y="342158"/>
                        <a:pt x="3526983" y="328276"/>
                        <a:pt x="3540872" y="318687"/>
                      </a:cubicBezTo>
                      <a:cubicBezTo>
                        <a:pt x="3547816" y="313892"/>
                        <a:pt x="3554841" y="311079"/>
                        <a:pt x="3560584" y="310406"/>
                      </a:cubicBezTo>
                      <a:close/>
                      <a:moveTo>
                        <a:pt x="1482757" y="310406"/>
                      </a:moveTo>
                      <a:cubicBezTo>
                        <a:pt x="1488500" y="309732"/>
                        <a:pt x="1492962" y="311201"/>
                        <a:pt x="1494781" y="314968"/>
                      </a:cubicBezTo>
                      <a:cubicBezTo>
                        <a:pt x="1498418" y="322503"/>
                        <a:pt x="1490108" y="336385"/>
                        <a:pt x="1476220" y="345975"/>
                      </a:cubicBezTo>
                      <a:cubicBezTo>
                        <a:pt x="1462330" y="355564"/>
                        <a:pt x="1448122" y="357228"/>
                        <a:pt x="1444484" y="349693"/>
                      </a:cubicBezTo>
                      <a:cubicBezTo>
                        <a:pt x="1440846" y="342158"/>
                        <a:pt x="1449155" y="328276"/>
                        <a:pt x="1463045" y="318687"/>
                      </a:cubicBezTo>
                      <a:cubicBezTo>
                        <a:pt x="1469990" y="313892"/>
                        <a:pt x="1477014" y="311079"/>
                        <a:pt x="1482757" y="310406"/>
                      </a:cubicBezTo>
                      <a:close/>
                      <a:moveTo>
                        <a:pt x="2671008" y="260198"/>
                      </a:moveTo>
                      <a:cubicBezTo>
                        <a:pt x="2676762" y="260722"/>
                        <a:pt x="2683836" y="263355"/>
                        <a:pt x="2690864" y="267969"/>
                      </a:cubicBezTo>
                      <a:cubicBezTo>
                        <a:pt x="2704924" y="277197"/>
                        <a:pt x="2713482" y="290862"/>
                        <a:pt x="2709981" y="298489"/>
                      </a:cubicBezTo>
                      <a:cubicBezTo>
                        <a:pt x="2706480" y="306116"/>
                        <a:pt x="2692245" y="304819"/>
                        <a:pt x="2678186" y="295590"/>
                      </a:cubicBezTo>
                      <a:cubicBezTo>
                        <a:pt x="2664127" y="286361"/>
                        <a:pt x="2655569" y="272696"/>
                        <a:pt x="2659070" y="265069"/>
                      </a:cubicBezTo>
                      <a:cubicBezTo>
                        <a:pt x="2660820" y="261256"/>
                        <a:pt x="2665254" y="259673"/>
                        <a:pt x="2671008" y="260198"/>
                      </a:cubicBezTo>
                      <a:close/>
                      <a:moveTo>
                        <a:pt x="593182" y="260198"/>
                      </a:moveTo>
                      <a:cubicBezTo>
                        <a:pt x="598935" y="260722"/>
                        <a:pt x="606009" y="263355"/>
                        <a:pt x="613038" y="267969"/>
                      </a:cubicBezTo>
                      <a:cubicBezTo>
                        <a:pt x="627097" y="277197"/>
                        <a:pt x="635655" y="290862"/>
                        <a:pt x="632153" y="298489"/>
                      </a:cubicBezTo>
                      <a:cubicBezTo>
                        <a:pt x="628652" y="306116"/>
                        <a:pt x="614417" y="304819"/>
                        <a:pt x="600359" y="295590"/>
                      </a:cubicBezTo>
                      <a:cubicBezTo>
                        <a:pt x="586300" y="286361"/>
                        <a:pt x="577742" y="272696"/>
                        <a:pt x="581243" y="265069"/>
                      </a:cubicBezTo>
                      <a:cubicBezTo>
                        <a:pt x="582994" y="261256"/>
                        <a:pt x="587428" y="259673"/>
                        <a:pt x="593182" y="260198"/>
                      </a:cubicBezTo>
                      <a:close/>
                      <a:moveTo>
                        <a:pt x="2473118" y="259871"/>
                      </a:moveTo>
                      <a:cubicBezTo>
                        <a:pt x="2488964" y="262825"/>
                        <a:pt x="2500900" y="272190"/>
                        <a:pt x="2499780" y="280787"/>
                      </a:cubicBezTo>
                      <a:cubicBezTo>
                        <a:pt x="2498659" y="289383"/>
                        <a:pt x="2484904" y="293959"/>
                        <a:pt x="2469058" y="291003"/>
                      </a:cubicBezTo>
                      <a:cubicBezTo>
                        <a:pt x="2453212" y="288048"/>
                        <a:pt x="2441275" y="278684"/>
                        <a:pt x="2442396" y="270087"/>
                      </a:cubicBezTo>
                      <a:cubicBezTo>
                        <a:pt x="2443517" y="261490"/>
                        <a:pt x="2457272" y="256915"/>
                        <a:pt x="2473118" y="259871"/>
                      </a:cubicBezTo>
                      <a:close/>
                      <a:moveTo>
                        <a:pt x="2110134" y="259871"/>
                      </a:moveTo>
                      <a:cubicBezTo>
                        <a:pt x="2125981" y="262825"/>
                        <a:pt x="2137917" y="272190"/>
                        <a:pt x="2136796" y="280787"/>
                      </a:cubicBezTo>
                      <a:cubicBezTo>
                        <a:pt x="2135676" y="289383"/>
                        <a:pt x="2121921" y="293959"/>
                        <a:pt x="2106074" y="291003"/>
                      </a:cubicBezTo>
                      <a:cubicBezTo>
                        <a:pt x="2090228" y="288048"/>
                        <a:pt x="2078292" y="278684"/>
                        <a:pt x="2079413" y="270087"/>
                      </a:cubicBezTo>
                      <a:cubicBezTo>
                        <a:pt x="2080534" y="261490"/>
                        <a:pt x="2094288" y="256915"/>
                        <a:pt x="2110134" y="259871"/>
                      </a:cubicBezTo>
                      <a:close/>
                      <a:moveTo>
                        <a:pt x="395291" y="259871"/>
                      </a:moveTo>
                      <a:cubicBezTo>
                        <a:pt x="411137" y="262825"/>
                        <a:pt x="423074" y="272190"/>
                        <a:pt x="421953" y="280787"/>
                      </a:cubicBezTo>
                      <a:cubicBezTo>
                        <a:pt x="420832" y="289383"/>
                        <a:pt x="407077" y="293959"/>
                        <a:pt x="391231" y="291003"/>
                      </a:cubicBezTo>
                      <a:cubicBezTo>
                        <a:pt x="375386" y="288048"/>
                        <a:pt x="363449" y="278684"/>
                        <a:pt x="364569" y="270087"/>
                      </a:cubicBezTo>
                      <a:cubicBezTo>
                        <a:pt x="365691" y="261490"/>
                        <a:pt x="379444" y="256915"/>
                        <a:pt x="395291" y="259871"/>
                      </a:cubicBezTo>
                      <a:close/>
                      <a:moveTo>
                        <a:pt x="2999281" y="240370"/>
                      </a:moveTo>
                      <a:cubicBezTo>
                        <a:pt x="3004993" y="241351"/>
                        <a:pt x="3009035" y="244047"/>
                        <a:pt x="3010051" y="248223"/>
                      </a:cubicBezTo>
                      <a:cubicBezTo>
                        <a:pt x="3012086" y="256576"/>
                        <a:pt x="3001253" y="267697"/>
                        <a:pt x="2985854" y="273058"/>
                      </a:cubicBezTo>
                      <a:cubicBezTo>
                        <a:pt x="2970457" y="278419"/>
                        <a:pt x="2956324" y="275995"/>
                        <a:pt x="2954290" y="267640"/>
                      </a:cubicBezTo>
                      <a:cubicBezTo>
                        <a:pt x="2952256" y="259287"/>
                        <a:pt x="2963090" y="248167"/>
                        <a:pt x="2978487" y="242806"/>
                      </a:cubicBezTo>
                      <a:cubicBezTo>
                        <a:pt x="2986187" y="240124"/>
                        <a:pt x="2993568" y="239391"/>
                        <a:pt x="2999281" y="240370"/>
                      </a:cubicBezTo>
                      <a:close/>
                      <a:moveTo>
                        <a:pt x="921454" y="240370"/>
                      </a:moveTo>
                      <a:cubicBezTo>
                        <a:pt x="927167" y="241351"/>
                        <a:pt x="931207" y="244047"/>
                        <a:pt x="932225" y="248223"/>
                      </a:cubicBezTo>
                      <a:cubicBezTo>
                        <a:pt x="934259" y="256576"/>
                        <a:pt x="923425" y="267697"/>
                        <a:pt x="908028" y="273058"/>
                      </a:cubicBezTo>
                      <a:cubicBezTo>
                        <a:pt x="892629" y="278419"/>
                        <a:pt x="878498" y="275995"/>
                        <a:pt x="876464" y="267640"/>
                      </a:cubicBezTo>
                      <a:cubicBezTo>
                        <a:pt x="874430" y="259287"/>
                        <a:pt x="885262" y="248167"/>
                        <a:pt x="900661" y="242806"/>
                      </a:cubicBezTo>
                      <a:cubicBezTo>
                        <a:pt x="908360" y="240124"/>
                        <a:pt x="915742" y="239391"/>
                        <a:pt x="921454" y="240370"/>
                      </a:cubicBezTo>
                      <a:close/>
                      <a:moveTo>
                        <a:pt x="2907325" y="130962"/>
                      </a:moveTo>
                      <a:cubicBezTo>
                        <a:pt x="2913037" y="131943"/>
                        <a:pt x="2917079" y="134638"/>
                        <a:pt x="2918095" y="138815"/>
                      </a:cubicBezTo>
                      <a:cubicBezTo>
                        <a:pt x="2920130" y="147168"/>
                        <a:pt x="2909297" y="158288"/>
                        <a:pt x="2893898" y="163649"/>
                      </a:cubicBezTo>
                      <a:cubicBezTo>
                        <a:pt x="2878501" y="169011"/>
                        <a:pt x="2864368" y="166586"/>
                        <a:pt x="2862334" y="158231"/>
                      </a:cubicBezTo>
                      <a:cubicBezTo>
                        <a:pt x="2860300" y="149878"/>
                        <a:pt x="2871134" y="138758"/>
                        <a:pt x="2886531" y="133397"/>
                      </a:cubicBezTo>
                      <a:cubicBezTo>
                        <a:pt x="2894231" y="130715"/>
                        <a:pt x="2901614" y="129982"/>
                        <a:pt x="2907325" y="130962"/>
                      </a:cubicBezTo>
                      <a:close/>
                      <a:moveTo>
                        <a:pt x="829498" y="130962"/>
                      </a:moveTo>
                      <a:cubicBezTo>
                        <a:pt x="835211" y="131943"/>
                        <a:pt x="839251" y="134638"/>
                        <a:pt x="840269" y="138815"/>
                      </a:cubicBezTo>
                      <a:cubicBezTo>
                        <a:pt x="842303" y="147168"/>
                        <a:pt x="831469" y="158288"/>
                        <a:pt x="816072" y="163649"/>
                      </a:cubicBezTo>
                      <a:cubicBezTo>
                        <a:pt x="800673" y="169011"/>
                        <a:pt x="786542" y="166586"/>
                        <a:pt x="784508" y="158231"/>
                      </a:cubicBezTo>
                      <a:cubicBezTo>
                        <a:pt x="782474" y="149878"/>
                        <a:pt x="793306" y="138758"/>
                        <a:pt x="808705" y="133397"/>
                      </a:cubicBezTo>
                      <a:cubicBezTo>
                        <a:pt x="816404" y="130715"/>
                        <a:pt x="823786" y="129982"/>
                        <a:pt x="829498" y="130962"/>
                      </a:cubicBezTo>
                      <a:close/>
                      <a:moveTo>
                        <a:pt x="1777930" y="124623"/>
                      </a:moveTo>
                      <a:cubicBezTo>
                        <a:pt x="1783623" y="123495"/>
                        <a:pt x="1791017" y="124038"/>
                        <a:pt x="1798763" y="126521"/>
                      </a:cubicBezTo>
                      <a:cubicBezTo>
                        <a:pt x="1814253" y="131485"/>
                        <a:pt x="1825284" y="142322"/>
                        <a:pt x="1823401" y="150726"/>
                      </a:cubicBezTo>
                      <a:cubicBezTo>
                        <a:pt x="1821518" y="159130"/>
                        <a:pt x="1807434" y="161919"/>
                        <a:pt x="1791943" y="156956"/>
                      </a:cubicBezTo>
                      <a:cubicBezTo>
                        <a:pt x="1776452" y="151992"/>
                        <a:pt x="1765420" y="141155"/>
                        <a:pt x="1767303" y="132750"/>
                      </a:cubicBezTo>
                      <a:cubicBezTo>
                        <a:pt x="1768244" y="128548"/>
                        <a:pt x="1772237" y="125750"/>
                        <a:pt x="1777930" y="124623"/>
                      </a:cubicBezTo>
                      <a:close/>
                      <a:moveTo>
                        <a:pt x="3273900" y="119895"/>
                      </a:moveTo>
                      <a:cubicBezTo>
                        <a:pt x="3289844" y="121973"/>
                        <a:pt x="3302130" y="130671"/>
                        <a:pt x="3301341" y="139320"/>
                      </a:cubicBezTo>
                      <a:cubicBezTo>
                        <a:pt x="3300553" y="147969"/>
                        <a:pt x="3286989" y="153297"/>
                        <a:pt x="3271046" y="151220"/>
                      </a:cubicBezTo>
                      <a:cubicBezTo>
                        <a:pt x="3255103" y="149141"/>
                        <a:pt x="3242818" y="140444"/>
                        <a:pt x="3243606" y="131795"/>
                      </a:cubicBezTo>
                      <a:cubicBezTo>
                        <a:pt x="3244394" y="123146"/>
                        <a:pt x="3257957" y="117818"/>
                        <a:pt x="3273900" y="119895"/>
                      </a:cubicBezTo>
                      <a:close/>
                      <a:moveTo>
                        <a:pt x="1196074" y="119895"/>
                      </a:moveTo>
                      <a:cubicBezTo>
                        <a:pt x="1212018" y="121973"/>
                        <a:pt x="1224303" y="130671"/>
                        <a:pt x="1223515" y="139320"/>
                      </a:cubicBezTo>
                      <a:cubicBezTo>
                        <a:pt x="1222726" y="147969"/>
                        <a:pt x="1209163" y="153297"/>
                        <a:pt x="1193220" y="151220"/>
                      </a:cubicBezTo>
                      <a:cubicBezTo>
                        <a:pt x="1177276" y="149141"/>
                        <a:pt x="1164991" y="140444"/>
                        <a:pt x="1165779" y="131795"/>
                      </a:cubicBezTo>
                      <a:cubicBezTo>
                        <a:pt x="1166567" y="123146"/>
                        <a:pt x="1180131" y="117818"/>
                        <a:pt x="1196074" y="119895"/>
                      </a:cubicBezTo>
                      <a:close/>
                      <a:moveTo>
                        <a:pt x="2313276" y="84542"/>
                      </a:moveTo>
                      <a:cubicBezTo>
                        <a:pt x="2318569" y="86618"/>
                        <a:pt x="2324518" y="91112"/>
                        <a:pt x="2329871" y="97530"/>
                      </a:cubicBezTo>
                      <a:cubicBezTo>
                        <a:pt x="2340575" y="110368"/>
                        <a:pt x="2344834" y="126041"/>
                        <a:pt x="2339382" y="132541"/>
                      </a:cubicBezTo>
                      <a:cubicBezTo>
                        <a:pt x="2333931" y="139042"/>
                        <a:pt x="2320835" y="133905"/>
                        <a:pt x="2310131" y="121067"/>
                      </a:cubicBezTo>
                      <a:cubicBezTo>
                        <a:pt x="2299427" y="108231"/>
                        <a:pt x="2295169" y="92556"/>
                        <a:pt x="2300620" y="86056"/>
                      </a:cubicBezTo>
                      <a:cubicBezTo>
                        <a:pt x="2303346" y="82805"/>
                        <a:pt x="2307982" y="82466"/>
                        <a:pt x="2313276" y="84542"/>
                      </a:cubicBezTo>
                      <a:close/>
                      <a:moveTo>
                        <a:pt x="1464540" y="52929"/>
                      </a:moveTo>
                      <a:cubicBezTo>
                        <a:pt x="1470283" y="52255"/>
                        <a:pt x="1474744" y="53724"/>
                        <a:pt x="1476564" y="57491"/>
                      </a:cubicBezTo>
                      <a:cubicBezTo>
                        <a:pt x="1480201" y="65026"/>
                        <a:pt x="1471892" y="78908"/>
                        <a:pt x="1458003" y="88498"/>
                      </a:cubicBezTo>
                      <a:cubicBezTo>
                        <a:pt x="1444113" y="98087"/>
                        <a:pt x="1429905" y="99751"/>
                        <a:pt x="1426268" y="92216"/>
                      </a:cubicBezTo>
                      <a:cubicBezTo>
                        <a:pt x="1422629" y="84681"/>
                        <a:pt x="1430939" y="70799"/>
                        <a:pt x="1444829" y="61210"/>
                      </a:cubicBezTo>
                      <a:cubicBezTo>
                        <a:pt x="1451773" y="56415"/>
                        <a:pt x="1458798" y="53602"/>
                        <a:pt x="1464540" y="52929"/>
                      </a:cubicBezTo>
                      <a:close/>
                      <a:moveTo>
                        <a:pt x="1037664" y="45785"/>
                      </a:moveTo>
                      <a:lnTo>
                        <a:pt x="1031570" y="54294"/>
                      </a:lnTo>
                      <a:cubicBezTo>
                        <a:pt x="1019068" y="66307"/>
                        <a:pt x="1005238" y="70546"/>
                        <a:pt x="1000682" y="63763"/>
                      </a:cubicBezTo>
                      <a:lnTo>
                        <a:pt x="1001408" y="50031"/>
                      </a:lnTo>
                      <a:lnTo>
                        <a:pt x="1022581" y="47143"/>
                      </a:lnTo>
                      <a:close/>
                      <a:moveTo>
                        <a:pt x="2578800" y="33030"/>
                      </a:moveTo>
                      <a:cubicBezTo>
                        <a:pt x="2594647" y="35984"/>
                        <a:pt x="2606583" y="45349"/>
                        <a:pt x="2605462" y="53946"/>
                      </a:cubicBezTo>
                      <a:cubicBezTo>
                        <a:pt x="2604342" y="62542"/>
                        <a:pt x="2590587" y="67117"/>
                        <a:pt x="2574740" y="64162"/>
                      </a:cubicBezTo>
                      <a:cubicBezTo>
                        <a:pt x="2558895" y="61207"/>
                        <a:pt x="2546958" y="51842"/>
                        <a:pt x="2548080" y="43246"/>
                      </a:cubicBezTo>
                      <a:cubicBezTo>
                        <a:pt x="2549200" y="34649"/>
                        <a:pt x="2562955" y="30074"/>
                        <a:pt x="2578800" y="33030"/>
                      </a:cubicBezTo>
                      <a:close/>
                      <a:moveTo>
                        <a:pt x="1641801" y="657"/>
                      </a:moveTo>
                      <a:lnTo>
                        <a:pt x="1637088" y="4261"/>
                      </a:lnTo>
                      <a:cubicBezTo>
                        <a:pt x="1631395" y="5388"/>
                        <a:pt x="1624001" y="4845"/>
                        <a:pt x="1616255" y="2363"/>
                      </a:cubicBezTo>
                      <a:lnTo>
                        <a:pt x="1615886" y="2151"/>
                      </a:lnTo>
                      <a:close/>
                      <a:moveTo>
                        <a:pt x="2148692" y="1"/>
                      </a:moveTo>
                      <a:cubicBezTo>
                        <a:pt x="2164729" y="28"/>
                        <a:pt x="2177722" y="7105"/>
                        <a:pt x="2177711" y="15805"/>
                      </a:cubicBezTo>
                      <a:cubicBezTo>
                        <a:pt x="2177700" y="24506"/>
                        <a:pt x="2164692" y="31537"/>
                        <a:pt x="2148654" y="31510"/>
                      </a:cubicBezTo>
                      <a:cubicBezTo>
                        <a:pt x="2132616" y="31483"/>
                        <a:pt x="2119624" y="24406"/>
                        <a:pt x="2119634" y="15705"/>
                      </a:cubicBezTo>
                      <a:cubicBezTo>
                        <a:pt x="2119644" y="7005"/>
                        <a:pt x="2132654" y="-26"/>
                        <a:pt x="2148692" y="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30083EEB-AAEB-44B1-93B3-AD542635F401}"/>
                    </a:ext>
                  </a:extLst>
                </p:cNvPr>
                <p:cNvSpPr/>
                <p:nvPr/>
              </p:nvSpPr>
              <p:spPr>
                <a:xfrm>
                  <a:off x="2299076" y="2709855"/>
                  <a:ext cx="3631198" cy="360178"/>
                </a:xfrm>
                <a:custGeom>
                  <a:avLst/>
                  <a:gdLst>
                    <a:gd name="connsiteX0" fmla="*/ 2994210 w 5313986"/>
                    <a:gd name="connsiteY0" fmla="*/ 20 h 527093"/>
                    <a:gd name="connsiteX1" fmla="*/ 5298500 w 5313986"/>
                    <a:gd name="connsiteY1" fmla="*/ 395266 h 527093"/>
                    <a:gd name="connsiteX2" fmla="*/ 5313986 w 5313986"/>
                    <a:gd name="connsiteY2" fmla="*/ 410848 h 527093"/>
                    <a:gd name="connsiteX3" fmla="*/ 5310019 w 5313986"/>
                    <a:gd name="connsiteY3" fmla="*/ 409196 h 527093"/>
                    <a:gd name="connsiteX4" fmla="*/ 2820935 w 5313986"/>
                    <a:gd name="connsiteY4" fmla="*/ 172895 h 527093"/>
                    <a:gd name="connsiteX5" fmla="*/ 23779 w 5313986"/>
                    <a:gd name="connsiteY5" fmla="*/ 516451 h 527093"/>
                    <a:gd name="connsiteX6" fmla="*/ 0 w 5313986"/>
                    <a:gd name="connsiteY6" fmla="*/ 527093 h 527093"/>
                    <a:gd name="connsiteX7" fmla="*/ 10016 w 5313986"/>
                    <a:gd name="connsiteY7" fmla="*/ 512883 h 527093"/>
                    <a:gd name="connsiteX8" fmla="*/ 2815367 w 5313986"/>
                    <a:gd name="connsiteY8" fmla="*/ 1621 h 527093"/>
                    <a:gd name="connsiteX9" fmla="*/ 2994210 w 5313986"/>
                    <a:gd name="connsiteY9" fmla="*/ 20 h 52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3986" h="527093">
                      <a:moveTo>
                        <a:pt x="2994210" y="20"/>
                      </a:moveTo>
                      <a:cubicBezTo>
                        <a:pt x="3775387" y="1714"/>
                        <a:pt x="4972237" y="109845"/>
                        <a:pt x="5298500" y="395266"/>
                      </a:cubicBezTo>
                      <a:lnTo>
                        <a:pt x="5313986" y="410848"/>
                      </a:lnTo>
                      <a:lnTo>
                        <a:pt x="5310019" y="409196"/>
                      </a:lnTo>
                      <a:cubicBezTo>
                        <a:pt x="4841241" y="231901"/>
                        <a:pt x="3553834" y="154587"/>
                        <a:pt x="2820935" y="172895"/>
                      </a:cubicBezTo>
                      <a:cubicBezTo>
                        <a:pt x="2088037" y="191203"/>
                        <a:pt x="555207" y="301182"/>
                        <a:pt x="23779" y="516451"/>
                      </a:cubicBezTo>
                      <a:lnTo>
                        <a:pt x="0" y="527093"/>
                      </a:lnTo>
                      <a:lnTo>
                        <a:pt x="10016" y="512883"/>
                      </a:lnTo>
                      <a:cubicBezTo>
                        <a:pt x="347142" y="114691"/>
                        <a:pt x="2024157" y="18290"/>
                        <a:pt x="2815367" y="1621"/>
                      </a:cubicBezTo>
                      <a:cubicBezTo>
                        <a:pt x="2871882" y="430"/>
                        <a:pt x="2931716" y="-115"/>
                        <a:pt x="2994210" y="20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081229BB-6AC7-41BC-A364-B0D4A53A552E}"/>
                    </a:ext>
                  </a:extLst>
                </p:cNvPr>
                <p:cNvSpPr/>
                <p:nvPr/>
              </p:nvSpPr>
              <p:spPr>
                <a:xfrm>
                  <a:off x="2311261" y="3147031"/>
                  <a:ext cx="3632675" cy="234010"/>
                </a:xfrm>
                <a:custGeom>
                  <a:avLst/>
                  <a:gdLst>
                    <a:gd name="connsiteX0" fmla="*/ 2970573 w 5316148"/>
                    <a:gd name="connsiteY0" fmla="*/ 257 h 342456"/>
                    <a:gd name="connsiteX1" fmla="*/ 5250461 w 5316148"/>
                    <a:gd name="connsiteY1" fmla="*/ 56495 h 342456"/>
                    <a:gd name="connsiteX2" fmla="*/ 5316148 w 5316148"/>
                    <a:gd name="connsiteY2" fmla="*/ 38806 h 342456"/>
                    <a:gd name="connsiteX3" fmla="*/ 5297805 w 5316148"/>
                    <a:gd name="connsiteY3" fmla="*/ 59412 h 342456"/>
                    <a:gd name="connsiteX4" fmla="*/ 2782296 w 5316148"/>
                    <a:gd name="connsiteY4" fmla="*/ 154327 h 342456"/>
                    <a:gd name="connsiteX5" fmla="*/ 9027 w 5316148"/>
                    <a:gd name="connsiteY5" fmla="*/ 194678 h 342456"/>
                    <a:gd name="connsiteX6" fmla="*/ 0 w 5316148"/>
                    <a:gd name="connsiteY6" fmla="*/ 184347 h 342456"/>
                    <a:gd name="connsiteX7" fmla="*/ 107799 w 5316148"/>
                    <a:gd name="connsiteY7" fmla="*/ 207947 h 342456"/>
                    <a:gd name="connsiteX8" fmla="*/ 2787293 w 5316148"/>
                    <a:gd name="connsiteY8" fmla="*/ 1502 h 342456"/>
                    <a:gd name="connsiteX9" fmla="*/ 2970573 w 5316148"/>
                    <a:gd name="connsiteY9" fmla="*/ 257 h 342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6148" h="342456">
                      <a:moveTo>
                        <a:pt x="2970573" y="257"/>
                      </a:moveTo>
                      <a:cubicBezTo>
                        <a:pt x="3731117" y="7043"/>
                        <a:pt x="4795388" y="145089"/>
                        <a:pt x="5250461" y="56495"/>
                      </a:cubicBezTo>
                      <a:lnTo>
                        <a:pt x="5316148" y="38806"/>
                      </a:lnTo>
                      <a:lnTo>
                        <a:pt x="5297805" y="59412"/>
                      </a:lnTo>
                      <a:cubicBezTo>
                        <a:pt x="4977170" y="359698"/>
                        <a:pt x="3601764" y="137063"/>
                        <a:pt x="2782296" y="154327"/>
                      </a:cubicBezTo>
                      <a:cubicBezTo>
                        <a:pt x="1962829" y="171591"/>
                        <a:pt x="376729" y="541402"/>
                        <a:pt x="9027" y="194678"/>
                      </a:cubicBezTo>
                      <a:lnTo>
                        <a:pt x="0" y="184347"/>
                      </a:lnTo>
                      <a:lnTo>
                        <a:pt x="107799" y="207947"/>
                      </a:lnTo>
                      <a:cubicBezTo>
                        <a:pt x="696380" y="294786"/>
                        <a:pt x="2025079" y="20542"/>
                        <a:pt x="2787293" y="1502"/>
                      </a:cubicBezTo>
                      <a:cubicBezTo>
                        <a:pt x="2845925" y="38"/>
                        <a:pt x="2907194" y="-308"/>
                        <a:pt x="2970573" y="257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5AEC5FFF-9146-4DD8-AA0B-4379FC6B9522}"/>
                  </a:ext>
                </a:extLst>
              </p:cNvPr>
              <p:cNvGrpSpPr/>
              <p:nvPr/>
            </p:nvGrpSpPr>
            <p:grpSpPr>
              <a:xfrm rot="20863462">
                <a:off x="7302522" y="1965977"/>
                <a:ext cx="1784417" cy="318978"/>
                <a:chOff x="2217420" y="2709855"/>
                <a:chExt cx="3754727" cy="671186"/>
              </a:xfrm>
            </p:grpSpPr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5B434242-816A-4DB1-B872-50BF22C51A1A}"/>
                    </a:ext>
                  </a:extLst>
                </p:cNvPr>
                <p:cNvSpPr/>
                <p:nvPr/>
              </p:nvSpPr>
              <p:spPr>
                <a:xfrm rot="21077948">
                  <a:off x="2217420" y="3127520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198">
                  <a:extLst>
                    <a:ext uri="{FF2B5EF4-FFF2-40B4-BE49-F238E27FC236}">
                      <a16:creationId xmlns:a16="http://schemas.microsoft.com/office/drawing/2014/main" id="{4C0A8B4B-C2E7-45CE-BAAD-A37A5FC0C073}"/>
                    </a:ext>
                  </a:extLst>
                </p:cNvPr>
                <p:cNvSpPr/>
                <p:nvPr/>
              </p:nvSpPr>
              <p:spPr>
                <a:xfrm>
                  <a:off x="2259709" y="2709855"/>
                  <a:ext cx="3712438" cy="671186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32874" h="982230">
                      <a:moveTo>
                        <a:pt x="3804" y="702661"/>
                      </a:moveTo>
                      <a:cubicBezTo>
                        <a:pt x="-100336" y="143861"/>
                        <a:pt x="1960874" y="20671"/>
                        <a:pt x="2865114" y="1621"/>
                      </a:cubicBezTo>
                      <a:cubicBezTo>
                        <a:pt x="3769354" y="-17429"/>
                        <a:pt x="5523224" y="128621"/>
                        <a:pt x="5429244" y="588361"/>
                      </a:cubicBezTo>
                      <a:cubicBezTo>
                        <a:pt x="5335264" y="1048101"/>
                        <a:pt x="3754114" y="775051"/>
                        <a:pt x="2849874" y="794101"/>
                      </a:cubicBezTo>
                      <a:cubicBezTo>
                        <a:pt x="1945634" y="813151"/>
                        <a:pt x="107944" y="1261461"/>
                        <a:pt x="3804" y="7026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5B7B781E-3886-48C1-8294-A6315E583795}"/>
                    </a:ext>
                  </a:extLst>
                </p:cNvPr>
                <p:cNvSpPr/>
                <p:nvPr/>
              </p:nvSpPr>
              <p:spPr>
                <a:xfrm>
                  <a:off x="2285384" y="2717578"/>
                  <a:ext cx="3573461" cy="634380"/>
                </a:xfrm>
                <a:custGeom>
                  <a:avLst/>
                  <a:gdLst>
                    <a:gd name="connsiteX0" fmla="*/ 170037 w 3573461"/>
                    <a:gd name="connsiteY0" fmla="*/ 623176 h 634380"/>
                    <a:gd name="connsiteX1" fmla="*/ 190032 w 3573461"/>
                    <a:gd name="connsiteY1" fmla="*/ 630424 h 634380"/>
                    <a:gd name="connsiteX2" fmla="*/ 192451 w 3573461"/>
                    <a:gd name="connsiteY2" fmla="*/ 634380 h 634380"/>
                    <a:gd name="connsiteX3" fmla="*/ 154275 w 3573461"/>
                    <a:gd name="connsiteY3" fmla="*/ 624635 h 634380"/>
                    <a:gd name="connsiteX4" fmla="*/ 778082 w 3573461"/>
                    <a:gd name="connsiteY4" fmla="*/ 581738 h 634380"/>
                    <a:gd name="connsiteX5" fmla="*/ 790106 w 3573461"/>
                    <a:gd name="connsiteY5" fmla="*/ 586301 h 634380"/>
                    <a:gd name="connsiteX6" fmla="*/ 771545 w 3573461"/>
                    <a:gd name="connsiteY6" fmla="*/ 617307 h 634380"/>
                    <a:gd name="connsiteX7" fmla="*/ 739809 w 3573461"/>
                    <a:gd name="connsiteY7" fmla="*/ 621026 h 634380"/>
                    <a:gd name="connsiteX8" fmla="*/ 758370 w 3573461"/>
                    <a:gd name="connsiteY8" fmla="*/ 590019 h 634380"/>
                    <a:gd name="connsiteX9" fmla="*/ 778082 w 3573461"/>
                    <a:gd name="connsiteY9" fmla="*/ 581738 h 634380"/>
                    <a:gd name="connsiteX10" fmla="*/ 1088319 w 3573461"/>
                    <a:gd name="connsiteY10" fmla="*/ 581709 h 634380"/>
                    <a:gd name="connsiteX11" fmla="*/ 1099965 w 3573461"/>
                    <a:gd name="connsiteY11" fmla="*/ 587502 h 634380"/>
                    <a:gd name="connsiteX12" fmla="*/ 1096198 w 3573461"/>
                    <a:gd name="connsiteY12" fmla="*/ 601899 h 634380"/>
                    <a:gd name="connsiteX13" fmla="*/ 1080422 w 3573461"/>
                    <a:gd name="connsiteY13" fmla="*/ 615434 h 634380"/>
                    <a:gd name="connsiteX14" fmla="*/ 1052989 w 3573461"/>
                    <a:gd name="connsiteY14" fmla="*/ 618689 h 634380"/>
                    <a:gd name="connsiteX15" fmla="*/ 1051319 w 3573461"/>
                    <a:gd name="connsiteY15" fmla="*/ 618852 h 634380"/>
                    <a:gd name="connsiteX16" fmla="*/ 1047337 w 3573461"/>
                    <a:gd name="connsiteY16" fmla="*/ 616871 h 634380"/>
                    <a:gd name="connsiteX17" fmla="*/ 1068080 w 3573461"/>
                    <a:gd name="connsiteY17" fmla="*/ 587911 h 634380"/>
                    <a:gd name="connsiteX18" fmla="*/ 1088319 w 3573461"/>
                    <a:gd name="connsiteY18" fmla="*/ 581709 h 634380"/>
                    <a:gd name="connsiteX19" fmla="*/ 438503 w 3573461"/>
                    <a:gd name="connsiteY19" fmla="*/ 556208 h 634380"/>
                    <a:gd name="connsiteX20" fmla="*/ 450527 w 3573461"/>
                    <a:gd name="connsiteY20" fmla="*/ 560771 h 634380"/>
                    <a:gd name="connsiteX21" fmla="*/ 431966 w 3573461"/>
                    <a:gd name="connsiteY21" fmla="*/ 591777 h 634380"/>
                    <a:gd name="connsiteX22" fmla="*/ 400230 w 3573461"/>
                    <a:gd name="connsiteY22" fmla="*/ 595496 h 634380"/>
                    <a:gd name="connsiteX23" fmla="*/ 418791 w 3573461"/>
                    <a:gd name="connsiteY23" fmla="*/ 564490 h 634380"/>
                    <a:gd name="connsiteX24" fmla="*/ 438503 w 3573461"/>
                    <a:gd name="connsiteY24" fmla="*/ 556208 h 634380"/>
                    <a:gd name="connsiteX25" fmla="*/ 1652576 w 3573461"/>
                    <a:gd name="connsiteY25" fmla="*/ 530203 h 634380"/>
                    <a:gd name="connsiteX26" fmla="*/ 1673409 w 3573461"/>
                    <a:gd name="connsiteY26" fmla="*/ 532101 h 634380"/>
                    <a:gd name="connsiteX27" fmla="*/ 1692244 w 3573461"/>
                    <a:gd name="connsiteY27" fmla="*/ 542913 h 634380"/>
                    <a:gd name="connsiteX28" fmla="*/ 1693917 w 3573461"/>
                    <a:gd name="connsiteY28" fmla="*/ 546773 h 634380"/>
                    <a:gd name="connsiteX29" fmla="*/ 1663057 w 3573461"/>
                    <a:gd name="connsiteY29" fmla="*/ 548771 h 634380"/>
                    <a:gd name="connsiteX30" fmla="*/ 1647232 w 3573461"/>
                    <a:gd name="connsiteY30" fmla="*/ 550517 h 634380"/>
                    <a:gd name="connsiteX31" fmla="*/ 1641949 w 3573461"/>
                    <a:gd name="connsiteY31" fmla="*/ 538330 h 634380"/>
                    <a:gd name="connsiteX32" fmla="*/ 1652576 w 3573461"/>
                    <a:gd name="connsiteY32" fmla="*/ 530203 h 634380"/>
                    <a:gd name="connsiteX33" fmla="*/ 2085280 w 3573461"/>
                    <a:gd name="connsiteY33" fmla="*/ 521229 h 634380"/>
                    <a:gd name="connsiteX34" fmla="*/ 2097744 w 3573461"/>
                    <a:gd name="connsiteY34" fmla="*/ 523544 h 634380"/>
                    <a:gd name="connsiteX35" fmla="*/ 2097179 w 3573461"/>
                    <a:gd name="connsiteY35" fmla="*/ 534241 h 634380"/>
                    <a:gd name="connsiteX36" fmla="*/ 2066250 w 3573461"/>
                    <a:gd name="connsiteY36" fmla="*/ 533857 h 634380"/>
                    <a:gd name="connsiteX37" fmla="*/ 2066856 w 3573461"/>
                    <a:gd name="connsiteY37" fmla="*/ 533011 h 634380"/>
                    <a:gd name="connsiteX38" fmla="*/ 2085280 w 3573461"/>
                    <a:gd name="connsiteY38" fmla="*/ 521229 h 634380"/>
                    <a:gd name="connsiteX39" fmla="*/ 7453 w 3573461"/>
                    <a:gd name="connsiteY39" fmla="*/ 521229 h 634380"/>
                    <a:gd name="connsiteX40" fmla="*/ 19918 w 3573461"/>
                    <a:gd name="connsiteY40" fmla="*/ 523544 h 634380"/>
                    <a:gd name="connsiteX41" fmla="*/ 19123 w 3573461"/>
                    <a:gd name="connsiteY41" fmla="*/ 538598 h 634380"/>
                    <a:gd name="connsiteX42" fmla="*/ 14889 w 3573461"/>
                    <a:gd name="connsiteY42" fmla="*/ 544511 h 634380"/>
                    <a:gd name="connsiteX43" fmla="*/ 3087 w 3573461"/>
                    <a:gd name="connsiteY43" fmla="*/ 533344 h 634380"/>
                    <a:gd name="connsiteX44" fmla="*/ 0 w 3573461"/>
                    <a:gd name="connsiteY44" fmla="*/ 525995 h 634380"/>
                    <a:gd name="connsiteX45" fmla="*/ 2657939 w 3573461"/>
                    <a:gd name="connsiteY45" fmla="*/ 468844 h 634380"/>
                    <a:gd name="connsiteX46" fmla="*/ 2677795 w 3573461"/>
                    <a:gd name="connsiteY46" fmla="*/ 476615 h 634380"/>
                    <a:gd name="connsiteX47" fmla="*/ 2696912 w 3573461"/>
                    <a:gd name="connsiteY47" fmla="*/ 507135 h 634380"/>
                    <a:gd name="connsiteX48" fmla="*/ 2665116 w 3573461"/>
                    <a:gd name="connsiteY48" fmla="*/ 504236 h 634380"/>
                    <a:gd name="connsiteX49" fmla="*/ 2646001 w 3573461"/>
                    <a:gd name="connsiteY49" fmla="*/ 473715 h 634380"/>
                    <a:gd name="connsiteX50" fmla="*/ 2657939 w 3573461"/>
                    <a:gd name="connsiteY50" fmla="*/ 468844 h 634380"/>
                    <a:gd name="connsiteX51" fmla="*/ 580113 w 3573461"/>
                    <a:gd name="connsiteY51" fmla="*/ 468844 h 634380"/>
                    <a:gd name="connsiteX52" fmla="*/ 599969 w 3573461"/>
                    <a:gd name="connsiteY52" fmla="*/ 476615 h 634380"/>
                    <a:gd name="connsiteX53" fmla="*/ 619084 w 3573461"/>
                    <a:gd name="connsiteY53" fmla="*/ 507135 h 634380"/>
                    <a:gd name="connsiteX54" fmla="*/ 587290 w 3573461"/>
                    <a:gd name="connsiteY54" fmla="*/ 504236 h 634380"/>
                    <a:gd name="connsiteX55" fmla="*/ 568173 w 3573461"/>
                    <a:gd name="connsiteY55" fmla="*/ 473715 h 634380"/>
                    <a:gd name="connsiteX56" fmla="*/ 580113 w 3573461"/>
                    <a:gd name="connsiteY56" fmla="*/ 468844 h 634380"/>
                    <a:gd name="connsiteX57" fmla="*/ 3017188 w 3573461"/>
                    <a:gd name="connsiteY57" fmla="*/ 428007 h 634380"/>
                    <a:gd name="connsiteX58" fmla="*/ 3027959 w 3573461"/>
                    <a:gd name="connsiteY58" fmla="*/ 435860 h 634380"/>
                    <a:gd name="connsiteX59" fmla="*/ 3003762 w 3573461"/>
                    <a:gd name="connsiteY59" fmla="*/ 460695 h 634380"/>
                    <a:gd name="connsiteX60" fmla="*/ 2972198 w 3573461"/>
                    <a:gd name="connsiteY60" fmla="*/ 455277 h 634380"/>
                    <a:gd name="connsiteX61" fmla="*/ 2996395 w 3573461"/>
                    <a:gd name="connsiteY61" fmla="*/ 430442 h 634380"/>
                    <a:gd name="connsiteX62" fmla="*/ 3017188 w 3573461"/>
                    <a:gd name="connsiteY62" fmla="*/ 428007 h 634380"/>
                    <a:gd name="connsiteX63" fmla="*/ 939362 w 3573461"/>
                    <a:gd name="connsiteY63" fmla="*/ 428007 h 634380"/>
                    <a:gd name="connsiteX64" fmla="*/ 950133 w 3573461"/>
                    <a:gd name="connsiteY64" fmla="*/ 435860 h 634380"/>
                    <a:gd name="connsiteX65" fmla="*/ 925936 w 3573461"/>
                    <a:gd name="connsiteY65" fmla="*/ 460695 h 634380"/>
                    <a:gd name="connsiteX66" fmla="*/ 894372 w 3573461"/>
                    <a:gd name="connsiteY66" fmla="*/ 455277 h 634380"/>
                    <a:gd name="connsiteX67" fmla="*/ 918569 w 3573461"/>
                    <a:gd name="connsiteY67" fmla="*/ 430442 h 634380"/>
                    <a:gd name="connsiteX68" fmla="*/ 939362 w 3573461"/>
                    <a:gd name="connsiteY68" fmla="*/ 428007 h 634380"/>
                    <a:gd name="connsiteX69" fmla="*/ 3376188 w 3573461"/>
                    <a:gd name="connsiteY69" fmla="*/ 423643 h 634380"/>
                    <a:gd name="connsiteX70" fmla="*/ 3388211 w 3573461"/>
                    <a:gd name="connsiteY70" fmla="*/ 428206 h 634380"/>
                    <a:gd name="connsiteX71" fmla="*/ 3369650 w 3573461"/>
                    <a:gd name="connsiteY71" fmla="*/ 459212 h 634380"/>
                    <a:gd name="connsiteX72" fmla="*/ 3337915 w 3573461"/>
                    <a:gd name="connsiteY72" fmla="*/ 462931 h 634380"/>
                    <a:gd name="connsiteX73" fmla="*/ 3356476 w 3573461"/>
                    <a:gd name="connsiteY73" fmla="*/ 431925 h 634380"/>
                    <a:gd name="connsiteX74" fmla="*/ 3376188 w 3573461"/>
                    <a:gd name="connsiteY74" fmla="*/ 423643 h 634380"/>
                    <a:gd name="connsiteX75" fmla="*/ 1298362 w 3573461"/>
                    <a:gd name="connsiteY75" fmla="*/ 423643 h 634380"/>
                    <a:gd name="connsiteX76" fmla="*/ 1310385 w 3573461"/>
                    <a:gd name="connsiteY76" fmla="*/ 428206 h 634380"/>
                    <a:gd name="connsiteX77" fmla="*/ 1291824 w 3573461"/>
                    <a:gd name="connsiteY77" fmla="*/ 459212 h 634380"/>
                    <a:gd name="connsiteX78" fmla="*/ 1260089 w 3573461"/>
                    <a:gd name="connsiteY78" fmla="*/ 462931 h 634380"/>
                    <a:gd name="connsiteX79" fmla="*/ 1278650 w 3573461"/>
                    <a:gd name="connsiteY79" fmla="*/ 431925 h 634380"/>
                    <a:gd name="connsiteX80" fmla="*/ 1298362 w 3573461"/>
                    <a:gd name="connsiteY80" fmla="*/ 423643 h 634380"/>
                    <a:gd name="connsiteX81" fmla="*/ 2288722 w 3573461"/>
                    <a:gd name="connsiteY81" fmla="*/ 373108 h 634380"/>
                    <a:gd name="connsiteX82" fmla="*/ 2315384 w 3573461"/>
                    <a:gd name="connsiteY82" fmla="*/ 394024 h 634380"/>
                    <a:gd name="connsiteX83" fmla="*/ 2284662 w 3573461"/>
                    <a:gd name="connsiteY83" fmla="*/ 404241 h 634380"/>
                    <a:gd name="connsiteX84" fmla="*/ 2258001 w 3573461"/>
                    <a:gd name="connsiteY84" fmla="*/ 383325 h 634380"/>
                    <a:gd name="connsiteX85" fmla="*/ 2288722 w 3573461"/>
                    <a:gd name="connsiteY85" fmla="*/ 373108 h 634380"/>
                    <a:gd name="connsiteX86" fmla="*/ 1925738 w 3573461"/>
                    <a:gd name="connsiteY86" fmla="*/ 373108 h 634380"/>
                    <a:gd name="connsiteX87" fmla="*/ 1952401 w 3573461"/>
                    <a:gd name="connsiteY87" fmla="*/ 394024 h 634380"/>
                    <a:gd name="connsiteX88" fmla="*/ 1921679 w 3573461"/>
                    <a:gd name="connsiteY88" fmla="*/ 404241 h 634380"/>
                    <a:gd name="connsiteX89" fmla="*/ 1895018 w 3573461"/>
                    <a:gd name="connsiteY89" fmla="*/ 383325 h 634380"/>
                    <a:gd name="connsiteX90" fmla="*/ 1925738 w 3573461"/>
                    <a:gd name="connsiteY90" fmla="*/ 373108 h 634380"/>
                    <a:gd name="connsiteX91" fmla="*/ 210896 w 3573461"/>
                    <a:gd name="connsiteY91" fmla="*/ 373108 h 634380"/>
                    <a:gd name="connsiteX92" fmla="*/ 237558 w 3573461"/>
                    <a:gd name="connsiteY92" fmla="*/ 394024 h 634380"/>
                    <a:gd name="connsiteX93" fmla="*/ 206836 w 3573461"/>
                    <a:gd name="connsiteY93" fmla="*/ 404241 h 634380"/>
                    <a:gd name="connsiteX94" fmla="*/ 180174 w 3573461"/>
                    <a:gd name="connsiteY94" fmla="*/ 383325 h 634380"/>
                    <a:gd name="connsiteX95" fmla="*/ 210896 w 3573461"/>
                    <a:gd name="connsiteY95" fmla="*/ 373108 h 634380"/>
                    <a:gd name="connsiteX96" fmla="*/ 2814884 w 3573461"/>
                    <a:gd name="connsiteY96" fmla="*/ 353608 h 634380"/>
                    <a:gd name="connsiteX97" fmla="*/ 2825654 w 3573461"/>
                    <a:gd name="connsiteY97" fmla="*/ 361461 h 634380"/>
                    <a:gd name="connsiteX98" fmla="*/ 2801458 w 3573461"/>
                    <a:gd name="connsiteY98" fmla="*/ 386296 h 634380"/>
                    <a:gd name="connsiteX99" fmla="*/ 2769894 w 3573461"/>
                    <a:gd name="connsiteY99" fmla="*/ 380878 h 634380"/>
                    <a:gd name="connsiteX100" fmla="*/ 2794091 w 3573461"/>
                    <a:gd name="connsiteY100" fmla="*/ 356043 h 634380"/>
                    <a:gd name="connsiteX101" fmla="*/ 2814884 w 3573461"/>
                    <a:gd name="connsiteY101" fmla="*/ 353608 h 634380"/>
                    <a:gd name="connsiteX102" fmla="*/ 737058 w 3573461"/>
                    <a:gd name="connsiteY102" fmla="*/ 353608 h 634380"/>
                    <a:gd name="connsiteX103" fmla="*/ 747828 w 3573461"/>
                    <a:gd name="connsiteY103" fmla="*/ 361461 h 634380"/>
                    <a:gd name="connsiteX104" fmla="*/ 723631 w 3573461"/>
                    <a:gd name="connsiteY104" fmla="*/ 386296 h 634380"/>
                    <a:gd name="connsiteX105" fmla="*/ 692067 w 3573461"/>
                    <a:gd name="connsiteY105" fmla="*/ 380878 h 634380"/>
                    <a:gd name="connsiteX106" fmla="*/ 716264 w 3573461"/>
                    <a:gd name="connsiteY106" fmla="*/ 356043 h 634380"/>
                    <a:gd name="connsiteX107" fmla="*/ 737058 w 3573461"/>
                    <a:gd name="connsiteY107" fmla="*/ 353608 h 634380"/>
                    <a:gd name="connsiteX108" fmla="*/ 1665646 w 3573461"/>
                    <a:gd name="connsiteY108" fmla="*/ 321557 h 634380"/>
                    <a:gd name="connsiteX109" fmla="*/ 1686479 w 3573461"/>
                    <a:gd name="connsiteY109" fmla="*/ 323454 h 634380"/>
                    <a:gd name="connsiteX110" fmla="*/ 1711117 w 3573461"/>
                    <a:gd name="connsiteY110" fmla="*/ 347660 h 634380"/>
                    <a:gd name="connsiteX111" fmla="*/ 1679659 w 3573461"/>
                    <a:gd name="connsiteY111" fmla="*/ 353889 h 634380"/>
                    <a:gd name="connsiteX112" fmla="*/ 1655019 w 3573461"/>
                    <a:gd name="connsiteY112" fmla="*/ 329684 h 634380"/>
                    <a:gd name="connsiteX113" fmla="*/ 1665646 w 3573461"/>
                    <a:gd name="connsiteY113" fmla="*/ 321557 h 634380"/>
                    <a:gd name="connsiteX114" fmla="*/ 3201584 w 3573461"/>
                    <a:gd name="connsiteY114" fmla="*/ 314769 h 634380"/>
                    <a:gd name="connsiteX115" fmla="*/ 3212354 w 3573461"/>
                    <a:gd name="connsiteY115" fmla="*/ 322622 h 634380"/>
                    <a:gd name="connsiteX116" fmla="*/ 3188158 w 3573461"/>
                    <a:gd name="connsiteY116" fmla="*/ 347457 h 634380"/>
                    <a:gd name="connsiteX117" fmla="*/ 3156594 w 3573461"/>
                    <a:gd name="connsiteY117" fmla="*/ 342039 h 634380"/>
                    <a:gd name="connsiteX118" fmla="*/ 3180791 w 3573461"/>
                    <a:gd name="connsiteY118" fmla="*/ 317204 h 634380"/>
                    <a:gd name="connsiteX119" fmla="*/ 3201584 w 3573461"/>
                    <a:gd name="connsiteY119" fmla="*/ 314769 h 634380"/>
                    <a:gd name="connsiteX120" fmla="*/ 1123758 w 3573461"/>
                    <a:gd name="connsiteY120" fmla="*/ 314769 h 634380"/>
                    <a:gd name="connsiteX121" fmla="*/ 1134528 w 3573461"/>
                    <a:gd name="connsiteY121" fmla="*/ 322622 h 634380"/>
                    <a:gd name="connsiteX122" fmla="*/ 1110331 w 3573461"/>
                    <a:gd name="connsiteY122" fmla="*/ 347457 h 634380"/>
                    <a:gd name="connsiteX123" fmla="*/ 1078767 w 3573461"/>
                    <a:gd name="connsiteY123" fmla="*/ 342039 h 634380"/>
                    <a:gd name="connsiteX124" fmla="*/ 1102964 w 3573461"/>
                    <a:gd name="connsiteY124" fmla="*/ 317204 h 634380"/>
                    <a:gd name="connsiteX125" fmla="*/ 1123758 w 3573461"/>
                    <a:gd name="connsiteY125" fmla="*/ 314769 h 634380"/>
                    <a:gd name="connsiteX126" fmla="*/ 3560584 w 3573461"/>
                    <a:gd name="connsiteY126" fmla="*/ 310406 h 634380"/>
                    <a:gd name="connsiteX127" fmla="*/ 3572607 w 3573461"/>
                    <a:gd name="connsiteY127" fmla="*/ 314968 h 634380"/>
                    <a:gd name="connsiteX128" fmla="*/ 3554046 w 3573461"/>
                    <a:gd name="connsiteY128" fmla="*/ 345975 h 634380"/>
                    <a:gd name="connsiteX129" fmla="*/ 3522311 w 3573461"/>
                    <a:gd name="connsiteY129" fmla="*/ 349693 h 634380"/>
                    <a:gd name="connsiteX130" fmla="*/ 3540872 w 3573461"/>
                    <a:gd name="connsiteY130" fmla="*/ 318687 h 634380"/>
                    <a:gd name="connsiteX131" fmla="*/ 3560584 w 3573461"/>
                    <a:gd name="connsiteY131" fmla="*/ 310406 h 634380"/>
                    <a:gd name="connsiteX132" fmla="*/ 1482757 w 3573461"/>
                    <a:gd name="connsiteY132" fmla="*/ 310406 h 634380"/>
                    <a:gd name="connsiteX133" fmla="*/ 1494781 w 3573461"/>
                    <a:gd name="connsiteY133" fmla="*/ 314968 h 634380"/>
                    <a:gd name="connsiteX134" fmla="*/ 1476220 w 3573461"/>
                    <a:gd name="connsiteY134" fmla="*/ 345975 h 634380"/>
                    <a:gd name="connsiteX135" fmla="*/ 1444484 w 3573461"/>
                    <a:gd name="connsiteY135" fmla="*/ 349693 h 634380"/>
                    <a:gd name="connsiteX136" fmla="*/ 1463045 w 3573461"/>
                    <a:gd name="connsiteY136" fmla="*/ 318687 h 634380"/>
                    <a:gd name="connsiteX137" fmla="*/ 1482757 w 3573461"/>
                    <a:gd name="connsiteY137" fmla="*/ 310406 h 634380"/>
                    <a:gd name="connsiteX138" fmla="*/ 2671008 w 3573461"/>
                    <a:gd name="connsiteY138" fmla="*/ 260198 h 634380"/>
                    <a:gd name="connsiteX139" fmla="*/ 2690864 w 3573461"/>
                    <a:gd name="connsiteY139" fmla="*/ 267969 h 634380"/>
                    <a:gd name="connsiteX140" fmla="*/ 2709981 w 3573461"/>
                    <a:gd name="connsiteY140" fmla="*/ 298489 h 634380"/>
                    <a:gd name="connsiteX141" fmla="*/ 2678186 w 3573461"/>
                    <a:gd name="connsiteY141" fmla="*/ 295590 h 634380"/>
                    <a:gd name="connsiteX142" fmla="*/ 2659070 w 3573461"/>
                    <a:gd name="connsiteY142" fmla="*/ 265069 h 634380"/>
                    <a:gd name="connsiteX143" fmla="*/ 2671008 w 3573461"/>
                    <a:gd name="connsiteY143" fmla="*/ 260198 h 634380"/>
                    <a:gd name="connsiteX144" fmla="*/ 593182 w 3573461"/>
                    <a:gd name="connsiteY144" fmla="*/ 260198 h 634380"/>
                    <a:gd name="connsiteX145" fmla="*/ 613038 w 3573461"/>
                    <a:gd name="connsiteY145" fmla="*/ 267969 h 634380"/>
                    <a:gd name="connsiteX146" fmla="*/ 632153 w 3573461"/>
                    <a:gd name="connsiteY146" fmla="*/ 298489 h 634380"/>
                    <a:gd name="connsiteX147" fmla="*/ 600359 w 3573461"/>
                    <a:gd name="connsiteY147" fmla="*/ 295590 h 634380"/>
                    <a:gd name="connsiteX148" fmla="*/ 581243 w 3573461"/>
                    <a:gd name="connsiteY148" fmla="*/ 265069 h 634380"/>
                    <a:gd name="connsiteX149" fmla="*/ 593182 w 3573461"/>
                    <a:gd name="connsiteY149" fmla="*/ 260198 h 634380"/>
                    <a:gd name="connsiteX150" fmla="*/ 2473118 w 3573461"/>
                    <a:gd name="connsiteY150" fmla="*/ 259871 h 634380"/>
                    <a:gd name="connsiteX151" fmla="*/ 2499780 w 3573461"/>
                    <a:gd name="connsiteY151" fmla="*/ 280787 h 634380"/>
                    <a:gd name="connsiteX152" fmla="*/ 2469058 w 3573461"/>
                    <a:gd name="connsiteY152" fmla="*/ 291003 h 634380"/>
                    <a:gd name="connsiteX153" fmla="*/ 2442396 w 3573461"/>
                    <a:gd name="connsiteY153" fmla="*/ 270087 h 634380"/>
                    <a:gd name="connsiteX154" fmla="*/ 2473118 w 3573461"/>
                    <a:gd name="connsiteY154" fmla="*/ 259871 h 634380"/>
                    <a:gd name="connsiteX155" fmla="*/ 2110134 w 3573461"/>
                    <a:gd name="connsiteY155" fmla="*/ 259871 h 634380"/>
                    <a:gd name="connsiteX156" fmla="*/ 2136796 w 3573461"/>
                    <a:gd name="connsiteY156" fmla="*/ 280787 h 634380"/>
                    <a:gd name="connsiteX157" fmla="*/ 2106074 w 3573461"/>
                    <a:gd name="connsiteY157" fmla="*/ 291003 h 634380"/>
                    <a:gd name="connsiteX158" fmla="*/ 2079413 w 3573461"/>
                    <a:gd name="connsiteY158" fmla="*/ 270087 h 634380"/>
                    <a:gd name="connsiteX159" fmla="*/ 2110134 w 3573461"/>
                    <a:gd name="connsiteY159" fmla="*/ 259871 h 634380"/>
                    <a:gd name="connsiteX160" fmla="*/ 395291 w 3573461"/>
                    <a:gd name="connsiteY160" fmla="*/ 259871 h 634380"/>
                    <a:gd name="connsiteX161" fmla="*/ 421953 w 3573461"/>
                    <a:gd name="connsiteY161" fmla="*/ 280787 h 634380"/>
                    <a:gd name="connsiteX162" fmla="*/ 391231 w 3573461"/>
                    <a:gd name="connsiteY162" fmla="*/ 291003 h 634380"/>
                    <a:gd name="connsiteX163" fmla="*/ 364569 w 3573461"/>
                    <a:gd name="connsiteY163" fmla="*/ 270087 h 634380"/>
                    <a:gd name="connsiteX164" fmla="*/ 395291 w 3573461"/>
                    <a:gd name="connsiteY164" fmla="*/ 259871 h 634380"/>
                    <a:gd name="connsiteX165" fmla="*/ 2999281 w 3573461"/>
                    <a:gd name="connsiteY165" fmla="*/ 240370 h 634380"/>
                    <a:gd name="connsiteX166" fmla="*/ 3010051 w 3573461"/>
                    <a:gd name="connsiteY166" fmla="*/ 248223 h 634380"/>
                    <a:gd name="connsiteX167" fmla="*/ 2985854 w 3573461"/>
                    <a:gd name="connsiteY167" fmla="*/ 273058 h 634380"/>
                    <a:gd name="connsiteX168" fmla="*/ 2954290 w 3573461"/>
                    <a:gd name="connsiteY168" fmla="*/ 267640 h 634380"/>
                    <a:gd name="connsiteX169" fmla="*/ 2978487 w 3573461"/>
                    <a:gd name="connsiteY169" fmla="*/ 242806 h 634380"/>
                    <a:gd name="connsiteX170" fmla="*/ 2999281 w 3573461"/>
                    <a:gd name="connsiteY170" fmla="*/ 240370 h 634380"/>
                    <a:gd name="connsiteX171" fmla="*/ 921454 w 3573461"/>
                    <a:gd name="connsiteY171" fmla="*/ 240370 h 634380"/>
                    <a:gd name="connsiteX172" fmla="*/ 932225 w 3573461"/>
                    <a:gd name="connsiteY172" fmla="*/ 248223 h 634380"/>
                    <a:gd name="connsiteX173" fmla="*/ 908028 w 3573461"/>
                    <a:gd name="connsiteY173" fmla="*/ 273058 h 634380"/>
                    <a:gd name="connsiteX174" fmla="*/ 876464 w 3573461"/>
                    <a:gd name="connsiteY174" fmla="*/ 267640 h 634380"/>
                    <a:gd name="connsiteX175" fmla="*/ 900661 w 3573461"/>
                    <a:gd name="connsiteY175" fmla="*/ 242806 h 634380"/>
                    <a:gd name="connsiteX176" fmla="*/ 921454 w 3573461"/>
                    <a:gd name="connsiteY176" fmla="*/ 240370 h 634380"/>
                    <a:gd name="connsiteX177" fmla="*/ 2907325 w 3573461"/>
                    <a:gd name="connsiteY177" fmla="*/ 130962 h 634380"/>
                    <a:gd name="connsiteX178" fmla="*/ 2918095 w 3573461"/>
                    <a:gd name="connsiteY178" fmla="*/ 138815 h 634380"/>
                    <a:gd name="connsiteX179" fmla="*/ 2893898 w 3573461"/>
                    <a:gd name="connsiteY179" fmla="*/ 163649 h 634380"/>
                    <a:gd name="connsiteX180" fmla="*/ 2862334 w 3573461"/>
                    <a:gd name="connsiteY180" fmla="*/ 158231 h 634380"/>
                    <a:gd name="connsiteX181" fmla="*/ 2886531 w 3573461"/>
                    <a:gd name="connsiteY181" fmla="*/ 133397 h 634380"/>
                    <a:gd name="connsiteX182" fmla="*/ 2907325 w 3573461"/>
                    <a:gd name="connsiteY182" fmla="*/ 130962 h 634380"/>
                    <a:gd name="connsiteX183" fmla="*/ 829498 w 3573461"/>
                    <a:gd name="connsiteY183" fmla="*/ 130962 h 634380"/>
                    <a:gd name="connsiteX184" fmla="*/ 840269 w 3573461"/>
                    <a:gd name="connsiteY184" fmla="*/ 138815 h 634380"/>
                    <a:gd name="connsiteX185" fmla="*/ 816072 w 3573461"/>
                    <a:gd name="connsiteY185" fmla="*/ 163649 h 634380"/>
                    <a:gd name="connsiteX186" fmla="*/ 784508 w 3573461"/>
                    <a:gd name="connsiteY186" fmla="*/ 158231 h 634380"/>
                    <a:gd name="connsiteX187" fmla="*/ 808705 w 3573461"/>
                    <a:gd name="connsiteY187" fmla="*/ 133397 h 634380"/>
                    <a:gd name="connsiteX188" fmla="*/ 829498 w 3573461"/>
                    <a:gd name="connsiteY188" fmla="*/ 130962 h 634380"/>
                    <a:gd name="connsiteX189" fmla="*/ 1777930 w 3573461"/>
                    <a:gd name="connsiteY189" fmla="*/ 124623 h 634380"/>
                    <a:gd name="connsiteX190" fmla="*/ 1798763 w 3573461"/>
                    <a:gd name="connsiteY190" fmla="*/ 126521 h 634380"/>
                    <a:gd name="connsiteX191" fmla="*/ 1823401 w 3573461"/>
                    <a:gd name="connsiteY191" fmla="*/ 150726 h 634380"/>
                    <a:gd name="connsiteX192" fmla="*/ 1791943 w 3573461"/>
                    <a:gd name="connsiteY192" fmla="*/ 156956 h 634380"/>
                    <a:gd name="connsiteX193" fmla="*/ 1767303 w 3573461"/>
                    <a:gd name="connsiteY193" fmla="*/ 132750 h 634380"/>
                    <a:gd name="connsiteX194" fmla="*/ 1777930 w 3573461"/>
                    <a:gd name="connsiteY194" fmla="*/ 124623 h 634380"/>
                    <a:gd name="connsiteX195" fmla="*/ 3273900 w 3573461"/>
                    <a:gd name="connsiteY195" fmla="*/ 119895 h 634380"/>
                    <a:gd name="connsiteX196" fmla="*/ 3301341 w 3573461"/>
                    <a:gd name="connsiteY196" fmla="*/ 139320 h 634380"/>
                    <a:gd name="connsiteX197" fmla="*/ 3271046 w 3573461"/>
                    <a:gd name="connsiteY197" fmla="*/ 151220 h 634380"/>
                    <a:gd name="connsiteX198" fmla="*/ 3243606 w 3573461"/>
                    <a:gd name="connsiteY198" fmla="*/ 131795 h 634380"/>
                    <a:gd name="connsiteX199" fmla="*/ 3273900 w 3573461"/>
                    <a:gd name="connsiteY199" fmla="*/ 119895 h 634380"/>
                    <a:gd name="connsiteX200" fmla="*/ 1196074 w 3573461"/>
                    <a:gd name="connsiteY200" fmla="*/ 119895 h 634380"/>
                    <a:gd name="connsiteX201" fmla="*/ 1223515 w 3573461"/>
                    <a:gd name="connsiteY201" fmla="*/ 139320 h 634380"/>
                    <a:gd name="connsiteX202" fmla="*/ 1193220 w 3573461"/>
                    <a:gd name="connsiteY202" fmla="*/ 151220 h 634380"/>
                    <a:gd name="connsiteX203" fmla="*/ 1165779 w 3573461"/>
                    <a:gd name="connsiteY203" fmla="*/ 131795 h 634380"/>
                    <a:gd name="connsiteX204" fmla="*/ 1196074 w 3573461"/>
                    <a:gd name="connsiteY204" fmla="*/ 119895 h 634380"/>
                    <a:gd name="connsiteX205" fmla="*/ 2313276 w 3573461"/>
                    <a:gd name="connsiteY205" fmla="*/ 84542 h 634380"/>
                    <a:gd name="connsiteX206" fmla="*/ 2329871 w 3573461"/>
                    <a:gd name="connsiteY206" fmla="*/ 97530 h 634380"/>
                    <a:gd name="connsiteX207" fmla="*/ 2339382 w 3573461"/>
                    <a:gd name="connsiteY207" fmla="*/ 132541 h 634380"/>
                    <a:gd name="connsiteX208" fmla="*/ 2310131 w 3573461"/>
                    <a:gd name="connsiteY208" fmla="*/ 121067 h 634380"/>
                    <a:gd name="connsiteX209" fmla="*/ 2300620 w 3573461"/>
                    <a:gd name="connsiteY209" fmla="*/ 86056 h 634380"/>
                    <a:gd name="connsiteX210" fmla="*/ 2313276 w 3573461"/>
                    <a:gd name="connsiteY210" fmla="*/ 84542 h 634380"/>
                    <a:gd name="connsiteX211" fmla="*/ 1464540 w 3573461"/>
                    <a:gd name="connsiteY211" fmla="*/ 52929 h 634380"/>
                    <a:gd name="connsiteX212" fmla="*/ 1476564 w 3573461"/>
                    <a:gd name="connsiteY212" fmla="*/ 57491 h 634380"/>
                    <a:gd name="connsiteX213" fmla="*/ 1458003 w 3573461"/>
                    <a:gd name="connsiteY213" fmla="*/ 88498 h 634380"/>
                    <a:gd name="connsiteX214" fmla="*/ 1426268 w 3573461"/>
                    <a:gd name="connsiteY214" fmla="*/ 92216 h 634380"/>
                    <a:gd name="connsiteX215" fmla="*/ 1444829 w 3573461"/>
                    <a:gd name="connsiteY215" fmla="*/ 61210 h 634380"/>
                    <a:gd name="connsiteX216" fmla="*/ 1464540 w 3573461"/>
                    <a:gd name="connsiteY216" fmla="*/ 52929 h 634380"/>
                    <a:gd name="connsiteX217" fmla="*/ 1037664 w 3573461"/>
                    <a:gd name="connsiteY217" fmla="*/ 45785 h 634380"/>
                    <a:gd name="connsiteX218" fmla="*/ 1031570 w 3573461"/>
                    <a:gd name="connsiteY218" fmla="*/ 54294 h 634380"/>
                    <a:gd name="connsiteX219" fmla="*/ 1000682 w 3573461"/>
                    <a:gd name="connsiteY219" fmla="*/ 63763 h 634380"/>
                    <a:gd name="connsiteX220" fmla="*/ 1001408 w 3573461"/>
                    <a:gd name="connsiteY220" fmla="*/ 50031 h 634380"/>
                    <a:gd name="connsiteX221" fmla="*/ 1022581 w 3573461"/>
                    <a:gd name="connsiteY221" fmla="*/ 47143 h 634380"/>
                    <a:gd name="connsiteX222" fmla="*/ 2578800 w 3573461"/>
                    <a:gd name="connsiteY222" fmla="*/ 33030 h 634380"/>
                    <a:gd name="connsiteX223" fmla="*/ 2605462 w 3573461"/>
                    <a:gd name="connsiteY223" fmla="*/ 53946 h 634380"/>
                    <a:gd name="connsiteX224" fmla="*/ 2574740 w 3573461"/>
                    <a:gd name="connsiteY224" fmla="*/ 64162 h 634380"/>
                    <a:gd name="connsiteX225" fmla="*/ 2548080 w 3573461"/>
                    <a:gd name="connsiteY225" fmla="*/ 43246 h 634380"/>
                    <a:gd name="connsiteX226" fmla="*/ 2578800 w 3573461"/>
                    <a:gd name="connsiteY226" fmla="*/ 33030 h 634380"/>
                    <a:gd name="connsiteX227" fmla="*/ 1641801 w 3573461"/>
                    <a:gd name="connsiteY227" fmla="*/ 657 h 634380"/>
                    <a:gd name="connsiteX228" fmla="*/ 1637088 w 3573461"/>
                    <a:gd name="connsiteY228" fmla="*/ 4261 h 634380"/>
                    <a:gd name="connsiteX229" fmla="*/ 1616255 w 3573461"/>
                    <a:gd name="connsiteY229" fmla="*/ 2363 h 634380"/>
                    <a:gd name="connsiteX230" fmla="*/ 1615886 w 3573461"/>
                    <a:gd name="connsiteY230" fmla="*/ 2151 h 634380"/>
                    <a:gd name="connsiteX231" fmla="*/ 2148692 w 3573461"/>
                    <a:gd name="connsiteY231" fmla="*/ 1 h 634380"/>
                    <a:gd name="connsiteX232" fmla="*/ 2177711 w 3573461"/>
                    <a:gd name="connsiteY232" fmla="*/ 15805 h 634380"/>
                    <a:gd name="connsiteX233" fmla="*/ 2148654 w 3573461"/>
                    <a:gd name="connsiteY233" fmla="*/ 31510 h 634380"/>
                    <a:gd name="connsiteX234" fmla="*/ 2119634 w 3573461"/>
                    <a:gd name="connsiteY234" fmla="*/ 15705 h 634380"/>
                    <a:gd name="connsiteX235" fmla="*/ 2148692 w 3573461"/>
                    <a:gd name="connsiteY235" fmla="*/ 1 h 6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</a:cxnLst>
                  <a:rect l="l" t="t" r="r" b="b"/>
                  <a:pathLst>
                    <a:path w="3573461" h="634380">
                      <a:moveTo>
                        <a:pt x="170037" y="623176"/>
                      </a:moveTo>
                      <a:cubicBezTo>
                        <a:pt x="178009" y="624215"/>
                        <a:pt x="185066" y="626908"/>
                        <a:pt x="190032" y="630424"/>
                      </a:cubicBezTo>
                      <a:lnTo>
                        <a:pt x="192451" y="634380"/>
                      </a:lnTo>
                      <a:lnTo>
                        <a:pt x="154275" y="624635"/>
                      </a:lnTo>
                      <a:close/>
                      <a:moveTo>
                        <a:pt x="778082" y="581738"/>
                      </a:moveTo>
                      <a:cubicBezTo>
                        <a:pt x="783825" y="581065"/>
                        <a:pt x="788287" y="582533"/>
                        <a:pt x="790106" y="586301"/>
                      </a:cubicBezTo>
                      <a:cubicBezTo>
                        <a:pt x="793743" y="593835"/>
                        <a:pt x="785433" y="607718"/>
                        <a:pt x="771545" y="617307"/>
                      </a:cubicBezTo>
                      <a:cubicBezTo>
                        <a:pt x="757656" y="626896"/>
                        <a:pt x="743447" y="628561"/>
                        <a:pt x="739809" y="621026"/>
                      </a:cubicBezTo>
                      <a:cubicBezTo>
                        <a:pt x="736171" y="613491"/>
                        <a:pt x="744481" y="599608"/>
                        <a:pt x="758370" y="590019"/>
                      </a:cubicBezTo>
                      <a:cubicBezTo>
                        <a:pt x="765315" y="585225"/>
                        <a:pt x="772339" y="582411"/>
                        <a:pt x="778082" y="581738"/>
                      </a:cubicBezTo>
                      <a:close/>
                      <a:moveTo>
                        <a:pt x="1088319" y="581709"/>
                      </a:moveTo>
                      <a:cubicBezTo>
                        <a:pt x="1094089" y="581635"/>
                        <a:pt x="1098427" y="583560"/>
                        <a:pt x="1099965" y="587502"/>
                      </a:cubicBezTo>
                      <a:cubicBezTo>
                        <a:pt x="1101504" y="591445"/>
                        <a:pt x="1099952" y="596658"/>
                        <a:pt x="1096198" y="601899"/>
                      </a:cubicBezTo>
                      <a:lnTo>
                        <a:pt x="1080422" y="615434"/>
                      </a:lnTo>
                      <a:lnTo>
                        <a:pt x="1052989" y="618689"/>
                      </a:lnTo>
                      <a:lnTo>
                        <a:pt x="1051319" y="618852"/>
                      </a:lnTo>
                      <a:lnTo>
                        <a:pt x="1047337" y="616871"/>
                      </a:lnTo>
                      <a:cubicBezTo>
                        <a:pt x="1044260" y="608987"/>
                        <a:pt x="1053546" y="596021"/>
                        <a:pt x="1068080" y="587911"/>
                      </a:cubicBezTo>
                      <a:cubicBezTo>
                        <a:pt x="1075347" y="583855"/>
                        <a:pt x="1082548" y="581783"/>
                        <a:pt x="1088319" y="581709"/>
                      </a:cubicBezTo>
                      <a:close/>
                      <a:moveTo>
                        <a:pt x="438503" y="556208"/>
                      </a:moveTo>
                      <a:cubicBezTo>
                        <a:pt x="444246" y="555535"/>
                        <a:pt x="448708" y="557003"/>
                        <a:pt x="450527" y="560771"/>
                      </a:cubicBezTo>
                      <a:cubicBezTo>
                        <a:pt x="454164" y="568306"/>
                        <a:pt x="445854" y="582188"/>
                        <a:pt x="431966" y="591777"/>
                      </a:cubicBezTo>
                      <a:cubicBezTo>
                        <a:pt x="418077" y="601367"/>
                        <a:pt x="403868" y="603031"/>
                        <a:pt x="400230" y="595496"/>
                      </a:cubicBezTo>
                      <a:cubicBezTo>
                        <a:pt x="396592" y="587961"/>
                        <a:pt x="404902" y="574079"/>
                        <a:pt x="418791" y="564490"/>
                      </a:cubicBezTo>
                      <a:cubicBezTo>
                        <a:pt x="425736" y="559695"/>
                        <a:pt x="432760" y="556882"/>
                        <a:pt x="438503" y="556208"/>
                      </a:cubicBezTo>
                      <a:close/>
                      <a:moveTo>
                        <a:pt x="1652576" y="530203"/>
                      </a:moveTo>
                      <a:cubicBezTo>
                        <a:pt x="1658269" y="529074"/>
                        <a:pt x="1665664" y="529618"/>
                        <a:pt x="1673409" y="532101"/>
                      </a:cubicBezTo>
                      <a:cubicBezTo>
                        <a:pt x="1681155" y="534582"/>
                        <a:pt x="1687785" y="538532"/>
                        <a:pt x="1692244" y="542913"/>
                      </a:cubicBezTo>
                      <a:lnTo>
                        <a:pt x="1693917" y="546773"/>
                      </a:lnTo>
                      <a:lnTo>
                        <a:pt x="1663057" y="548771"/>
                      </a:lnTo>
                      <a:lnTo>
                        <a:pt x="1647232" y="550517"/>
                      </a:lnTo>
                      <a:lnTo>
                        <a:pt x="1641949" y="538330"/>
                      </a:lnTo>
                      <a:cubicBezTo>
                        <a:pt x="1642892" y="534128"/>
                        <a:pt x="1646883" y="531330"/>
                        <a:pt x="1652576" y="530203"/>
                      </a:cubicBezTo>
                      <a:close/>
                      <a:moveTo>
                        <a:pt x="2085280" y="521229"/>
                      </a:moveTo>
                      <a:cubicBezTo>
                        <a:pt x="2090870" y="519516"/>
                        <a:pt x="2095466" y="520152"/>
                        <a:pt x="2097744" y="523544"/>
                      </a:cubicBezTo>
                      <a:lnTo>
                        <a:pt x="2097179" y="534241"/>
                      </a:lnTo>
                      <a:lnTo>
                        <a:pt x="2066250" y="533857"/>
                      </a:lnTo>
                      <a:lnTo>
                        <a:pt x="2066856" y="533011"/>
                      </a:lnTo>
                      <a:cubicBezTo>
                        <a:pt x="2073107" y="527006"/>
                        <a:pt x="2079690" y="522942"/>
                        <a:pt x="2085280" y="521229"/>
                      </a:cubicBezTo>
                      <a:close/>
                      <a:moveTo>
                        <a:pt x="7453" y="521229"/>
                      </a:moveTo>
                      <a:cubicBezTo>
                        <a:pt x="13043" y="519516"/>
                        <a:pt x="17639" y="520152"/>
                        <a:pt x="19918" y="523544"/>
                      </a:cubicBezTo>
                      <a:cubicBezTo>
                        <a:pt x="22197" y="526935"/>
                        <a:pt x="21726" y="532440"/>
                        <a:pt x="19123" y="538598"/>
                      </a:cubicBezTo>
                      <a:lnTo>
                        <a:pt x="14889" y="544511"/>
                      </a:lnTo>
                      <a:lnTo>
                        <a:pt x="3087" y="533344"/>
                      </a:lnTo>
                      <a:lnTo>
                        <a:pt x="0" y="525995"/>
                      </a:lnTo>
                      <a:close/>
                      <a:moveTo>
                        <a:pt x="2657939" y="468844"/>
                      </a:moveTo>
                      <a:cubicBezTo>
                        <a:pt x="2663693" y="469368"/>
                        <a:pt x="2670766" y="472000"/>
                        <a:pt x="2677795" y="476615"/>
                      </a:cubicBezTo>
                      <a:cubicBezTo>
                        <a:pt x="2691854" y="485844"/>
                        <a:pt x="2700412" y="499508"/>
                        <a:pt x="2696912" y="507135"/>
                      </a:cubicBezTo>
                      <a:cubicBezTo>
                        <a:pt x="2693410" y="514762"/>
                        <a:pt x="2679175" y="513465"/>
                        <a:pt x="2665116" y="504236"/>
                      </a:cubicBezTo>
                      <a:cubicBezTo>
                        <a:pt x="2651058" y="495007"/>
                        <a:pt x="2642500" y="481341"/>
                        <a:pt x="2646001" y="473715"/>
                      </a:cubicBezTo>
                      <a:cubicBezTo>
                        <a:pt x="2647751" y="469902"/>
                        <a:pt x="2652185" y="468319"/>
                        <a:pt x="2657939" y="468844"/>
                      </a:cubicBezTo>
                      <a:close/>
                      <a:moveTo>
                        <a:pt x="580113" y="468844"/>
                      </a:moveTo>
                      <a:cubicBezTo>
                        <a:pt x="585867" y="469368"/>
                        <a:pt x="592940" y="472000"/>
                        <a:pt x="599969" y="476615"/>
                      </a:cubicBezTo>
                      <a:cubicBezTo>
                        <a:pt x="614028" y="485844"/>
                        <a:pt x="622585" y="499508"/>
                        <a:pt x="619084" y="507135"/>
                      </a:cubicBezTo>
                      <a:cubicBezTo>
                        <a:pt x="615583" y="514762"/>
                        <a:pt x="601348" y="513465"/>
                        <a:pt x="587290" y="504236"/>
                      </a:cubicBezTo>
                      <a:cubicBezTo>
                        <a:pt x="573230" y="495007"/>
                        <a:pt x="564672" y="481341"/>
                        <a:pt x="568173" y="473715"/>
                      </a:cubicBezTo>
                      <a:cubicBezTo>
                        <a:pt x="569924" y="469902"/>
                        <a:pt x="574358" y="468319"/>
                        <a:pt x="580113" y="468844"/>
                      </a:cubicBezTo>
                      <a:close/>
                      <a:moveTo>
                        <a:pt x="3017188" y="428007"/>
                      </a:moveTo>
                      <a:cubicBezTo>
                        <a:pt x="3022901" y="428988"/>
                        <a:pt x="3026942" y="431684"/>
                        <a:pt x="3027959" y="435860"/>
                      </a:cubicBezTo>
                      <a:cubicBezTo>
                        <a:pt x="3029993" y="444213"/>
                        <a:pt x="3019160" y="455333"/>
                        <a:pt x="3003762" y="460695"/>
                      </a:cubicBezTo>
                      <a:cubicBezTo>
                        <a:pt x="2988364" y="466057"/>
                        <a:pt x="2974232" y="463631"/>
                        <a:pt x="2972198" y="455277"/>
                      </a:cubicBezTo>
                      <a:cubicBezTo>
                        <a:pt x="2970164" y="446924"/>
                        <a:pt x="2980998" y="435804"/>
                        <a:pt x="2996395" y="430442"/>
                      </a:cubicBezTo>
                      <a:cubicBezTo>
                        <a:pt x="3004094" y="427761"/>
                        <a:pt x="3011478" y="427027"/>
                        <a:pt x="3017188" y="428007"/>
                      </a:cubicBezTo>
                      <a:close/>
                      <a:moveTo>
                        <a:pt x="939362" y="428007"/>
                      </a:moveTo>
                      <a:cubicBezTo>
                        <a:pt x="945074" y="428988"/>
                        <a:pt x="949116" y="431684"/>
                        <a:pt x="950133" y="435860"/>
                      </a:cubicBezTo>
                      <a:cubicBezTo>
                        <a:pt x="952167" y="444213"/>
                        <a:pt x="941334" y="455333"/>
                        <a:pt x="925936" y="460695"/>
                      </a:cubicBezTo>
                      <a:cubicBezTo>
                        <a:pt x="910538" y="466057"/>
                        <a:pt x="896406" y="463631"/>
                        <a:pt x="894372" y="455277"/>
                      </a:cubicBezTo>
                      <a:cubicBezTo>
                        <a:pt x="892338" y="446924"/>
                        <a:pt x="903171" y="435804"/>
                        <a:pt x="918569" y="430442"/>
                      </a:cubicBezTo>
                      <a:cubicBezTo>
                        <a:pt x="926268" y="427761"/>
                        <a:pt x="933650" y="427027"/>
                        <a:pt x="939362" y="428007"/>
                      </a:cubicBezTo>
                      <a:close/>
                      <a:moveTo>
                        <a:pt x="3376188" y="423643"/>
                      </a:moveTo>
                      <a:cubicBezTo>
                        <a:pt x="3381931" y="422971"/>
                        <a:pt x="3386393" y="424438"/>
                        <a:pt x="3388211" y="428206"/>
                      </a:cubicBezTo>
                      <a:cubicBezTo>
                        <a:pt x="3391850" y="435741"/>
                        <a:pt x="3383540" y="449623"/>
                        <a:pt x="3369650" y="459212"/>
                      </a:cubicBezTo>
                      <a:cubicBezTo>
                        <a:pt x="3355762" y="468802"/>
                        <a:pt x="3341554" y="470466"/>
                        <a:pt x="3337915" y="462931"/>
                      </a:cubicBezTo>
                      <a:cubicBezTo>
                        <a:pt x="3334278" y="455396"/>
                        <a:pt x="3342587" y="441514"/>
                        <a:pt x="3356476" y="431925"/>
                      </a:cubicBezTo>
                      <a:cubicBezTo>
                        <a:pt x="3363421" y="427130"/>
                        <a:pt x="3370445" y="424317"/>
                        <a:pt x="3376188" y="423643"/>
                      </a:cubicBezTo>
                      <a:close/>
                      <a:moveTo>
                        <a:pt x="1298362" y="423643"/>
                      </a:moveTo>
                      <a:cubicBezTo>
                        <a:pt x="1304104" y="422971"/>
                        <a:pt x="1308566" y="424438"/>
                        <a:pt x="1310385" y="428206"/>
                      </a:cubicBezTo>
                      <a:cubicBezTo>
                        <a:pt x="1314023" y="435741"/>
                        <a:pt x="1305713" y="449623"/>
                        <a:pt x="1291824" y="459212"/>
                      </a:cubicBezTo>
                      <a:cubicBezTo>
                        <a:pt x="1277935" y="468802"/>
                        <a:pt x="1263727" y="470466"/>
                        <a:pt x="1260089" y="462931"/>
                      </a:cubicBezTo>
                      <a:cubicBezTo>
                        <a:pt x="1256451" y="455396"/>
                        <a:pt x="1264761" y="441514"/>
                        <a:pt x="1278650" y="431925"/>
                      </a:cubicBezTo>
                      <a:cubicBezTo>
                        <a:pt x="1285594" y="427130"/>
                        <a:pt x="1292619" y="424317"/>
                        <a:pt x="1298362" y="423643"/>
                      </a:cubicBezTo>
                      <a:close/>
                      <a:moveTo>
                        <a:pt x="2288722" y="373108"/>
                      </a:moveTo>
                      <a:cubicBezTo>
                        <a:pt x="2304569" y="376063"/>
                        <a:pt x="2316505" y="385428"/>
                        <a:pt x="2315384" y="394024"/>
                      </a:cubicBezTo>
                      <a:cubicBezTo>
                        <a:pt x="2314264" y="402621"/>
                        <a:pt x="2300509" y="407196"/>
                        <a:pt x="2284662" y="404241"/>
                      </a:cubicBezTo>
                      <a:cubicBezTo>
                        <a:pt x="2268816" y="401286"/>
                        <a:pt x="2256879" y="391921"/>
                        <a:pt x="2258001" y="383325"/>
                      </a:cubicBezTo>
                      <a:cubicBezTo>
                        <a:pt x="2259122" y="374728"/>
                        <a:pt x="2272876" y="370153"/>
                        <a:pt x="2288722" y="373108"/>
                      </a:cubicBezTo>
                      <a:close/>
                      <a:moveTo>
                        <a:pt x="1925738" y="373108"/>
                      </a:moveTo>
                      <a:cubicBezTo>
                        <a:pt x="1941585" y="376063"/>
                        <a:pt x="1953521" y="385428"/>
                        <a:pt x="1952401" y="394024"/>
                      </a:cubicBezTo>
                      <a:cubicBezTo>
                        <a:pt x="1951280" y="402621"/>
                        <a:pt x="1937526" y="407196"/>
                        <a:pt x="1921679" y="404241"/>
                      </a:cubicBezTo>
                      <a:cubicBezTo>
                        <a:pt x="1905833" y="401286"/>
                        <a:pt x="1893896" y="391921"/>
                        <a:pt x="1895018" y="383325"/>
                      </a:cubicBezTo>
                      <a:cubicBezTo>
                        <a:pt x="1896138" y="374728"/>
                        <a:pt x="1909893" y="370153"/>
                        <a:pt x="1925738" y="373108"/>
                      </a:cubicBezTo>
                      <a:close/>
                      <a:moveTo>
                        <a:pt x="210896" y="373108"/>
                      </a:moveTo>
                      <a:cubicBezTo>
                        <a:pt x="226741" y="376063"/>
                        <a:pt x="238678" y="385428"/>
                        <a:pt x="237558" y="394024"/>
                      </a:cubicBezTo>
                      <a:cubicBezTo>
                        <a:pt x="236436" y="402621"/>
                        <a:pt x="222682" y="407196"/>
                        <a:pt x="206836" y="404241"/>
                      </a:cubicBezTo>
                      <a:cubicBezTo>
                        <a:pt x="190990" y="401286"/>
                        <a:pt x="179053" y="391921"/>
                        <a:pt x="180174" y="383325"/>
                      </a:cubicBezTo>
                      <a:cubicBezTo>
                        <a:pt x="181295" y="374728"/>
                        <a:pt x="195049" y="370153"/>
                        <a:pt x="210896" y="373108"/>
                      </a:cubicBezTo>
                      <a:close/>
                      <a:moveTo>
                        <a:pt x="2814884" y="353608"/>
                      </a:moveTo>
                      <a:cubicBezTo>
                        <a:pt x="2820596" y="354589"/>
                        <a:pt x="2824638" y="357285"/>
                        <a:pt x="2825654" y="361461"/>
                      </a:cubicBezTo>
                      <a:cubicBezTo>
                        <a:pt x="2827689" y="369814"/>
                        <a:pt x="2816856" y="380934"/>
                        <a:pt x="2801458" y="386296"/>
                      </a:cubicBezTo>
                      <a:cubicBezTo>
                        <a:pt x="2786060" y="391657"/>
                        <a:pt x="2771928" y="389232"/>
                        <a:pt x="2769894" y="380878"/>
                      </a:cubicBezTo>
                      <a:cubicBezTo>
                        <a:pt x="2767860" y="372525"/>
                        <a:pt x="2778693" y="361405"/>
                        <a:pt x="2794091" y="356043"/>
                      </a:cubicBezTo>
                      <a:cubicBezTo>
                        <a:pt x="2801790" y="353362"/>
                        <a:pt x="2809172" y="352629"/>
                        <a:pt x="2814884" y="353608"/>
                      </a:cubicBezTo>
                      <a:close/>
                      <a:moveTo>
                        <a:pt x="737058" y="353608"/>
                      </a:moveTo>
                      <a:cubicBezTo>
                        <a:pt x="742770" y="354589"/>
                        <a:pt x="746811" y="357285"/>
                        <a:pt x="747828" y="361461"/>
                      </a:cubicBezTo>
                      <a:cubicBezTo>
                        <a:pt x="749862" y="369814"/>
                        <a:pt x="739029" y="380934"/>
                        <a:pt x="723631" y="386296"/>
                      </a:cubicBezTo>
                      <a:cubicBezTo>
                        <a:pt x="708233" y="391657"/>
                        <a:pt x="694102" y="389232"/>
                        <a:pt x="692067" y="380878"/>
                      </a:cubicBezTo>
                      <a:cubicBezTo>
                        <a:pt x="690033" y="372525"/>
                        <a:pt x="700866" y="361405"/>
                        <a:pt x="716264" y="356043"/>
                      </a:cubicBezTo>
                      <a:cubicBezTo>
                        <a:pt x="723964" y="353362"/>
                        <a:pt x="731346" y="352629"/>
                        <a:pt x="737058" y="353608"/>
                      </a:cubicBezTo>
                      <a:close/>
                      <a:moveTo>
                        <a:pt x="1665646" y="321557"/>
                      </a:moveTo>
                      <a:cubicBezTo>
                        <a:pt x="1671339" y="320428"/>
                        <a:pt x="1678733" y="320972"/>
                        <a:pt x="1686479" y="323454"/>
                      </a:cubicBezTo>
                      <a:cubicBezTo>
                        <a:pt x="1701969" y="328417"/>
                        <a:pt x="1713000" y="339255"/>
                        <a:pt x="1711117" y="347660"/>
                      </a:cubicBezTo>
                      <a:cubicBezTo>
                        <a:pt x="1709234" y="356064"/>
                        <a:pt x="1695149" y="358853"/>
                        <a:pt x="1679659" y="353889"/>
                      </a:cubicBezTo>
                      <a:cubicBezTo>
                        <a:pt x="1664168" y="348925"/>
                        <a:pt x="1653136" y="338088"/>
                        <a:pt x="1655019" y="329684"/>
                      </a:cubicBezTo>
                      <a:cubicBezTo>
                        <a:pt x="1655960" y="325482"/>
                        <a:pt x="1659953" y="322684"/>
                        <a:pt x="1665646" y="321557"/>
                      </a:cubicBezTo>
                      <a:close/>
                      <a:moveTo>
                        <a:pt x="3201584" y="314769"/>
                      </a:moveTo>
                      <a:cubicBezTo>
                        <a:pt x="3207296" y="315750"/>
                        <a:pt x="3211338" y="318446"/>
                        <a:pt x="3212354" y="322622"/>
                      </a:cubicBezTo>
                      <a:cubicBezTo>
                        <a:pt x="3214389" y="330975"/>
                        <a:pt x="3203556" y="342096"/>
                        <a:pt x="3188158" y="347457"/>
                      </a:cubicBezTo>
                      <a:cubicBezTo>
                        <a:pt x="3172760" y="352818"/>
                        <a:pt x="3158628" y="350393"/>
                        <a:pt x="3156594" y="342039"/>
                      </a:cubicBezTo>
                      <a:cubicBezTo>
                        <a:pt x="3154560" y="333686"/>
                        <a:pt x="3165393" y="322566"/>
                        <a:pt x="3180791" y="317204"/>
                      </a:cubicBezTo>
                      <a:cubicBezTo>
                        <a:pt x="3188490" y="314523"/>
                        <a:pt x="3195872" y="313790"/>
                        <a:pt x="3201584" y="314769"/>
                      </a:cubicBezTo>
                      <a:close/>
                      <a:moveTo>
                        <a:pt x="1123758" y="314769"/>
                      </a:moveTo>
                      <a:cubicBezTo>
                        <a:pt x="1129469" y="315750"/>
                        <a:pt x="1133511" y="318446"/>
                        <a:pt x="1134528" y="322622"/>
                      </a:cubicBezTo>
                      <a:cubicBezTo>
                        <a:pt x="1136562" y="330975"/>
                        <a:pt x="1125729" y="342096"/>
                        <a:pt x="1110331" y="347457"/>
                      </a:cubicBezTo>
                      <a:cubicBezTo>
                        <a:pt x="1094933" y="352818"/>
                        <a:pt x="1080802" y="350393"/>
                        <a:pt x="1078767" y="342039"/>
                      </a:cubicBezTo>
                      <a:cubicBezTo>
                        <a:pt x="1076733" y="333686"/>
                        <a:pt x="1087566" y="322566"/>
                        <a:pt x="1102964" y="317204"/>
                      </a:cubicBezTo>
                      <a:cubicBezTo>
                        <a:pt x="1110664" y="314523"/>
                        <a:pt x="1118046" y="313790"/>
                        <a:pt x="1123758" y="314769"/>
                      </a:cubicBezTo>
                      <a:close/>
                      <a:moveTo>
                        <a:pt x="3560584" y="310406"/>
                      </a:moveTo>
                      <a:cubicBezTo>
                        <a:pt x="3566326" y="309732"/>
                        <a:pt x="3570788" y="311201"/>
                        <a:pt x="3572607" y="314968"/>
                      </a:cubicBezTo>
                      <a:cubicBezTo>
                        <a:pt x="3576245" y="322503"/>
                        <a:pt x="3567936" y="336385"/>
                        <a:pt x="3554046" y="345975"/>
                      </a:cubicBezTo>
                      <a:cubicBezTo>
                        <a:pt x="3540157" y="355564"/>
                        <a:pt x="3525949" y="357228"/>
                        <a:pt x="3522311" y="349693"/>
                      </a:cubicBezTo>
                      <a:cubicBezTo>
                        <a:pt x="3518673" y="342158"/>
                        <a:pt x="3526983" y="328276"/>
                        <a:pt x="3540872" y="318687"/>
                      </a:cubicBezTo>
                      <a:cubicBezTo>
                        <a:pt x="3547816" y="313892"/>
                        <a:pt x="3554841" y="311079"/>
                        <a:pt x="3560584" y="310406"/>
                      </a:cubicBezTo>
                      <a:close/>
                      <a:moveTo>
                        <a:pt x="1482757" y="310406"/>
                      </a:moveTo>
                      <a:cubicBezTo>
                        <a:pt x="1488500" y="309732"/>
                        <a:pt x="1492962" y="311201"/>
                        <a:pt x="1494781" y="314968"/>
                      </a:cubicBezTo>
                      <a:cubicBezTo>
                        <a:pt x="1498418" y="322503"/>
                        <a:pt x="1490108" y="336385"/>
                        <a:pt x="1476220" y="345975"/>
                      </a:cubicBezTo>
                      <a:cubicBezTo>
                        <a:pt x="1462330" y="355564"/>
                        <a:pt x="1448122" y="357228"/>
                        <a:pt x="1444484" y="349693"/>
                      </a:cubicBezTo>
                      <a:cubicBezTo>
                        <a:pt x="1440846" y="342158"/>
                        <a:pt x="1449155" y="328276"/>
                        <a:pt x="1463045" y="318687"/>
                      </a:cubicBezTo>
                      <a:cubicBezTo>
                        <a:pt x="1469990" y="313892"/>
                        <a:pt x="1477014" y="311079"/>
                        <a:pt x="1482757" y="310406"/>
                      </a:cubicBezTo>
                      <a:close/>
                      <a:moveTo>
                        <a:pt x="2671008" y="260198"/>
                      </a:moveTo>
                      <a:cubicBezTo>
                        <a:pt x="2676762" y="260722"/>
                        <a:pt x="2683836" y="263355"/>
                        <a:pt x="2690864" y="267969"/>
                      </a:cubicBezTo>
                      <a:cubicBezTo>
                        <a:pt x="2704924" y="277197"/>
                        <a:pt x="2713482" y="290862"/>
                        <a:pt x="2709981" y="298489"/>
                      </a:cubicBezTo>
                      <a:cubicBezTo>
                        <a:pt x="2706480" y="306116"/>
                        <a:pt x="2692245" y="304819"/>
                        <a:pt x="2678186" y="295590"/>
                      </a:cubicBezTo>
                      <a:cubicBezTo>
                        <a:pt x="2664127" y="286361"/>
                        <a:pt x="2655569" y="272696"/>
                        <a:pt x="2659070" y="265069"/>
                      </a:cubicBezTo>
                      <a:cubicBezTo>
                        <a:pt x="2660820" y="261256"/>
                        <a:pt x="2665254" y="259673"/>
                        <a:pt x="2671008" y="260198"/>
                      </a:cubicBezTo>
                      <a:close/>
                      <a:moveTo>
                        <a:pt x="593182" y="260198"/>
                      </a:moveTo>
                      <a:cubicBezTo>
                        <a:pt x="598935" y="260722"/>
                        <a:pt x="606009" y="263355"/>
                        <a:pt x="613038" y="267969"/>
                      </a:cubicBezTo>
                      <a:cubicBezTo>
                        <a:pt x="627097" y="277197"/>
                        <a:pt x="635655" y="290862"/>
                        <a:pt x="632153" y="298489"/>
                      </a:cubicBezTo>
                      <a:cubicBezTo>
                        <a:pt x="628652" y="306116"/>
                        <a:pt x="614417" y="304819"/>
                        <a:pt x="600359" y="295590"/>
                      </a:cubicBezTo>
                      <a:cubicBezTo>
                        <a:pt x="586300" y="286361"/>
                        <a:pt x="577742" y="272696"/>
                        <a:pt x="581243" y="265069"/>
                      </a:cubicBezTo>
                      <a:cubicBezTo>
                        <a:pt x="582994" y="261256"/>
                        <a:pt x="587428" y="259673"/>
                        <a:pt x="593182" y="260198"/>
                      </a:cubicBezTo>
                      <a:close/>
                      <a:moveTo>
                        <a:pt x="2473118" y="259871"/>
                      </a:moveTo>
                      <a:cubicBezTo>
                        <a:pt x="2488964" y="262825"/>
                        <a:pt x="2500900" y="272190"/>
                        <a:pt x="2499780" y="280787"/>
                      </a:cubicBezTo>
                      <a:cubicBezTo>
                        <a:pt x="2498659" y="289383"/>
                        <a:pt x="2484904" y="293959"/>
                        <a:pt x="2469058" y="291003"/>
                      </a:cubicBezTo>
                      <a:cubicBezTo>
                        <a:pt x="2453212" y="288048"/>
                        <a:pt x="2441275" y="278684"/>
                        <a:pt x="2442396" y="270087"/>
                      </a:cubicBezTo>
                      <a:cubicBezTo>
                        <a:pt x="2443517" y="261490"/>
                        <a:pt x="2457272" y="256915"/>
                        <a:pt x="2473118" y="259871"/>
                      </a:cubicBezTo>
                      <a:close/>
                      <a:moveTo>
                        <a:pt x="2110134" y="259871"/>
                      </a:moveTo>
                      <a:cubicBezTo>
                        <a:pt x="2125981" y="262825"/>
                        <a:pt x="2137917" y="272190"/>
                        <a:pt x="2136796" y="280787"/>
                      </a:cubicBezTo>
                      <a:cubicBezTo>
                        <a:pt x="2135676" y="289383"/>
                        <a:pt x="2121921" y="293959"/>
                        <a:pt x="2106074" y="291003"/>
                      </a:cubicBezTo>
                      <a:cubicBezTo>
                        <a:pt x="2090228" y="288048"/>
                        <a:pt x="2078292" y="278684"/>
                        <a:pt x="2079413" y="270087"/>
                      </a:cubicBezTo>
                      <a:cubicBezTo>
                        <a:pt x="2080534" y="261490"/>
                        <a:pt x="2094288" y="256915"/>
                        <a:pt x="2110134" y="259871"/>
                      </a:cubicBezTo>
                      <a:close/>
                      <a:moveTo>
                        <a:pt x="395291" y="259871"/>
                      </a:moveTo>
                      <a:cubicBezTo>
                        <a:pt x="411137" y="262825"/>
                        <a:pt x="423074" y="272190"/>
                        <a:pt x="421953" y="280787"/>
                      </a:cubicBezTo>
                      <a:cubicBezTo>
                        <a:pt x="420832" y="289383"/>
                        <a:pt x="407077" y="293959"/>
                        <a:pt x="391231" y="291003"/>
                      </a:cubicBezTo>
                      <a:cubicBezTo>
                        <a:pt x="375386" y="288048"/>
                        <a:pt x="363449" y="278684"/>
                        <a:pt x="364569" y="270087"/>
                      </a:cubicBezTo>
                      <a:cubicBezTo>
                        <a:pt x="365691" y="261490"/>
                        <a:pt x="379444" y="256915"/>
                        <a:pt x="395291" y="259871"/>
                      </a:cubicBezTo>
                      <a:close/>
                      <a:moveTo>
                        <a:pt x="2999281" y="240370"/>
                      </a:moveTo>
                      <a:cubicBezTo>
                        <a:pt x="3004993" y="241351"/>
                        <a:pt x="3009035" y="244047"/>
                        <a:pt x="3010051" y="248223"/>
                      </a:cubicBezTo>
                      <a:cubicBezTo>
                        <a:pt x="3012086" y="256576"/>
                        <a:pt x="3001253" y="267697"/>
                        <a:pt x="2985854" y="273058"/>
                      </a:cubicBezTo>
                      <a:cubicBezTo>
                        <a:pt x="2970457" y="278419"/>
                        <a:pt x="2956324" y="275995"/>
                        <a:pt x="2954290" y="267640"/>
                      </a:cubicBezTo>
                      <a:cubicBezTo>
                        <a:pt x="2952256" y="259287"/>
                        <a:pt x="2963090" y="248167"/>
                        <a:pt x="2978487" y="242806"/>
                      </a:cubicBezTo>
                      <a:cubicBezTo>
                        <a:pt x="2986187" y="240124"/>
                        <a:pt x="2993568" y="239391"/>
                        <a:pt x="2999281" y="240370"/>
                      </a:cubicBezTo>
                      <a:close/>
                      <a:moveTo>
                        <a:pt x="921454" y="240370"/>
                      </a:moveTo>
                      <a:cubicBezTo>
                        <a:pt x="927167" y="241351"/>
                        <a:pt x="931207" y="244047"/>
                        <a:pt x="932225" y="248223"/>
                      </a:cubicBezTo>
                      <a:cubicBezTo>
                        <a:pt x="934259" y="256576"/>
                        <a:pt x="923425" y="267697"/>
                        <a:pt x="908028" y="273058"/>
                      </a:cubicBezTo>
                      <a:cubicBezTo>
                        <a:pt x="892629" y="278419"/>
                        <a:pt x="878498" y="275995"/>
                        <a:pt x="876464" y="267640"/>
                      </a:cubicBezTo>
                      <a:cubicBezTo>
                        <a:pt x="874430" y="259287"/>
                        <a:pt x="885262" y="248167"/>
                        <a:pt x="900661" y="242806"/>
                      </a:cubicBezTo>
                      <a:cubicBezTo>
                        <a:pt x="908360" y="240124"/>
                        <a:pt x="915742" y="239391"/>
                        <a:pt x="921454" y="240370"/>
                      </a:cubicBezTo>
                      <a:close/>
                      <a:moveTo>
                        <a:pt x="2907325" y="130962"/>
                      </a:moveTo>
                      <a:cubicBezTo>
                        <a:pt x="2913037" y="131943"/>
                        <a:pt x="2917079" y="134638"/>
                        <a:pt x="2918095" y="138815"/>
                      </a:cubicBezTo>
                      <a:cubicBezTo>
                        <a:pt x="2920130" y="147168"/>
                        <a:pt x="2909297" y="158288"/>
                        <a:pt x="2893898" y="163649"/>
                      </a:cubicBezTo>
                      <a:cubicBezTo>
                        <a:pt x="2878501" y="169011"/>
                        <a:pt x="2864368" y="166586"/>
                        <a:pt x="2862334" y="158231"/>
                      </a:cubicBezTo>
                      <a:cubicBezTo>
                        <a:pt x="2860300" y="149878"/>
                        <a:pt x="2871134" y="138758"/>
                        <a:pt x="2886531" y="133397"/>
                      </a:cubicBezTo>
                      <a:cubicBezTo>
                        <a:pt x="2894231" y="130715"/>
                        <a:pt x="2901614" y="129982"/>
                        <a:pt x="2907325" y="130962"/>
                      </a:cubicBezTo>
                      <a:close/>
                      <a:moveTo>
                        <a:pt x="829498" y="130962"/>
                      </a:moveTo>
                      <a:cubicBezTo>
                        <a:pt x="835211" y="131943"/>
                        <a:pt x="839251" y="134638"/>
                        <a:pt x="840269" y="138815"/>
                      </a:cubicBezTo>
                      <a:cubicBezTo>
                        <a:pt x="842303" y="147168"/>
                        <a:pt x="831469" y="158288"/>
                        <a:pt x="816072" y="163649"/>
                      </a:cubicBezTo>
                      <a:cubicBezTo>
                        <a:pt x="800673" y="169011"/>
                        <a:pt x="786542" y="166586"/>
                        <a:pt x="784508" y="158231"/>
                      </a:cubicBezTo>
                      <a:cubicBezTo>
                        <a:pt x="782474" y="149878"/>
                        <a:pt x="793306" y="138758"/>
                        <a:pt x="808705" y="133397"/>
                      </a:cubicBezTo>
                      <a:cubicBezTo>
                        <a:pt x="816404" y="130715"/>
                        <a:pt x="823786" y="129982"/>
                        <a:pt x="829498" y="130962"/>
                      </a:cubicBezTo>
                      <a:close/>
                      <a:moveTo>
                        <a:pt x="1777930" y="124623"/>
                      </a:moveTo>
                      <a:cubicBezTo>
                        <a:pt x="1783623" y="123495"/>
                        <a:pt x="1791017" y="124038"/>
                        <a:pt x="1798763" y="126521"/>
                      </a:cubicBezTo>
                      <a:cubicBezTo>
                        <a:pt x="1814253" y="131485"/>
                        <a:pt x="1825284" y="142322"/>
                        <a:pt x="1823401" y="150726"/>
                      </a:cubicBezTo>
                      <a:cubicBezTo>
                        <a:pt x="1821518" y="159130"/>
                        <a:pt x="1807434" y="161919"/>
                        <a:pt x="1791943" y="156956"/>
                      </a:cubicBezTo>
                      <a:cubicBezTo>
                        <a:pt x="1776452" y="151992"/>
                        <a:pt x="1765420" y="141155"/>
                        <a:pt x="1767303" y="132750"/>
                      </a:cubicBezTo>
                      <a:cubicBezTo>
                        <a:pt x="1768244" y="128548"/>
                        <a:pt x="1772237" y="125750"/>
                        <a:pt x="1777930" y="124623"/>
                      </a:cubicBezTo>
                      <a:close/>
                      <a:moveTo>
                        <a:pt x="3273900" y="119895"/>
                      </a:moveTo>
                      <a:cubicBezTo>
                        <a:pt x="3289844" y="121973"/>
                        <a:pt x="3302130" y="130671"/>
                        <a:pt x="3301341" y="139320"/>
                      </a:cubicBezTo>
                      <a:cubicBezTo>
                        <a:pt x="3300553" y="147969"/>
                        <a:pt x="3286989" y="153297"/>
                        <a:pt x="3271046" y="151220"/>
                      </a:cubicBezTo>
                      <a:cubicBezTo>
                        <a:pt x="3255103" y="149141"/>
                        <a:pt x="3242818" y="140444"/>
                        <a:pt x="3243606" y="131795"/>
                      </a:cubicBezTo>
                      <a:cubicBezTo>
                        <a:pt x="3244394" y="123146"/>
                        <a:pt x="3257957" y="117818"/>
                        <a:pt x="3273900" y="119895"/>
                      </a:cubicBezTo>
                      <a:close/>
                      <a:moveTo>
                        <a:pt x="1196074" y="119895"/>
                      </a:moveTo>
                      <a:cubicBezTo>
                        <a:pt x="1212018" y="121973"/>
                        <a:pt x="1224303" y="130671"/>
                        <a:pt x="1223515" y="139320"/>
                      </a:cubicBezTo>
                      <a:cubicBezTo>
                        <a:pt x="1222726" y="147969"/>
                        <a:pt x="1209163" y="153297"/>
                        <a:pt x="1193220" y="151220"/>
                      </a:cubicBezTo>
                      <a:cubicBezTo>
                        <a:pt x="1177276" y="149141"/>
                        <a:pt x="1164991" y="140444"/>
                        <a:pt x="1165779" y="131795"/>
                      </a:cubicBezTo>
                      <a:cubicBezTo>
                        <a:pt x="1166567" y="123146"/>
                        <a:pt x="1180131" y="117818"/>
                        <a:pt x="1196074" y="119895"/>
                      </a:cubicBezTo>
                      <a:close/>
                      <a:moveTo>
                        <a:pt x="2313276" y="84542"/>
                      </a:moveTo>
                      <a:cubicBezTo>
                        <a:pt x="2318569" y="86618"/>
                        <a:pt x="2324518" y="91112"/>
                        <a:pt x="2329871" y="97530"/>
                      </a:cubicBezTo>
                      <a:cubicBezTo>
                        <a:pt x="2340575" y="110368"/>
                        <a:pt x="2344834" y="126041"/>
                        <a:pt x="2339382" y="132541"/>
                      </a:cubicBezTo>
                      <a:cubicBezTo>
                        <a:pt x="2333931" y="139042"/>
                        <a:pt x="2320835" y="133905"/>
                        <a:pt x="2310131" y="121067"/>
                      </a:cubicBezTo>
                      <a:cubicBezTo>
                        <a:pt x="2299427" y="108231"/>
                        <a:pt x="2295169" y="92556"/>
                        <a:pt x="2300620" y="86056"/>
                      </a:cubicBezTo>
                      <a:cubicBezTo>
                        <a:pt x="2303346" y="82805"/>
                        <a:pt x="2307982" y="82466"/>
                        <a:pt x="2313276" y="84542"/>
                      </a:cubicBezTo>
                      <a:close/>
                      <a:moveTo>
                        <a:pt x="1464540" y="52929"/>
                      </a:moveTo>
                      <a:cubicBezTo>
                        <a:pt x="1470283" y="52255"/>
                        <a:pt x="1474744" y="53724"/>
                        <a:pt x="1476564" y="57491"/>
                      </a:cubicBezTo>
                      <a:cubicBezTo>
                        <a:pt x="1480201" y="65026"/>
                        <a:pt x="1471892" y="78908"/>
                        <a:pt x="1458003" y="88498"/>
                      </a:cubicBezTo>
                      <a:cubicBezTo>
                        <a:pt x="1444113" y="98087"/>
                        <a:pt x="1429905" y="99751"/>
                        <a:pt x="1426268" y="92216"/>
                      </a:cubicBezTo>
                      <a:cubicBezTo>
                        <a:pt x="1422629" y="84681"/>
                        <a:pt x="1430939" y="70799"/>
                        <a:pt x="1444829" y="61210"/>
                      </a:cubicBezTo>
                      <a:cubicBezTo>
                        <a:pt x="1451773" y="56415"/>
                        <a:pt x="1458798" y="53602"/>
                        <a:pt x="1464540" y="52929"/>
                      </a:cubicBezTo>
                      <a:close/>
                      <a:moveTo>
                        <a:pt x="1037664" y="45785"/>
                      </a:moveTo>
                      <a:lnTo>
                        <a:pt x="1031570" y="54294"/>
                      </a:lnTo>
                      <a:cubicBezTo>
                        <a:pt x="1019068" y="66307"/>
                        <a:pt x="1005238" y="70546"/>
                        <a:pt x="1000682" y="63763"/>
                      </a:cubicBezTo>
                      <a:lnTo>
                        <a:pt x="1001408" y="50031"/>
                      </a:lnTo>
                      <a:lnTo>
                        <a:pt x="1022581" y="47143"/>
                      </a:lnTo>
                      <a:close/>
                      <a:moveTo>
                        <a:pt x="2578800" y="33030"/>
                      </a:moveTo>
                      <a:cubicBezTo>
                        <a:pt x="2594647" y="35984"/>
                        <a:pt x="2606583" y="45349"/>
                        <a:pt x="2605462" y="53946"/>
                      </a:cubicBezTo>
                      <a:cubicBezTo>
                        <a:pt x="2604342" y="62542"/>
                        <a:pt x="2590587" y="67117"/>
                        <a:pt x="2574740" y="64162"/>
                      </a:cubicBezTo>
                      <a:cubicBezTo>
                        <a:pt x="2558895" y="61207"/>
                        <a:pt x="2546958" y="51842"/>
                        <a:pt x="2548080" y="43246"/>
                      </a:cubicBezTo>
                      <a:cubicBezTo>
                        <a:pt x="2549200" y="34649"/>
                        <a:pt x="2562955" y="30074"/>
                        <a:pt x="2578800" y="33030"/>
                      </a:cubicBezTo>
                      <a:close/>
                      <a:moveTo>
                        <a:pt x="1641801" y="657"/>
                      </a:moveTo>
                      <a:lnTo>
                        <a:pt x="1637088" y="4261"/>
                      </a:lnTo>
                      <a:cubicBezTo>
                        <a:pt x="1631395" y="5388"/>
                        <a:pt x="1624001" y="4845"/>
                        <a:pt x="1616255" y="2363"/>
                      </a:cubicBezTo>
                      <a:lnTo>
                        <a:pt x="1615886" y="2151"/>
                      </a:lnTo>
                      <a:close/>
                      <a:moveTo>
                        <a:pt x="2148692" y="1"/>
                      </a:moveTo>
                      <a:cubicBezTo>
                        <a:pt x="2164729" y="28"/>
                        <a:pt x="2177722" y="7105"/>
                        <a:pt x="2177711" y="15805"/>
                      </a:cubicBezTo>
                      <a:cubicBezTo>
                        <a:pt x="2177700" y="24506"/>
                        <a:pt x="2164692" y="31537"/>
                        <a:pt x="2148654" y="31510"/>
                      </a:cubicBezTo>
                      <a:cubicBezTo>
                        <a:pt x="2132616" y="31483"/>
                        <a:pt x="2119624" y="24406"/>
                        <a:pt x="2119634" y="15705"/>
                      </a:cubicBezTo>
                      <a:cubicBezTo>
                        <a:pt x="2119644" y="7005"/>
                        <a:pt x="2132654" y="-26"/>
                        <a:pt x="2148692" y="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C56AA7B5-06A4-47EE-936F-6D263CE635DA}"/>
                    </a:ext>
                  </a:extLst>
                </p:cNvPr>
                <p:cNvSpPr/>
                <p:nvPr/>
              </p:nvSpPr>
              <p:spPr>
                <a:xfrm>
                  <a:off x="2299076" y="2709855"/>
                  <a:ext cx="3631198" cy="360178"/>
                </a:xfrm>
                <a:custGeom>
                  <a:avLst/>
                  <a:gdLst>
                    <a:gd name="connsiteX0" fmla="*/ 2994210 w 5313986"/>
                    <a:gd name="connsiteY0" fmla="*/ 20 h 527093"/>
                    <a:gd name="connsiteX1" fmla="*/ 5298500 w 5313986"/>
                    <a:gd name="connsiteY1" fmla="*/ 395266 h 527093"/>
                    <a:gd name="connsiteX2" fmla="*/ 5313986 w 5313986"/>
                    <a:gd name="connsiteY2" fmla="*/ 410848 h 527093"/>
                    <a:gd name="connsiteX3" fmla="*/ 5310019 w 5313986"/>
                    <a:gd name="connsiteY3" fmla="*/ 409196 h 527093"/>
                    <a:gd name="connsiteX4" fmla="*/ 2820935 w 5313986"/>
                    <a:gd name="connsiteY4" fmla="*/ 172895 h 527093"/>
                    <a:gd name="connsiteX5" fmla="*/ 23779 w 5313986"/>
                    <a:gd name="connsiteY5" fmla="*/ 516451 h 527093"/>
                    <a:gd name="connsiteX6" fmla="*/ 0 w 5313986"/>
                    <a:gd name="connsiteY6" fmla="*/ 527093 h 527093"/>
                    <a:gd name="connsiteX7" fmla="*/ 10016 w 5313986"/>
                    <a:gd name="connsiteY7" fmla="*/ 512883 h 527093"/>
                    <a:gd name="connsiteX8" fmla="*/ 2815367 w 5313986"/>
                    <a:gd name="connsiteY8" fmla="*/ 1621 h 527093"/>
                    <a:gd name="connsiteX9" fmla="*/ 2994210 w 5313986"/>
                    <a:gd name="connsiteY9" fmla="*/ 20 h 52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3986" h="527093">
                      <a:moveTo>
                        <a:pt x="2994210" y="20"/>
                      </a:moveTo>
                      <a:cubicBezTo>
                        <a:pt x="3775387" y="1714"/>
                        <a:pt x="4972237" y="109845"/>
                        <a:pt x="5298500" y="395266"/>
                      </a:cubicBezTo>
                      <a:lnTo>
                        <a:pt x="5313986" y="410848"/>
                      </a:lnTo>
                      <a:lnTo>
                        <a:pt x="5310019" y="409196"/>
                      </a:lnTo>
                      <a:cubicBezTo>
                        <a:pt x="4841241" y="231901"/>
                        <a:pt x="3553834" y="154587"/>
                        <a:pt x="2820935" y="172895"/>
                      </a:cubicBezTo>
                      <a:cubicBezTo>
                        <a:pt x="2088037" y="191203"/>
                        <a:pt x="555207" y="301182"/>
                        <a:pt x="23779" y="516451"/>
                      </a:cubicBezTo>
                      <a:lnTo>
                        <a:pt x="0" y="527093"/>
                      </a:lnTo>
                      <a:lnTo>
                        <a:pt x="10016" y="512883"/>
                      </a:lnTo>
                      <a:cubicBezTo>
                        <a:pt x="347142" y="114691"/>
                        <a:pt x="2024157" y="18290"/>
                        <a:pt x="2815367" y="1621"/>
                      </a:cubicBezTo>
                      <a:cubicBezTo>
                        <a:pt x="2871882" y="430"/>
                        <a:pt x="2931716" y="-115"/>
                        <a:pt x="2994210" y="20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49139D26-AD41-4DA5-B426-E935E763FEDA}"/>
                    </a:ext>
                  </a:extLst>
                </p:cNvPr>
                <p:cNvSpPr/>
                <p:nvPr/>
              </p:nvSpPr>
              <p:spPr>
                <a:xfrm>
                  <a:off x="2311261" y="3147031"/>
                  <a:ext cx="3632675" cy="234010"/>
                </a:xfrm>
                <a:custGeom>
                  <a:avLst/>
                  <a:gdLst>
                    <a:gd name="connsiteX0" fmla="*/ 2970573 w 5316148"/>
                    <a:gd name="connsiteY0" fmla="*/ 257 h 342456"/>
                    <a:gd name="connsiteX1" fmla="*/ 5250461 w 5316148"/>
                    <a:gd name="connsiteY1" fmla="*/ 56495 h 342456"/>
                    <a:gd name="connsiteX2" fmla="*/ 5316148 w 5316148"/>
                    <a:gd name="connsiteY2" fmla="*/ 38806 h 342456"/>
                    <a:gd name="connsiteX3" fmla="*/ 5297805 w 5316148"/>
                    <a:gd name="connsiteY3" fmla="*/ 59412 h 342456"/>
                    <a:gd name="connsiteX4" fmla="*/ 2782296 w 5316148"/>
                    <a:gd name="connsiteY4" fmla="*/ 154327 h 342456"/>
                    <a:gd name="connsiteX5" fmla="*/ 9027 w 5316148"/>
                    <a:gd name="connsiteY5" fmla="*/ 194678 h 342456"/>
                    <a:gd name="connsiteX6" fmla="*/ 0 w 5316148"/>
                    <a:gd name="connsiteY6" fmla="*/ 184347 h 342456"/>
                    <a:gd name="connsiteX7" fmla="*/ 107799 w 5316148"/>
                    <a:gd name="connsiteY7" fmla="*/ 207947 h 342456"/>
                    <a:gd name="connsiteX8" fmla="*/ 2787293 w 5316148"/>
                    <a:gd name="connsiteY8" fmla="*/ 1502 h 342456"/>
                    <a:gd name="connsiteX9" fmla="*/ 2970573 w 5316148"/>
                    <a:gd name="connsiteY9" fmla="*/ 257 h 342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6148" h="342456">
                      <a:moveTo>
                        <a:pt x="2970573" y="257"/>
                      </a:moveTo>
                      <a:cubicBezTo>
                        <a:pt x="3731117" y="7043"/>
                        <a:pt x="4795388" y="145089"/>
                        <a:pt x="5250461" y="56495"/>
                      </a:cubicBezTo>
                      <a:lnTo>
                        <a:pt x="5316148" y="38806"/>
                      </a:lnTo>
                      <a:lnTo>
                        <a:pt x="5297805" y="59412"/>
                      </a:lnTo>
                      <a:cubicBezTo>
                        <a:pt x="4977170" y="359698"/>
                        <a:pt x="3601764" y="137063"/>
                        <a:pt x="2782296" y="154327"/>
                      </a:cubicBezTo>
                      <a:cubicBezTo>
                        <a:pt x="1962829" y="171591"/>
                        <a:pt x="376729" y="541402"/>
                        <a:pt x="9027" y="194678"/>
                      </a:cubicBezTo>
                      <a:lnTo>
                        <a:pt x="0" y="184347"/>
                      </a:lnTo>
                      <a:lnTo>
                        <a:pt x="107799" y="207947"/>
                      </a:lnTo>
                      <a:cubicBezTo>
                        <a:pt x="696380" y="294786"/>
                        <a:pt x="2025079" y="20542"/>
                        <a:pt x="2787293" y="1502"/>
                      </a:cubicBezTo>
                      <a:cubicBezTo>
                        <a:pt x="2845925" y="38"/>
                        <a:pt x="2907194" y="-308"/>
                        <a:pt x="2970573" y="257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C4F24797-E544-49D1-8446-B51476D40FC4}"/>
                  </a:ext>
                </a:extLst>
              </p:cNvPr>
              <p:cNvGrpSpPr/>
              <p:nvPr/>
            </p:nvGrpSpPr>
            <p:grpSpPr>
              <a:xfrm rot="20863462">
                <a:off x="7173125" y="1767570"/>
                <a:ext cx="1784417" cy="318978"/>
                <a:chOff x="2217420" y="2709855"/>
                <a:chExt cx="3754727" cy="671186"/>
              </a:xfrm>
            </p:grpSpPr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569B4F1F-4B0D-47BF-989C-45AB4CFDAFCE}"/>
                    </a:ext>
                  </a:extLst>
                </p:cNvPr>
                <p:cNvSpPr/>
                <p:nvPr/>
              </p:nvSpPr>
              <p:spPr>
                <a:xfrm rot="21077948">
                  <a:off x="2217420" y="3127520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楕円 198">
                  <a:extLst>
                    <a:ext uri="{FF2B5EF4-FFF2-40B4-BE49-F238E27FC236}">
                      <a16:creationId xmlns:a16="http://schemas.microsoft.com/office/drawing/2014/main" id="{31263FB4-6E52-45A3-A2CB-133CA46E413D}"/>
                    </a:ext>
                  </a:extLst>
                </p:cNvPr>
                <p:cNvSpPr/>
                <p:nvPr/>
              </p:nvSpPr>
              <p:spPr>
                <a:xfrm>
                  <a:off x="2259709" y="2709855"/>
                  <a:ext cx="3712438" cy="671186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32874" h="982230">
                      <a:moveTo>
                        <a:pt x="3804" y="702661"/>
                      </a:moveTo>
                      <a:cubicBezTo>
                        <a:pt x="-100336" y="143861"/>
                        <a:pt x="1960874" y="20671"/>
                        <a:pt x="2865114" y="1621"/>
                      </a:cubicBezTo>
                      <a:cubicBezTo>
                        <a:pt x="3769354" y="-17429"/>
                        <a:pt x="5523224" y="128621"/>
                        <a:pt x="5429244" y="588361"/>
                      </a:cubicBezTo>
                      <a:cubicBezTo>
                        <a:pt x="5335264" y="1048101"/>
                        <a:pt x="3754114" y="775051"/>
                        <a:pt x="2849874" y="794101"/>
                      </a:cubicBezTo>
                      <a:cubicBezTo>
                        <a:pt x="1945634" y="813151"/>
                        <a:pt x="107944" y="1261461"/>
                        <a:pt x="3804" y="7026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157743E1-A58F-4AD3-9B77-E232F5739949}"/>
                    </a:ext>
                  </a:extLst>
                </p:cNvPr>
                <p:cNvSpPr/>
                <p:nvPr/>
              </p:nvSpPr>
              <p:spPr>
                <a:xfrm>
                  <a:off x="2285384" y="2717578"/>
                  <a:ext cx="3573461" cy="634380"/>
                </a:xfrm>
                <a:custGeom>
                  <a:avLst/>
                  <a:gdLst>
                    <a:gd name="connsiteX0" fmla="*/ 170037 w 3573461"/>
                    <a:gd name="connsiteY0" fmla="*/ 623176 h 634380"/>
                    <a:gd name="connsiteX1" fmla="*/ 190032 w 3573461"/>
                    <a:gd name="connsiteY1" fmla="*/ 630424 h 634380"/>
                    <a:gd name="connsiteX2" fmla="*/ 192451 w 3573461"/>
                    <a:gd name="connsiteY2" fmla="*/ 634380 h 634380"/>
                    <a:gd name="connsiteX3" fmla="*/ 154275 w 3573461"/>
                    <a:gd name="connsiteY3" fmla="*/ 624635 h 634380"/>
                    <a:gd name="connsiteX4" fmla="*/ 778082 w 3573461"/>
                    <a:gd name="connsiteY4" fmla="*/ 581738 h 634380"/>
                    <a:gd name="connsiteX5" fmla="*/ 790106 w 3573461"/>
                    <a:gd name="connsiteY5" fmla="*/ 586301 h 634380"/>
                    <a:gd name="connsiteX6" fmla="*/ 771545 w 3573461"/>
                    <a:gd name="connsiteY6" fmla="*/ 617307 h 634380"/>
                    <a:gd name="connsiteX7" fmla="*/ 739809 w 3573461"/>
                    <a:gd name="connsiteY7" fmla="*/ 621026 h 634380"/>
                    <a:gd name="connsiteX8" fmla="*/ 758370 w 3573461"/>
                    <a:gd name="connsiteY8" fmla="*/ 590019 h 634380"/>
                    <a:gd name="connsiteX9" fmla="*/ 778082 w 3573461"/>
                    <a:gd name="connsiteY9" fmla="*/ 581738 h 634380"/>
                    <a:gd name="connsiteX10" fmla="*/ 1088319 w 3573461"/>
                    <a:gd name="connsiteY10" fmla="*/ 581709 h 634380"/>
                    <a:gd name="connsiteX11" fmla="*/ 1099965 w 3573461"/>
                    <a:gd name="connsiteY11" fmla="*/ 587502 h 634380"/>
                    <a:gd name="connsiteX12" fmla="*/ 1096198 w 3573461"/>
                    <a:gd name="connsiteY12" fmla="*/ 601899 h 634380"/>
                    <a:gd name="connsiteX13" fmla="*/ 1080422 w 3573461"/>
                    <a:gd name="connsiteY13" fmla="*/ 615434 h 634380"/>
                    <a:gd name="connsiteX14" fmla="*/ 1052989 w 3573461"/>
                    <a:gd name="connsiteY14" fmla="*/ 618689 h 634380"/>
                    <a:gd name="connsiteX15" fmla="*/ 1051319 w 3573461"/>
                    <a:gd name="connsiteY15" fmla="*/ 618852 h 634380"/>
                    <a:gd name="connsiteX16" fmla="*/ 1047337 w 3573461"/>
                    <a:gd name="connsiteY16" fmla="*/ 616871 h 634380"/>
                    <a:gd name="connsiteX17" fmla="*/ 1068080 w 3573461"/>
                    <a:gd name="connsiteY17" fmla="*/ 587911 h 634380"/>
                    <a:gd name="connsiteX18" fmla="*/ 1088319 w 3573461"/>
                    <a:gd name="connsiteY18" fmla="*/ 581709 h 634380"/>
                    <a:gd name="connsiteX19" fmla="*/ 438503 w 3573461"/>
                    <a:gd name="connsiteY19" fmla="*/ 556208 h 634380"/>
                    <a:gd name="connsiteX20" fmla="*/ 450527 w 3573461"/>
                    <a:gd name="connsiteY20" fmla="*/ 560771 h 634380"/>
                    <a:gd name="connsiteX21" fmla="*/ 431966 w 3573461"/>
                    <a:gd name="connsiteY21" fmla="*/ 591777 h 634380"/>
                    <a:gd name="connsiteX22" fmla="*/ 400230 w 3573461"/>
                    <a:gd name="connsiteY22" fmla="*/ 595496 h 634380"/>
                    <a:gd name="connsiteX23" fmla="*/ 418791 w 3573461"/>
                    <a:gd name="connsiteY23" fmla="*/ 564490 h 634380"/>
                    <a:gd name="connsiteX24" fmla="*/ 438503 w 3573461"/>
                    <a:gd name="connsiteY24" fmla="*/ 556208 h 634380"/>
                    <a:gd name="connsiteX25" fmla="*/ 1652576 w 3573461"/>
                    <a:gd name="connsiteY25" fmla="*/ 530203 h 634380"/>
                    <a:gd name="connsiteX26" fmla="*/ 1673409 w 3573461"/>
                    <a:gd name="connsiteY26" fmla="*/ 532101 h 634380"/>
                    <a:gd name="connsiteX27" fmla="*/ 1692244 w 3573461"/>
                    <a:gd name="connsiteY27" fmla="*/ 542913 h 634380"/>
                    <a:gd name="connsiteX28" fmla="*/ 1693917 w 3573461"/>
                    <a:gd name="connsiteY28" fmla="*/ 546773 h 634380"/>
                    <a:gd name="connsiteX29" fmla="*/ 1663057 w 3573461"/>
                    <a:gd name="connsiteY29" fmla="*/ 548771 h 634380"/>
                    <a:gd name="connsiteX30" fmla="*/ 1647232 w 3573461"/>
                    <a:gd name="connsiteY30" fmla="*/ 550517 h 634380"/>
                    <a:gd name="connsiteX31" fmla="*/ 1641949 w 3573461"/>
                    <a:gd name="connsiteY31" fmla="*/ 538330 h 634380"/>
                    <a:gd name="connsiteX32" fmla="*/ 1652576 w 3573461"/>
                    <a:gd name="connsiteY32" fmla="*/ 530203 h 634380"/>
                    <a:gd name="connsiteX33" fmla="*/ 2085280 w 3573461"/>
                    <a:gd name="connsiteY33" fmla="*/ 521229 h 634380"/>
                    <a:gd name="connsiteX34" fmla="*/ 2097744 w 3573461"/>
                    <a:gd name="connsiteY34" fmla="*/ 523544 h 634380"/>
                    <a:gd name="connsiteX35" fmla="*/ 2097179 w 3573461"/>
                    <a:gd name="connsiteY35" fmla="*/ 534241 h 634380"/>
                    <a:gd name="connsiteX36" fmla="*/ 2066250 w 3573461"/>
                    <a:gd name="connsiteY36" fmla="*/ 533857 h 634380"/>
                    <a:gd name="connsiteX37" fmla="*/ 2066856 w 3573461"/>
                    <a:gd name="connsiteY37" fmla="*/ 533011 h 634380"/>
                    <a:gd name="connsiteX38" fmla="*/ 2085280 w 3573461"/>
                    <a:gd name="connsiteY38" fmla="*/ 521229 h 634380"/>
                    <a:gd name="connsiteX39" fmla="*/ 7453 w 3573461"/>
                    <a:gd name="connsiteY39" fmla="*/ 521229 h 634380"/>
                    <a:gd name="connsiteX40" fmla="*/ 19918 w 3573461"/>
                    <a:gd name="connsiteY40" fmla="*/ 523544 h 634380"/>
                    <a:gd name="connsiteX41" fmla="*/ 19123 w 3573461"/>
                    <a:gd name="connsiteY41" fmla="*/ 538598 h 634380"/>
                    <a:gd name="connsiteX42" fmla="*/ 14889 w 3573461"/>
                    <a:gd name="connsiteY42" fmla="*/ 544511 h 634380"/>
                    <a:gd name="connsiteX43" fmla="*/ 3087 w 3573461"/>
                    <a:gd name="connsiteY43" fmla="*/ 533344 h 634380"/>
                    <a:gd name="connsiteX44" fmla="*/ 0 w 3573461"/>
                    <a:gd name="connsiteY44" fmla="*/ 525995 h 634380"/>
                    <a:gd name="connsiteX45" fmla="*/ 2657939 w 3573461"/>
                    <a:gd name="connsiteY45" fmla="*/ 468844 h 634380"/>
                    <a:gd name="connsiteX46" fmla="*/ 2677795 w 3573461"/>
                    <a:gd name="connsiteY46" fmla="*/ 476615 h 634380"/>
                    <a:gd name="connsiteX47" fmla="*/ 2696912 w 3573461"/>
                    <a:gd name="connsiteY47" fmla="*/ 507135 h 634380"/>
                    <a:gd name="connsiteX48" fmla="*/ 2665116 w 3573461"/>
                    <a:gd name="connsiteY48" fmla="*/ 504236 h 634380"/>
                    <a:gd name="connsiteX49" fmla="*/ 2646001 w 3573461"/>
                    <a:gd name="connsiteY49" fmla="*/ 473715 h 634380"/>
                    <a:gd name="connsiteX50" fmla="*/ 2657939 w 3573461"/>
                    <a:gd name="connsiteY50" fmla="*/ 468844 h 634380"/>
                    <a:gd name="connsiteX51" fmla="*/ 580113 w 3573461"/>
                    <a:gd name="connsiteY51" fmla="*/ 468844 h 634380"/>
                    <a:gd name="connsiteX52" fmla="*/ 599969 w 3573461"/>
                    <a:gd name="connsiteY52" fmla="*/ 476615 h 634380"/>
                    <a:gd name="connsiteX53" fmla="*/ 619084 w 3573461"/>
                    <a:gd name="connsiteY53" fmla="*/ 507135 h 634380"/>
                    <a:gd name="connsiteX54" fmla="*/ 587290 w 3573461"/>
                    <a:gd name="connsiteY54" fmla="*/ 504236 h 634380"/>
                    <a:gd name="connsiteX55" fmla="*/ 568173 w 3573461"/>
                    <a:gd name="connsiteY55" fmla="*/ 473715 h 634380"/>
                    <a:gd name="connsiteX56" fmla="*/ 580113 w 3573461"/>
                    <a:gd name="connsiteY56" fmla="*/ 468844 h 634380"/>
                    <a:gd name="connsiteX57" fmla="*/ 3017188 w 3573461"/>
                    <a:gd name="connsiteY57" fmla="*/ 428007 h 634380"/>
                    <a:gd name="connsiteX58" fmla="*/ 3027959 w 3573461"/>
                    <a:gd name="connsiteY58" fmla="*/ 435860 h 634380"/>
                    <a:gd name="connsiteX59" fmla="*/ 3003762 w 3573461"/>
                    <a:gd name="connsiteY59" fmla="*/ 460695 h 634380"/>
                    <a:gd name="connsiteX60" fmla="*/ 2972198 w 3573461"/>
                    <a:gd name="connsiteY60" fmla="*/ 455277 h 634380"/>
                    <a:gd name="connsiteX61" fmla="*/ 2996395 w 3573461"/>
                    <a:gd name="connsiteY61" fmla="*/ 430442 h 634380"/>
                    <a:gd name="connsiteX62" fmla="*/ 3017188 w 3573461"/>
                    <a:gd name="connsiteY62" fmla="*/ 428007 h 634380"/>
                    <a:gd name="connsiteX63" fmla="*/ 939362 w 3573461"/>
                    <a:gd name="connsiteY63" fmla="*/ 428007 h 634380"/>
                    <a:gd name="connsiteX64" fmla="*/ 950133 w 3573461"/>
                    <a:gd name="connsiteY64" fmla="*/ 435860 h 634380"/>
                    <a:gd name="connsiteX65" fmla="*/ 925936 w 3573461"/>
                    <a:gd name="connsiteY65" fmla="*/ 460695 h 634380"/>
                    <a:gd name="connsiteX66" fmla="*/ 894372 w 3573461"/>
                    <a:gd name="connsiteY66" fmla="*/ 455277 h 634380"/>
                    <a:gd name="connsiteX67" fmla="*/ 918569 w 3573461"/>
                    <a:gd name="connsiteY67" fmla="*/ 430442 h 634380"/>
                    <a:gd name="connsiteX68" fmla="*/ 939362 w 3573461"/>
                    <a:gd name="connsiteY68" fmla="*/ 428007 h 634380"/>
                    <a:gd name="connsiteX69" fmla="*/ 3376188 w 3573461"/>
                    <a:gd name="connsiteY69" fmla="*/ 423643 h 634380"/>
                    <a:gd name="connsiteX70" fmla="*/ 3388211 w 3573461"/>
                    <a:gd name="connsiteY70" fmla="*/ 428206 h 634380"/>
                    <a:gd name="connsiteX71" fmla="*/ 3369650 w 3573461"/>
                    <a:gd name="connsiteY71" fmla="*/ 459212 h 634380"/>
                    <a:gd name="connsiteX72" fmla="*/ 3337915 w 3573461"/>
                    <a:gd name="connsiteY72" fmla="*/ 462931 h 634380"/>
                    <a:gd name="connsiteX73" fmla="*/ 3356476 w 3573461"/>
                    <a:gd name="connsiteY73" fmla="*/ 431925 h 634380"/>
                    <a:gd name="connsiteX74" fmla="*/ 3376188 w 3573461"/>
                    <a:gd name="connsiteY74" fmla="*/ 423643 h 634380"/>
                    <a:gd name="connsiteX75" fmla="*/ 1298362 w 3573461"/>
                    <a:gd name="connsiteY75" fmla="*/ 423643 h 634380"/>
                    <a:gd name="connsiteX76" fmla="*/ 1310385 w 3573461"/>
                    <a:gd name="connsiteY76" fmla="*/ 428206 h 634380"/>
                    <a:gd name="connsiteX77" fmla="*/ 1291824 w 3573461"/>
                    <a:gd name="connsiteY77" fmla="*/ 459212 h 634380"/>
                    <a:gd name="connsiteX78" fmla="*/ 1260089 w 3573461"/>
                    <a:gd name="connsiteY78" fmla="*/ 462931 h 634380"/>
                    <a:gd name="connsiteX79" fmla="*/ 1278650 w 3573461"/>
                    <a:gd name="connsiteY79" fmla="*/ 431925 h 634380"/>
                    <a:gd name="connsiteX80" fmla="*/ 1298362 w 3573461"/>
                    <a:gd name="connsiteY80" fmla="*/ 423643 h 634380"/>
                    <a:gd name="connsiteX81" fmla="*/ 2288722 w 3573461"/>
                    <a:gd name="connsiteY81" fmla="*/ 373108 h 634380"/>
                    <a:gd name="connsiteX82" fmla="*/ 2315384 w 3573461"/>
                    <a:gd name="connsiteY82" fmla="*/ 394024 h 634380"/>
                    <a:gd name="connsiteX83" fmla="*/ 2284662 w 3573461"/>
                    <a:gd name="connsiteY83" fmla="*/ 404241 h 634380"/>
                    <a:gd name="connsiteX84" fmla="*/ 2258001 w 3573461"/>
                    <a:gd name="connsiteY84" fmla="*/ 383325 h 634380"/>
                    <a:gd name="connsiteX85" fmla="*/ 2288722 w 3573461"/>
                    <a:gd name="connsiteY85" fmla="*/ 373108 h 634380"/>
                    <a:gd name="connsiteX86" fmla="*/ 1925738 w 3573461"/>
                    <a:gd name="connsiteY86" fmla="*/ 373108 h 634380"/>
                    <a:gd name="connsiteX87" fmla="*/ 1952401 w 3573461"/>
                    <a:gd name="connsiteY87" fmla="*/ 394024 h 634380"/>
                    <a:gd name="connsiteX88" fmla="*/ 1921679 w 3573461"/>
                    <a:gd name="connsiteY88" fmla="*/ 404241 h 634380"/>
                    <a:gd name="connsiteX89" fmla="*/ 1895018 w 3573461"/>
                    <a:gd name="connsiteY89" fmla="*/ 383325 h 634380"/>
                    <a:gd name="connsiteX90" fmla="*/ 1925738 w 3573461"/>
                    <a:gd name="connsiteY90" fmla="*/ 373108 h 634380"/>
                    <a:gd name="connsiteX91" fmla="*/ 210896 w 3573461"/>
                    <a:gd name="connsiteY91" fmla="*/ 373108 h 634380"/>
                    <a:gd name="connsiteX92" fmla="*/ 237558 w 3573461"/>
                    <a:gd name="connsiteY92" fmla="*/ 394024 h 634380"/>
                    <a:gd name="connsiteX93" fmla="*/ 206836 w 3573461"/>
                    <a:gd name="connsiteY93" fmla="*/ 404241 h 634380"/>
                    <a:gd name="connsiteX94" fmla="*/ 180174 w 3573461"/>
                    <a:gd name="connsiteY94" fmla="*/ 383325 h 634380"/>
                    <a:gd name="connsiteX95" fmla="*/ 210896 w 3573461"/>
                    <a:gd name="connsiteY95" fmla="*/ 373108 h 634380"/>
                    <a:gd name="connsiteX96" fmla="*/ 2814884 w 3573461"/>
                    <a:gd name="connsiteY96" fmla="*/ 353608 h 634380"/>
                    <a:gd name="connsiteX97" fmla="*/ 2825654 w 3573461"/>
                    <a:gd name="connsiteY97" fmla="*/ 361461 h 634380"/>
                    <a:gd name="connsiteX98" fmla="*/ 2801458 w 3573461"/>
                    <a:gd name="connsiteY98" fmla="*/ 386296 h 634380"/>
                    <a:gd name="connsiteX99" fmla="*/ 2769894 w 3573461"/>
                    <a:gd name="connsiteY99" fmla="*/ 380878 h 634380"/>
                    <a:gd name="connsiteX100" fmla="*/ 2794091 w 3573461"/>
                    <a:gd name="connsiteY100" fmla="*/ 356043 h 634380"/>
                    <a:gd name="connsiteX101" fmla="*/ 2814884 w 3573461"/>
                    <a:gd name="connsiteY101" fmla="*/ 353608 h 634380"/>
                    <a:gd name="connsiteX102" fmla="*/ 737058 w 3573461"/>
                    <a:gd name="connsiteY102" fmla="*/ 353608 h 634380"/>
                    <a:gd name="connsiteX103" fmla="*/ 747828 w 3573461"/>
                    <a:gd name="connsiteY103" fmla="*/ 361461 h 634380"/>
                    <a:gd name="connsiteX104" fmla="*/ 723631 w 3573461"/>
                    <a:gd name="connsiteY104" fmla="*/ 386296 h 634380"/>
                    <a:gd name="connsiteX105" fmla="*/ 692067 w 3573461"/>
                    <a:gd name="connsiteY105" fmla="*/ 380878 h 634380"/>
                    <a:gd name="connsiteX106" fmla="*/ 716264 w 3573461"/>
                    <a:gd name="connsiteY106" fmla="*/ 356043 h 634380"/>
                    <a:gd name="connsiteX107" fmla="*/ 737058 w 3573461"/>
                    <a:gd name="connsiteY107" fmla="*/ 353608 h 634380"/>
                    <a:gd name="connsiteX108" fmla="*/ 1665646 w 3573461"/>
                    <a:gd name="connsiteY108" fmla="*/ 321557 h 634380"/>
                    <a:gd name="connsiteX109" fmla="*/ 1686479 w 3573461"/>
                    <a:gd name="connsiteY109" fmla="*/ 323454 h 634380"/>
                    <a:gd name="connsiteX110" fmla="*/ 1711117 w 3573461"/>
                    <a:gd name="connsiteY110" fmla="*/ 347660 h 634380"/>
                    <a:gd name="connsiteX111" fmla="*/ 1679659 w 3573461"/>
                    <a:gd name="connsiteY111" fmla="*/ 353889 h 634380"/>
                    <a:gd name="connsiteX112" fmla="*/ 1655019 w 3573461"/>
                    <a:gd name="connsiteY112" fmla="*/ 329684 h 634380"/>
                    <a:gd name="connsiteX113" fmla="*/ 1665646 w 3573461"/>
                    <a:gd name="connsiteY113" fmla="*/ 321557 h 634380"/>
                    <a:gd name="connsiteX114" fmla="*/ 3201584 w 3573461"/>
                    <a:gd name="connsiteY114" fmla="*/ 314769 h 634380"/>
                    <a:gd name="connsiteX115" fmla="*/ 3212354 w 3573461"/>
                    <a:gd name="connsiteY115" fmla="*/ 322622 h 634380"/>
                    <a:gd name="connsiteX116" fmla="*/ 3188158 w 3573461"/>
                    <a:gd name="connsiteY116" fmla="*/ 347457 h 634380"/>
                    <a:gd name="connsiteX117" fmla="*/ 3156594 w 3573461"/>
                    <a:gd name="connsiteY117" fmla="*/ 342039 h 634380"/>
                    <a:gd name="connsiteX118" fmla="*/ 3180791 w 3573461"/>
                    <a:gd name="connsiteY118" fmla="*/ 317204 h 634380"/>
                    <a:gd name="connsiteX119" fmla="*/ 3201584 w 3573461"/>
                    <a:gd name="connsiteY119" fmla="*/ 314769 h 634380"/>
                    <a:gd name="connsiteX120" fmla="*/ 1123758 w 3573461"/>
                    <a:gd name="connsiteY120" fmla="*/ 314769 h 634380"/>
                    <a:gd name="connsiteX121" fmla="*/ 1134528 w 3573461"/>
                    <a:gd name="connsiteY121" fmla="*/ 322622 h 634380"/>
                    <a:gd name="connsiteX122" fmla="*/ 1110331 w 3573461"/>
                    <a:gd name="connsiteY122" fmla="*/ 347457 h 634380"/>
                    <a:gd name="connsiteX123" fmla="*/ 1078767 w 3573461"/>
                    <a:gd name="connsiteY123" fmla="*/ 342039 h 634380"/>
                    <a:gd name="connsiteX124" fmla="*/ 1102964 w 3573461"/>
                    <a:gd name="connsiteY124" fmla="*/ 317204 h 634380"/>
                    <a:gd name="connsiteX125" fmla="*/ 1123758 w 3573461"/>
                    <a:gd name="connsiteY125" fmla="*/ 314769 h 634380"/>
                    <a:gd name="connsiteX126" fmla="*/ 3560584 w 3573461"/>
                    <a:gd name="connsiteY126" fmla="*/ 310406 h 634380"/>
                    <a:gd name="connsiteX127" fmla="*/ 3572607 w 3573461"/>
                    <a:gd name="connsiteY127" fmla="*/ 314968 h 634380"/>
                    <a:gd name="connsiteX128" fmla="*/ 3554046 w 3573461"/>
                    <a:gd name="connsiteY128" fmla="*/ 345975 h 634380"/>
                    <a:gd name="connsiteX129" fmla="*/ 3522311 w 3573461"/>
                    <a:gd name="connsiteY129" fmla="*/ 349693 h 634380"/>
                    <a:gd name="connsiteX130" fmla="*/ 3540872 w 3573461"/>
                    <a:gd name="connsiteY130" fmla="*/ 318687 h 634380"/>
                    <a:gd name="connsiteX131" fmla="*/ 3560584 w 3573461"/>
                    <a:gd name="connsiteY131" fmla="*/ 310406 h 634380"/>
                    <a:gd name="connsiteX132" fmla="*/ 1482757 w 3573461"/>
                    <a:gd name="connsiteY132" fmla="*/ 310406 h 634380"/>
                    <a:gd name="connsiteX133" fmla="*/ 1494781 w 3573461"/>
                    <a:gd name="connsiteY133" fmla="*/ 314968 h 634380"/>
                    <a:gd name="connsiteX134" fmla="*/ 1476220 w 3573461"/>
                    <a:gd name="connsiteY134" fmla="*/ 345975 h 634380"/>
                    <a:gd name="connsiteX135" fmla="*/ 1444484 w 3573461"/>
                    <a:gd name="connsiteY135" fmla="*/ 349693 h 634380"/>
                    <a:gd name="connsiteX136" fmla="*/ 1463045 w 3573461"/>
                    <a:gd name="connsiteY136" fmla="*/ 318687 h 634380"/>
                    <a:gd name="connsiteX137" fmla="*/ 1482757 w 3573461"/>
                    <a:gd name="connsiteY137" fmla="*/ 310406 h 634380"/>
                    <a:gd name="connsiteX138" fmla="*/ 2671008 w 3573461"/>
                    <a:gd name="connsiteY138" fmla="*/ 260198 h 634380"/>
                    <a:gd name="connsiteX139" fmla="*/ 2690864 w 3573461"/>
                    <a:gd name="connsiteY139" fmla="*/ 267969 h 634380"/>
                    <a:gd name="connsiteX140" fmla="*/ 2709981 w 3573461"/>
                    <a:gd name="connsiteY140" fmla="*/ 298489 h 634380"/>
                    <a:gd name="connsiteX141" fmla="*/ 2678186 w 3573461"/>
                    <a:gd name="connsiteY141" fmla="*/ 295590 h 634380"/>
                    <a:gd name="connsiteX142" fmla="*/ 2659070 w 3573461"/>
                    <a:gd name="connsiteY142" fmla="*/ 265069 h 634380"/>
                    <a:gd name="connsiteX143" fmla="*/ 2671008 w 3573461"/>
                    <a:gd name="connsiteY143" fmla="*/ 260198 h 634380"/>
                    <a:gd name="connsiteX144" fmla="*/ 593182 w 3573461"/>
                    <a:gd name="connsiteY144" fmla="*/ 260198 h 634380"/>
                    <a:gd name="connsiteX145" fmla="*/ 613038 w 3573461"/>
                    <a:gd name="connsiteY145" fmla="*/ 267969 h 634380"/>
                    <a:gd name="connsiteX146" fmla="*/ 632153 w 3573461"/>
                    <a:gd name="connsiteY146" fmla="*/ 298489 h 634380"/>
                    <a:gd name="connsiteX147" fmla="*/ 600359 w 3573461"/>
                    <a:gd name="connsiteY147" fmla="*/ 295590 h 634380"/>
                    <a:gd name="connsiteX148" fmla="*/ 581243 w 3573461"/>
                    <a:gd name="connsiteY148" fmla="*/ 265069 h 634380"/>
                    <a:gd name="connsiteX149" fmla="*/ 593182 w 3573461"/>
                    <a:gd name="connsiteY149" fmla="*/ 260198 h 634380"/>
                    <a:gd name="connsiteX150" fmla="*/ 2473118 w 3573461"/>
                    <a:gd name="connsiteY150" fmla="*/ 259871 h 634380"/>
                    <a:gd name="connsiteX151" fmla="*/ 2499780 w 3573461"/>
                    <a:gd name="connsiteY151" fmla="*/ 280787 h 634380"/>
                    <a:gd name="connsiteX152" fmla="*/ 2469058 w 3573461"/>
                    <a:gd name="connsiteY152" fmla="*/ 291003 h 634380"/>
                    <a:gd name="connsiteX153" fmla="*/ 2442396 w 3573461"/>
                    <a:gd name="connsiteY153" fmla="*/ 270087 h 634380"/>
                    <a:gd name="connsiteX154" fmla="*/ 2473118 w 3573461"/>
                    <a:gd name="connsiteY154" fmla="*/ 259871 h 634380"/>
                    <a:gd name="connsiteX155" fmla="*/ 2110134 w 3573461"/>
                    <a:gd name="connsiteY155" fmla="*/ 259871 h 634380"/>
                    <a:gd name="connsiteX156" fmla="*/ 2136796 w 3573461"/>
                    <a:gd name="connsiteY156" fmla="*/ 280787 h 634380"/>
                    <a:gd name="connsiteX157" fmla="*/ 2106074 w 3573461"/>
                    <a:gd name="connsiteY157" fmla="*/ 291003 h 634380"/>
                    <a:gd name="connsiteX158" fmla="*/ 2079413 w 3573461"/>
                    <a:gd name="connsiteY158" fmla="*/ 270087 h 634380"/>
                    <a:gd name="connsiteX159" fmla="*/ 2110134 w 3573461"/>
                    <a:gd name="connsiteY159" fmla="*/ 259871 h 634380"/>
                    <a:gd name="connsiteX160" fmla="*/ 395291 w 3573461"/>
                    <a:gd name="connsiteY160" fmla="*/ 259871 h 634380"/>
                    <a:gd name="connsiteX161" fmla="*/ 421953 w 3573461"/>
                    <a:gd name="connsiteY161" fmla="*/ 280787 h 634380"/>
                    <a:gd name="connsiteX162" fmla="*/ 391231 w 3573461"/>
                    <a:gd name="connsiteY162" fmla="*/ 291003 h 634380"/>
                    <a:gd name="connsiteX163" fmla="*/ 364569 w 3573461"/>
                    <a:gd name="connsiteY163" fmla="*/ 270087 h 634380"/>
                    <a:gd name="connsiteX164" fmla="*/ 395291 w 3573461"/>
                    <a:gd name="connsiteY164" fmla="*/ 259871 h 634380"/>
                    <a:gd name="connsiteX165" fmla="*/ 2999281 w 3573461"/>
                    <a:gd name="connsiteY165" fmla="*/ 240370 h 634380"/>
                    <a:gd name="connsiteX166" fmla="*/ 3010051 w 3573461"/>
                    <a:gd name="connsiteY166" fmla="*/ 248223 h 634380"/>
                    <a:gd name="connsiteX167" fmla="*/ 2985854 w 3573461"/>
                    <a:gd name="connsiteY167" fmla="*/ 273058 h 634380"/>
                    <a:gd name="connsiteX168" fmla="*/ 2954290 w 3573461"/>
                    <a:gd name="connsiteY168" fmla="*/ 267640 h 634380"/>
                    <a:gd name="connsiteX169" fmla="*/ 2978487 w 3573461"/>
                    <a:gd name="connsiteY169" fmla="*/ 242806 h 634380"/>
                    <a:gd name="connsiteX170" fmla="*/ 2999281 w 3573461"/>
                    <a:gd name="connsiteY170" fmla="*/ 240370 h 634380"/>
                    <a:gd name="connsiteX171" fmla="*/ 921454 w 3573461"/>
                    <a:gd name="connsiteY171" fmla="*/ 240370 h 634380"/>
                    <a:gd name="connsiteX172" fmla="*/ 932225 w 3573461"/>
                    <a:gd name="connsiteY172" fmla="*/ 248223 h 634380"/>
                    <a:gd name="connsiteX173" fmla="*/ 908028 w 3573461"/>
                    <a:gd name="connsiteY173" fmla="*/ 273058 h 634380"/>
                    <a:gd name="connsiteX174" fmla="*/ 876464 w 3573461"/>
                    <a:gd name="connsiteY174" fmla="*/ 267640 h 634380"/>
                    <a:gd name="connsiteX175" fmla="*/ 900661 w 3573461"/>
                    <a:gd name="connsiteY175" fmla="*/ 242806 h 634380"/>
                    <a:gd name="connsiteX176" fmla="*/ 921454 w 3573461"/>
                    <a:gd name="connsiteY176" fmla="*/ 240370 h 634380"/>
                    <a:gd name="connsiteX177" fmla="*/ 2907325 w 3573461"/>
                    <a:gd name="connsiteY177" fmla="*/ 130962 h 634380"/>
                    <a:gd name="connsiteX178" fmla="*/ 2918095 w 3573461"/>
                    <a:gd name="connsiteY178" fmla="*/ 138815 h 634380"/>
                    <a:gd name="connsiteX179" fmla="*/ 2893898 w 3573461"/>
                    <a:gd name="connsiteY179" fmla="*/ 163649 h 634380"/>
                    <a:gd name="connsiteX180" fmla="*/ 2862334 w 3573461"/>
                    <a:gd name="connsiteY180" fmla="*/ 158231 h 634380"/>
                    <a:gd name="connsiteX181" fmla="*/ 2886531 w 3573461"/>
                    <a:gd name="connsiteY181" fmla="*/ 133397 h 634380"/>
                    <a:gd name="connsiteX182" fmla="*/ 2907325 w 3573461"/>
                    <a:gd name="connsiteY182" fmla="*/ 130962 h 634380"/>
                    <a:gd name="connsiteX183" fmla="*/ 829498 w 3573461"/>
                    <a:gd name="connsiteY183" fmla="*/ 130962 h 634380"/>
                    <a:gd name="connsiteX184" fmla="*/ 840269 w 3573461"/>
                    <a:gd name="connsiteY184" fmla="*/ 138815 h 634380"/>
                    <a:gd name="connsiteX185" fmla="*/ 816072 w 3573461"/>
                    <a:gd name="connsiteY185" fmla="*/ 163649 h 634380"/>
                    <a:gd name="connsiteX186" fmla="*/ 784508 w 3573461"/>
                    <a:gd name="connsiteY186" fmla="*/ 158231 h 634380"/>
                    <a:gd name="connsiteX187" fmla="*/ 808705 w 3573461"/>
                    <a:gd name="connsiteY187" fmla="*/ 133397 h 634380"/>
                    <a:gd name="connsiteX188" fmla="*/ 829498 w 3573461"/>
                    <a:gd name="connsiteY188" fmla="*/ 130962 h 634380"/>
                    <a:gd name="connsiteX189" fmla="*/ 1777930 w 3573461"/>
                    <a:gd name="connsiteY189" fmla="*/ 124623 h 634380"/>
                    <a:gd name="connsiteX190" fmla="*/ 1798763 w 3573461"/>
                    <a:gd name="connsiteY190" fmla="*/ 126521 h 634380"/>
                    <a:gd name="connsiteX191" fmla="*/ 1823401 w 3573461"/>
                    <a:gd name="connsiteY191" fmla="*/ 150726 h 634380"/>
                    <a:gd name="connsiteX192" fmla="*/ 1791943 w 3573461"/>
                    <a:gd name="connsiteY192" fmla="*/ 156956 h 634380"/>
                    <a:gd name="connsiteX193" fmla="*/ 1767303 w 3573461"/>
                    <a:gd name="connsiteY193" fmla="*/ 132750 h 634380"/>
                    <a:gd name="connsiteX194" fmla="*/ 1777930 w 3573461"/>
                    <a:gd name="connsiteY194" fmla="*/ 124623 h 634380"/>
                    <a:gd name="connsiteX195" fmla="*/ 3273900 w 3573461"/>
                    <a:gd name="connsiteY195" fmla="*/ 119895 h 634380"/>
                    <a:gd name="connsiteX196" fmla="*/ 3301341 w 3573461"/>
                    <a:gd name="connsiteY196" fmla="*/ 139320 h 634380"/>
                    <a:gd name="connsiteX197" fmla="*/ 3271046 w 3573461"/>
                    <a:gd name="connsiteY197" fmla="*/ 151220 h 634380"/>
                    <a:gd name="connsiteX198" fmla="*/ 3243606 w 3573461"/>
                    <a:gd name="connsiteY198" fmla="*/ 131795 h 634380"/>
                    <a:gd name="connsiteX199" fmla="*/ 3273900 w 3573461"/>
                    <a:gd name="connsiteY199" fmla="*/ 119895 h 634380"/>
                    <a:gd name="connsiteX200" fmla="*/ 1196074 w 3573461"/>
                    <a:gd name="connsiteY200" fmla="*/ 119895 h 634380"/>
                    <a:gd name="connsiteX201" fmla="*/ 1223515 w 3573461"/>
                    <a:gd name="connsiteY201" fmla="*/ 139320 h 634380"/>
                    <a:gd name="connsiteX202" fmla="*/ 1193220 w 3573461"/>
                    <a:gd name="connsiteY202" fmla="*/ 151220 h 634380"/>
                    <a:gd name="connsiteX203" fmla="*/ 1165779 w 3573461"/>
                    <a:gd name="connsiteY203" fmla="*/ 131795 h 634380"/>
                    <a:gd name="connsiteX204" fmla="*/ 1196074 w 3573461"/>
                    <a:gd name="connsiteY204" fmla="*/ 119895 h 634380"/>
                    <a:gd name="connsiteX205" fmla="*/ 2313276 w 3573461"/>
                    <a:gd name="connsiteY205" fmla="*/ 84542 h 634380"/>
                    <a:gd name="connsiteX206" fmla="*/ 2329871 w 3573461"/>
                    <a:gd name="connsiteY206" fmla="*/ 97530 h 634380"/>
                    <a:gd name="connsiteX207" fmla="*/ 2339382 w 3573461"/>
                    <a:gd name="connsiteY207" fmla="*/ 132541 h 634380"/>
                    <a:gd name="connsiteX208" fmla="*/ 2310131 w 3573461"/>
                    <a:gd name="connsiteY208" fmla="*/ 121067 h 634380"/>
                    <a:gd name="connsiteX209" fmla="*/ 2300620 w 3573461"/>
                    <a:gd name="connsiteY209" fmla="*/ 86056 h 634380"/>
                    <a:gd name="connsiteX210" fmla="*/ 2313276 w 3573461"/>
                    <a:gd name="connsiteY210" fmla="*/ 84542 h 634380"/>
                    <a:gd name="connsiteX211" fmla="*/ 1464540 w 3573461"/>
                    <a:gd name="connsiteY211" fmla="*/ 52929 h 634380"/>
                    <a:gd name="connsiteX212" fmla="*/ 1476564 w 3573461"/>
                    <a:gd name="connsiteY212" fmla="*/ 57491 h 634380"/>
                    <a:gd name="connsiteX213" fmla="*/ 1458003 w 3573461"/>
                    <a:gd name="connsiteY213" fmla="*/ 88498 h 634380"/>
                    <a:gd name="connsiteX214" fmla="*/ 1426268 w 3573461"/>
                    <a:gd name="connsiteY214" fmla="*/ 92216 h 634380"/>
                    <a:gd name="connsiteX215" fmla="*/ 1444829 w 3573461"/>
                    <a:gd name="connsiteY215" fmla="*/ 61210 h 634380"/>
                    <a:gd name="connsiteX216" fmla="*/ 1464540 w 3573461"/>
                    <a:gd name="connsiteY216" fmla="*/ 52929 h 634380"/>
                    <a:gd name="connsiteX217" fmla="*/ 1037664 w 3573461"/>
                    <a:gd name="connsiteY217" fmla="*/ 45785 h 634380"/>
                    <a:gd name="connsiteX218" fmla="*/ 1031570 w 3573461"/>
                    <a:gd name="connsiteY218" fmla="*/ 54294 h 634380"/>
                    <a:gd name="connsiteX219" fmla="*/ 1000682 w 3573461"/>
                    <a:gd name="connsiteY219" fmla="*/ 63763 h 634380"/>
                    <a:gd name="connsiteX220" fmla="*/ 1001408 w 3573461"/>
                    <a:gd name="connsiteY220" fmla="*/ 50031 h 634380"/>
                    <a:gd name="connsiteX221" fmla="*/ 1022581 w 3573461"/>
                    <a:gd name="connsiteY221" fmla="*/ 47143 h 634380"/>
                    <a:gd name="connsiteX222" fmla="*/ 2578800 w 3573461"/>
                    <a:gd name="connsiteY222" fmla="*/ 33030 h 634380"/>
                    <a:gd name="connsiteX223" fmla="*/ 2605462 w 3573461"/>
                    <a:gd name="connsiteY223" fmla="*/ 53946 h 634380"/>
                    <a:gd name="connsiteX224" fmla="*/ 2574740 w 3573461"/>
                    <a:gd name="connsiteY224" fmla="*/ 64162 h 634380"/>
                    <a:gd name="connsiteX225" fmla="*/ 2548080 w 3573461"/>
                    <a:gd name="connsiteY225" fmla="*/ 43246 h 634380"/>
                    <a:gd name="connsiteX226" fmla="*/ 2578800 w 3573461"/>
                    <a:gd name="connsiteY226" fmla="*/ 33030 h 634380"/>
                    <a:gd name="connsiteX227" fmla="*/ 1641801 w 3573461"/>
                    <a:gd name="connsiteY227" fmla="*/ 657 h 634380"/>
                    <a:gd name="connsiteX228" fmla="*/ 1637088 w 3573461"/>
                    <a:gd name="connsiteY228" fmla="*/ 4261 h 634380"/>
                    <a:gd name="connsiteX229" fmla="*/ 1616255 w 3573461"/>
                    <a:gd name="connsiteY229" fmla="*/ 2363 h 634380"/>
                    <a:gd name="connsiteX230" fmla="*/ 1615886 w 3573461"/>
                    <a:gd name="connsiteY230" fmla="*/ 2151 h 634380"/>
                    <a:gd name="connsiteX231" fmla="*/ 2148692 w 3573461"/>
                    <a:gd name="connsiteY231" fmla="*/ 1 h 634380"/>
                    <a:gd name="connsiteX232" fmla="*/ 2177711 w 3573461"/>
                    <a:gd name="connsiteY232" fmla="*/ 15805 h 634380"/>
                    <a:gd name="connsiteX233" fmla="*/ 2148654 w 3573461"/>
                    <a:gd name="connsiteY233" fmla="*/ 31510 h 634380"/>
                    <a:gd name="connsiteX234" fmla="*/ 2119634 w 3573461"/>
                    <a:gd name="connsiteY234" fmla="*/ 15705 h 634380"/>
                    <a:gd name="connsiteX235" fmla="*/ 2148692 w 3573461"/>
                    <a:gd name="connsiteY235" fmla="*/ 1 h 6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</a:cxnLst>
                  <a:rect l="l" t="t" r="r" b="b"/>
                  <a:pathLst>
                    <a:path w="3573461" h="634380">
                      <a:moveTo>
                        <a:pt x="170037" y="623176"/>
                      </a:moveTo>
                      <a:cubicBezTo>
                        <a:pt x="178009" y="624215"/>
                        <a:pt x="185066" y="626908"/>
                        <a:pt x="190032" y="630424"/>
                      </a:cubicBezTo>
                      <a:lnTo>
                        <a:pt x="192451" y="634380"/>
                      </a:lnTo>
                      <a:lnTo>
                        <a:pt x="154275" y="624635"/>
                      </a:lnTo>
                      <a:close/>
                      <a:moveTo>
                        <a:pt x="778082" y="581738"/>
                      </a:moveTo>
                      <a:cubicBezTo>
                        <a:pt x="783825" y="581065"/>
                        <a:pt x="788287" y="582533"/>
                        <a:pt x="790106" y="586301"/>
                      </a:cubicBezTo>
                      <a:cubicBezTo>
                        <a:pt x="793743" y="593835"/>
                        <a:pt x="785433" y="607718"/>
                        <a:pt x="771545" y="617307"/>
                      </a:cubicBezTo>
                      <a:cubicBezTo>
                        <a:pt x="757656" y="626896"/>
                        <a:pt x="743447" y="628561"/>
                        <a:pt x="739809" y="621026"/>
                      </a:cubicBezTo>
                      <a:cubicBezTo>
                        <a:pt x="736171" y="613491"/>
                        <a:pt x="744481" y="599608"/>
                        <a:pt x="758370" y="590019"/>
                      </a:cubicBezTo>
                      <a:cubicBezTo>
                        <a:pt x="765315" y="585225"/>
                        <a:pt x="772339" y="582411"/>
                        <a:pt x="778082" y="581738"/>
                      </a:cubicBezTo>
                      <a:close/>
                      <a:moveTo>
                        <a:pt x="1088319" y="581709"/>
                      </a:moveTo>
                      <a:cubicBezTo>
                        <a:pt x="1094089" y="581635"/>
                        <a:pt x="1098427" y="583560"/>
                        <a:pt x="1099965" y="587502"/>
                      </a:cubicBezTo>
                      <a:cubicBezTo>
                        <a:pt x="1101504" y="591445"/>
                        <a:pt x="1099952" y="596658"/>
                        <a:pt x="1096198" y="601899"/>
                      </a:cubicBezTo>
                      <a:lnTo>
                        <a:pt x="1080422" y="615434"/>
                      </a:lnTo>
                      <a:lnTo>
                        <a:pt x="1052989" y="618689"/>
                      </a:lnTo>
                      <a:lnTo>
                        <a:pt x="1051319" y="618852"/>
                      </a:lnTo>
                      <a:lnTo>
                        <a:pt x="1047337" y="616871"/>
                      </a:lnTo>
                      <a:cubicBezTo>
                        <a:pt x="1044260" y="608987"/>
                        <a:pt x="1053546" y="596021"/>
                        <a:pt x="1068080" y="587911"/>
                      </a:cubicBezTo>
                      <a:cubicBezTo>
                        <a:pt x="1075347" y="583855"/>
                        <a:pt x="1082548" y="581783"/>
                        <a:pt x="1088319" y="581709"/>
                      </a:cubicBezTo>
                      <a:close/>
                      <a:moveTo>
                        <a:pt x="438503" y="556208"/>
                      </a:moveTo>
                      <a:cubicBezTo>
                        <a:pt x="444246" y="555535"/>
                        <a:pt x="448708" y="557003"/>
                        <a:pt x="450527" y="560771"/>
                      </a:cubicBezTo>
                      <a:cubicBezTo>
                        <a:pt x="454164" y="568306"/>
                        <a:pt x="445854" y="582188"/>
                        <a:pt x="431966" y="591777"/>
                      </a:cubicBezTo>
                      <a:cubicBezTo>
                        <a:pt x="418077" y="601367"/>
                        <a:pt x="403868" y="603031"/>
                        <a:pt x="400230" y="595496"/>
                      </a:cubicBezTo>
                      <a:cubicBezTo>
                        <a:pt x="396592" y="587961"/>
                        <a:pt x="404902" y="574079"/>
                        <a:pt x="418791" y="564490"/>
                      </a:cubicBezTo>
                      <a:cubicBezTo>
                        <a:pt x="425736" y="559695"/>
                        <a:pt x="432760" y="556882"/>
                        <a:pt x="438503" y="556208"/>
                      </a:cubicBezTo>
                      <a:close/>
                      <a:moveTo>
                        <a:pt x="1652576" y="530203"/>
                      </a:moveTo>
                      <a:cubicBezTo>
                        <a:pt x="1658269" y="529074"/>
                        <a:pt x="1665664" y="529618"/>
                        <a:pt x="1673409" y="532101"/>
                      </a:cubicBezTo>
                      <a:cubicBezTo>
                        <a:pt x="1681155" y="534582"/>
                        <a:pt x="1687785" y="538532"/>
                        <a:pt x="1692244" y="542913"/>
                      </a:cubicBezTo>
                      <a:lnTo>
                        <a:pt x="1693917" y="546773"/>
                      </a:lnTo>
                      <a:lnTo>
                        <a:pt x="1663057" y="548771"/>
                      </a:lnTo>
                      <a:lnTo>
                        <a:pt x="1647232" y="550517"/>
                      </a:lnTo>
                      <a:lnTo>
                        <a:pt x="1641949" y="538330"/>
                      </a:lnTo>
                      <a:cubicBezTo>
                        <a:pt x="1642892" y="534128"/>
                        <a:pt x="1646883" y="531330"/>
                        <a:pt x="1652576" y="530203"/>
                      </a:cubicBezTo>
                      <a:close/>
                      <a:moveTo>
                        <a:pt x="2085280" y="521229"/>
                      </a:moveTo>
                      <a:cubicBezTo>
                        <a:pt x="2090870" y="519516"/>
                        <a:pt x="2095466" y="520152"/>
                        <a:pt x="2097744" y="523544"/>
                      </a:cubicBezTo>
                      <a:lnTo>
                        <a:pt x="2097179" y="534241"/>
                      </a:lnTo>
                      <a:lnTo>
                        <a:pt x="2066250" y="533857"/>
                      </a:lnTo>
                      <a:lnTo>
                        <a:pt x="2066856" y="533011"/>
                      </a:lnTo>
                      <a:cubicBezTo>
                        <a:pt x="2073107" y="527006"/>
                        <a:pt x="2079690" y="522942"/>
                        <a:pt x="2085280" y="521229"/>
                      </a:cubicBezTo>
                      <a:close/>
                      <a:moveTo>
                        <a:pt x="7453" y="521229"/>
                      </a:moveTo>
                      <a:cubicBezTo>
                        <a:pt x="13043" y="519516"/>
                        <a:pt x="17639" y="520152"/>
                        <a:pt x="19918" y="523544"/>
                      </a:cubicBezTo>
                      <a:cubicBezTo>
                        <a:pt x="22197" y="526935"/>
                        <a:pt x="21726" y="532440"/>
                        <a:pt x="19123" y="538598"/>
                      </a:cubicBezTo>
                      <a:lnTo>
                        <a:pt x="14889" y="544511"/>
                      </a:lnTo>
                      <a:lnTo>
                        <a:pt x="3087" y="533344"/>
                      </a:lnTo>
                      <a:lnTo>
                        <a:pt x="0" y="525995"/>
                      </a:lnTo>
                      <a:close/>
                      <a:moveTo>
                        <a:pt x="2657939" y="468844"/>
                      </a:moveTo>
                      <a:cubicBezTo>
                        <a:pt x="2663693" y="469368"/>
                        <a:pt x="2670766" y="472000"/>
                        <a:pt x="2677795" y="476615"/>
                      </a:cubicBezTo>
                      <a:cubicBezTo>
                        <a:pt x="2691854" y="485844"/>
                        <a:pt x="2700412" y="499508"/>
                        <a:pt x="2696912" y="507135"/>
                      </a:cubicBezTo>
                      <a:cubicBezTo>
                        <a:pt x="2693410" y="514762"/>
                        <a:pt x="2679175" y="513465"/>
                        <a:pt x="2665116" y="504236"/>
                      </a:cubicBezTo>
                      <a:cubicBezTo>
                        <a:pt x="2651058" y="495007"/>
                        <a:pt x="2642500" y="481341"/>
                        <a:pt x="2646001" y="473715"/>
                      </a:cubicBezTo>
                      <a:cubicBezTo>
                        <a:pt x="2647751" y="469902"/>
                        <a:pt x="2652185" y="468319"/>
                        <a:pt x="2657939" y="468844"/>
                      </a:cubicBezTo>
                      <a:close/>
                      <a:moveTo>
                        <a:pt x="580113" y="468844"/>
                      </a:moveTo>
                      <a:cubicBezTo>
                        <a:pt x="585867" y="469368"/>
                        <a:pt x="592940" y="472000"/>
                        <a:pt x="599969" y="476615"/>
                      </a:cubicBezTo>
                      <a:cubicBezTo>
                        <a:pt x="614028" y="485844"/>
                        <a:pt x="622585" y="499508"/>
                        <a:pt x="619084" y="507135"/>
                      </a:cubicBezTo>
                      <a:cubicBezTo>
                        <a:pt x="615583" y="514762"/>
                        <a:pt x="601348" y="513465"/>
                        <a:pt x="587290" y="504236"/>
                      </a:cubicBezTo>
                      <a:cubicBezTo>
                        <a:pt x="573230" y="495007"/>
                        <a:pt x="564672" y="481341"/>
                        <a:pt x="568173" y="473715"/>
                      </a:cubicBezTo>
                      <a:cubicBezTo>
                        <a:pt x="569924" y="469902"/>
                        <a:pt x="574358" y="468319"/>
                        <a:pt x="580113" y="468844"/>
                      </a:cubicBezTo>
                      <a:close/>
                      <a:moveTo>
                        <a:pt x="3017188" y="428007"/>
                      </a:moveTo>
                      <a:cubicBezTo>
                        <a:pt x="3022901" y="428988"/>
                        <a:pt x="3026942" y="431684"/>
                        <a:pt x="3027959" y="435860"/>
                      </a:cubicBezTo>
                      <a:cubicBezTo>
                        <a:pt x="3029993" y="444213"/>
                        <a:pt x="3019160" y="455333"/>
                        <a:pt x="3003762" y="460695"/>
                      </a:cubicBezTo>
                      <a:cubicBezTo>
                        <a:pt x="2988364" y="466057"/>
                        <a:pt x="2974232" y="463631"/>
                        <a:pt x="2972198" y="455277"/>
                      </a:cubicBezTo>
                      <a:cubicBezTo>
                        <a:pt x="2970164" y="446924"/>
                        <a:pt x="2980998" y="435804"/>
                        <a:pt x="2996395" y="430442"/>
                      </a:cubicBezTo>
                      <a:cubicBezTo>
                        <a:pt x="3004094" y="427761"/>
                        <a:pt x="3011478" y="427027"/>
                        <a:pt x="3017188" y="428007"/>
                      </a:cubicBezTo>
                      <a:close/>
                      <a:moveTo>
                        <a:pt x="939362" y="428007"/>
                      </a:moveTo>
                      <a:cubicBezTo>
                        <a:pt x="945074" y="428988"/>
                        <a:pt x="949116" y="431684"/>
                        <a:pt x="950133" y="435860"/>
                      </a:cubicBezTo>
                      <a:cubicBezTo>
                        <a:pt x="952167" y="444213"/>
                        <a:pt x="941334" y="455333"/>
                        <a:pt x="925936" y="460695"/>
                      </a:cubicBezTo>
                      <a:cubicBezTo>
                        <a:pt x="910538" y="466057"/>
                        <a:pt x="896406" y="463631"/>
                        <a:pt x="894372" y="455277"/>
                      </a:cubicBezTo>
                      <a:cubicBezTo>
                        <a:pt x="892338" y="446924"/>
                        <a:pt x="903171" y="435804"/>
                        <a:pt x="918569" y="430442"/>
                      </a:cubicBezTo>
                      <a:cubicBezTo>
                        <a:pt x="926268" y="427761"/>
                        <a:pt x="933650" y="427027"/>
                        <a:pt x="939362" y="428007"/>
                      </a:cubicBezTo>
                      <a:close/>
                      <a:moveTo>
                        <a:pt x="3376188" y="423643"/>
                      </a:moveTo>
                      <a:cubicBezTo>
                        <a:pt x="3381931" y="422971"/>
                        <a:pt x="3386393" y="424438"/>
                        <a:pt x="3388211" y="428206"/>
                      </a:cubicBezTo>
                      <a:cubicBezTo>
                        <a:pt x="3391850" y="435741"/>
                        <a:pt x="3383540" y="449623"/>
                        <a:pt x="3369650" y="459212"/>
                      </a:cubicBezTo>
                      <a:cubicBezTo>
                        <a:pt x="3355762" y="468802"/>
                        <a:pt x="3341554" y="470466"/>
                        <a:pt x="3337915" y="462931"/>
                      </a:cubicBezTo>
                      <a:cubicBezTo>
                        <a:pt x="3334278" y="455396"/>
                        <a:pt x="3342587" y="441514"/>
                        <a:pt x="3356476" y="431925"/>
                      </a:cubicBezTo>
                      <a:cubicBezTo>
                        <a:pt x="3363421" y="427130"/>
                        <a:pt x="3370445" y="424317"/>
                        <a:pt x="3376188" y="423643"/>
                      </a:cubicBezTo>
                      <a:close/>
                      <a:moveTo>
                        <a:pt x="1298362" y="423643"/>
                      </a:moveTo>
                      <a:cubicBezTo>
                        <a:pt x="1304104" y="422971"/>
                        <a:pt x="1308566" y="424438"/>
                        <a:pt x="1310385" y="428206"/>
                      </a:cubicBezTo>
                      <a:cubicBezTo>
                        <a:pt x="1314023" y="435741"/>
                        <a:pt x="1305713" y="449623"/>
                        <a:pt x="1291824" y="459212"/>
                      </a:cubicBezTo>
                      <a:cubicBezTo>
                        <a:pt x="1277935" y="468802"/>
                        <a:pt x="1263727" y="470466"/>
                        <a:pt x="1260089" y="462931"/>
                      </a:cubicBezTo>
                      <a:cubicBezTo>
                        <a:pt x="1256451" y="455396"/>
                        <a:pt x="1264761" y="441514"/>
                        <a:pt x="1278650" y="431925"/>
                      </a:cubicBezTo>
                      <a:cubicBezTo>
                        <a:pt x="1285594" y="427130"/>
                        <a:pt x="1292619" y="424317"/>
                        <a:pt x="1298362" y="423643"/>
                      </a:cubicBezTo>
                      <a:close/>
                      <a:moveTo>
                        <a:pt x="2288722" y="373108"/>
                      </a:moveTo>
                      <a:cubicBezTo>
                        <a:pt x="2304569" y="376063"/>
                        <a:pt x="2316505" y="385428"/>
                        <a:pt x="2315384" y="394024"/>
                      </a:cubicBezTo>
                      <a:cubicBezTo>
                        <a:pt x="2314264" y="402621"/>
                        <a:pt x="2300509" y="407196"/>
                        <a:pt x="2284662" y="404241"/>
                      </a:cubicBezTo>
                      <a:cubicBezTo>
                        <a:pt x="2268816" y="401286"/>
                        <a:pt x="2256879" y="391921"/>
                        <a:pt x="2258001" y="383325"/>
                      </a:cubicBezTo>
                      <a:cubicBezTo>
                        <a:pt x="2259122" y="374728"/>
                        <a:pt x="2272876" y="370153"/>
                        <a:pt x="2288722" y="373108"/>
                      </a:cubicBezTo>
                      <a:close/>
                      <a:moveTo>
                        <a:pt x="1925738" y="373108"/>
                      </a:moveTo>
                      <a:cubicBezTo>
                        <a:pt x="1941585" y="376063"/>
                        <a:pt x="1953521" y="385428"/>
                        <a:pt x="1952401" y="394024"/>
                      </a:cubicBezTo>
                      <a:cubicBezTo>
                        <a:pt x="1951280" y="402621"/>
                        <a:pt x="1937526" y="407196"/>
                        <a:pt x="1921679" y="404241"/>
                      </a:cubicBezTo>
                      <a:cubicBezTo>
                        <a:pt x="1905833" y="401286"/>
                        <a:pt x="1893896" y="391921"/>
                        <a:pt x="1895018" y="383325"/>
                      </a:cubicBezTo>
                      <a:cubicBezTo>
                        <a:pt x="1896138" y="374728"/>
                        <a:pt x="1909893" y="370153"/>
                        <a:pt x="1925738" y="373108"/>
                      </a:cubicBezTo>
                      <a:close/>
                      <a:moveTo>
                        <a:pt x="210896" y="373108"/>
                      </a:moveTo>
                      <a:cubicBezTo>
                        <a:pt x="226741" y="376063"/>
                        <a:pt x="238678" y="385428"/>
                        <a:pt x="237558" y="394024"/>
                      </a:cubicBezTo>
                      <a:cubicBezTo>
                        <a:pt x="236436" y="402621"/>
                        <a:pt x="222682" y="407196"/>
                        <a:pt x="206836" y="404241"/>
                      </a:cubicBezTo>
                      <a:cubicBezTo>
                        <a:pt x="190990" y="401286"/>
                        <a:pt x="179053" y="391921"/>
                        <a:pt x="180174" y="383325"/>
                      </a:cubicBezTo>
                      <a:cubicBezTo>
                        <a:pt x="181295" y="374728"/>
                        <a:pt x="195049" y="370153"/>
                        <a:pt x="210896" y="373108"/>
                      </a:cubicBezTo>
                      <a:close/>
                      <a:moveTo>
                        <a:pt x="2814884" y="353608"/>
                      </a:moveTo>
                      <a:cubicBezTo>
                        <a:pt x="2820596" y="354589"/>
                        <a:pt x="2824638" y="357285"/>
                        <a:pt x="2825654" y="361461"/>
                      </a:cubicBezTo>
                      <a:cubicBezTo>
                        <a:pt x="2827689" y="369814"/>
                        <a:pt x="2816856" y="380934"/>
                        <a:pt x="2801458" y="386296"/>
                      </a:cubicBezTo>
                      <a:cubicBezTo>
                        <a:pt x="2786060" y="391657"/>
                        <a:pt x="2771928" y="389232"/>
                        <a:pt x="2769894" y="380878"/>
                      </a:cubicBezTo>
                      <a:cubicBezTo>
                        <a:pt x="2767860" y="372525"/>
                        <a:pt x="2778693" y="361405"/>
                        <a:pt x="2794091" y="356043"/>
                      </a:cubicBezTo>
                      <a:cubicBezTo>
                        <a:pt x="2801790" y="353362"/>
                        <a:pt x="2809172" y="352629"/>
                        <a:pt x="2814884" y="353608"/>
                      </a:cubicBezTo>
                      <a:close/>
                      <a:moveTo>
                        <a:pt x="737058" y="353608"/>
                      </a:moveTo>
                      <a:cubicBezTo>
                        <a:pt x="742770" y="354589"/>
                        <a:pt x="746811" y="357285"/>
                        <a:pt x="747828" y="361461"/>
                      </a:cubicBezTo>
                      <a:cubicBezTo>
                        <a:pt x="749862" y="369814"/>
                        <a:pt x="739029" y="380934"/>
                        <a:pt x="723631" y="386296"/>
                      </a:cubicBezTo>
                      <a:cubicBezTo>
                        <a:pt x="708233" y="391657"/>
                        <a:pt x="694102" y="389232"/>
                        <a:pt x="692067" y="380878"/>
                      </a:cubicBezTo>
                      <a:cubicBezTo>
                        <a:pt x="690033" y="372525"/>
                        <a:pt x="700866" y="361405"/>
                        <a:pt x="716264" y="356043"/>
                      </a:cubicBezTo>
                      <a:cubicBezTo>
                        <a:pt x="723964" y="353362"/>
                        <a:pt x="731346" y="352629"/>
                        <a:pt x="737058" y="353608"/>
                      </a:cubicBezTo>
                      <a:close/>
                      <a:moveTo>
                        <a:pt x="1665646" y="321557"/>
                      </a:moveTo>
                      <a:cubicBezTo>
                        <a:pt x="1671339" y="320428"/>
                        <a:pt x="1678733" y="320972"/>
                        <a:pt x="1686479" y="323454"/>
                      </a:cubicBezTo>
                      <a:cubicBezTo>
                        <a:pt x="1701969" y="328417"/>
                        <a:pt x="1713000" y="339255"/>
                        <a:pt x="1711117" y="347660"/>
                      </a:cubicBezTo>
                      <a:cubicBezTo>
                        <a:pt x="1709234" y="356064"/>
                        <a:pt x="1695149" y="358853"/>
                        <a:pt x="1679659" y="353889"/>
                      </a:cubicBezTo>
                      <a:cubicBezTo>
                        <a:pt x="1664168" y="348925"/>
                        <a:pt x="1653136" y="338088"/>
                        <a:pt x="1655019" y="329684"/>
                      </a:cubicBezTo>
                      <a:cubicBezTo>
                        <a:pt x="1655960" y="325482"/>
                        <a:pt x="1659953" y="322684"/>
                        <a:pt x="1665646" y="321557"/>
                      </a:cubicBezTo>
                      <a:close/>
                      <a:moveTo>
                        <a:pt x="3201584" y="314769"/>
                      </a:moveTo>
                      <a:cubicBezTo>
                        <a:pt x="3207296" y="315750"/>
                        <a:pt x="3211338" y="318446"/>
                        <a:pt x="3212354" y="322622"/>
                      </a:cubicBezTo>
                      <a:cubicBezTo>
                        <a:pt x="3214389" y="330975"/>
                        <a:pt x="3203556" y="342096"/>
                        <a:pt x="3188158" y="347457"/>
                      </a:cubicBezTo>
                      <a:cubicBezTo>
                        <a:pt x="3172760" y="352818"/>
                        <a:pt x="3158628" y="350393"/>
                        <a:pt x="3156594" y="342039"/>
                      </a:cubicBezTo>
                      <a:cubicBezTo>
                        <a:pt x="3154560" y="333686"/>
                        <a:pt x="3165393" y="322566"/>
                        <a:pt x="3180791" y="317204"/>
                      </a:cubicBezTo>
                      <a:cubicBezTo>
                        <a:pt x="3188490" y="314523"/>
                        <a:pt x="3195872" y="313790"/>
                        <a:pt x="3201584" y="314769"/>
                      </a:cubicBezTo>
                      <a:close/>
                      <a:moveTo>
                        <a:pt x="1123758" y="314769"/>
                      </a:moveTo>
                      <a:cubicBezTo>
                        <a:pt x="1129469" y="315750"/>
                        <a:pt x="1133511" y="318446"/>
                        <a:pt x="1134528" y="322622"/>
                      </a:cubicBezTo>
                      <a:cubicBezTo>
                        <a:pt x="1136562" y="330975"/>
                        <a:pt x="1125729" y="342096"/>
                        <a:pt x="1110331" y="347457"/>
                      </a:cubicBezTo>
                      <a:cubicBezTo>
                        <a:pt x="1094933" y="352818"/>
                        <a:pt x="1080802" y="350393"/>
                        <a:pt x="1078767" y="342039"/>
                      </a:cubicBezTo>
                      <a:cubicBezTo>
                        <a:pt x="1076733" y="333686"/>
                        <a:pt x="1087566" y="322566"/>
                        <a:pt x="1102964" y="317204"/>
                      </a:cubicBezTo>
                      <a:cubicBezTo>
                        <a:pt x="1110664" y="314523"/>
                        <a:pt x="1118046" y="313790"/>
                        <a:pt x="1123758" y="314769"/>
                      </a:cubicBezTo>
                      <a:close/>
                      <a:moveTo>
                        <a:pt x="3560584" y="310406"/>
                      </a:moveTo>
                      <a:cubicBezTo>
                        <a:pt x="3566326" y="309732"/>
                        <a:pt x="3570788" y="311201"/>
                        <a:pt x="3572607" y="314968"/>
                      </a:cubicBezTo>
                      <a:cubicBezTo>
                        <a:pt x="3576245" y="322503"/>
                        <a:pt x="3567936" y="336385"/>
                        <a:pt x="3554046" y="345975"/>
                      </a:cubicBezTo>
                      <a:cubicBezTo>
                        <a:pt x="3540157" y="355564"/>
                        <a:pt x="3525949" y="357228"/>
                        <a:pt x="3522311" y="349693"/>
                      </a:cubicBezTo>
                      <a:cubicBezTo>
                        <a:pt x="3518673" y="342158"/>
                        <a:pt x="3526983" y="328276"/>
                        <a:pt x="3540872" y="318687"/>
                      </a:cubicBezTo>
                      <a:cubicBezTo>
                        <a:pt x="3547816" y="313892"/>
                        <a:pt x="3554841" y="311079"/>
                        <a:pt x="3560584" y="310406"/>
                      </a:cubicBezTo>
                      <a:close/>
                      <a:moveTo>
                        <a:pt x="1482757" y="310406"/>
                      </a:moveTo>
                      <a:cubicBezTo>
                        <a:pt x="1488500" y="309732"/>
                        <a:pt x="1492962" y="311201"/>
                        <a:pt x="1494781" y="314968"/>
                      </a:cubicBezTo>
                      <a:cubicBezTo>
                        <a:pt x="1498418" y="322503"/>
                        <a:pt x="1490108" y="336385"/>
                        <a:pt x="1476220" y="345975"/>
                      </a:cubicBezTo>
                      <a:cubicBezTo>
                        <a:pt x="1462330" y="355564"/>
                        <a:pt x="1448122" y="357228"/>
                        <a:pt x="1444484" y="349693"/>
                      </a:cubicBezTo>
                      <a:cubicBezTo>
                        <a:pt x="1440846" y="342158"/>
                        <a:pt x="1449155" y="328276"/>
                        <a:pt x="1463045" y="318687"/>
                      </a:cubicBezTo>
                      <a:cubicBezTo>
                        <a:pt x="1469990" y="313892"/>
                        <a:pt x="1477014" y="311079"/>
                        <a:pt x="1482757" y="310406"/>
                      </a:cubicBezTo>
                      <a:close/>
                      <a:moveTo>
                        <a:pt x="2671008" y="260198"/>
                      </a:moveTo>
                      <a:cubicBezTo>
                        <a:pt x="2676762" y="260722"/>
                        <a:pt x="2683836" y="263355"/>
                        <a:pt x="2690864" y="267969"/>
                      </a:cubicBezTo>
                      <a:cubicBezTo>
                        <a:pt x="2704924" y="277197"/>
                        <a:pt x="2713482" y="290862"/>
                        <a:pt x="2709981" y="298489"/>
                      </a:cubicBezTo>
                      <a:cubicBezTo>
                        <a:pt x="2706480" y="306116"/>
                        <a:pt x="2692245" y="304819"/>
                        <a:pt x="2678186" y="295590"/>
                      </a:cubicBezTo>
                      <a:cubicBezTo>
                        <a:pt x="2664127" y="286361"/>
                        <a:pt x="2655569" y="272696"/>
                        <a:pt x="2659070" y="265069"/>
                      </a:cubicBezTo>
                      <a:cubicBezTo>
                        <a:pt x="2660820" y="261256"/>
                        <a:pt x="2665254" y="259673"/>
                        <a:pt x="2671008" y="260198"/>
                      </a:cubicBezTo>
                      <a:close/>
                      <a:moveTo>
                        <a:pt x="593182" y="260198"/>
                      </a:moveTo>
                      <a:cubicBezTo>
                        <a:pt x="598935" y="260722"/>
                        <a:pt x="606009" y="263355"/>
                        <a:pt x="613038" y="267969"/>
                      </a:cubicBezTo>
                      <a:cubicBezTo>
                        <a:pt x="627097" y="277197"/>
                        <a:pt x="635655" y="290862"/>
                        <a:pt x="632153" y="298489"/>
                      </a:cubicBezTo>
                      <a:cubicBezTo>
                        <a:pt x="628652" y="306116"/>
                        <a:pt x="614417" y="304819"/>
                        <a:pt x="600359" y="295590"/>
                      </a:cubicBezTo>
                      <a:cubicBezTo>
                        <a:pt x="586300" y="286361"/>
                        <a:pt x="577742" y="272696"/>
                        <a:pt x="581243" y="265069"/>
                      </a:cubicBezTo>
                      <a:cubicBezTo>
                        <a:pt x="582994" y="261256"/>
                        <a:pt x="587428" y="259673"/>
                        <a:pt x="593182" y="260198"/>
                      </a:cubicBezTo>
                      <a:close/>
                      <a:moveTo>
                        <a:pt x="2473118" y="259871"/>
                      </a:moveTo>
                      <a:cubicBezTo>
                        <a:pt x="2488964" y="262825"/>
                        <a:pt x="2500900" y="272190"/>
                        <a:pt x="2499780" y="280787"/>
                      </a:cubicBezTo>
                      <a:cubicBezTo>
                        <a:pt x="2498659" y="289383"/>
                        <a:pt x="2484904" y="293959"/>
                        <a:pt x="2469058" y="291003"/>
                      </a:cubicBezTo>
                      <a:cubicBezTo>
                        <a:pt x="2453212" y="288048"/>
                        <a:pt x="2441275" y="278684"/>
                        <a:pt x="2442396" y="270087"/>
                      </a:cubicBezTo>
                      <a:cubicBezTo>
                        <a:pt x="2443517" y="261490"/>
                        <a:pt x="2457272" y="256915"/>
                        <a:pt x="2473118" y="259871"/>
                      </a:cubicBezTo>
                      <a:close/>
                      <a:moveTo>
                        <a:pt x="2110134" y="259871"/>
                      </a:moveTo>
                      <a:cubicBezTo>
                        <a:pt x="2125981" y="262825"/>
                        <a:pt x="2137917" y="272190"/>
                        <a:pt x="2136796" y="280787"/>
                      </a:cubicBezTo>
                      <a:cubicBezTo>
                        <a:pt x="2135676" y="289383"/>
                        <a:pt x="2121921" y="293959"/>
                        <a:pt x="2106074" y="291003"/>
                      </a:cubicBezTo>
                      <a:cubicBezTo>
                        <a:pt x="2090228" y="288048"/>
                        <a:pt x="2078292" y="278684"/>
                        <a:pt x="2079413" y="270087"/>
                      </a:cubicBezTo>
                      <a:cubicBezTo>
                        <a:pt x="2080534" y="261490"/>
                        <a:pt x="2094288" y="256915"/>
                        <a:pt x="2110134" y="259871"/>
                      </a:cubicBezTo>
                      <a:close/>
                      <a:moveTo>
                        <a:pt x="395291" y="259871"/>
                      </a:moveTo>
                      <a:cubicBezTo>
                        <a:pt x="411137" y="262825"/>
                        <a:pt x="423074" y="272190"/>
                        <a:pt x="421953" y="280787"/>
                      </a:cubicBezTo>
                      <a:cubicBezTo>
                        <a:pt x="420832" y="289383"/>
                        <a:pt x="407077" y="293959"/>
                        <a:pt x="391231" y="291003"/>
                      </a:cubicBezTo>
                      <a:cubicBezTo>
                        <a:pt x="375386" y="288048"/>
                        <a:pt x="363449" y="278684"/>
                        <a:pt x="364569" y="270087"/>
                      </a:cubicBezTo>
                      <a:cubicBezTo>
                        <a:pt x="365691" y="261490"/>
                        <a:pt x="379444" y="256915"/>
                        <a:pt x="395291" y="259871"/>
                      </a:cubicBezTo>
                      <a:close/>
                      <a:moveTo>
                        <a:pt x="2999281" y="240370"/>
                      </a:moveTo>
                      <a:cubicBezTo>
                        <a:pt x="3004993" y="241351"/>
                        <a:pt x="3009035" y="244047"/>
                        <a:pt x="3010051" y="248223"/>
                      </a:cubicBezTo>
                      <a:cubicBezTo>
                        <a:pt x="3012086" y="256576"/>
                        <a:pt x="3001253" y="267697"/>
                        <a:pt x="2985854" y="273058"/>
                      </a:cubicBezTo>
                      <a:cubicBezTo>
                        <a:pt x="2970457" y="278419"/>
                        <a:pt x="2956324" y="275995"/>
                        <a:pt x="2954290" y="267640"/>
                      </a:cubicBezTo>
                      <a:cubicBezTo>
                        <a:pt x="2952256" y="259287"/>
                        <a:pt x="2963090" y="248167"/>
                        <a:pt x="2978487" y="242806"/>
                      </a:cubicBezTo>
                      <a:cubicBezTo>
                        <a:pt x="2986187" y="240124"/>
                        <a:pt x="2993568" y="239391"/>
                        <a:pt x="2999281" y="240370"/>
                      </a:cubicBezTo>
                      <a:close/>
                      <a:moveTo>
                        <a:pt x="921454" y="240370"/>
                      </a:moveTo>
                      <a:cubicBezTo>
                        <a:pt x="927167" y="241351"/>
                        <a:pt x="931207" y="244047"/>
                        <a:pt x="932225" y="248223"/>
                      </a:cubicBezTo>
                      <a:cubicBezTo>
                        <a:pt x="934259" y="256576"/>
                        <a:pt x="923425" y="267697"/>
                        <a:pt x="908028" y="273058"/>
                      </a:cubicBezTo>
                      <a:cubicBezTo>
                        <a:pt x="892629" y="278419"/>
                        <a:pt x="878498" y="275995"/>
                        <a:pt x="876464" y="267640"/>
                      </a:cubicBezTo>
                      <a:cubicBezTo>
                        <a:pt x="874430" y="259287"/>
                        <a:pt x="885262" y="248167"/>
                        <a:pt x="900661" y="242806"/>
                      </a:cubicBezTo>
                      <a:cubicBezTo>
                        <a:pt x="908360" y="240124"/>
                        <a:pt x="915742" y="239391"/>
                        <a:pt x="921454" y="240370"/>
                      </a:cubicBezTo>
                      <a:close/>
                      <a:moveTo>
                        <a:pt x="2907325" y="130962"/>
                      </a:moveTo>
                      <a:cubicBezTo>
                        <a:pt x="2913037" y="131943"/>
                        <a:pt x="2917079" y="134638"/>
                        <a:pt x="2918095" y="138815"/>
                      </a:cubicBezTo>
                      <a:cubicBezTo>
                        <a:pt x="2920130" y="147168"/>
                        <a:pt x="2909297" y="158288"/>
                        <a:pt x="2893898" y="163649"/>
                      </a:cubicBezTo>
                      <a:cubicBezTo>
                        <a:pt x="2878501" y="169011"/>
                        <a:pt x="2864368" y="166586"/>
                        <a:pt x="2862334" y="158231"/>
                      </a:cubicBezTo>
                      <a:cubicBezTo>
                        <a:pt x="2860300" y="149878"/>
                        <a:pt x="2871134" y="138758"/>
                        <a:pt x="2886531" y="133397"/>
                      </a:cubicBezTo>
                      <a:cubicBezTo>
                        <a:pt x="2894231" y="130715"/>
                        <a:pt x="2901614" y="129982"/>
                        <a:pt x="2907325" y="130962"/>
                      </a:cubicBezTo>
                      <a:close/>
                      <a:moveTo>
                        <a:pt x="829498" y="130962"/>
                      </a:moveTo>
                      <a:cubicBezTo>
                        <a:pt x="835211" y="131943"/>
                        <a:pt x="839251" y="134638"/>
                        <a:pt x="840269" y="138815"/>
                      </a:cubicBezTo>
                      <a:cubicBezTo>
                        <a:pt x="842303" y="147168"/>
                        <a:pt x="831469" y="158288"/>
                        <a:pt x="816072" y="163649"/>
                      </a:cubicBezTo>
                      <a:cubicBezTo>
                        <a:pt x="800673" y="169011"/>
                        <a:pt x="786542" y="166586"/>
                        <a:pt x="784508" y="158231"/>
                      </a:cubicBezTo>
                      <a:cubicBezTo>
                        <a:pt x="782474" y="149878"/>
                        <a:pt x="793306" y="138758"/>
                        <a:pt x="808705" y="133397"/>
                      </a:cubicBezTo>
                      <a:cubicBezTo>
                        <a:pt x="816404" y="130715"/>
                        <a:pt x="823786" y="129982"/>
                        <a:pt x="829498" y="130962"/>
                      </a:cubicBezTo>
                      <a:close/>
                      <a:moveTo>
                        <a:pt x="1777930" y="124623"/>
                      </a:moveTo>
                      <a:cubicBezTo>
                        <a:pt x="1783623" y="123495"/>
                        <a:pt x="1791017" y="124038"/>
                        <a:pt x="1798763" y="126521"/>
                      </a:cubicBezTo>
                      <a:cubicBezTo>
                        <a:pt x="1814253" y="131485"/>
                        <a:pt x="1825284" y="142322"/>
                        <a:pt x="1823401" y="150726"/>
                      </a:cubicBezTo>
                      <a:cubicBezTo>
                        <a:pt x="1821518" y="159130"/>
                        <a:pt x="1807434" y="161919"/>
                        <a:pt x="1791943" y="156956"/>
                      </a:cubicBezTo>
                      <a:cubicBezTo>
                        <a:pt x="1776452" y="151992"/>
                        <a:pt x="1765420" y="141155"/>
                        <a:pt x="1767303" y="132750"/>
                      </a:cubicBezTo>
                      <a:cubicBezTo>
                        <a:pt x="1768244" y="128548"/>
                        <a:pt x="1772237" y="125750"/>
                        <a:pt x="1777930" y="124623"/>
                      </a:cubicBezTo>
                      <a:close/>
                      <a:moveTo>
                        <a:pt x="3273900" y="119895"/>
                      </a:moveTo>
                      <a:cubicBezTo>
                        <a:pt x="3289844" y="121973"/>
                        <a:pt x="3302130" y="130671"/>
                        <a:pt x="3301341" y="139320"/>
                      </a:cubicBezTo>
                      <a:cubicBezTo>
                        <a:pt x="3300553" y="147969"/>
                        <a:pt x="3286989" y="153297"/>
                        <a:pt x="3271046" y="151220"/>
                      </a:cubicBezTo>
                      <a:cubicBezTo>
                        <a:pt x="3255103" y="149141"/>
                        <a:pt x="3242818" y="140444"/>
                        <a:pt x="3243606" y="131795"/>
                      </a:cubicBezTo>
                      <a:cubicBezTo>
                        <a:pt x="3244394" y="123146"/>
                        <a:pt x="3257957" y="117818"/>
                        <a:pt x="3273900" y="119895"/>
                      </a:cubicBezTo>
                      <a:close/>
                      <a:moveTo>
                        <a:pt x="1196074" y="119895"/>
                      </a:moveTo>
                      <a:cubicBezTo>
                        <a:pt x="1212018" y="121973"/>
                        <a:pt x="1224303" y="130671"/>
                        <a:pt x="1223515" y="139320"/>
                      </a:cubicBezTo>
                      <a:cubicBezTo>
                        <a:pt x="1222726" y="147969"/>
                        <a:pt x="1209163" y="153297"/>
                        <a:pt x="1193220" y="151220"/>
                      </a:cubicBezTo>
                      <a:cubicBezTo>
                        <a:pt x="1177276" y="149141"/>
                        <a:pt x="1164991" y="140444"/>
                        <a:pt x="1165779" y="131795"/>
                      </a:cubicBezTo>
                      <a:cubicBezTo>
                        <a:pt x="1166567" y="123146"/>
                        <a:pt x="1180131" y="117818"/>
                        <a:pt x="1196074" y="119895"/>
                      </a:cubicBezTo>
                      <a:close/>
                      <a:moveTo>
                        <a:pt x="2313276" y="84542"/>
                      </a:moveTo>
                      <a:cubicBezTo>
                        <a:pt x="2318569" y="86618"/>
                        <a:pt x="2324518" y="91112"/>
                        <a:pt x="2329871" y="97530"/>
                      </a:cubicBezTo>
                      <a:cubicBezTo>
                        <a:pt x="2340575" y="110368"/>
                        <a:pt x="2344834" y="126041"/>
                        <a:pt x="2339382" y="132541"/>
                      </a:cubicBezTo>
                      <a:cubicBezTo>
                        <a:pt x="2333931" y="139042"/>
                        <a:pt x="2320835" y="133905"/>
                        <a:pt x="2310131" y="121067"/>
                      </a:cubicBezTo>
                      <a:cubicBezTo>
                        <a:pt x="2299427" y="108231"/>
                        <a:pt x="2295169" y="92556"/>
                        <a:pt x="2300620" y="86056"/>
                      </a:cubicBezTo>
                      <a:cubicBezTo>
                        <a:pt x="2303346" y="82805"/>
                        <a:pt x="2307982" y="82466"/>
                        <a:pt x="2313276" y="84542"/>
                      </a:cubicBezTo>
                      <a:close/>
                      <a:moveTo>
                        <a:pt x="1464540" y="52929"/>
                      </a:moveTo>
                      <a:cubicBezTo>
                        <a:pt x="1470283" y="52255"/>
                        <a:pt x="1474744" y="53724"/>
                        <a:pt x="1476564" y="57491"/>
                      </a:cubicBezTo>
                      <a:cubicBezTo>
                        <a:pt x="1480201" y="65026"/>
                        <a:pt x="1471892" y="78908"/>
                        <a:pt x="1458003" y="88498"/>
                      </a:cubicBezTo>
                      <a:cubicBezTo>
                        <a:pt x="1444113" y="98087"/>
                        <a:pt x="1429905" y="99751"/>
                        <a:pt x="1426268" y="92216"/>
                      </a:cubicBezTo>
                      <a:cubicBezTo>
                        <a:pt x="1422629" y="84681"/>
                        <a:pt x="1430939" y="70799"/>
                        <a:pt x="1444829" y="61210"/>
                      </a:cubicBezTo>
                      <a:cubicBezTo>
                        <a:pt x="1451773" y="56415"/>
                        <a:pt x="1458798" y="53602"/>
                        <a:pt x="1464540" y="52929"/>
                      </a:cubicBezTo>
                      <a:close/>
                      <a:moveTo>
                        <a:pt x="1037664" y="45785"/>
                      </a:moveTo>
                      <a:lnTo>
                        <a:pt x="1031570" y="54294"/>
                      </a:lnTo>
                      <a:cubicBezTo>
                        <a:pt x="1019068" y="66307"/>
                        <a:pt x="1005238" y="70546"/>
                        <a:pt x="1000682" y="63763"/>
                      </a:cubicBezTo>
                      <a:lnTo>
                        <a:pt x="1001408" y="50031"/>
                      </a:lnTo>
                      <a:lnTo>
                        <a:pt x="1022581" y="47143"/>
                      </a:lnTo>
                      <a:close/>
                      <a:moveTo>
                        <a:pt x="2578800" y="33030"/>
                      </a:moveTo>
                      <a:cubicBezTo>
                        <a:pt x="2594647" y="35984"/>
                        <a:pt x="2606583" y="45349"/>
                        <a:pt x="2605462" y="53946"/>
                      </a:cubicBezTo>
                      <a:cubicBezTo>
                        <a:pt x="2604342" y="62542"/>
                        <a:pt x="2590587" y="67117"/>
                        <a:pt x="2574740" y="64162"/>
                      </a:cubicBezTo>
                      <a:cubicBezTo>
                        <a:pt x="2558895" y="61207"/>
                        <a:pt x="2546958" y="51842"/>
                        <a:pt x="2548080" y="43246"/>
                      </a:cubicBezTo>
                      <a:cubicBezTo>
                        <a:pt x="2549200" y="34649"/>
                        <a:pt x="2562955" y="30074"/>
                        <a:pt x="2578800" y="33030"/>
                      </a:cubicBezTo>
                      <a:close/>
                      <a:moveTo>
                        <a:pt x="1641801" y="657"/>
                      </a:moveTo>
                      <a:lnTo>
                        <a:pt x="1637088" y="4261"/>
                      </a:lnTo>
                      <a:cubicBezTo>
                        <a:pt x="1631395" y="5388"/>
                        <a:pt x="1624001" y="4845"/>
                        <a:pt x="1616255" y="2363"/>
                      </a:cubicBezTo>
                      <a:lnTo>
                        <a:pt x="1615886" y="2151"/>
                      </a:lnTo>
                      <a:close/>
                      <a:moveTo>
                        <a:pt x="2148692" y="1"/>
                      </a:moveTo>
                      <a:cubicBezTo>
                        <a:pt x="2164729" y="28"/>
                        <a:pt x="2177722" y="7105"/>
                        <a:pt x="2177711" y="15805"/>
                      </a:cubicBezTo>
                      <a:cubicBezTo>
                        <a:pt x="2177700" y="24506"/>
                        <a:pt x="2164692" y="31537"/>
                        <a:pt x="2148654" y="31510"/>
                      </a:cubicBezTo>
                      <a:cubicBezTo>
                        <a:pt x="2132616" y="31483"/>
                        <a:pt x="2119624" y="24406"/>
                        <a:pt x="2119634" y="15705"/>
                      </a:cubicBezTo>
                      <a:cubicBezTo>
                        <a:pt x="2119644" y="7005"/>
                        <a:pt x="2132654" y="-26"/>
                        <a:pt x="2148692" y="1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87D53936-4F15-479C-BAEA-789D5F7C8E4D}"/>
                    </a:ext>
                  </a:extLst>
                </p:cNvPr>
                <p:cNvSpPr/>
                <p:nvPr/>
              </p:nvSpPr>
              <p:spPr>
                <a:xfrm>
                  <a:off x="2299076" y="2709855"/>
                  <a:ext cx="3631198" cy="360178"/>
                </a:xfrm>
                <a:custGeom>
                  <a:avLst/>
                  <a:gdLst>
                    <a:gd name="connsiteX0" fmla="*/ 2994210 w 5313986"/>
                    <a:gd name="connsiteY0" fmla="*/ 20 h 527093"/>
                    <a:gd name="connsiteX1" fmla="*/ 5298500 w 5313986"/>
                    <a:gd name="connsiteY1" fmla="*/ 395266 h 527093"/>
                    <a:gd name="connsiteX2" fmla="*/ 5313986 w 5313986"/>
                    <a:gd name="connsiteY2" fmla="*/ 410848 h 527093"/>
                    <a:gd name="connsiteX3" fmla="*/ 5310019 w 5313986"/>
                    <a:gd name="connsiteY3" fmla="*/ 409196 h 527093"/>
                    <a:gd name="connsiteX4" fmla="*/ 2820935 w 5313986"/>
                    <a:gd name="connsiteY4" fmla="*/ 172895 h 527093"/>
                    <a:gd name="connsiteX5" fmla="*/ 23779 w 5313986"/>
                    <a:gd name="connsiteY5" fmla="*/ 516451 h 527093"/>
                    <a:gd name="connsiteX6" fmla="*/ 0 w 5313986"/>
                    <a:gd name="connsiteY6" fmla="*/ 527093 h 527093"/>
                    <a:gd name="connsiteX7" fmla="*/ 10016 w 5313986"/>
                    <a:gd name="connsiteY7" fmla="*/ 512883 h 527093"/>
                    <a:gd name="connsiteX8" fmla="*/ 2815367 w 5313986"/>
                    <a:gd name="connsiteY8" fmla="*/ 1621 h 527093"/>
                    <a:gd name="connsiteX9" fmla="*/ 2994210 w 5313986"/>
                    <a:gd name="connsiteY9" fmla="*/ 20 h 52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3986" h="527093">
                      <a:moveTo>
                        <a:pt x="2994210" y="20"/>
                      </a:moveTo>
                      <a:cubicBezTo>
                        <a:pt x="3775387" y="1714"/>
                        <a:pt x="4972237" y="109845"/>
                        <a:pt x="5298500" y="395266"/>
                      </a:cubicBezTo>
                      <a:lnTo>
                        <a:pt x="5313986" y="410848"/>
                      </a:lnTo>
                      <a:lnTo>
                        <a:pt x="5310019" y="409196"/>
                      </a:lnTo>
                      <a:cubicBezTo>
                        <a:pt x="4841241" y="231901"/>
                        <a:pt x="3553834" y="154587"/>
                        <a:pt x="2820935" y="172895"/>
                      </a:cubicBezTo>
                      <a:cubicBezTo>
                        <a:pt x="2088037" y="191203"/>
                        <a:pt x="555207" y="301182"/>
                        <a:pt x="23779" y="516451"/>
                      </a:cubicBezTo>
                      <a:lnTo>
                        <a:pt x="0" y="527093"/>
                      </a:lnTo>
                      <a:lnTo>
                        <a:pt x="10016" y="512883"/>
                      </a:lnTo>
                      <a:cubicBezTo>
                        <a:pt x="347142" y="114691"/>
                        <a:pt x="2024157" y="18290"/>
                        <a:pt x="2815367" y="1621"/>
                      </a:cubicBezTo>
                      <a:cubicBezTo>
                        <a:pt x="2871882" y="430"/>
                        <a:pt x="2931716" y="-115"/>
                        <a:pt x="2994210" y="20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38B13795-2DB0-4617-81B7-B0A25C262E36}"/>
                    </a:ext>
                  </a:extLst>
                </p:cNvPr>
                <p:cNvSpPr/>
                <p:nvPr/>
              </p:nvSpPr>
              <p:spPr>
                <a:xfrm>
                  <a:off x="2311261" y="3147031"/>
                  <a:ext cx="3632675" cy="234010"/>
                </a:xfrm>
                <a:custGeom>
                  <a:avLst/>
                  <a:gdLst>
                    <a:gd name="connsiteX0" fmla="*/ 2970573 w 5316148"/>
                    <a:gd name="connsiteY0" fmla="*/ 257 h 342456"/>
                    <a:gd name="connsiteX1" fmla="*/ 5250461 w 5316148"/>
                    <a:gd name="connsiteY1" fmla="*/ 56495 h 342456"/>
                    <a:gd name="connsiteX2" fmla="*/ 5316148 w 5316148"/>
                    <a:gd name="connsiteY2" fmla="*/ 38806 h 342456"/>
                    <a:gd name="connsiteX3" fmla="*/ 5297805 w 5316148"/>
                    <a:gd name="connsiteY3" fmla="*/ 59412 h 342456"/>
                    <a:gd name="connsiteX4" fmla="*/ 2782296 w 5316148"/>
                    <a:gd name="connsiteY4" fmla="*/ 154327 h 342456"/>
                    <a:gd name="connsiteX5" fmla="*/ 9027 w 5316148"/>
                    <a:gd name="connsiteY5" fmla="*/ 194678 h 342456"/>
                    <a:gd name="connsiteX6" fmla="*/ 0 w 5316148"/>
                    <a:gd name="connsiteY6" fmla="*/ 184347 h 342456"/>
                    <a:gd name="connsiteX7" fmla="*/ 107799 w 5316148"/>
                    <a:gd name="connsiteY7" fmla="*/ 207947 h 342456"/>
                    <a:gd name="connsiteX8" fmla="*/ 2787293 w 5316148"/>
                    <a:gd name="connsiteY8" fmla="*/ 1502 h 342456"/>
                    <a:gd name="connsiteX9" fmla="*/ 2970573 w 5316148"/>
                    <a:gd name="connsiteY9" fmla="*/ 257 h 342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6148" h="342456">
                      <a:moveTo>
                        <a:pt x="2970573" y="257"/>
                      </a:moveTo>
                      <a:cubicBezTo>
                        <a:pt x="3731117" y="7043"/>
                        <a:pt x="4795388" y="145089"/>
                        <a:pt x="5250461" y="56495"/>
                      </a:cubicBezTo>
                      <a:lnTo>
                        <a:pt x="5316148" y="38806"/>
                      </a:lnTo>
                      <a:lnTo>
                        <a:pt x="5297805" y="59412"/>
                      </a:lnTo>
                      <a:cubicBezTo>
                        <a:pt x="4977170" y="359698"/>
                        <a:pt x="3601764" y="137063"/>
                        <a:pt x="2782296" y="154327"/>
                      </a:cubicBezTo>
                      <a:cubicBezTo>
                        <a:pt x="1962829" y="171591"/>
                        <a:pt x="376729" y="541402"/>
                        <a:pt x="9027" y="194678"/>
                      </a:cubicBezTo>
                      <a:lnTo>
                        <a:pt x="0" y="184347"/>
                      </a:lnTo>
                      <a:lnTo>
                        <a:pt x="107799" y="207947"/>
                      </a:lnTo>
                      <a:cubicBezTo>
                        <a:pt x="696380" y="294786"/>
                        <a:pt x="2025079" y="20542"/>
                        <a:pt x="2787293" y="1502"/>
                      </a:cubicBezTo>
                      <a:cubicBezTo>
                        <a:pt x="2845925" y="38"/>
                        <a:pt x="2907194" y="-308"/>
                        <a:pt x="2970573" y="257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EB37465D-160A-4A50-AC8F-BBB6DCC2FE0A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B1A69292-1028-4024-AC3D-F2E778C80433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F2122B63-4D97-4CBE-9970-97E22D710CBC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88A24FD8-427B-420C-AA32-5298E127A5FF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DC191ACA-5433-434E-9016-F09C06F6F487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475E5068-BD09-4D8B-8C5E-32AE487ACC5B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529755EE-6B22-42C9-93B4-7ED785BD3EBD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1C1EA6CE-9C9D-44C3-A79F-46D429311B1E}"/>
              </a:ext>
            </a:extLst>
          </p:cNvPr>
          <p:cNvGrpSpPr/>
          <p:nvPr/>
        </p:nvGrpSpPr>
        <p:grpSpPr>
          <a:xfrm>
            <a:off x="626078" y="4502532"/>
            <a:ext cx="2675981" cy="848574"/>
            <a:chOff x="606424" y="4516860"/>
            <a:chExt cx="2836893" cy="899600"/>
          </a:xfrm>
        </p:grpSpPr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F2F9B92A-243B-4E64-AFDE-C01241986F31}"/>
                </a:ext>
              </a:extLst>
            </p:cNvPr>
            <p:cNvSpPr/>
            <p:nvPr/>
          </p:nvSpPr>
          <p:spPr>
            <a:xfrm rot="20863462">
              <a:off x="866085" y="4572279"/>
              <a:ext cx="2577232" cy="752176"/>
            </a:xfrm>
            <a:custGeom>
              <a:avLst/>
              <a:gdLst>
                <a:gd name="connsiteX0" fmla="*/ 1867933 w 2577232"/>
                <a:gd name="connsiteY0" fmla="*/ 170013 h 752176"/>
                <a:gd name="connsiteX1" fmla="*/ 2569437 w 2577232"/>
                <a:gd name="connsiteY1" fmla="*/ 550364 h 752176"/>
                <a:gd name="connsiteX2" fmla="*/ 2607 w 2577232"/>
                <a:gd name="connsiteY2" fmla="*/ 711010 h 752176"/>
                <a:gd name="connsiteX3" fmla="*/ 0 w 2577232"/>
                <a:gd name="connsiteY3" fmla="*/ 711126 h 752176"/>
                <a:gd name="connsiteX4" fmla="*/ 62733 w 2577232"/>
                <a:gd name="connsiteY4" fmla="*/ 700069 h 752176"/>
                <a:gd name="connsiteX5" fmla="*/ 344040 w 2577232"/>
                <a:gd name="connsiteY5" fmla="*/ 575358 h 752176"/>
                <a:gd name="connsiteX6" fmla="*/ 652310 w 2577232"/>
                <a:gd name="connsiteY6" fmla="*/ 49055 h 752176"/>
                <a:gd name="connsiteX7" fmla="*/ 612931 w 2577232"/>
                <a:gd name="connsiteY7" fmla="*/ 8213 h 752176"/>
                <a:gd name="connsiteX8" fmla="*/ 595967 w 2577232"/>
                <a:gd name="connsiteY8" fmla="*/ 0 h 752176"/>
                <a:gd name="connsiteX9" fmla="*/ 798357 w 2577232"/>
                <a:gd name="connsiteY9" fmla="*/ 15226 h 752176"/>
                <a:gd name="connsiteX10" fmla="*/ 1867933 w 2577232"/>
                <a:gd name="connsiteY10" fmla="*/ 170013 h 75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77232" h="752176">
                  <a:moveTo>
                    <a:pt x="1867933" y="170013"/>
                  </a:moveTo>
                  <a:cubicBezTo>
                    <a:pt x="2315365" y="268248"/>
                    <a:pt x="2631571" y="399614"/>
                    <a:pt x="2569437" y="550364"/>
                  </a:cubicBezTo>
                  <a:cubicBezTo>
                    <a:pt x="2427418" y="894937"/>
                    <a:pt x="862874" y="688891"/>
                    <a:pt x="2607" y="711010"/>
                  </a:cubicBezTo>
                  <a:lnTo>
                    <a:pt x="0" y="711126"/>
                  </a:lnTo>
                  <a:lnTo>
                    <a:pt x="62733" y="700069"/>
                  </a:lnTo>
                  <a:cubicBezTo>
                    <a:pt x="151851" y="678192"/>
                    <a:pt x="249281" y="636249"/>
                    <a:pt x="344040" y="575358"/>
                  </a:cubicBezTo>
                  <a:cubicBezTo>
                    <a:pt x="596732" y="412980"/>
                    <a:pt x="734749" y="177346"/>
                    <a:pt x="652310" y="49055"/>
                  </a:cubicBezTo>
                  <a:cubicBezTo>
                    <a:pt x="642005" y="33019"/>
                    <a:pt x="628743" y="19419"/>
                    <a:pt x="612931" y="8213"/>
                  </a:cubicBezTo>
                  <a:lnTo>
                    <a:pt x="595967" y="0"/>
                  </a:lnTo>
                  <a:lnTo>
                    <a:pt x="798357" y="15226"/>
                  </a:lnTo>
                  <a:cubicBezTo>
                    <a:pt x="1161796" y="46580"/>
                    <a:pt x="1548341" y="99845"/>
                    <a:pt x="1867933" y="17001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6">
                    <a:lumMod val="50000"/>
                  </a:schemeClr>
                </a:gs>
                <a:gs pos="0">
                  <a:srgbClr val="008000"/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D7A3948E-702B-430C-836C-3F3EC669833B}"/>
                </a:ext>
              </a:extLst>
            </p:cNvPr>
            <p:cNvSpPr/>
            <p:nvPr/>
          </p:nvSpPr>
          <p:spPr>
            <a:xfrm rot="20863462">
              <a:off x="1269389" y="4633035"/>
              <a:ext cx="2090628" cy="632985"/>
            </a:xfrm>
            <a:custGeom>
              <a:avLst/>
              <a:gdLst>
                <a:gd name="connsiteX0" fmla="*/ 40685 w 2090628"/>
                <a:gd name="connsiteY0" fmla="*/ 514049 h 632985"/>
                <a:gd name="connsiteX1" fmla="*/ 77494 w 2090628"/>
                <a:gd name="connsiteY1" fmla="*/ 540106 h 632985"/>
                <a:gd name="connsiteX2" fmla="*/ 36857 w 2090628"/>
                <a:gd name="connsiteY2" fmla="*/ 556068 h 632985"/>
                <a:gd name="connsiteX3" fmla="*/ 49 w 2090628"/>
                <a:gd name="connsiteY3" fmla="*/ 530011 h 632985"/>
                <a:gd name="connsiteX4" fmla="*/ 40685 w 2090628"/>
                <a:gd name="connsiteY4" fmla="*/ 514049 h 632985"/>
                <a:gd name="connsiteX5" fmla="*/ 1069712 w 2090628"/>
                <a:gd name="connsiteY5" fmla="*/ 578218 h 632985"/>
                <a:gd name="connsiteX6" fmla="*/ 1102991 w 2090628"/>
                <a:gd name="connsiteY6" fmla="*/ 610352 h 632985"/>
                <a:gd name="connsiteX7" fmla="*/ 1060854 w 2090628"/>
                <a:gd name="connsiteY7" fmla="*/ 619136 h 632985"/>
                <a:gd name="connsiteX8" fmla="*/ 1027573 w 2090628"/>
                <a:gd name="connsiteY8" fmla="*/ 587003 h 632985"/>
                <a:gd name="connsiteX9" fmla="*/ 1041750 w 2090628"/>
                <a:gd name="connsiteY9" fmla="*/ 575957 h 632985"/>
                <a:gd name="connsiteX10" fmla="*/ 1069712 w 2090628"/>
                <a:gd name="connsiteY10" fmla="*/ 578218 h 632985"/>
                <a:gd name="connsiteX11" fmla="*/ 400804 w 2090628"/>
                <a:gd name="connsiteY11" fmla="*/ 424218 h 632985"/>
                <a:gd name="connsiteX12" fmla="*/ 416931 w 2090628"/>
                <a:gd name="connsiteY12" fmla="*/ 430339 h 632985"/>
                <a:gd name="connsiteX13" fmla="*/ 392034 w 2090628"/>
                <a:gd name="connsiteY13" fmla="*/ 471931 h 632985"/>
                <a:gd name="connsiteX14" fmla="*/ 349465 w 2090628"/>
                <a:gd name="connsiteY14" fmla="*/ 476919 h 632985"/>
                <a:gd name="connsiteX15" fmla="*/ 374362 w 2090628"/>
                <a:gd name="connsiteY15" fmla="*/ 435328 h 632985"/>
                <a:gd name="connsiteX16" fmla="*/ 400804 w 2090628"/>
                <a:gd name="connsiteY16" fmla="*/ 424218 h 632985"/>
                <a:gd name="connsiteX17" fmla="*/ 856313 w 2090628"/>
                <a:gd name="connsiteY17" fmla="*/ 458464 h 632985"/>
                <a:gd name="connsiteX18" fmla="*/ 872440 w 2090628"/>
                <a:gd name="connsiteY18" fmla="*/ 464585 h 632985"/>
                <a:gd name="connsiteX19" fmla="*/ 847542 w 2090628"/>
                <a:gd name="connsiteY19" fmla="*/ 506176 h 632985"/>
                <a:gd name="connsiteX20" fmla="*/ 804973 w 2090628"/>
                <a:gd name="connsiteY20" fmla="*/ 511165 h 632985"/>
                <a:gd name="connsiteX21" fmla="*/ 829869 w 2090628"/>
                <a:gd name="connsiteY21" fmla="*/ 469572 h 632985"/>
                <a:gd name="connsiteX22" fmla="*/ 856313 w 2090628"/>
                <a:gd name="connsiteY22" fmla="*/ 458464 h 632985"/>
                <a:gd name="connsiteX23" fmla="*/ 1484518 w 2090628"/>
                <a:gd name="connsiteY23" fmla="*/ 590364 h 632985"/>
                <a:gd name="connsiteX24" fmla="*/ 1521327 w 2090628"/>
                <a:gd name="connsiteY24" fmla="*/ 616420 h 632985"/>
                <a:gd name="connsiteX25" fmla="*/ 1480690 w 2090628"/>
                <a:gd name="connsiteY25" fmla="*/ 632383 h 632985"/>
                <a:gd name="connsiteX26" fmla="*/ 1443881 w 2090628"/>
                <a:gd name="connsiteY26" fmla="*/ 606327 h 632985"/>
                <a:gd name="connsiteX27" fmla="*/ 1484518 w 2090628"/>
                <a:gd name="connsiteY27" fmla="*/ 590364 h 632985"/>
                <a:gd name="connsiteX28" fmla="*/ 1272461 w 2090628"/>
                <a:gd name="connsiteY28" fmla="*/ 458425 h 632985"/>
                <a:gd name="connsiteX29" fmla="*/ 1288083 w 2090628"/>
                <a:gd name="connsiteY29" fmla="*/ 466196 h 632985"/>
                <a:gd name="connsiteX30" fmla="*/ 1260260 w 2090628"/>
                <a:gd name="connsiteY30" fmla="*/ 505044 h 632985"/>
                <a:gd name="connsiteX31" fmla="*/ 1217489 w 2090628"/>
                <a:gd name="connsiteY31" fmla="*/ 505591 h 632985"/>
                <a:gd name="connsiteX32" fmla="*/ 1245313 w 2090628"/>
                <a:gd name="connsiteY32" fmla="*/ 466745 h 632985"/>
                <a:gd name="connsiteX33" fmla="*/ 1272461 w 2090628"/>
                <a:gd name="connsiteY33" fmla="*/ 458425 h 632985"/>
                <a:gd name="connsiteX34" fmla="*/ 590757 w 2090628"/>
                <a:gd name="connsiteY34" fmla="*/ 307029 h 632985"/>
                <a:gd name="connsiteX35" fmla="*/ 617392 w 2090628"/>
                <a:gd name="connsiteY35" fmla="*/ 317453 h 632985"/>
                <a:gd name="connsiteX36" fmla="*/ 643035 w 2090628"/>
                <a:gd name="connsiteY36" fmla="*/ 358392 h 632985"/>
                <a:gd name="connsiteX37" fmla="*/ 600384 w 2090628"/>
                <a:gd name="connsiteY37" fmla="*/ 354504 h 632985"/>
                <a:gd name="connsiteX38" fmla="*/ 574743 w 2090628"/>
                <a:gd name="connsiteY38" fmla="*/ 313563 h 632985"/>
                <a:gd name="connsiteX39" fmla="*/ 590757 w 2090628"/>
                <a:gd name="connsiteY39" fmla="*/ 307029 h 632985"/>
                <a:gd name="connsiteX40" fmla="*/ 1844638 w 2090628"/>
                <a:gd name="connsiteY40" fmla="*/ 500534 h 632985"/>
                <a:gd name="connsiteX41" fmla="*/ 1860766 w 2090628"/>
                <a:gd name="connsiteY41" fmla="*/ 506655 h 632985"/>
                <a:gd name="connsiteX42" fmla="*/ 1835869 w 2090628"/>
                <a:gd name="connsiteY42" fmla="*/ 548246 h 632985"/>
                <a:gd name="connsiteX43" fmla="*/ 1793300 w 2090628"/>
                <a:gd name="connsiteY43" fmla="*/ 553235 h 632985"/>
                <a:gd name="connsiteX44" fmla="*/ 1818197 w 2090628"/>
                <a:gd name="connsiteY44" fmla="*/ 511643 h 632985"/>
                <a:gd name="connsiteX45" fmla="*/ 1844638 w 2090628"/>
                <a:gd name="connsiteY45" fmla="*/ 500534 h 632985"/>
                <a:gd name="connsiteX46" fmla="*/ 1072650 w 2090628"/>
                <a:gd name="connsiteY46" fmla="*/ 252251 h 632985"/>
                <a:gd name="connsiteX47" fmla="*/ 1087099 w 2090628"/>
                <a:gd name="connsiteY47" fmla="*/ 262785 h 632985"/>
                <a:gd name="connsiteX48" fmla="*/ 1054641 w 2090628"/>
                <a:gd name="connsiteY48" fmla="*/ 296099 h 632985"/>
                <a:gd name="connsiteX49" fmla="*/ 1012301 w 2090628"/>
                <a:gd name="connsiteY49" fmla="*/ 288831 h 632985"/>
                <a:gd name="connsiteX50" fmla="*/ 1044759 w 2090628"/>
                <a:gd name="connsiteY50" fmla="*/ 255517 h 632985"/>
                <a:gd name="connsiteX51" fmla="*/ 1072650 w 2090628"/>
                <a:gd name="connsiteY51" fmla="*/ 252251 h 632985"/>
                <a:gd name="connsiteX52" fmla="*/ 801282 w 2090628"/>
                <a:gd name="connsiteY52" fmla="*/ 152453 h 632985"/>
                <a:gd name="connsiteX53" fmla="*/ 815729 w 2090628"/>
                <a:gd name="connsiteY53" fmla="*/ 162987 h 632985"/>
                <a:gd name="connsiteX54" fmla="*/ 783272 w 2090628"/>
                <a:gd name="connsiteY54" fmla="*/ 196300 h 632985"/>
                <a:gd name="connsiteX55" fmla="*/ 740933 w 2090628"/>
                <a:gd name="connsiteY55" fmla="*/ 189033 h 632985"/>
                <a:gd name="connsiteX56" fmla="*/ 773390 w 2090628"/>
                <a:gd name="connsiteY56" fmla="*/ 155719 h 632985"/>
                <a:gd name="connsiteX57" fmla="*/ 801282 w 2090628"/>
                <a:gd name="connsiteY57" fmla="*/ 152453 h 632985"/>
                <a:gd name="connsiteX58" fmla="*/ 342840 w 2090628"/>
                <a:gd name="connsiteY58" fmla="*/ 26715 h 632985"/>
                <a:gd name="connsiteX59" fmla="*/ 378604 w 2090628"/>
                <a:gd name="connsiteY59" fmla="*/ 54771 h 632985"/>
                <a:gd name="connsiteX60" fmla="*/ 337394 w 2090628"/>
                <a:gd name="connsiteY60" fmla="*/ 68475 h 632985"/>
                <a:gd name="connsiteX61" fmla="*/ 301630 w 2090628"/>
                <a:gd name="connsiteY61" fmla="*/ 40418 h 632985"/>
                <a:gd name="connsiteX62" fmla="*/ 342840 w 2090628"/>
                <a:gd name="connsiteY62" fmla="*/ 26715 h 632985"/>
                <a:gd name="connsiteX63" fmla="*/ 2057296 w 2090628"/>
                <a:gd name="connsiteY63" fmla="*/ 391882 h 632985"/>
                <a:gd name="connsiteX64" fmla="*/ 2090348 w 2090628"/>
                <a:gd name="connsiteY64" fmla="*/ 424350 h 632985"/>
                <a:gd name="connsiteX65" fmla="*/ 2048148 w 2090628"/>
                <a:gd name="connsiteY65" fmla="*/ 432706 h 632985"/>
                <a:gd name="connsiteX66" fmla="*/ 2015097 w 2090628"/>
                <a:gd name="connsiteY66" fmla="*/ 400237 h 632985"/>
                <a:gd name="connsiteX67" fmla="*/ 2029352 w 2090628"/>
                <a:gd name="connsiteY67" fmla="*/ 389336 h 632985"/>
                <a:gd name="connsiteX68" fmla="*/ 2057296 w 2090628"/>
                <a:gd name="connsiteY68" fmla="*/ 391882 h 632985"/>
                <a:gd name="connsiteX69" fmla="*/ 1554210 w 2090628"/>
                <a:gd name="connsiteY69" fmla="*/ 246397 h 632985"/>
                <a:gd name="connsiteX70" fmla="*/ 1570338 w 2090628"/>
                <a:gd name="connsiteY70" fmla="*/ 252518 h 632985"/>
                <a:gd name="connsiteX71" fmla="*/ 1545440 w 2090628"/>
                <a:gd name="connsiteY71" fmla="*/ 294109 h 632985"/>
                <a:gd name="connsiteX72" fmla="*/ 1502871 w 2090628"/>
                <a:gd name="connsiteY72" fmla="*/ 299098 h 632985"/>
                <a:gd name="connsiteX73" fmla="*/ 1527769 w 2090628"/>
                <a:gd name="connsiteY73" fmla="*/ 257507 h 632985"/>
                <a:gd name="connsiteX74" fmla="*/ 1554210 w 2090628"/>
                <a:gd name="connsiteY74" fmla="*/ 246397 h 632985"/>
                <a:gd name="connsiteX75" fmla="*/ 608288 w 2090628"/>
                <a:gd name="connsiteY75" fmla="*/ 27154 h 632985"/>
                <a:gd name="connsiteX76" fmla="*/ 634922 w 2090628"/>
                <a:gd name="connsiteY76" fmla="*/ 37577 h 632985"/>
                <a:gd name="connsiteX77" fmla="*/ 660566 w 2090628"/>
                <a:gd name="connsiteY77" fmla="*/ 78517 h 632985"/>
                <a:gd name="connsiteX78" fmla="*/ 617916 w 2090628"/>
                <a:gd name="connsiteY78" fmla="*/ 74628 h 632985"/>
                <a:gd name="connsiteX79" fmla="*/ 592274 w 2090628"/>
                <a:gd name="connsiteY79" fmla="*/ 33687 h 632985"/>
                <a:gd name="connsiteX80" fmla="*/ 608288 w 2090628"/>
                <a:gd name="connsiteY80" fmla="*/ 27154 h 632985"/>
                <a:gd name="connsiteX81" fmla="*/ 1319998 w 2090628"/>
                <a:gd name="connsiteY81" fmla="*/ 100354 h 632985"/>
                <a:gd name="connsiteX82" fmla="*/ 1334444 w 2090628"/>
                <a:gd name="connsiteY82" fmla="*/ 110888 h 632985"/>
                <a:gd name="connsiteX83" fmla="*/ 1301988 w 2090628"/>
                <a:gd name="connsiteY83" fmla="*/ 144202 h 632985"/>
                <a:gd name="connsiteX84" fmla="*/ 1259648 w 2090628"/>
                <a:gd name="connsiteY84" fmla="*/ 136934 h 632985"/>
                <a:gd name="connsiteX85" fmla="*/ 1292106 w 2090628"/>
                <a:gd name="connsiteY85" fmla="*/ 103621 h 632985"/>
                <a:gd name="connsiteX86" fmla="*/ 1319998 w 2090628"/>
                <a:gd name="connsiteY86" fmla="*/ 100354 h 632985"/>
                <a:gd name="connsiteX87" fmla="*/ 1048630 w 2090628"/>
                <a:gd name="connsiteY87" fmla="*/ 556 h 632985"/>
                <a:gd name="connsiteX88" fmla="*/ 1063077 w 2090628"/>
                <a:gd name="connsiteY88" fmla="*/ 11090 h 632985"/>
                <a:gd name="connsiteX89" fmla="*/ 1030619 w 2090628"/>
                <a:gd name="connsiteY89" fmla="*/ 44404 h 632985"/>
                <a:gd name="connsiteX90" fmla="*/ 988279 w 2090628"/>
                <a:gd name="connsiteY90" fmla="*/ 37136 h 632985"/>
                <a:gd name="connsiteX91" fmla="*/ 1020737 w 2090628"/>
                <a:gd name="connsiteY91" fmla="*/ 3824 h 632985"/>
                <a:gd name="connsiteX92" fmla="*/ 1048630 w 2090628"/>
                <a:gd name="connsiteY92" fmla="*/ 556 h 632985"/>
                <a:gd name="connsiteX93" fmla="*/ 1750741 w 2090628"/>
                <a:gd name="connsiteY93" fmla="*/ 144359 h 632985"/>
                <a:gd name="connsiteX94" fmla="*/ 1771409 w 2090628"/>
                <a:gd name="connsiteY94" fmla="*/ 151194 h 632985"/>
                <a:gd name="connsiteX95" fmla="*/ 1766346 w 2090628"/>
                <a:gd name="connsiteY95" fmla="*/ 153321 h 632985"/>
                <a:gd name="connsiteX96" fmla="*/ 1750218 w 2090628"/>
                <a:gd name="connsiteY96" fmla="*/ 147201 h 63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2090628" h="632985">
                  <a:moveTo>
                    <a:pt x="40685" y="514049"/>
                  </a:moveTo>
                  <a:cubicBezTo>
                    <a:pt x="62070" y="516836"/>
                    <a:pt x="78551" y="528501"/>
                    <a:pt x="77494" y="540106"/>
                  </a:cubicBezTo>
                  <a:cubicBezTo>
                    <a:pt x="76437" y="551707"/>
                    <a:pt x="58242" y="558854"/>
                    <a:pt x="36857" y="556068"/>
                  </a:cubicBezTo>
                  <a:cubicBezTo>
                    <a:pt x="15471" y="553279"/>
                    <a:pt x="-1008" y="541613"/>
                    <a:pt x="49" y="530011"/>
                  </a:cubicBezTo>
                  <a:cubicBezTo>
                    <a:pt x="1106" y="518410"/>
                    <a:pt x="19299" y="511263"/>
                    <a:pt x="40685" y="514049"/>
                  </a:cubicBezTo>
                  <a:close/>
                  <a:moveTo>
                    <a:pt x="1069712" y="578218"/>
                  </a:moveTo>
                  <a:cubicBezTo>
                    <a:pt x="1090538" y="584667"/>
                    <a:pt x="1105437" y="599053"/>
                    <a:pt x="1102991" y="610352"/>
                  </a:cubicBezTo>
                  <a:cubicBezTo>
                    <a:pt x="1100546" y="621650"/>
                    <a:pt x="1081681" y="625583"/>
                    <a:pt x="1060854" y="619136"/>
                  </a:cubicBezTo>
                  <a:cubicBezTo>
                    <a:pt x="1040026" y="612689"/>
                    <a:pt x="1025127" y="598303"/>
                    <a:pt x="1027573" y="587003"/>
                  </a:cubicBezTo>
                  <a:cubicBezTo>
                    <a:pt x="1028798" y="581354"/>
                    <a:pt x="1034126" y="577546"/>
                    <a:pt x="1041750" y="575957"/>
                  </a:cubicBezTo>
                  <a:cubicBezTo>
                    <a:pt x="1049374" y="574367"/>
                    <a:pt x="1059298" y="574995"/>
                    <a:pt x="1069712" y="578218"/>
                  </a:cubicBezTo>
                  <a:close/>
                  <a:moveTo>
                    <a:pt x="400804" y="424218"/>
                  </a:moveTo>
                  <a:cubicBezTo>
                    <a:pt x="408506" y="423316"/>
                    <a:pt x="414492" y="425285"/>
                    <a:pt x="416931" y="430339"/>
                  </a:cubicBezTo>
                  <a:cubicBezTo>
                    <a:pt x="421811" y="440446"/>
                    <a:pt x="410666" y="459068"/>
                    <a:pt x="392034" y="471931"/>
                  </a:cubicBezTo>
                  <a:cubicBezTo>
                    <a:pt x="373404" y="484795"/>
                    <a:pt x="354345" y="487027"/>
                    <a:pt x="349465" y="476919"/>
                  </a:cubicBezTo>
                  <a:cubicBezTo>
                    <a:pt x="344585" y="466812"/>
                    <a:pt x="355732" y="448191"/>
                    <a:pt x="374362" y="435328"/>
                  </a:cubicBezTo>
                  <a:cubicBezTo>
                    <a:pt x="383677" y="428896"/>
                    <a:pt x="393101" y="425123"/>
                    <a:pt x="400804" y="424218"/>
                  </a:cubicBezTo>
                  <a:close/>
                  <a:moveTo>
                    <a:pt x="856313" y="458464"/>
                  </a:moveTo>
                  <a:cubicBezTo>
                    <a:pt x="864015" y="457562"/>
                    <a:pt x="870000" y="459531"/>
                    <a:pt x="872440" y="464585"/>
                  </a:cubicBezTo>
                  <a:cubicBezTo>
                    <a:pt x="877320" y="474691"/>
                    <a:pt x="866174" y="493314"/>
                    <a:pt x="847542" y="506176"/>
                  </a:cubicBezTo>
                  <a:cubicBezTo>
                    <a:pt x="828911" y="519039"/>
                    <a:pt x="809853" y="521272"/>
                    <a:pt x="804973" y="511165"/>
                  </a:cubicBezTo>
                  <a:cubicBezTo>
                    <a:pt x="800093" y="501058"/>
                    <a:pt x="811240" y="482435"/>
                    <a:pt x="829869" y="469572"/>
                  </a:cubicBezTo>
                  <a:cubicBezTo>
                    <a:pt x="839187" y="463142"/>
                    <a:pt x="848608" y="459367"/>
                    <a:pt x="856313" y="458464"/>
                  </a:cubicBezTo>
                  <a:close/>
                  <a:moveTo>
                    <a:pt x="1484518" y="590364"/>
                  </a:moveTo>
                  <a:cubicBezTo>
                    <a:pt x="1505903" y="593153"/>
                    <a:pt x="1522384" y="604818"/>
                    <a:pt x="1521327" y="616420"/>
                  </a:cubicBezTo>
                  <a:cubicBezTo>
                    <a:pt x="1520270" y="628023"/>
                    <a:pt x="1502075" y="635170"/>
                    <a:pt x="1480690" y="632383"/>
                  </a:cubicBezTo>
                  <a:cubicBezTo>
                    <a:pt x="1459304" y="629596"/>
                    <a:pt x="1442825" y="617930"/>
                    <a:pt x="1443881" y="606327"/>
                  </a:cubicBezTo>
                  <a:cubicBezTo>
                    <a:pt x="1444939" y="594725"/>
                    <a:pt x="1463132" y="587579"/>
                    <a:pt x="1484518" y="590364"/>
                  </a:cubicBezTo>
                  <a:close/>
                  <a:moveTo>
                    <a:pt x="1272461" y="458425"/>
                  </a:moveTo>
                  <a:cubicBezTo>
                    <a:pt x="1280201" y="458326"/>
                    <a:pt x="1286020" y="460908"/>
                    <a:pt x="1288083" y="466196"/>
                  </a:cubicBezTo>
                  <a:cubicBezTo>
                    <a:pt x="1292211" y="476773"/>
                    <a:pt x="1279755" y="494167"/>
                    <a:pt x="1260260" y="505044"/>
                  </a:cubicBezTo>
                  <a:cubicBezTo>
                    <a:pt x="1240764" y="515924"/>
                    <a:pt x="1221615" y="516168"/>
                    <a:pt x="1217489" y="505591"/>
                  </a:cubicBezTo>
                  <a:cubicBezTo>
                    <a:pt x="1213360" y="495016"/>
                    <a:pt x="1225818" y="477623"/>
                    <a:pt x="1245313" y="466745"/>
                  </a:cubicBezTo>
                  <a:cubicBezTo>
                    <a:pt x="1255060" y="461304"/>
                    <a:pt x="1264722" y="458524"/>
                    <a:pt x="1272461" y="458425"/>
                  </a:cubicBezTo>
                  <a:close/>
                  <a:moveTo>
                    <a:pt x="590757" y="307029"/>
                  </a:moveTo>
                  <a:cubicBezTo>
                    <a:pt x="598476" y="307732"/>
                    <a:pt x="607963" y="311263"/>
                    <a:pt x="617392" y="317453"/>
                  </a:cubicBezTo>
                  <a:cubicBezTo>
                    <a:pt x="636250" y="329833"/>
                    <a:pt x="647730" y="348162"/>
                    <a:pt x="643035" y="358392"/>
                  </a:cubicBezTo>
                  <a:cubicBezTo>
                    <a:pt x="638337" y="368623"/>
                    <a:pt x="619243" y="366883"/>
                    <a:pt x="600384" y="354504"/>
                  </a:cubicBezTo>
                  <a:cubicBezTo>
                    <a:pt x="581527" y="342124"/>
                    <a:pt x="570047" y="323792"/>
                    <a:pt x="574743" y="313563"/>
                  </a:cubicBezTo>
                  <a:cubicBezTo>
                    <a:pt x="577091" y="308449"/>
                    <a:pt x="583039" y="306325"/>
                    <a:pt x="590757" y="307029"/>
                  </a:cubicBezTo>
                  <a:close/>
                  <a:moveTo>
                    <a:pt x="1844638" y="500534"/>
                  </a:moveTo>
                  <a:cubicBezTo>
                    <a:pt x="1852342" y="499632"/>
                    <a:pt x="1858328" y="501601"/>
                    <a:pt x="1860766" y="506655"/>
                  </a:cubicBezTo>
                  <a:cubicBezTo>
                    <a:pt x="1865646" y="516761"/>
                    <a:pt x="1854500" y="535383"/>
                    <a:pt x="1835869" y="548246"/>
                  </a:cubicBezTo>
                  <a:cubicBezTo>
                    <a:pt x="1817238" y="561109"/>
                    <a:pt x="1798180" y="563342"/>
                    <a:pt x="1793300" y="553235"/>
                  </a:cubicBezTo>
                  <a:cubicBezTo>
                    <a:pt x="1788420" y="543127"/>
                    <a:pt x="1799567" y="524505"/>
                    <a:pt x="1818197" y="511643"/>
                  </a:cubicBezTo>
                  <a:cubicBezTo>
                    <a:pt x="1827513" y="505212"/>
                    <a:pt x="1836935" y="501437"/>
                    <a:pt x="1844638" y="500534"/>
                  </a:cubicBezTo>
                  <a:close/>
                  <a:moveTo>
                    <a:pt x="1072650" y="252251"/>
                  </a:moveTo>
                  <a:cubicBezTo>
                    <a:pt x="1080314" y="253567"/>
                    <a:pt x="1085734" y="257183"/>
                    <a:pt x="1087099" y="262785"/>
                  </a:cubicBezTo>
                  <a:cubicBezTo>
                    <a:pt x="1089827" y="273990"/>
                    <a:pt x="1075296" y="288906"/>
                    <a:pt x="1054641" y="296099"/>
                  </a:cubicBezTo>
                  <a:cubicBezTo>
                    <a:pt x="1033986" y="303291"/>
                    <a:pt x="1015029" y="300037"/>
                    <a:pt x="1012301" y="288831"/>
                  </a:cubicBezTo>
                  <a:cubicBezTo>
                    <a:pt x="1009573" y="277626"/>
                    <a:pt x="1024106" y="262710"/>
                    <a:pt x="1044759" y="255517"/>
                  </a:cubicBezTo>
                  <a:cubicBezTo>
                    <a:pt x="1055086" y="251921"/>
                    <a:pt x="1064991" y="250937"/>
                    <a:pt x="1072650" y="252251"/>
                  </a:cubicBezTo>
                  <a:close/>
                  <a:moveTo>
                    <a:pt x="801282" y="152453"/>
                  </a:moveTo>
                  <a:cubicBezTo>
                    <a:pt x="808944" y="153768"/>
                    <a:pt x="814365" y="157385"/>
                    <a:pt x="815729" y="162987"/>
                  </a:cubicBezTo>
                  <a:cubicBezTo>
                    <a:pt x="818458" y="174191"/>
                    <a:pt x="803927" y="189108"/>
                    <a:pt x="783272" y="196300"/>
                  </a:cubicBezTo>
                  <a:cubicBezTo>
                    <a:pt x="762617" y="203491"/>
                    <a:pt x="743661" y="200238"/>
                    <a:pt x="740933" y="189033"/>
                  </a:cubicBezTo>
                  <a:cubicBezTo>
                    <a:pt x="738204" y="177828"/>
                    <a:pt x="752735" y="162912"/>
                    <a:pt x="773390" y="155719"/>
                  </a:cubicBezTo>
                  <a:cubicBezTo>
                    <a:pt x="783717" y="152123"/>
                    <a:pt x="793619" y="151140"/>
                    <a:pt x="801282" y="152453"/>
                  </a:cubicBezTo>
                  <a:close/>
                  <a:moveTo>
                    <a:pt x="342840" y="26715"/>
                  </a:moveTo>
                  <a:cubicBezTo>
                    <a:pt x="364095" y="30677"/>
                    <a:pt x="380106" y="43240"/>
                    <a:pt x="378604" y="54771"/>
                  </a:cubicBezTo>
                  <a:cubicBezTo>
                    <a:pt x="377100" y="66302"/>
                    <a:pt x="358649" y="72440"/>
                    <a:pt x="337394" y="68475"/>
                  </a:cubicBezTo>
                  <a:cubicBezTo>
                    <a:pt x="316138" y="64511"/>
                    <a:pt x="300126" y="51950"/>
                    <a:pt x="301630" y="40418"/>
                  </a:cubicBezTo>
                  <a:cubicBezTo>
                    <a:pt x="303133" y="28886"/>
                    <a:pt x="321584" y="22749"/>
                    <a:pt x="342840" y="26715"/>
                  </a:cubicBezTo>
                  <a:close/>
                  <a:moveTo>
                    <a:pt x="2057296" y="391882"/>
                  </a:moveTo>
                  <a:cubicBezTo>
                    <a:pt x="2078074" y="398538"/>
                    <a:pt x="2092872" y="413075"/>
                    <a:pt x="2090348" y="424350"/>
                  </a:cubicBezTo>
                  <a:cubicBezTo>
                    <a:pt x="2087819" y="435623"/>
                    <a:pt x="2068929" y="439364"/>
                    <a:pt x="2048148" y="432706"/>
                  </a:cubicBezTo>
                  <a:cubicBezTo>
                    <a:pt x="2027368" y="426047"/>
                    <a:pt x="2012571" y="411511"/>
                    <a:pt x="2015097" y="400237"/>
                  </a:cubicBezTo>
                  <a:cubicBezTo>
                    <a:pt x="2016359" y="394601"/>
                    <a:pt x="2021714" y="390847"/>
                    <a:pt x="2029352" y="389336"/>
                  </a:cubicBezTo>
                  <a:cubicBezTo>
                    <a:pt x="2036987" y="387821"/>
                    <a:pt x="2046906" y="388551"/>
                    <a:pt x="2057296" y="391882"/>
                  </a:cubicBezTo>
                  <a:close/>
                  <a:moveTo>
                    <a:pt x="1554210" y="246397"/>
                  </a:moveTo>
                  <a:cubicBezTo>
                    <a:pt x="1561914" y="245496"/>
                    <a:pt x="1567898" y="247464"/>
                    <a:pt x="1570338" y="252518"/>
                  </a:cubicBezTo>
                  <a:cubicBezTo>
                    <a:pt x="1575218" y="262625"/>
                    <a:pt x="1564071" y="281246"/>
                    <a:pt x="1545440" y="294109"/>
                  </a:cubicBezTo>
                  <a:cubicBezTo>
                    <a:pt x="1526811" y="306973"/>
                    <a:pt x="1507752" y="309205"/>
                    <a:pt x="1502871" y="299098"/>
                  </a:cubicBezTo>
                  <a:cubicBezTo>
                    <a:pt x="1497992" y="288990"/>
                    <a:pt x="1509137" y="270369"/>
                    <a:pt x="1527769" y="257507"/>
                  </a:cubicBezTo>
                  <a:cubicBezTo>
                    <a:pt x="1537084" y="251075"/>
                    <a:pt x="1546506" y="247301"/>
                    <a:pt x="1554210" y="246397"/>
                  </a:cubicBezTo>
                  <a:close/>
                  <a:moveTo>
                    <a:pt x="608288" y="27154"/>
                  </a:moveTo>
                  <a:cubicBezTo>
                    <a:pt x="616006" y="27856"/>
                    <a:pt x="625495" y="31388"/>
                    <a:pt x="634922" y="37577"/>
                  </a:cubicBezTo>
                  <a:cubicBezTo>
                    <a:pt x="653782" y="49956"/>
                    <a:pt x="665262" y="68286"/>
                    <a:pt x="660566" y="78517"/>
                  </a:cubicBezTo>
                  <a:cubicBezTo>
                    <a:pt x="655869" y="88747"/>
                    <a:pt x="636775" y="87008"/>
                    <a:pt x="617916" y="74628"/>
                  </a:cubicBezTo>
                  <a:cubicBezTo>
                    <a:pt x="599058" y="62248"/>
                    <a:pt x="587578" y="43918"/>
                    <a:pt x="592274" y="33687"/>
                  </a:cubicBezTo>
                  <a:cubicBezTo>
                    <a:pt x="594622" y="28572"/>
                    <a:pt x="600569" y="26449"/>
                    <a:pt x="608288" y="27154"/>
                  </a:cubicBezTo>
                  <a:close/>
                  <a:moveTo>
                    <a:pt x="1319998" y="100354"/>
                  </a:moveTo>
                  <a:cubicBezTo>
                    <a:pt x="1327660" y="101670"/>
                    <a:pt x="1333082" y="105287"/>
                    <a:pt x="1334444" y="110888"/>
                  </a:cubicBezTo>
                  <a:cubicBezTo>
                    <a:pt x="1337174" y="122093"/>
                    <a:pt x="1322643" y="137011"/>
                    <a:pt x="1301988" y="144202"/>
                  </a:cubicBezTo>
                  <a:cubicBezTo>
                    <a:pt x="1281333" y="151393"/>
                    <a:pt x="1262377" y="148140"/>
                    <a:pt x="1259648" y="136934"/>
                  </a:cubicBezTo>
                  <a:cubicBezTo>
                    <a:pt x="1256920" y="125730"/>
                    <a:pt x="1271451" y="110813"/>
                    <a:pt x="1292106" y="103621"/>
                  </a:cubicBezTo>
                  <a:cubicBezTo>
                    <a:pt x="1302433" y="100024"/>
                    <a:pt x="1312336" y="99041"/>
                    <a:pt x="1319998" y="100354"/>
                  </a:cubicBezTo>
                  <a:close/>
                  <a:moveTo>
                    <a:pt x="1048630" y="556"/>
                  </a:moveTo>
                  <a:cubicBezTo>
                    <a:pt x="1056292" y="1872"/>
                    <a:pt x="1061714" y="5488"/>
                    <a:pt x="1063077" y="11090"/>
                  </a:cubicBezTo>
                  <a:cubicBezTo>
                    <a:pt x="1065807" y="22295"/>
                    <a:pt x="1051276" y="37212"/>
                    <a:pt x="1030619" y="44404"/>
                  </a:cubicBezTo>
                  <a:cubicBezTo>
                    <a:pt x="1009966" y="51595"/>
                    <a:pt x="991008" y="48344"/>
                    <a:pt x="988279" y="37136"/>
                  </a:cubicBezTo>
                  <a:cubicBezTo>
                    <a:pt x="985551" y="25931"/>
                    <a:pt x="1000083" y="11015"/>
                    <a:pt x="1020737" y="3824"/>
                  </a:cubicBezTo>
                  <a:cubicBezTo>
                    <a:pt x="1031066" y="226"/>
                    <a:pt x="1040967" y="-757"/>
                    <a:pt x="1048630" y="556"/>
                  </a:cubicBezTo>
                  <a:close/>
                  <a:moveTo>
                    <a:pt x="1750741" y="144359"/>
                  </a:moveTo>
                  <a:lnTo>
                    <a:pt x="1771409" y="151194"/>
                  </a:lnTo>
                  <a:lnTo>
                    <a:pt x="1766346" y="153321"/>
                  </a:lnTo>
                  <a:cubicBezTo>
                    <a:pt x="1758642" y="154223"/>
                    <a:pt x="1752658" y="152255"/>
                    <a:pt x="1750218" y="147201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8E7634D2-549F-4AFA-9DE9-605C91B11B56}"/>
                </a:ext>
              </a:extLst>
            </p:cNvPr>
            <p:cNvSpPr/>
            <p:nvPr/>
          </p:nvSpPr>
          <p:spPr>
            <a:xfrm rot="20863462">
              <a:off x="1419844" y="4516860"/>
              <a:ext cx="1940895" cy="420582"/>
            </a:xfrm>
            <a:custGeom>
              <a:avLst/>
              <a:gdLst>
                <a:gd name="connsiteX0" fmla="*/ 1243504 w 1940895"/>
                <a:gd name="connsiteY0" fmla="*/ 162463 h 420582"/>
                <a:gd name="connsiteX1" fmla="*/ 1914296 w 1940895"/>
                <a:gd name="connsiteY1" fmla="*/ 397163 h 420582"/>
                <a:gd name="connsiteX2" fmla="*/ 1940895 w 1940895"/>
                <a:gd name="connsiteY2" fmla="*/ 420582 h 420582"/>
                <a:gd name="connsiteX3" fmla="*/ 1898963 w 1940895"/>
                <a:gd name="connsiteY3" fmla="*/ 401595 h 420582"/>
                <a:gd name="connsiteX4" fmla="*/ 393308 w 1940895"/>
                <a:gd name="connsiteY4" fmla="*/ 141723 h 420582"/>
                <a:gd name="connsiteX5" fmla="*/ 78107 w 1940895"/>
                <a:gd name="connsiteY5" fmla="*/ 120712 h 420582"/>
                <a:gd name="connsiteX6" fmla="*/ 77691 w 1940895"/>
                <a:gd name="connsiteY6" fmla="*/ 102114 h 420582"/>
                <a:gd name="connsiteX7" fmla="*/ 56903 w 1940895"/>
                <a:gd name="connsiteY7" fmla="*/ 49326 h 420582"/>
                <a:gd name="connsiteX8" fmla="*/ 17524 w 1940895"/>
                <a:gd name="connsiteY8" fmla="*/ 8484 h 420582"/>
                <a:gd name="connsiteX9" fmla="*/ 0 w 1940895"/>
                <a:gd name="connsiteY9" fmla="*/ 0 h 420582"/>
                <a:gd name="connsiteX10" fmla="*/ 68452 w 1940895"/>
                <a:gd name="connsiteY10" fmla="*/ 4297 h 420582"/>
                <a:gd name="connsiteX11" fmla="*/ 1243504 w 1940895"/>
                <a:gd name="connsiteY11" fmla="*/ 162463 h 420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40895" h="420582">
                  <a:moveTo>
                    <a:pt x="1243504" y="162463"/>
                  </a:moveTo>
                  <a:cubicBezTo>
                    <a:pt x="1547712" y="227051"/>
                    <a:pt x="1796044" y="306660"/>
                    <a:pt x="1914296" y="397163"/>
                  </a:cubicBezTo>
                  <a:lnTo>
                    <a:pt x="1940895" y="420582"/>
                  </a:lnTo>
                  <a:lnTo>
                    <a:pt x="1898963" y="401595"/>
                  </a:lnTo>
                  <a:cubicBezTo>
                    <a:pt x="1609029" y="281871"/>
                    <a:pt x="987799" y="189724"/>
                    <a:pt x="393308" y="141723"/>
                  </a:cubicBezTo>
                  <a:lnTo>
                    <a:pt x="78107" y="120712"/>
                  </a:lnTo>
                  <a:lnTo>
                    <a:pt x="77691" y="102114"/>
                  </a:lnTo>
                  <a:cubicBezTo>
                    <a:pt x="74068" y="83077"/>
                    <a:pt x="67208" y="65363"/>
                    <a:pt x="56903" y="49326"/>
                  </a:cubicBezTo>
                  <a:cubicBezTo>
                    <a:pt x="46598" y="33290"/>
                    <a:pt x="33337" y="19690"/>
                    <a:pt x="17524" y="8484"/>
                  </a:cubicBezTo>
                  <a:lnTo>
                    <a:pt x="0" y="0"/>
                  </a:lnTo>
                  <a:lnTo>
                    <a:pt x="68452" y="4297"/>
                  </a:lnTo>
                  <a:cubicBezTo>
                    <a:pt x="457633" y="32204"/>
                    <a:pt x="888595" y="87111"/>
                    <a:pt x="1243504" y="16246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2F47E0D3-CE96-424E-8AC4-F92E74633E8A}"/>
                </a:ext>
              </a:extLst>
            </p:cNvPr>
            <p:cNvSpPr/>
            <p:nvPr/>
          </p:nvSpPr>
          <p:spPr>
            <a:xfrm rot="20863462">
              <a:off x="932113" y="5205714"/>
              <a:ext cx="2335352" cy="137878"/>
            </a:xfrm>
            <a:custGeom>
              <a:avLst/>
              <a:gdLst>
                <a:gd name="connsiteX0" fmla="*/ 2335352 w 2335352"/>
                <a:gd name="connsiteY0" fmla="*/ 82811 h 137878"/>
                <a:gd name="connsiteX1" fmla="*/ 2238726 w 2335352"/>
                <a:gd name="connsiteY1" fmla="*/ 103423 h 137878"/>
                <a:gd name="connsiteX2" fmla="*/ 11903 w 2335352"/>
                <a:gd name="connsiteY2" fmla="*/ 96712 h 137878"/>
                <a:gd name="connsiteX3" fmla="*/ 0 w 2335352"/>
                <a:gd name="connsiteY3" fmla="*/ 97193 h 137878"/>
                <a:gd name="connsiteX4" fmla="*/ 64819 w 2335352"/>
                <a:gd name="connsiteY4" fmla="*/ 85768 h 137878"/>
                <a:gd name="connsiteX5" fmla="*/ 250884 w 2335352"/>
                <a:gd name="connsiteY5" fmla="*/ 15591 h 137878"/>
                <a:gd name="connsiteX6" fmla="*/ 278113 w 2335352"/>
                <a:gd name="connsiteY6" fmla="*/ 0 h 137878"/>
                <a:gd name="connsiteX7" fmla="*/ 447420 w 2335352"/>
                <a:gd name="connsiteY7" fmla="*/ 5099 h 137878"/>
                <a:gd name="connsiteX8" fmla="*/ 2298444 w 2335352"/>
                <a:gd name="connsiteY8" fmla="*/ 87302 h 137878"/>
                <a:gd name="connsiteX9" fmla="*/ 2335352 w 2335352"/>
                <a:gd name="connsiteY9" fmla="*/ 82811 h 137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35352" h="137878">
                  <a:moveTo>
                    <a:pt x="2335352" y="82811"/>
                  </a:moveTo>
                  <a:lnTo>
                    <a:pt x="2238726" y="103423"/>
                  </a:lnTo>
                  <a:cubicBezTo>
                    <a:pt x="1698459" y="191876"/>
                    <a:pt x="657103" y="80123"/>
                    <a:pt x="11903" y="96712"/>
                  </a:cubicBezTo>
                  <a:lnTo>
                    <a:pt x="0" y="97193"/>
                  </a:lnTo>
                  <a:lnTo>
                    <a:pt x="64819" y="85768"/>
                  </a:lnTo>
                  <a:cubicBezTo>
                    <a:pt x="124231" y="71183"/>
                    <a:pt x="187337" y="47680"/>
                    <a:pt x="250884" y="15591"/>
                  </a:cubicBezTo>
                  <a:lnTo>
                    <a:pt x="278113" y="0"/>
                  </a:lnTo>
                  <a:lnTo>
                    <a:pt x="447420" y="5099"/>
                  </a:lnTo>
                  <a:cubicBezTo>
                    <a:pt x="1079100" y="33515"/>
                    <a:pt x="1851149" y="123606"/>
                    <a:pt x="2298444" y="87302"/>
                  </a:cubicBezTo>
                  <a:lnTo>
                    <a:pt x="2335352" y="82811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97232116-5BDF-4DEA-8EC6-84E2807C292B}"/>
                </a:ext>
              </a:extLst>
            </p:cNvPr>
            <p:cNvGrpSpPr/>
            <p:nvPr/>
          </p:nvGrpSpPr>
          <p:grpSpPr>
            <a:xfrm>
              <a:off x="606424" y="4882376"/>
              <a:ext cx="1051969" cy="534084"/>
              <a:chOff x="4875912" y="3948076"/>
              <a:chExt cx="1087720" cy="552235"/>
            </a:xfrm>
          </p:grpSpPr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4A8A2401-CBA8-4EA3-8EE6-918A6EB6E3E6}"/>
                  </a:ext>
                </a:extLst>
              </p:cNvPr>
              <p:cNvSpPr/>
              <p:nvPr/>
            </p:nvSpPr>
            <p:spPr>
              <a:xfrm rot="2700000">
                <a:off x="5143654" y="3680334"/>
                <a:ext cx="552235" cy="108772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7C2BDAA3-277B-4CA4-9E69-D4BF26970290}"/>
                  </a:ext>
                </a:extLst>
              </p:cNvPr>
              <p:cNvSpPr/>
              <p:nvPr/>
            </p:nvSpPr>
            <p:spPr>
              <a:xfrm rot="2700000">
                <a:off x="5172458" y="3702916"/>
                <a:ext cx="494629" cy="1037401"/>
              </a:xfrm>
              <a:prstGeom prst="ellipse">
                <a:avLst/>
              </a:prstGeom>
              <a:solidFill>
                <a:srgbClr val="CC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A763F5AC-C364-4723-997C-9FA2C67A4619}"/>
                  </a:ext>
                </a:extLst>
              </p:cNvPr>
              <p:cNvGrpSpPr/>
              <p:nvPr/>
            </p:nvGrpSpPr>
            <p:grpSpPr>
              <a:xfrm>
                <a:off x="5259628" y="4080172"/>
                <a:ext cx="276746" cy="254656"/>
                <a:chOff x="4548461" y="4080172"/>
                <a:chExt cx="276746" cy="254656"/>
              </a:xfrm>
            </p:grpSpPr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5F72F78F-5554-4ED9-A900-A6FA04B3D827}"/>
                    </a:ext>
                  </a:extLst>
                </p:cNvPr>
                <p:cNvSpPr/>
                <p:nvPr/>
              </p:nvSpPr>
              <p:spPr>
                <a:xfrm rot="2700000">
                  <a:off x="4733913" y="4105729"/>
                  <a:ext cx="43142" cy="84501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0EC1A771-2EC9-48E4-8BCA-6AE147B2BFB5}"/>
                    </a:ext>
                  </a:extLst>
                </p:cNvPr>
                <p:cNvSpPr/>
                <p:nvPr/>
              </p:nvSpPr>
              <p:spPr>
                <a:xfrm rot="2700000">
                  <a:off x="4596700" y="4238345"/>
                  <a:ext cx="43142" cy="84501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4FACA350-C7D3-4E7E-A6D9-878C88B168BD}"/>
                    </a:ext>
                  </a:extLst>
                </p:cNvPr>
                <p:cNvSpPr/>
                <p:nvPr/>
              </p:nvSpPr>
              <p:spPr>
                <a:xfrm rot="7200000">
                  <a:off x="4600155" y="4111252"/>
                  <a:ext cx="43142" cy="84501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3B600E8C-2E92-4BB4-9AC1-88113D38CE3F}"/>
                    </a:ext>
                  </a:extLst>
                </p:cNvPr>
                <p:cNvSpPr/>
                <p:nvPr/>
              </p:nvSpPr>
              <p:spPr>
                <a:xfrm rot="7200000">
                  <a:off x="4738825" y="4233023"/>
                  <a:ext cx="43142" cy="84501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653FF7E3-6CE4-41F9-81E5-1B903414AD95}"/>
                    </a:ext>
                  </a:extLst>
                </p:cNvPr>
                <p:cNvSpPr/>
                <p:nvPr/>
              </p:nvSpPr>
              <p:spPr>
                <a:xfrm>
                  <a:off x="4671385" y="4080172"/>
                  <a:ext cx="39329" cy="72828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122A5065-4AF1-41E4-BC14-988178957402}"/>
                    </a:ext>
                  </a:extLst>
                </p:cNvPr>
                <p:cNvSpPr/>
                <p:nvPr/>
              </p:nvSpPr>
              <p:spPr>
                <a:xfrm rot="4923392">
                  <a:off x="4567312" y="4182618"/>
                  <a:ext cx="39329" cy="77032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5DD1174B-E9D3-4D8B-956D-B42F8C6A16D1}"/>
                    </a:ext>
                  </a:extLst>
                </p:cNvPr>
                <p:cNvSpPr/>
                <p:nvPr/>
              </p:nvSpPr>
              <p:spPr>
                <a:xfrm rot="5126729">
                  <a:off x="4767026" y="4174999"/>
                  <a:ext cx="39329" cy="77032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08ECBF6C-B692-4740-BABE-33216635EDB3}"/>
                    </a:ext>
                  </a:extLst>
                </p:cNvPr>
                <p:cNvSpPr/>
                <p:nvPr/>
              </p:nvSpPr>
              <p:spPr>
                <a:xfrm rot="10534570">
                  <a:off x="4666569" y="4262000"/>
                  <a:ext cx="39329" cy="72828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EE0A3CEB-B74F-422B-A5FE-AB643E0ED650}"/>
              </a:ext>
            </a:extLst>
          </p:cNvPr>
          <p:cNvGrpSpPr/>
          <p:nvPr/>
        </p:nvGrpSpPr>
        <p:grpSpPr>
          <a:xfrm>
            <a:off x="6773089" y="4180426"/>
            <a:ext cx="2260393" cy="1704922"/>
            <a:chOff x="6822231" y="4314459"/>
            <a:chExt cx="2260393" cy="1704922"/>
          </a:xfrm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DCCE195E-8E6E-426E-8225-6235B02D39D2}"/>
                </a:ext>
              </a:extLst>
            </p:cNvPr>
            <p:cNvGrpSpPr/>
            <p:nvPr/>
          </p:nvGrpSpPr>
          <p:grpSpPr>
            <a:xfrm>
              <a:off x="6822231" y="4314459"/>
              <a:ext cx="2260393" cy="1704922"/>
              <a:chOff x="1958340" y="2293620"/>
              <a:chExt cx="2133600" cy="1594717"/>
            </a:xfrm>
            <a:gradFill flip="none" rotWithShape="1">
              <a:gsLst>
                <a:gs pos="1000">
                  <a:schemeClr val="accent5">
                    <a:lumMod val="75000"/>
                  </a:schemeClr>
                </a:gs>
                <a:gs pos="58420">
                  <a:schemeClr val="accent5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165" name="楕円 1020">
                <a:extLst>
                  <a:ext uri="{FF2B5EF4-FFF2-40B4-BE49-F238E27FC236}">
                    <a16:creationId xmlns:a16="http://schemas.microsoft.com/office/drawing/2014/main" id="{445BFB6E-0A28-4EAF-AE00-083E476A3055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78F72E8E-93B9-4B0D-8A1B-D1332E61DCA3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7EE2CF93-9FEB-4F3E-B2FA-47DD5F6694B7}"/>
                </a:ext>
              </a:extLst>
            </p:cNvPr>
            <p:cNvGrpSpPr/>
            <p:nvPr/>
          </p:nvGrpSpPr>
          <p:grpSpPr>
            <a:xfrm>
              <a:off x="7906652" y="4677571"/>
              <a:ext cx="874186" cy="696517"/>
              <a:chOff x="3657942" y="5051425"/>
              <a:chExt cx="1091858" cy="869950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873EA096-727C-4AC2-B58A-D58B01C1C544}"/>
                  </a:ext>
                </a:extLst>
              </p:cNvPr>
              <p:cNvSpPr/>
              <p:nvPr/>
            </p:nvSpPr>
            <p:spPr>
              <a:xfrm>
                <a:off x="3795023" y="5051425"/>
                <a:ext cx="954777" cy="869950"/>
              </a:xfrm>
              <a:custGeom>
                <a:avLst/>
                <a:gdLst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24201 w 989768"/>
                  <a:gd name="connsiteY16" fmla="*/ 20323 h 883920"/>
                  <a:gd name="connsiteX17" fmla="*/ 630889 w 989768"/>
                  <a:gd name="connsiteY17" fmla="*/ 13962 h 883920"/>
                  <a:gd name="connsiteX18" fmla="*/ 740595 w 989768"/>
                  <a:gd name="connsiteY18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30889 w 989768"/>
                  <a:gd name="connsiteY16" fmla="*/ 13962 h 883920"/>
                  <a:gd name="connsiteX17" fmla="*/ 740595 w 989768"/>
                  <a:gd name="connsiteY17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63513 w 989768"/>
                  <a:gd name="connsiteY10" fmla="*/ 875198 h 883920"/>
                  <a:gd name="connsiteX11" fmla="*/ 122166 w 989768"/>
                  <a:gd name="connsiteY11" fmla="*/ 869985 h 883920"/>
                  <a:gd name="connsiteX12" fmla="*/ 46817 w 989768"/>
                  <a:gd name="connsiteY12" fmla="*/ 829214 h 883920"/>
                  <a:gd name="connsiteX13" fmla="*/ 236139 w 989768"/>
                  <a:gd name="connsiteY13" fmla="*/ 249401 h 883920"/>
                  <a:gd name="connsiteX14" fmla="*/ 603941 w 989768"/>
                  <a:gd name="connsiteY14" fmla="*/ 23702 h 883920"/>
                  <a:gd name="connsiteX15" fmla="*/ 630889 w 989768"/>
                  <a:gd name="connsiteY15" fmla="*/ 13962 h 883920"/>
                  <a:gd name="connsiteX16" fmla="*/ 740595 w 989768"/>
                  <a:gd name="connsiteY16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22166 w 989768"/>
                  <a:gd name="connsiteY10" fmla="*/ 869985 h 883920"/>
                  <a:gd name="connsiteX11" fmla="*/ 46817 w 989768"/>
                  <a:gd name="connsiteY11" fmla="*/ 829214 h 883920"/>
                  <a:gd name="connsiteX12" fmla="*/ 236139 w 989768"/>
                  <a:gd name="connsiteY12" fmla="*/ 249401 h 883920"/>
                  <a:gd name="connsiteX13" fmla="*/ 603941 w 989768"/>
                  <a:gd name="connsiteY13" fmla="*/ 23702 h 883920"/>
                  <a:gd name="connsiteX14" fmla="*/ 630889 w 989768"/>
                  <a:gd name="connsiteY14" fmla="*/ 13962 h 883920"/>
                  <a:gd name="connsiteX15" fmla="*/ 740595 w 989768"/>
                  <a:gd name="connsiteY15" fmla="*/ 0 h 88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9768" h="883920">
                    <a:moveTo>
                      <a:pt x="740595" y="0"/>
                    </a:moveTo>
                    <a:cubicBezTo>
                      <a:pt x="789913" y="0"/>
                      <a:pt x="832227" y="5757"/>
                      <a:pt x="850302" y="13962"/>
                    </a:cubicBezTo>
                    <a:lnTo>
                      <a:pt x="867602" y="19310"/>
                    </a:lnTo>
                    <a:cubicBezTo>
                      <a:pt x="897180" y="26415"/>
                      <a:pt x="922733" y="39862"/>
                      <a:pt x="942951" y="60080"/>
                    </a:cubicBezTo>
                    <a:cubicBezTo>
                      <a:pt x="1050782" y="167911"/>
                      <a:pt x="966020" y="427502"/>
                      <a:pt x="753629" y="639893"/>
                    </a:cubicBezTo>
                    <a:cubicBezTo>
                      <a:pt x="634160" y="759363"/>
                      <a:pt x="499755" y="838450"/>
                      <a:pt x="385827" y="865593"/>
                    </a:cubicBezTo>
                    <a:lnTo>
                      <a:pt x="365563" y="868973"/>
                    </a:lnTo>
                    <a:lnTo>
                      <a:pt x="364527" y="869958"/>
                    </a:lnTo>
                    <a:cubicBezTo>
                      <a:pt x="346452" y="878163"/>
                      <a:pt x="304138" y="883920"/>
                      <a:pt x="254820" y="883920"/>
                    </a:cubicBezTo>
                    <a:cubicBezTo>
                      <a:pt x="221942" y="883920"/>
                      <a:pt x="192176" y="881362"/>
                      <a:pt x="170630" y="877225"/>
                    </a:cubicBezTo>
                    <a:lnTo>
                      <a:pt x="122166" y="869985"/>
                    </a:lnTo>
                    <a:cubicBezTo>
                      <a:pt x="92589" y="862880"/>
                      <a:pt x="67035" y="849432"/>
                      <a:pt x="46817" y="829214"/>
                    </a:cubicBezTo>
                    <a:cubicBezTo>
                      <a:pt x="-61014" y="721383"/>
                      <a:pt x="23748" y="461793"/>
                      <a:pt x="236139" y="249401"/>
                    </a:cubicBezTo>
                    <a:cubicBezTo>
                      <a:pt x="355609" y="129932"/>
                      <a:pt x="490013" y="50844"/>
                      <a:pt x="603941" y="23702"/>
                    </a:cubicBezTo>
                    <a:lnTo>
                      <a:pt x="630889" y="13962"/>
                    </a:lnTo>
                    <a:cubicBezTo>
                      <a:pt x="648963" y="5757"/>
                      <a:pt x="691277" y="0"/>
                      <a:pt x="740595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038572A3-FB53-47AA-BB6B-AE50455973E7}"/>
                  </a:ext>
                </a:extLst>
              </p:cNvPr>
              <p:cNvGrpSpPr/>
              <p:nvPr/>
            </p:nvGrpSpPr>
            <p:grpSpPr>
              <a:xfrm>
                <a:off x="3657942" y="5207255"/>
                <a:ext cx="1087720" cy="552235"/>
                <a:chOff x="4875912" y="3948076"/>
                <a:chExt cx="1087720" cy="552235"/>
              </a:xfrm>
            </p:grpSpPr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5365EE43-E90D-49D4-B037-DDB18E796A10}"/>
                    </a:ext>
                  </a:extLst>
                </p:cNvPr>
                <p:cNvSpPr/>
                <p:nvPr/>
              </p:nvSpPr>
              <p:spPr>
                <a:xfrm rot="2700000">
                  <a:off x="5143654" y="3680334"/>
                  <a:ext cx="552235" cy="1087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A5E6A27B-AEC3-4AD2-AB5E-8C95862C47DA}"/>
                    </a:ext>
                  </a:extLst>
                </p:cNvPr>
                <p:cNvSpPr/>
                <p:nvPr/>
              </p:nvSpPr>
              <p:spPr>
                <a:xfrm rot="2700000">
                  <a:off x="5172458" y="3702916"/>
                  <a:ext cx="494629" cy="1037401"/>
                </a:xfrm>
                <a:prstGeom prst="ellipse">
                  <a:avLst/>
                </a:prstGeom>
                <a:solidFill>
                  <a:srgbClr val="CC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76FF5FFE-31E8-43BA-9914-D9FA8C791ACB}"/>
                    </a:ext>
                  </a:extLst>
                </p:cNvPr>
                <p:cNvGrpSpPr/>
                <p:nvPr/>
              </p:nvGrpSpPr>
              <p:grpSpPr>
                <a:xfrm>
                  <a:off x="5259628" y="4080172"/>
                  <a:ext cx="276746" cy="254656"/>
                  <a:chOff x="4548461" y="4080172"/>
                  <a:chExt cx="276746" cy="254656"/>
                </a:xfrm>
              </p:grpSpPr>
              <p:sp>
                <p:nvSpPr>
                  <p:cNvPr id="157" name="楕円 156">
                    <a:extLst>
                      <a:ext uri="{FF2B5EF4-FFF2-40B4-BE49-F238E27FC236}">
                        <a16:creationId xmlns:a16="http://schemas.microsoft.com/office/drawing/2014/main" id="{2F1B60C1-AC62-4F94-8B85-B14E8AD0CCF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33913" y="4105729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楕円 157">
                    <a:extLst>
                      <a:ext uri="{FF2B5EF4-FFF2-40B4-BE49-F238E27FC236}">
                        <a16:creationId xmlns:a16="http://schemas.microsoft.com/office/drawing/2014/main" id="{A21C1D37-19BF-4BF3-B10F-8DDFDDD7994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596700" y="4238345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楕円 158">
                    <a:extLst>
                      <a:ext uri="{FF2B5EF4-FFF2-40B4-BE49-F238E27FC236}">
                        <a16:creationId xmlns:a16="http://schemas.microsoft.com/office/drawing/2014/main" id="{73004DEF-CB83-428F-BEB9-EEAFE072BFAD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600155" y="4111252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楕円 159">
                    <a:extLst>
                      <a:ext uri="{FF2B5EF4-FFF2-40B4-BE49-F238E27FC236}">
                        <a16:creationId xmlns:a16="http://schemas.microsoft.com/office/drawing/2014/main" id="{F293FA0D-EC6F-429C-8F01-C9194DAA000F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738825" y="4233023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楕円 160">
                    <a:extLst>
                      <a:ext uri="{FF2B5EF4-FFF2-40B4-BE49-F238E27FC236}">
                        <a16:creationId xmlns:a16="http://schemas.microsoft.com/office/drawing/2014/main" id="{58C984A1-3903-444D-88B1-0521B83E7270}"/>
                      </a:ext>
                    </a:extLst>
                  </p:cNvPr>
                  <p:cNvSpPr/>
                  <p:nvPr/>
                </p:nvSpPr>
                <p:spPr>
                  <a:xfrm>
                    <a:off x="4671385" y="4080172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楕円 161">
                    <a:extLst>
                      <a:ext uri="{FF2B5EF4-FFF2-40B4-BE49-F238E27FC236}">
                        <a16:creationId xmlns:a16="http://schemas.microsoft.com/office/drawing/2014/main" id="{0E3054F5-B126-4A1E-8A31-BBABE165D997}"/>
                      </a:ext>
                    </a:extLst>
                  </p:cNvPr>
                  <p:cNvSpPr/>
                  <p:nvPr/>
                </p:nvSpPr>
                <p:spPr>
                  <a:xfrm rot="4923392">
                    <a:off x="4567312" y="4182618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" name="楕円 162">
                    <a:extLst>
                      <a:ext uri="{FF2B5EF4-FFF2-40B4-BE49-F238E27FC236}">
                        <a16:creationId xmlns:a16="http://schemas.microsoft.com/office/drawing/2014/main" id="{14C50C83-17FD-457D-B5B9-05375A4E5571}"/>
                      </a:ext>
                    </a:extLst>
                  </p:cNvPr>
                  <p:cNvSpPr/>
                  <p:nvPr/>
                </p:nvSpPr>
                <p:spPr>
                  <a:xfrm rot="5126729">
                    <a:off x="4767026" y="4174999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楕円 163">
                    <a:extLst>
                      <a:ext uri="{FF2B5EF4-FFF2-40B4-BE49-F238E27FC236}">
                        <a16:creationId xmlns:a16="http://schemas.microsoft.com/office/drawing/2014/main" id="{CF63DA31-DB03-483F-9317-FCCD26E1BC67}"/>
                      </a:ext>
                    </a:extLst>
                  </p:cNvPr>
                  <p:cNvSpPr/>
                  <p:nvPr/>
                </p:nvSpPr>
                <p:spPr>
                  <a:xfrm rot="10534570">
                    <a:off x="4666569" y="4262000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D7ACF8D6-BDA8-4428-BEEA-C53E3B667EBD}"/>
                </a:ext>
              </a:extLst>
            </p:cNvPr>
            <p:cNvGrpSpPr/>
            <p:nvPr/>
          </p:nvGrpSpPr>
          <p:grpSpPr>
            <a:xfrm rot="442276">
              <a:off x="7642280" y="4748748"/>
              <a:ext cx="874186" cy="696517"/>
              <a:chOff x="3657942" y="5051425"/>
              <a:chExt cx="1091858" cy="869950"/>
            </a:xfrm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4CFDE964-0646-48D1-8AD6-2234912E4B6E}"/>
                  </a:ext>
                </a:extLst>
              </p:cNvPr>
              <p:cNvSpPr/>
              <p:nvPr/>
            </p:nvSpPr>
            <p:spPr>
              <a:xfrm>
                <a:off x="3795023" y="5051425"/>
                <a:ext cx="954777" cy="869950"/>
              </a:xfrm>
              <a:custGeom>
                <a:avLst/>
                <a:gdLst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24201 w 989768"/>
                  <a:gd name="connsiteY16" fmla="*/ 20323 h 883920"/>
                  <a:gd name="connsiteX17" fmla="*/ 630889 w 989768"/>
                  <a:gd name="connsiteY17" fmla="*/ 13962 h 883920"/>
                  <a:gd name="connsiteX18" fmla="*/ 740595 w 989768"/>
                  <a:gd name="connsiteY18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30889 w 989768"/>
                  <a:gd name="connsiteY16" fmla="*/ 13962 h 883920"/>
                  <a:gd name="connsiteX17" fmla="*/ 740595 w 989768"/>
                  <a:gd name="connsiteY17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63513 w 989768"/>
                  <a:gd name="connsiteY10" fmla="*/ 875198 h 883920"/>
                  <a:gd name="connsiteX11" fmla="*/ 122166 w 989768"/>
                  <a:gd name="connsiteY11" fmla="*/ 869985 h 883920"/>
                  <a:gd name="connsiteX12" fmla="*/ 46817 w 989768"/>
                  <a:gd name="connsiteY12" fmla="*/ 829214 h 883920"/>
                  <a:gd name="connsiteX13" fmla="*/ 236139 w 989768"/>
                  <a:gd name="connsiteY13" fmla="*/ 249401 h 883920"/>
                  <a:gd name="connsiteX14" fmla="*/ 603941 w 989768"/>
                  <a:gd name="connsiteY14" fmla="*/ 23702 h 883920"/>
                  <a:gd name="connsiteX15" fmla="*/ 630889 w 989768"/>
                  <a:gd name="connsiteY15" fmla="*/ 13962 h 883920"/>
                  <a:gd name="connsiteX16" fmla="*/ 740595 w 989768"/>
                  <a:gd name="connsiteY16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22166 w 989768"/>
                  <a:gd name="connsiteY10" fmla="*/ 869985 h 883920"/>
                  <a:gd name="connsiteX11" fmla="*/ 46817 w 989768"/>
                  <a:gd name="connsiteY11" fmla="*/ 829214 h 883920"/>
                  <a:gd name="connsiteX12" fmla="*/ 236139 w 989768"/>
                  <a:gd name="connsiteY12" fmla="*/ 249401 h 883920"/>
                  <a:gd name="connsiteX13" fmla="*/ 603941 w 989768"/>
                  <a:gd name="connsiteY13" fmla="*/ 23702 h 883920"/>
                  <a:gd name="connsiteX14" fmla="*/ 630889 w 989768"/>
                  <a:gd name="connsiteY14" fmla="*/ 13962 h 883920"/>
                  <a:gd name="connsiteX15" fmla="*/ 740595 w 989768"/>
                  <a:gd name="connsiteY15" fmla="*/ 0 h 88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9768" h="883920">
                    <a:moveTo>
                      <a:pt x="740595" y="0"/>
                    </a:moveTo>
                    <a:cubicBezTo>
                      <a:pt x="789913" y="0"/>
                      <a:pt x="832227" y="5757"/>
                      <a:pt x="850302" y="13962"/>
                    </a:cubicBezTo>
                    <a:lnTo>
                      <a:pt x="867602" y="19310"/>
                    </a:lnTo>
                    <a:cubicBezTo>
                      <a:pt x="897180" y="26415"/>
                      <a:pt x="922733" y="39862"/>
                      <a:pt x="942951" y="60080"/>
                    </a:cubicBezTo>
                    <a:cubicBezTo>
                      <a:pt x="1050782" y="167911"/>
                      <a:pt x="966020" y="427502"/>
                      <a:pt x="753629" y="639893"/>
                    </a:cubicBezTo>
                    <a:cubicBezTo>
                      <a:pt x="634160" y="759363"/>
                      <a:pt x="499755" y="838450"/>
                      <a:pt x="385827" y="865593"/>
                    </a:cubicBezTo>
                    <a:lnTo>
                      <a:pt x="365563" y="868973"/>
                    </a:lnTo>
                    <a:lnTo>
                      <a:pt x="364527" y="869958"/>
                    </a:lnTo>
                    <a:cubicBezTo>
                      <a:pt x="346452" y="878163"/>
                      <a:pt x="304138" y="883920"/>
                      <a:pt x="254820" y="883920"/>
                    </a:cubicBezTo>
                    <a:cubicBezTo>
                      <a:pt x="221942" y="883920"/>
                      <a:pt x="192176" y="881362"/>
                      <a:pt x="170630" y="877225"/>
                    </a:cubicBezTo>
                    <a:lnTo>
                      <a:pt x="122166" y="869985"/>
                    </a:lnTo>
                    <a:cubicBezTo>
                      <a:pt x="92589" y="862880"/>
                      <a:pt x="67035" y="849432"/>
                      <a:pt x="46817" y="829214"/>
                    </a:cubicBezTo>
                    <a:cubicBezTo>
                      <a:pt x="-61014" y="721383"/>
                      <a:pt x="23748" y="461793"/>
                      <a:pt x="236139" y="249401"/>
                    </a:cubicBezTo>
                    <a:cubicBezTo>
                      <a:pt x="355609" y="129932"/>
                      <a:pt x="490013" y="50844"/>
                      <a:pt x="603941" y="23702"/>
                    </a:cubicBezTo>
                    <a:lnTo>
                      <a:pt x="630889" y="13962"/>
                    </a:lnTo>
                    <a:cubicBezTo>
                      <a:pt x="648963" y="5757"/>
                      <a:pt x="691277" y="0"/>
                      <a:pt x="740595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6647F2B7-E399-46AC-AECE-C3A49293536F}"/>
                  </a:ext>
                </a:extLst>
              </p:cNvPr>
              <p:cNvGrpSpPr/>
              <p:nvPr/>
            </p:nvGrpSpPr>
            <p:grpSpPr>
              <a:xfrm>
                <a:off x="3657942" y="5207255"/>
                <a:ext cx="1087720" cy="552235"/>
                <a:chOff x="4875912" y="3948076"/>
                <a:chExt cx="1087720" cy="552235"/>
              </a:xfrm>
            </p:grpSpPr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3A2B4EB6-7024-4126-80AE-B9000D102170}"/>
                    </a:ext>
                  </a:extLst>
                </p:cNvPr>
                <p:cNvSpPr/>
                <p:nvPr/>
              </p:nvSpPr>
              <p:spPr>
                <a:xfrm rot="2700000">
                  <a:off x="5143654" y="3680334"/>
                  <a:ext cx="552235" cy="1087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47CDD0CF-2463-4425-B5D1-66B6F5571810}"/>
                    </a:ext>
                  </a:extLst>
                </p:cNvPr>
                <p:cNvSpPr/>
                <p:nvPr/>
              </p:nvSpPr>
              <p:spPr>
                <a:xfrm rot="2700000">
                  <a:off x="5172458" y="3702916"/>
                  <a:ext cx="494629" cy="1037401"/>
                </a:xfrm>
                <a:prstGeom prst="ellipse">
                  <a:avLst/>
                </a:prstGeom>
                <a:solidFill>
                  <a:srgbClr val="CC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31C256CA-7B0A-4A10-8995-BD5DA0E52BB3}"/>
                    </a:ext>
                  </a:extLst>
                </p:cNvPr>
                <p:cNvGrpSpPr/>
                <p:nvPr/>
              </p:nvGrpSpPr>
              <p:grpSpPr>
                <a:xfrm>
                  <a:off x="5259628" y="4080172"/>
                  <a:ext cx="276746" cy="254656"/>
                  <a:chOff x="4548461" y="4080172"/>
                  <a:chExt cx="276746" cy="254656"/>
                </a:xfrm>
              </p:grpSpPr>
              <p:sp>
                <p:nvSpPr>
                  <p:cNvPr id="144" name="楕円 143">
                    <a:extLst>
                      <a:ext uri="{FF2B5EF4-FFF2-40B4-BE49-F238E27FC236}">
                        <a16:creationId xmlns:a16="http://schemas.microsoft.com/office/drawing/2014/main" id="{E81336B7-7681-44DE-90D2-CA440C5393A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33913" y="4105729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楕円 144">
                    <a:extLst>
                      <a:ext uri="{FF2B5EF4-FFF2-40B4-BE49-F238E27FC236}">
                        <a16:creationId xmlns:a16="http://schemas.microsoft.com/office/drawing/2014/main" id="{C44A763C-B4BB-4342-80A3-02892880944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596700" y="4238345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楕円 145">
                    <a:extLst>
                      <a:ext uri="{FF2B5EF4-FFF2-40B4-BE49-F238E27FC236}">
                        <a16:creationId xmlns:a16="http://schemas.microsoft.com/office/drawing/2014/main" id="{FA1E199E-931E-4BCE-8BE0-A9EF6D50F286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600155" y="4111252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楕円 146">
                    <a:extLst>
                      <a:ext uri="{FF2B5EF4-FFF2-40B4-BE49-F238E27FC236}">
                        <a16:creationId xmlns:a16="http://schemas.microsoft.com/office/drawing/2014/main" id="{EBF62695-5C2E-490B-9D34-9F95F2BB632D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738825" y="4233023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楕円 147">
                    <a:extLst>
                      <a:ext uri="{FF2B5EF4-FFF2-40B4-BE49-F238E27FC236}">
                        <a16:creationId xmlns:a16="http://schemas.microsoft.com/office/drawing/2014/main" id="{D15ACE63-3026-47EF-9E85-201AD91CD09F}"/>
                      </a:ext>
                    </a:extLst>
                  </p:cNvPr>
                  <p:cNvSpPr/>
                  <p:nvPr/>
                </p:nvSpPr>
                <p:spPr>
                  <a:xfrm>
                    <a:off x="4671385" y="4080172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楕円 148">
                    <a:extLst>
                      <a:ext uri="{FF2B5EF4-FFF2-40B4-BE49-F238E27FC236}">
                        <a16:creationId xmlns:a16="http://schemas.microsoft.com/office/drawing/2014/main" id="{23A64446-4B55-413E-943A-BA9B408E2D24}"/>
                      </a:ext>
                    </a:extLst>
                  </p:cNvPr>
                  <p:cNvSpPr/>
                  <p:nvPr/>
                </p:nvSpPr>
                <p:spPr>
                  <a:xfrm rot="4923392">
                    <a:off x="4567312" y="4182618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楕円 149">
                    <a:extLst>
                      <a:ext uri="{FF2B5EF4-FFF2-40B4-BE49-F238E27FC236}">
                        <a16:creationId xmlns:a16="http://schemas.microsoft.com/office/drawing/2014/main" id="{59644464-FBB3-4281-B7E6-A8A0BD69ED7A}"/>
                      </a:ext>
                    </a:extLst>
                  </p:cNvPr>
                  <p:cNvSpPr/>
                  <p:nvPr/>
                </p:nvSpPr>
                <p:spPr>
                  <a:xfrm rot="5126729">
                    <a:off x="4767026" y="4174999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楕円 150">
                    <a:extLst>
                      <a:ext uri="{FF2B5EF4-FFF2-40B4-BE49-F238E27FC236}">
                        <a16:creationId xmlns:a16="http://schemas.microsoft.com/office/drawing/2014/main" id="{A4BCCCE7-DB67-4F2B-B934-6DB986754545}"/>
                      </a:ext>
                    </a:extLst>
                  </p:cNvPr>
                  <p:cNvSpPr/>
                  <p:nvPr/>
                </p:nvSpPr>
                <p:spPr>
                  <a:xfrm rot="10534570">
                    <a:off x="4666569" y="4262000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AD173763-AAA7-420A-A4C6-AACC005C8B6F}"/>
                </a:ext>
              </a:extLst>
            </p:cNvPr>
            <p:cNvGrpSpPr/>
            <p:nvPr/>
          </p:nvGrpSpPr>
          <p:grpSpPr>
            <a:xfrm rot="1008544">
              <a:off x="7316383" y="4815008"/>
              <a:ext cx="874186" cy="696517"/>
              <a:chOff x="3657942" y="5051425"/>
              <a:chExt cx="1091858" cy="869950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B401F017-281B-4BBF-AC2A-F8F29A81EC4E}"/>
                  </a:ext>
                </a:extLst>
              </p:cNvPr>
              <p:cNvSpPr/>
              <p:nvPr/>
            </p:nvSpPr>
            <p:spPr>
              <a:xfrm>
                <a:off x="3795023" y="5051425"/>
                <a:ext cx="954777" cy="869950"/>
              </a:xfrm>
              <a:custGeom>
                <a:avLst/>
                <a:gdLst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24201 w 989768"/>
                  <a:gd name="connsiteY16" fmla="*/ 20323 h 883920"/>
                  <a:gd name="connsiteX17" fmla="*/ 630889 w 989768"/>
                  <a:gd name="connsiteY17" fmla="*/ 13962 h 883920"/>
                  <a:gd name="connsiteX18" fmla="*/ 740595 w 989768"/>
                  <a:gd name="connsiteY18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30889 w 989768"/>
                  <a:gd name="connsiteY16" fmla="*/ 13962 h 883920"/>
                  <a:gd name="connsiteX17" fmla="*/ 740595 w 989768"/>
                  <a:gd name="connsiteY17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63513 w 989768"/>
                  <a:gd name="connsiteY10" fmla="*/ 875198 h 883920"/>
                  <a:gd name="connsiteX11" fmla="*/ 122166 w 989768"/>
                  <a:gd name="connsiteY11" fmla="*/ 869985 h 883920"/>
                  <a:gd name="connsiteX12" fmla="*/ 46817 w 989768"/>
                  <a:gd name="connsiteY12" fmla="*/ 829214 h 883920"/>
                  <a:gd name="connsiteX13" fmla="*/ 236139 w 989768"/>
                  <a:gd name="connsiteY13" fmla="*/ 249401 h 883920"/>
                  <a:gd name="connsiteX14" fmla="*/ 603941 w 989768"/>
                  <a:gd name="connsiteY14" fmla="*/ 23702 h 883920"/>
                  <a:gd name="connsiteX15" fmla="*/ 630889 w 989768"/>
                  <a:gd name="connsiteY15" fmla="*/ 13962 h 883920"/>
                  <a:gd name="connsiteX16" fmla="*/ 740595 w 989768"/>
                  <a:gd name="connsiteY16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22166 w 989768"/>
                  <a:gd name="connsiteY10" fmla="*/ 869985 h 883920"/>
                  <a:gd name="connsiteX11" fmla="*/ 46817 w 989768"/>
                  <a:gd name="connsiteY11" fmla="*/ 829214 h 883920"/>
                  <a:gd name="connsiteX12" fmla="*/ 236139 w 989768"/>
                  <a:gd name="connsiteY12" fmla="*/ 249401 h 883920"/>
                  <a:gd name="connsiteX13" fmla="*/ 603941 w 989768"/>
                  <a:gd name="connsiteY13" fmla="*/ 23702 h 883920"/>
                  <a:gd name="connsiteX14" fmla="*/ 630889 w 989768"/>
                  <a:gd name="connsiteY14" fmla="*/ 13962 h 883920"/>
                  <a:gd name="connsiteX15" fmla="*/ 740595 w 989768"/>
                  <a:gd name="connsiteY15" fmla="*/ 0 h 88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9768" h="883920">
                    <a:moveTo>
                      <a:pt x="740595" y="0"/>
                    </a:moveTo>
                    <a:cubicBezTo>
                      <a:pt x="789913" y="0"/>
                      <a:pt x="832227" y="5757"/>
                      <a:pt x="850302" y="13962"/>
                    </a:cubicBezTo>
                    <a:lnTo>
                      <a:pt x="867602" y="19310"/>
                    </a:lnTo>
                    <a:cubicBezTo>
                      <a:pt x="897180" y="26415"/>
                      <a:pt x="922733" y="39862"/>
                      <a:pt x="942951" y="60080"/>
                    </a:cubicBezTo>
                    <a:cubicBezTo>
                      <a:pt x="1050782" y="167911"/>
                      <a:pt x="966020" y="427502"/>
                      <a:pt x="753629" y="639893"/>
                    </a:cubicBezTo>
                    <a:cubicBezTo>
                      <a:pt x="634160" y="759363"/>
                      <a:pt x="499755" y="838450"/>
                      <a:pt x="385827" y="865593"/>
                    </a:cubicBezTo>
                    <a:lnTo>
                      <a:pt x="365563" y="868973"/>
                    </a:lnTo>
                    <a:lnTo>
                      <a:pt x="364527" y="869958"/>
                    </a:lnTo>
                    <a:cubicBezTo>
                      <a:pt x="346452" y="878163"/>
                      <a:pt x="304138" y="883920"/>
                      <a:pt x="254820" y="883920"/>
                    </a:cubicBezTo>
                    <a:cubicBezTo>
                      <a:pt x="221942" y="883920"/>
                      <a:pt x="192176" y="881362"/>
                      <a:pt x="170630" y="877225"/>
                    </a:cubicBezTo>
                    <a:lnTo>
                      <a:pt x="122166" y="869985"/>
                    </a:lnTo>
                    <a:cubicBezTo>
                      <a:pt x="92589" y="862880"/>
                      <a:pt x="67035" y="849432"/>
                      <a:pt x="46817" y="829214"/>
                    </a:cubicBezTo>
                    <a:cubicBezTo>
                      <a:pt x="-61014" y="721383"/>
                      <a:pt x="23748" y="461793"/>
                      <a:pt x="236139" y="249401"/>
                    </a:cubicBezTo>
                    <a:cubicBezTo>
                      <a:pt x="355609" y="129932"/>
                      <a:pt x="490013" y="50844"/>
                      <a:pt x="603941" y="23702"/>
                    </a:cubicBezTo>
                    <a:lnTo>
                      <a:pt x="630889" y="13962"/>
                    </a:lnTo>
                    <a:cubicBezTo>
                      <a:pt x="648963" y="5757"/>
                      <a:pt x="691277" y="0"/>
                      <a:pt x="740595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1158AA4F-6AE3-40BC-9E58-C9CD1DCA1712}"/>
                  </a:ext>
                </a:extLst>
              </p:cNvPr>
              <p:cNvGrpSpPr/>
              <p:nvPr/>
            </p:nvGrpSpPr>
            <p:grpSpPr>
              <a:xfrm>
                <a:off x="3657942" y="5207255"/>
                <a:ext cx="1087720" cy="552235"/>
                <a:chOff x="4875912" y="3948076"/>
                <a:chExt cx="1087720" cy="552235"/>
              </a:xfrm>
            </p:grpSpPr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F76AEF06-C10D-476C-A43A-B71B7516BBEE}"/>
                    </a:ext>
                  </a:extLst>
                </p:cNvPr>
                <p:cNvSpPr/>
                <p:nvPr/>
              </p:nvSpPr>
              <p:spPr>
                <a:xfrm rot="2700000">
                  <a:off x="5143654" y="3680334"/>
                  <a:ext cx="552235" cy="1087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E2E8D211-18E2-426F-98CB-A49E3E5EADB6}"/>
                    </a:ext>
                  </a:extLst>
                </p:cNvPr>
                <p:cNvSpPr/>
                <p:nvPr/>
              </p:nvSpPr>
              <p:spPr>
                <a:xfrm rot="2700000">
                  <a:off x="5172458" y="3702916"/>
                  <a:ext cx="494629" cy="1037401"/>
                </a:xfrm>
                <a:prstGeom prst="ellipse">
                  <a:avLst/>
                </a:prstGeom>
                <a:solidFill>
                  <a:srgbClr val="CC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D05D183A-67C4-4D42-9564-F884878019E7}"/>
                    </a:ext>
                  </a:extLst>
                </p:cNvPr>
                <p:cNvGrpSpPr/>
                <p:nvPr/>
              </p:nvGrpSpPr>
              <p:grpSpPr>
                <a:xfrm>
                  <a:off x="5259628" y="4080172"/>
                  <a:ext cx="276746" cy="254656"/>
                  <a:chOff x="4548461" y="4080172"/>
                  <a:chExt cx="276746" cy="254656"/>
                </a:xfrm>
              </p:grpSpPr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6CCE73A6-9C65-49B2-BD51-9438562FBD1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33913" y="4105729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楕円 131">
                    <a:extLst>
                      <a:ext uri="{FF2B5EF4-FFF2-40B4-BE49-F238E27FC236}">
                        <a16:creationId xmlns:a16="http://schemas.microsoft.com/office/drawing/2014/main" id="{0693FFEF-122F-45CF-B873-2E4486CC62B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596700" y="4238345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楕円 132">
                    <a:extLst>
                      <a:ext uri="{FF2B5EF4-FFF2-40B4-BE49-F238E27FC236}">
                        <a16:creationId xmlns:a16="http://schemas.microsoft.com/office/drawing/2014/main" id="{24887B7D-D4BE-4DE5-AC19-C2A5DB68183A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600155" y="4111252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楕円 133">
                    <a:extLst>
                      <a:ext uri="{FF2B5EF4-FFF2-40B4-BE49-F238E27FC236}">
                        <a16:creationId xmlns:a16="http://schemas.microsoft.com/office/drawing/2014/main" id="{6D56CE47-1462-42F9-9DAB-F5E2BDD430D1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738825" y="4233023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楕円 134">
                    <a:extLst>
                      <a:ext uri="{FF2B5EF4-FFF2-40B4-BE49-F238E27FC236}">
                        <a16:creationId xmlns:a16="http://schemas.microsoft.com/office/drawing/2014/main" id="{A27625E9-F96F-450A-9B8A-E75D4A4DB8C3}"/>
                      </a:ext>
                    </a:extLst>
                  </p:cNvPr>
                  <p:cNvSpPr/>
                  <p:nvPr/>
                </p:nvSpPr>
                <p:spPr>
                  <a:xfrm>
                    <a:off x="4671385" y="4080172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楕円 135">
                    <a:extLst>
                      <a:ext uri="{FF2B5EF4-FFF2-40B4-BE49-F238E27FC236}">
                        <a16:creationId xmlns:a16="http://schemas.microsoft.com/office/drawing/2014/main" id="{31C4D3D0-8913-4CC0-B218-E3B1A9AF92FD}"/>
                      </a:ext>
                    </a:extLst>
                  </p:cNvPr>
                  <p:cNvSpPr/>
                  <p:nvPr/>
                </p:nvSpPr>
                <p:spPr>
                  <a:xfrm rot="4923392">
                    <a:off x="4567312" y="4182618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楕円 136">
                    <a:extLst>
                      <a:ext uri="{FF2B5EF4-FFF2-40B4-BE49-F238E27FC236}">
                        <a16:creationId xmlns:a16="http://schemas.microsoft.com/office/drawing/2014/main" id="{6ED7667C-7D46-440C-B2E5-CBA6E817DC26}"/>
                      </a:ext>
                    </a:extLst>
                  </p:cNvPr>
                  <p:cNvSpPr/>
                  <p:nvPr/>
                </p:nvSpPr>
                <p:spPr>
                  <a:xfrm rot="5126729">
                    <a:off x="4767026" y="4174999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楕円 137">
                    <a:extLst>
                      <a:ext uri="{FF2B5EF4-FFF2-40B4-BE49-F238E27FC236}">
                        <a16:creationId xmlns:a16="http://schemas.microsoft.com/office/drawing/2014/main" id="{2F90349F-DAE8-43AC-A9F3-81BAEB2BE3C1}"/>
                      </a:ext>
                    </a:extLst>
                  </p:cNvPr>
                  <p:cNvSpPr/>
                  <p:nvPr/>
                </p:nvSpPr>
                <p:spPr>
                  <a:xfrm rot="10534570">
                    <a:off x="4666569" y="4262000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73983ED9-8748-4863-BDFC-7F17F2AA87F8}"/>
                </a:ext>
              </a:extLst>
            </p:cNvPr>
            <p:cNvGrpSpPr/>
            <p:nvPr/>
          </p:nvGrpSpPr>
          <p:grpSpPr>
            <a:xfrm rot="1008544">
              <a:off x="7041176" y="4846746"/>
              <a:ext cx="874186" cy="696517"/>
              <a:chOff x="3657942" y="5051425"/>
              <a:chExt cx="1091858" cy="869950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71C50782-AA07-4C25-BD26-0CD14958E5ED}"/>
                  </a:ext>
                </a:extLst>
              </p:cNvPr>
              <p:cNvSpPr/>
              <p:nvPr/>
            </p:nvSpPr>
            <p:spPr>
              <a:xfrm>
                <a:off x="3795023" y="5051425"/>
                <a:ext cx="954777" cy="869950"/>
              </a:xfrm>
              <a:custGeom>
                <a:avLst/>
                <a:gdLst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24201 w 989768"/>
                  <a:gd name="connsiteY16" fmla="*/ 20323 h 883920"/>
                  <a:gd name="connsiteX17" fmla="*/ 630889 w 989768"/>
                  <a:gd name="connsiteY17" fmla="*/ 13962 h 883920"/>
                  <a:gd name="connsiteX18" fmla="*/ 740595 w 989768"/>
                  <a:gd name="connsiteY18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30889 w 989768"/>
                  <a:gd name="connsiteY16" fmla="*/ 13962 h 883920"/>
                  <a:gd name="connsiteX17" fmla="*/ 740595 w 989768"/>
                  <a:gd name="connsiteY17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63513 w 989768"/>
                  <a:gd name="connsiteY10" fmla="*/ 875198 h 883920"/>
                  <a:gd name="connsiteX11" fmla="*/ 122166 w 989768"/>
                  <a:gd name="connsiteY11" fmla="*/ 869985 h 883920"/>
                  <a:gd name="connsiteX12" fmla="*/ 46817 w 989768"/>
                  <a:gd name="connsiteY12" fmla="*/ 829214 h 883920"/>
                  <a:gd name="connsiteX13" fmla="*/ 236139 w 989768"/>
                  <a:gd name="connsiteY13" fmla="*/ 249401 h 883920"/>
                  <a:gd name="connsiteX14" fmla="*/ 603941 w 989768"/>
                  <a:gd name="connsiteY14" fmla="*/ 23702 h 883920"/>
                  <a:gd name="connsiteX15" fmla="*/ 630889 w 989768"/>
                  <a:gd name="connsiteY15" fmla="*/ 13962 h 883920"/>
                  <a:gd name="connsiteX16" fmla="*/ 740595 w 989768"/>
                  <a:gd name="connsiteY16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22166 w 989768"/>
                  <a:gd name="connsiteY10" fmla="*/ 869985 h 883920"/>
                  <a:gd name="connsiteX11" fmla="*/ 46817 w 989768"/>
                  <a:gd name="connsiteY11" fmla="*/ 829214 h 883920"/>
                  <a:gd name="connsiteX12" fmla="*/ 236139 w 989768"/>
                  <a:gd name="connsiteY12" fmla="*/ 249401 h 883920"/>
                  <a:gd name="connsiteX13" fmla="*/ 603941 w 989768"/>
                  <a:gd name="connsiteY13" fmla="*/ 23702 h 883920"/>
                  <a:gd name="connsiteX14" fmla="*/ 630889 w 989768"/>
                  <a:gd name="connsiteY14" fmla="*/ 13962 h 883920"/>
                  <a:gd name="connsiteX15" fmla="*/ 740595 w 989768"/>
                  <a:gd name="connsiteY15" fmla="*/ 0 h 88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9768" h="883920">
                    <a:moveTo>
                      <a:pt x="740595" y="0"/>
                    </a:moveTo>
                    <a:cubicBezTo>
                      <a:pt x="789913" y="0"/>
                      <a:pt x="832227" y="5757"/>
                      <a:pt x="850302" y="13962"/>
                    </a:cubicBezTo>
                    <a:lnTo>
                      <a:pt x="867602" y="19310"/>
                    </a:lnTo>
                    <a:cubicBezTo>
                      <a:pt x="897180" y="26415"/>
                      <a:pt x="922733" y="39862"/>
                      <a:pt x="942951" y="60080"/>
                    </a:cubicBezTo>
                    <a:cubicBezTo>
                      <a:pt x="1050782" y="167911"/>
                      <a:pt x="966020" y="427502"/>
                      <a:pt x="753629" y="639893"/>
                    </a:cubicBezTo>
                    <a:cubicBezTo>
                      <a:pt x="634160" y="759363"/>
                      <a:pt x="499755" y="838450"/>
                      <a:pt x="385827" y="865593"/>
                    </a:cubicBezTo>
                    <a:lnTo>
                      <a:pt x="365563" y="868973"/>
                    </a:lnTo>
                    <a:lnTo>
                      <a:pt x="364527" y="869958"/>
                    </a:lnTo>
                    <a:cubicBezTo>
                      <a:pt x="346452" y="878163"/>
                      <a:pt x="304138" y="883920"/>
                      <a:pt x="254820" y="883920"/>
                    </a:cubicBezTo>
                    <a:cubicBezTo>
                      <a:pt x="221942" y="883920"/>
                      <a:pt x="192176" y="881362"/>
                      <a:pt x="170630" y="877225"/>
                    </a:cubicBezTo>
                    <a:lnTo>
                      <a:pt x="122166" y="869985"/>
                    </a:lnTo>
                    <a:cubicBezTo>
                      <a:pt x="92589" y="862880"/>
                      <a:pt x="67035" y="849432"/>
                      <a:pt x="46817" y="829214"/>
                    </a:cubicBezTo>
                    <a:cubicBezTo>
                      <a:pt x="-61014" y="721383"/>
                      <a:pt x="23748" y="461793"/>
                      <a:pt x="236139" y="249401"/>
                    </a:cubicBezTo>
                    <a:cubicBezTo>
                      <a:pt x="355609" y="129932"/>
                      <a:pt x="490013" y="50844"/>
                      <a:pt x="603941" y="23702"/>
                    </a:cubicBezTo>
                    <a:lnTo>
                      <a:pt x="630889" y="13962"/>
                    </a:lnTo>
                    <a:cubicBezTo>
                      <a:pt x="648963" y="5757"/>
                      <a:pt x="691277" y="0"/>
                      <a:pt x="740595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CE96E8BA-7C3E-406C-86B8-66BED3A97691}"/>
                  </a:ext>
                </a:extLst>
              </p:cNvPr>
              <p:cNvGrpSpPr/>
              <p:nvPr/>
            </p:nvGrpSpPr>
            <p:grpSpPr>
              <a:xfrm>
                <a:off x="3657942" y="5207255"/>
                <a:ext cx="1087720" cy="552235"/>
                <a:chOff x="4875912" y="3948076"/>
                <a:chExt cx="1087720" cy="552235"/>
              </a:xfrm>
            </p:grpSpPr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1894F3FD-9585-4124-94E8-C24AE6495E17}"/>
                    </a:ext>
                  </a:extLst>
                </p:cNvPr>
                <p:cNvSpPr/>
                <p:nvPr/>
              </p:nvSpPr>
              <p:spPr>
                <a:xfrm rot="2700000">
                  <a:off x="5143654" y="3680334"/>
                  <a:ext cx="552235" cy="1087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82947063-C706-4C53-B3A6-B8C4CE0F8CC4}"/>
                    </a:ext>
                  </a:extLst>
                </p:cNvPr>
                <p:cNvSpPr/>
                <p:nvPr/>
              </p:nvSpPr>
              <p:spPr>
                <a:xfrm rot="2700000">
                  <a:off x="5172458" y="3702916"/>
                  <a:ext cx="494629" cy="1037401"/>
                </a:xfrm>
                <a:prstGeom prst="ellipse">
                  <a:avLst/>
                </a:prstGeom>
                <a:solidFill>
                  <a:srgbClr val="CC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D8828B37-96E1-4803-B2AC-41B51EEA2789}"/>
                    </a:ext>
                  </a:extLst>
                </p:cNvPr>
                <p:cNvGrpSpPr/>
                <p:nvPr/>
              </p:nvGrpSpPr>
              <p:grpSpPr>
                <a:xfrm>
                  <a:off x="5259628" y="4080172"/>
                  <a:ext cx="276746" cy="254656"/>
                  <a:chOff x="4548461" y="4080172"/>
                  <a:chExt cx="276746" cy="254656"/>
                </a:xfrm>
              </p:grpSpPr>
              <p:sp>
                <p:nvSpPr>
                  <p:cNvPr id="118" name="楕円 117">
                    <a:extLst>
                      <a:ext uri="{FF2B5EF4-FFF2-40B4-BE49-F238E27FC236}">
                        <a16:creationId xmlns:a16="http://schemas.microsoft.com/office/drawing/2014/main" id="{03C52B27-0939-4EC6-B4EC-1410C548661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33913" y="4105729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楕円 118">
                    <a:extLst>
                      <a:ext uri="{FF2B5EF4-FFF2-40B4-BE49-F238E27FC236}">
                        <a16:creationId xmlns:a16="http://schemas.microsoft.com/office/drawing/2014/main" id="{8BDA69B9-BCA1-4050-B2B9-373B924D390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596700" y="4238345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楕円 119">
                    <a:extLst>
                      <a:ext uri="{FF2B5EF4-FFF2-40B4-BE49-F238E27FC236}">
                        <a16:creationId xmlns:a16="http://schemas.microsoft.com/office/drawing/2014/main" id="{145D2337-9DA3-409F-B088-CD2291AE0758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600155" y="4111252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楕円 120">
                    <a:extLst>
                      <a:ext uri="{FF2B5EF4-FFF2-40B4-BE49-F238E27FC236}">
                        <a16:creationId xmlns:a16="http://schemas.microsoft.com/office/drawing/2014/main" id="{0470AB2B-B59D-4E46-BDA4-E20BE661DD83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738825" y="4233023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" name="楕円 121">
                    <a:extLst>
                      <a:ext uri="{FF2B5EF4-FFF2-40B4-BE49-F238E27FC236}">
                        <a16:creationId xmlns:a16="http://schemas.microsoft.com/office/drawing/2014/main" id="{EE891F2A-90D5-4AD8-838A-DDD81A3B3415}"/>
                      </a:ext>
                    </a:extLst>
                  </p:cNvPr>
                  <p:cNvSpPr/>
                  <p:nvPr/>
                </p:nvSpPr>
                <p:spPr>
                  <a:xfrm>
                    <a:off x="4671385" y="4080172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" name="楕円 122">
                    <a:extLst>
                      <a:ext uri="{FF2B5EF4-FFF2-40B4-BE49-F238E27FC236}">
                        <a16:creationId xmlns:a16="http://schemas.microsoft.com/office/drawing/2014/main" id="{7AC7710F-8A21-4FA6-ABF6-93E767551C64}"/>
                      </a:ext>
                    </a:extLst>
                  </p:cNvPr>
                  <p:cNvSpPr/>
                  <p:nvPr/>
                </p:nvSpPr>
                <p:spPr>
                  <a:xfrm rot="4923392">
                    <a:off x="4567312" y="4182618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" name="楕円 123">
                    <a:extLst>
                      <a:ext uri="{FF2B5EF4-FFF2-40B4-BE49-F238E27FC236}">
                        <a16:creationId xmlns:a16="http://schemas.microsoft.com/office/drawing/2014/main" id="{4D21E000-CA8B-47C7-BDF3-6E3FCA50AA60}"/>
                      </a:ext>
                    </a:extLst>
                  </p:cNvPr>
                  <p:cNvSpPr/>
                  <p:nvPr/>
                </p:nvSpPr>
                <p:spPr>
                  <a:xfrm rot="5126729">
                    <a:off x="4767026" y="4174999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楕円 124">
                    <a:extLst>
                      <a:ext uri="{FF2B5EF4-FFF2-40B4-BE49-F238E27FC236}">
                        <a16:creationId xmlns:a16="http://schemas.microsoft.com/office/drawing/2014/main" id="{FCBE0968-59CB-4E4C-9CBB-042AC7A52DF3}"/>
                      </a:ext>
                    </a:extLst>
                  </p:cNvPr>
                  <p:cNvSpPr/>
                  <p:nvPr/>
                </p:nvSpPr>
                <p:spPr>
                  <a:xfrm rot="10534570">
                    <a:off x="4666569" y="4262000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1E8B4D67-FF12-4B74-BDCC-72F27D839BFC}"/>
              </a:ext>
            </a:extLst>
          </p:cNvPr>
          <p:cNvGrpSpPr/>
          <p:nvPr/>
        </p:nvGrpSpPr>
        <p:grpSpPr>
          <a:xfrm>
            <a:off x="3668466" y="1681478"/>
            <a:ext cx="2553380" cy="1042601"/>
            <a:chOff x="6733179" y="1731690"/>
            <a:chExt cx="2353760" cy="961093"/>
          </a:xfrm>
        </p:grpSpPr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D592A33B-AA01-4587-BC0F-1E2646A4B7CC}"/>
                </a:ext>
              </a:extLst>
            </p:cNvPr>
            <p:cNvGrpSpPr/>
            <p:nvPr/>
          </p:nvGrpSpPr>
          <p:grpSpPr>
            <a:xfrm rot="20863462">
              <a:off x="6801377" y="1731690"/>
              <a:ext cx="1847865" cy="313400"/>
              <a:chOff x="2238248" y="2033018"/>
              <a:chExt cx="3888232" cy="659448"/>
            </a:xfrm>
          </p:grpSpPr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A841CD86-970F-4BBD-ACB0-27F145FB20F3}"/>
                  </a:ext>
                </a:extLst>
              </p:cNvPr>
              <p:cNvSpPr/>
              <p:nvPr/>
            </p:nvSpPr>
            <p:spPr>
              <a:xfrm>
                <a:off x="2238248" y="2492271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楕円 198">
                <a:extLst>
                  <a:ext uri="{FF2B5EF4-FFF2-40B4-BE49-F238E27FC236}">
                    <a16:creationId xmlns:a16="http://schemas.microsoft.com/office/drawing/2014/main" id="{88AF9DEB-1B1F-4990-850D-E76018FA0807}"/>
                  </a:ext>
                </a:extLst>
              </p:cNvPr>
              <p:cNvSpPr/>
              <p:nvPr/>
            </p:nvSpPr>
            <p:spPr>
              <a:xfrm>
                <a:off x="2266360" y="2033018"/>
                <a:ext cx="3860120" cy="659447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48996" h="965052">
                    <a:moveTo>
                      <a:pt x="9312" y="763521"/>
                    </a:moveTo>
                    <a:cubicBezTo>
                      <a:pt x="-155788" y="341881"/>
                      <a:pt x="1916852" y="25651"/>
                      <a:pt x="2855382" y="1521"/>
                    </a:cubicBezTo>
                    <a:cubicBezTo>
                      <a:pt x="3793912" y="-22609"/>
                      <a:pt x="5795432" y="242821"/>
                      <a:pt x="5640492" y="618741"/>
                    </a:cubicBezTo>
                    <a:cubicBezTo>
                      <a:pt x="5485552" y="994661"/>
                      <a:pt x="3778672" y="769871"/>
                      <a:pt x="2840142" y="794001"/>
                    </a:cubicBezTo>
                    <a:cubicBezTo>
                      <a:pt x="1901612" y="818131"/>
                      <a:pt x="174412" y="1185161"/>
                      <a:pt x="9312" y="76352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3185B9D7-84B0-46D1-A55C-69126044C0B2}"/>
                  </a:ext>
                </a:extLst>
              </p:cNvPr>
              <p:cNvSpPr/>
              <p:nvPr/>
            </p:nvSpPr>
            <p:spPr>
              <a:xfrm>
                <a:off x="2425090" y="2034670"/>
                <a:ext cx="3636379" cy="650351"/>
              </a:xfrm>
              <a:custGeom>
                <a:avLst/>
                <a:gdLst>
                  <a:gd name="connsiteX0" fmla="*/ 375398 w 3636379"/>
                  <a:gd name="connsiteY0" fmla="*/ 638324 h 650351"/>
                  <a:gd name="connsiteX1" fmla="*/ 396243 w 3636379"/>
                  <a:gd name="connsiteY1" fmla="*/ 640010 h 650351"/>
                  <a:gd name="connsiteX2" fmla="*/ 410959 w 3636379"/>
                  <a:gd name="connsiteY2" fmla="*/ 648275 h 650351"/>
                  <a:gd name="connsiteX3" fmla="*/ 366507 w 3636379"/>
                  <a:gd name="connsiteY3" fmla="*/ 650351 h 650351"/>
                  <a:gd name="connsiteX4" fmla="*/ 364829 w 3636379"/>
                  <a:gd name="connsiteY4" fmla="*/ 646559 h 650351"/>
                  <a:gd name="connsiteX5" fmla="*/ 375398 w 3636379"/>
                  <a:gd name="connsiteY5" fmla="*/ 638324 h 650351"/>
                  <a:gd name="connsiteX6" fmla="*/ 592453 w 3636379"/>
                  <a:gd name="connsiteY6" fmla="*/ 633316 h 650351"/>
                  <a:gd name="connsiteX7" fmla="*/ 605026 w 3636379"/>
                  <a:gd name="connsiteY7" fmla="*/ 635622 h 650351"/>
                  <a:gd name="connsiteX8" fmla="*/ 607670 w 3636379"/>
                  <a:gd name="connsiteY8" fmla="*/ 639089 h 650351"/>
                  <a:gd name="connsiteX9" fmla="*/ 590418 w 3636379"/>
                  <a:gd name="connsiteY9" fmla="*/ 639894 h 650351"/>
                  <a:gd name="connsiteX10" fmla="*/ 3184527 w 3636379"/>
                  <a:gd name="connsiteY10" fmla="*/ 521603 h 650351"/>
                  <a:gd name="connsiteX11" fmla="*/ 3211968 w 3636379"/>
                  <a:gd name="connsiteY11" fmla="*/ 541027 h 650351"/>
                  <a:gd name="connsiteX12" fmla="*/ 3181673 w 3636379"/>
                  <a:gd name="connsiteY12" fmla="*/ 552927 h 650351"/>
                  <a:gd name="connsiteX13" fmla="*/ 3154233 w 3636379"/>
                  <a:gd name="connsiteY13" fmla="*/ 533503 h 650351"/>
                  <a:gd name="connsiteX14" fmla="*/ 3184527 w 3636379"/>
                  <a:gd name="connsiteY14" fmla="*/ 521603 h 650351"/>
                  <a:gd name="connsiteX15" fmla="*/ 1106701 w 3636379"/>
                  <a:gd name="connsiteY15" fmla="*/ 521603 h 650351"/>
                  <a:gd name="connsiteX16" fmla="*/ 1134142 w 3636379"/>
                  <a:gd name="connsiteY16" fmla="*/ 541027 h 650351"/>
                  <a:gd name="connsiteX17" fmla="*/ 1103846 w 3636379"/>
                  <a:gd name="connsiteY17" fmla="*/ 552927 h 650351"/>
                  <a:gd name="connsiteX18" fmla="*/ 1076406 w 3636379"/>
                  <a:gd name="connsiteY18" fmla="*/ 533503 h 650351"/>
                  <a:gd name="connsiteX19" fmla="*/ 1106701 w 3636379"/>
                  <a:gd name="connsiteY19" fmla="*/ 521603 h 650351"/>
                  <a:gd name="connsiteX20" fmla="*/ 1737358 w 3636379"/>
                  <a:gd name="connsiteY20" fmla="*/ 513082 h 650351"/>
                  <a:gd name="connsiteX21" fmla="*/ 1766396 w 3636379"/>
                  <a:gd name="connsiteY21" fmla="*/ 528836 h 650351"/>
                  <a:gd name="connsiteX22" fmla="*/ 1760842 w 3636379"/>
                  <a:gd name="connsiteY22" fmla="*/ 536111 h 650351"/>
                  <a:gd name="connsiteX23" fmla="*/ 1715918 w 3636379"/>
                  <a:gd name="connsiteY23" fmla="*/ 538789 h 650351"/>
                  <a:gd name="connsiteX24" fmla="*/ 1708319 w 3636379"/>
                  <a:gd name="connsiteY24" fmla="*/ 528836 h 650351"/>
                  <a:gd name="connsiteX25" fmla="*/ 1737358 w 3636379"/>
                  <a:gd name="connsiteY25" fmla="*/ 513082 h 650351"/>
                  <a:gd name="connsiteX26" fmla="*/ 2854446 w 3636379"/>
                  <a:gd name="connsiteY26" fmla="*/ 510862 h 650351"/>
                  <a:gd name="connsiteX27" fmla="*/ 2875291 w 3636379"/>
                  <a:gd name="connsiteY27" fmla="*/ 512548 h 650351"/>
                  <a:gd name="connsiteX28" fmla="*/ 2900101 w 3636379"/>
                  <a:gd name="connsiteY28" fmla="*/ 536503 h 650351"/>
                  <a:gd name="connsiteX29" fmla="*/ 2868688 w 3636379"/>
                  <a:gd name="connsiteY29" fmla="*/ 543052 h 650351"/>
                  <a:gd name="connsiteX30" fmla="*/ 2843877 w 3636379"/>
                  <a:gd name="connsiteY30" fmla="*/ 519097 h 650351"/>
                  <a:gd name="connsiteX31" fmla="*/ 2854446 w 3636379"/>
                  <a:gd name="connsiteY31" fmla="*/ 510862 h 650351"/>
                  <a:gd name="connsiteX32" fmla="*/ 776620 w 3636379"/>
                  <a:gd name="connsiteY32" fmla="*/ 510862 h 650351"/>
                  <a:gd name="connsiteX33" fmla="*/ 797464 w 3636379"/>
                  <a:gd name="connsiteY33" fmla="*/ 512548 h 650351"/>
                  <a:gd name="connsiteX34" fmla="*/ 822275 w 3636379"/>
                  <a:gd name="connsiteY34" fmla="*/ 536503 h 650351"/>
                  <a:gd name="connsiteX35" fmla="*/ 790861 w 3636379"/>
                  <a:gd name="connsiteY35" fmla="*/ 543052 h 650351"/>
                  <a:gd name="connsiteX36" fmla="*/ 766051 w 3636379"/>
                  <a:gd name="connsiteY36" fmla="*/ 519097 h 650351"/>
                  <a:gd name="connsiteX37" fmla="*/ 776620 w 3636379"/>
                  <a:gd name="connsiteY37" fmla="*/ 510862 h 650351"/>
                  <a:gd name="connsiteX38" fmla="*/ 2108157 w 3636379"/>
                  <a:gd name="connsiteY38" fmla="*/ 464710 h 650351"/>
                  <a:gd name="connsiteX39" fmla="*/ 2135598 w 3636379"/>
                  <a:gd name="connsiteY39" fmla="*/ 484135 h 650351"/>
                  <a:gd name="connsiteX40" fmla="*/ 2105303 w 3636379"/>
                  <a:gd name="connsiteY40" fmla="*/ 496035 h 650351"/>
                  <a:gd name="connsiteX41" fmla="*/ 2077863 w 3636379"/>
                  <a:gd name="connsiteY41" fmla="*/ 476610 h 650351"/>
                  <a:gd name="connsiteX42" fmla="*/ 2108157 w 3636379"/>
                  <a:gd name="connsiteY42" fmla="*/ 464710 h 650351"/>
                  <a:gd name="connsiteX43" fmla="*/ 30331 w 3636379"/>
                  <a:gd name="connsiteY43" fmla="*/ 464710 h 650351"/>
                  <a:gd name="connsiteX44" fmla="*/ 57772 w 3636379"/>
                  <a:gd name="connsiteY44" fmla="*/ 484135 h 650351"/>
                  <a:gd name="connsiteX45" fmla="*/ 27476 w 3636379"/>
                  <a:gd name="connsiteY45" fmla="*/ 496035 h 650351"/>
                  <a:gd name="connsiteX46" fmla="*/ 36 w 3636379"/>
                  <a:gd name="connsiteY46" fmla="*/ 476610 h 650351"/>
                  <a:gd name="connsiteX47" fmla="*/ 30331 w 3636379"/>
                  <a:gd name="connsiteY47" fmla="*/ 464710 h 650351"/>
                  <a:gd name="connsiteX48" fmla="*/ 3452995 w 3636379"/>
                  <a:gd name="connsiteY48" fmla="*/ 454635 h 650351"/>
                  <a:gd name="connsiteX49" fmla="*/ 3465018 w 3636379"/>
                  <a:gd name="connsiteY49" fmla="*/ 459198 h 650351"/>
                  <a:gd name="connsiteX50" fmla="*/ 3446457 w 3636379"/>
                  <a:gd name="connsiteY50" fmla="*/ 490204 h 650351"/>
                  <a:gd name="connsiteX51" fmla="*/ 3414722 w 3636379"/>
                  <a:gd name="connsiteY51" fmla="*/ 493923 h 650351"/>
                  <a:gd name="connsiteX52" fmla="*/ 3433283 w 3636379"/>
                  <a:gd name="connsiteY52" fmla="*/ 462916 h 650351"/>
                  <a:gd name="connsiteX53" fmla="*/ 3452995 w 3636379"/>
                  <a:gd name="connsiteY53" fmla="*/ 454635 h 650351"/>
                  <a:gd name="connsiteX54" fmla="*/ 1375168 w 3636379"/>
                  <a:gd name="connsiteY54" fmla="*/ 454635 h 650351"/>
                  <a:gd name="connsiteX55" fmla="*/ 1387192 w 3636379"/>
                  <a:gd name="connsiteY55" fmla="*/ 459198 h 650351"/>
                  <a:gd name="connsiteX56" fmla="*/ 1368631 w 3636379"/>
                  <a:gd name="connsiteY56" fmla="*/ 490204 h 650351"/>
                  <a:gd name="connsiteX57" fmla="*/ 1336895 w 3636379"/>
                  <a:gd name="connsiteY57" fmla="*/ 493923 h 650351"/>
                  <a:gd name="connsiteX58" fmla="*/ 1355456 w 3636379"/>
                  <a:gd name="connsiteY58" fmla="*/ 462916 h 650351"/>
                  <a:gd name="connsiteX59" fmla="*/ 1375168 w 3636379"/>
                  <a:gd name="connsiteY59" fmla="*/ 454635 h 650351"/>
                  <a:gd name="connsiteX60" fmla="*/ 2716203 w 3636379"/>
                  <a:gd name="connsiteY60" fmla="*/ 423272 h 650351"/>
                  <a:gd name="connsiteX61" fmla="*/ 2728226 w 3636379"/>
                  <a:gd name="connsiteY61" fmla="*/ 427835 h 650351"/>
                  <a:gd name="connsiteX62" fmla="*/ 2709665 w 3636379"/>
                  <a:gd name="connsiteY62" fmla="*/ 458841 h 650351"/>
                  <a:gd name="connsiteX63" fmla="*/ 2677930 w 3636379"/>
                  <a:gd name="connsiteY63" fmla="*/ 462560 h 650351"/>
                  <a:gd name="connsiteX64" fmla="*/ 2696490 w 3636379"/>
                  <a:gd name="connsiteY64" fmla="*/ 431553 h 650351"/>
                  <a:gd name="connsiteX65" fmla="*/ 2716203 w 3636379"/>
                  <a:gd name="connsiteY65" fmla="*/ 423272 h 650351"/>
                  <a:gd name="connsiteX66" fmla="*/ 638376 w 3636379"/>
                  <a:gd name="connsiteY66" fmla="*/ 423272 h 650351"/>
                  <a:gd name="connsiteX67" fmla="*/ 650400 w 3636379"/>
                  <a:gd name="connsiteY67" fmla="*/ 427835 h 650351"/>
                  <a:gd name="connsiteX68" fmla="*/ 631839 w 3636379"/>
                  <a:gd name="connsiteY68" fmla="*/ 458841 h 650351"/>
                  <a:gd name="connsiteX69" fmla="*/ 600103 w 3636379"/>
                  <a:gd name="connsiteY69" fmla="*/ 462560 h 650351"/>
                  <a:gd name="connsiteX70" fmla="*/ 618664 w 3636379"/>
                  <a:gd name="connsiteY70" fmla="*/ 431553 h 650351"/>
                  <a:gd name="connsiteX71" fmla="*/ 638376 w 3636379"/>
                  <a:gd name="connsiteY71" fmla="*/ 423272 h 650351"/>
                  <a:gd name="connsiteX72" fmla="*/ 3026440 w 3636379"/>
                  <a:gd name="connsiteY72" fmla="*/ 423243 h 650351"/>
                  <a:gd name="connsiteX73" fmla="*/ 3038086 w 3636379"/>
                  <a:gd name="connsiteY73" fmla="*/ 429036 h 650351"/>
                  <a:gd name="connsiteX74" fmla="*/ 3017344 w 3636379"/>
                  <a:gd name="connsiteY74" fmla="*/ 457997 h 650351"/>
                  <a:gd name="connsiteX75" fmla="*/ 2985458 w 3636379"/>
                  <a:gd name="connsiteY75" fmla="*/ 458405 h 650351"/>
                  <a:gd name="connsiteX76" fmla="*/ 3006201 w 3636379"/>
                  <a:gd name="connsiteY76" fmla="*/ 429445 h 650351"/>
                  <a:gd name="connsiteX77" fmla="*/ 3026440 w 3636379"/>
                  <a:gd name="connsiteY77" fmla="*/ 423243 h 650351"/>
                  <a:gd name="connsiteX78" fmla="*/ 948613 w 3636379"/>
                  <a:gd name="connsiteY78" fmla="*/ 423243 h 650351"/>
                  <a:gd name="connsiteX79" fmla="*/ 960259 w 3636379"/>
                  <a:gd name="connsiteY79" fmla="*/ 429036 h 650351"/>
                  <a:gd name="connsiteX80" fmla="*/ 939516 w 3636379"/>
                  <a:gd name="connsiteY80" fmla="*/ 457997 h 650351"/>
                  <a:gd name="connsiteX81" fmla="*/ 907631 w 3636379"/>
                  <a:gd name="connsiteY81" fmla="*/ 458405 h 650351"/>
                  <a:gd name="connsiteX82" fmla="*/ 928374 w 3636379"/>
                  <a:gd name="connsiteY82" fmla="*/ 429445 h 650351"/>
                  <a:gd name="connsiteX83" fmla="*/ 948613 w 3636379"/>
                  <a:gd name="connsiteY83" fmla="*/ 423243 h 650351"/>
                  <a:gd name="connsiteX84" fmla="*/ 2376624 w 3636379"/>
                  <a:gd name="connsiteY84" fmla="*/ 397742 h 650351"/>
                  <a:gd name="connsiteX85" fmla="*/ 2388647 w 3636379"/>
                  <a:gd name="connsiteY85" fmla="*/ 402305 h 650351"/>
                  <a:gd name="connsiteX86" fmla="*/ 2370086 w 3636379"/>
                  <a:gd name="connsiteY86" fmla="*/ 433311 h 650351"/>
                  <a:gd name="connsiteX87" fmla="*/ 2338351 w 3636379"/>
                  <a:gd name="connsiteY87" fmla="*/ 437030 h 650351"/>
                  <a:gd name="connsiteX88" fmla="*/ 2356912 w 3636379"/>
                  <a:gd name="connsiteY88" fmla="*/ 406024 h 650351"/>
                  <a:gd name="connsiteX89" fmla="*/ 2376624 w 3636379"/>
                  <a:gd name="connsiteY89" fmla="*/ 397742 h 650351"/>
                  <a:gd name="connsiteX90" fmla="*/ 298797 w 3636379"/>
                  <a:gd name="connsiteY90" fmla="*/ 397742 h 650351"/>
                  <a:gd name="connsiteX91" fmla="*/ 310821 w 3636379"/>
                  <a:gd name="connsiteY91" fmla="*/ 402305 h 650351"/>
                  <a:gd name="connsiteX92" fmla="*/ 292260 w 3636379"/>
                  <a:gd name="connsiteY92" fmla="*/ 433311 h 650351"/>
                  <a:gd name="connsiteX93" fmla="*/ 260524 w 3636379"/>
                  <a:gd name="connsiteY93" fmla="*/ 437030 h 650351"/>
                  <a:gd name="connsiteX94" fmla="*/ 279085 w 3636379"/>
                  <a:gd name="connsiteY94" fmla="*/ 406024 h 650351"/>
                  <a:gd name="connsiteX95" fmla="*/ 298797 w 3636379"/>
                  <a:gd name="connsiteY95" fmla="*/ 397742 h 650351"/>
                  <a:gd name="connsiteX96" fmla="*/ 3590698 w 3636379"/>
                  <a:gd name="connsiteY96" fmla="*/ 371737 h 650351"/>
                  <a:gd name="connsiteX97" fmla="*/ 3611530 w 3636379"/>
                  <a:gd name="connsiteY97" fmla="*/ 373635 h 650351"/>
                  <a:gd name="connsiteX98" fmla="*/ 3636170 w 3636379"/>
                  <a:gd name="connsiteY98" fmla="*/ 397840 h 650351"/>
                  <a:gd name="connsiteX99" fmla="*/ 3604710 w 3636379"/>
                  <a:gd name="connsiteY99" fmla="*/ 404069 h 650351"/>
                  <a:gd name="connsiteX100" fmla="*/ 3580071 w 3636379"/>
                  <a:gd name="connsiteY100" fmla="*/ 379864 h 650351"/>
                  <a:gd name="connsiteX101" fmla="*/ 3590698 w 3636379"/>
                  <a:gd name="connsiteY101" fmla="*/ 371737 h 650351"/>
                  <a:gd name="connsiteX102" fmla="*/ 1512870 w 3636379"/>
                  <a:gd name="connsiteY102" fmla="*/ 371737 h 650351"/>
                  <a:gd name="connsiteX103" fmla="*/ 1533703 w 3636379"/>
                  <a:gd name="connsiteY103" fmla="*/ 373635 h 650351"/>
                  <a:gd name="connsiteX104" fmla="*/ 1558342 w 3636379"/>
                  <a:gd name="connsiteY104" fmla="*/ 397840 h 650351"/>
                  <a:gd name="connsiteX105" fmla="*/ 1526883 w 3636379"/>
                  <a:gd name="connsiteY105" fmla="*/ 404069 h 650351"/>
                  <a:gd name="connsiteX106" fmla="*/ 1502243 w 3636379"/>
                  <a:gd name="connsiteY106" fmla="*/ 379864 h 650351"/>
                  <a:gd name="connsiteX107" fmla="*/ 1512870 w 3636379"/>
                  <a:gd name="connsiteY107" fmla="*/ 371737 h 650351"/>
                  <a:gd name="connsiteX108" fmla="*/ 1945574 w 3636379"/>
                  <a:gd name="connsiteY108" fmla="*/ 362763 h 650351"/>
                  <a:gd name="connsiteX109" fmla="*/ 1958038 w 3636379"/>
                  <a:gd name="connsiteY109" fmla="*/ 365078 h 650351"/>
                  <a:gd name="connsiteX110" fmla="*/ 1943654 w 3636379"/>
                  <a:gd name="connsiteY110" fmla="*/ 399108 h 650351"/>
                  <a:gd name="connsiteX111" fmla="*/ 1912765 w 3636379"/>
                  <a:gd name="connsiteY111" fmla="*/ 408577 h 650351"/>
                  <a:gd name="connsiteX112" fmla="*/ 1927150 w 3636379"/>
                  <a:gd name="connsiteY112" fmla="*/ 374545 h 650351"/>
                  <a:gd name="connsiteX113" fmla="*/ 1945574 w 3636379"/>
                  <a:gd name="connsiteY113" fmla="*/ 362763 h 650351"/>
                  <a:gd name="connsiteX114" fmla="*/ 2518233 w 3636379"/>
                  <a:gd name="connsiteY114" fmla="*/ 310378 h 650351"/>
                  <a:gd name="connsiteX115" fmla="*/ 2538089 w 3636379"/>
                  <a:gd name="connsiteY115" fmla="*/ 318149 h 650351"/>
                  <a:gd name="connsiteX116" fmla="*/ 2557206 w 3636379"/>
                  <a:gd name="connsiteY116" fmla="*/ 348669 h 650351"/>
                  <a:gd name="connsiteX117" fmla="*/ 2525410 w 3636379"/>
                  <a:gd name="connsiteY117" fmla="*/ 345770 h 650351"/>
                  <a:gd name="connsiteX118" fmla="*/ 2506295 w 3636379"/>
                  <a:gd name="connsiteY118" fmla="*/ 315249 h 650351"/>
                  <a:gd name="connsiteX119" fmla="*/ 2518233 w 3636379"/>
                  <a:gd name="connsiteY119" fmla="*/ 310378 h 650351"/>
                  <a:gd name="connsiteX120" fmla="*/ 440407 w 3636379"/>
                  <a:gd name="connsiteY120" fmla="*/ 310378 h 650351"/>
                  <a:gd name="connsiteX121" fmla="*/ 460263 w 3636379"/>
                  <a:gd name="connsiteY121" fmla="*/ 318149 h 650351"/>
                  <a:gd name="connsiteX122" fmla="*/ 479378 w 3636379"/>
                  <a:gd name="connsiteY122" fmla="*/ 348669 h 650351"/>
                  <a:gd name="connsiteX123" fmla="*/ 447584 w 3636379"/>
                  <a:gd name="connsiteY123" fmla="*/ 345770 h 650351"/>
                  <a:gd name="connsiteX124" fmla="*/ 428467 w 3636379"/>
                  <a:gd name="connsiteY124" fmla="*/ 315249 h 650351"/>
                  <a:gd name="connsiteX125" fmla="*/ 440407 w 3636379"/>
                  <a:gd name="connsiteY125" fmla="*/ 310378 h 650351"/>
                  <a:gd name="connsiteX126" fmla="*/ 2877482 w 3636379"/>
                  <a:gd name="connsiteY126" fmla="*/ 269541 h 650351"/>
                  <a:gd name="connsiteX127" fmla="*/ 2888253 w 3636379"/>
                  <a:gd name="connsiteY127" fmla="*/ 277394 h 650351"/>
                  <a:gd name="connsiteX128" fmla="*/ 2864056 w 3636379"/>
                  <a:gd name="connsiteY128" fmla="*/ 302229 h 650351"/>
                  <a:gd name="connsiteX129" fmla="*/ 2832492 w 3636379"/>
                  <a:gd name="connsiteY129" fmla="*/ 296811 h 650351"/>
                  <a:gd name="connsiteX130" fmla="*/ 2856689 w 3636379"/>
                  <a:gd name="connsiteY130" fmla="*/ 271976 h 650351"/>
                  <a:gd name="connsiteX131" fmla="*/ 2877482 w 3636379"/>
                  <a:gd name="connsiteY131" fmla="*/ 269541 h 650351"/>
                  <a:gd name="connsiteX132" fmla="*/ 799656 w 3636379"/>
                  <a:gd name="connsiteY132" fmla="*/ 269541 h 650351"/>
                  <a:gd name="connsiteX133" fmla="*/ 810427 w 3636379"/>
                  <a:gd name="connsiteY133" fmla="*/ 277394 h 650351"/>
                  <a:gd name="connsiteX134" fmla="*/ 786230 w 3636379"/>
                  <a:gd name="connsiteY134" fmla="*/ 302229 h 650351"/>
                  <a:gd name="connsiteX135" fmla="*/ 754666 w 3636379"/>
                  <a:gd name="connsiteY135" fmla="*/ 296811 h 650351"/>
                  <a:gd name="connsiteX136" fmla="*/ 778863 w 3636379"/>
                  <a:gd name="connsiteY136" fmla="*/ 271976 h 650351"/>
                  <a:gd name="connsiteX137" fmla="*/ 799656 w 3636379"/>
                  <a:gd name="connsiteY137" fmla="*/ 269541 h 650351"/>
                  <a:gd name="connsiteX138" fmla="*/ 3236482 w 3636379"/>
                  <a:gd name="connsiteY138" fmla="*/ 265177 h 650351"/>
                  <a:gd name="connsiteX139" fmla="*/ 3248505 w 3636379"/>
                  <a:gd name="connsiteY139" fmla="*/ 269740 h 650351"/>
                  <a:gd name="connsiteX140" fmla="*/ 3229944 w 3636379"/>
                  <a:gd name="connsiteY140" fmla="*/ 300746 h 650351"/>
                  <a:gd name="connsiteX141" fmla="*/ 3198209 w 3636379"/>
                  <a:gd name="connsiteY141" fmla="*/ 304465 h 650351"/>
                  <a:gd name="connsiteX142" fmla="*/ 3216770 w 3636379"/>
                  <a:gd name="connsiteY142" fmla="*/ 273459 h 650351"/>
                  <a:gd name="connsiteX143" fmla="*/ 3236482 w 3636379"/>
                  <a:gd name="connsiteY143" fmla="*/ 265177 h 650351"/>
                  <a:gd name="connsiteX144" fmla="*/ 1158656 w 3636379"/>
                  <a:gd name="connsiteY144" fmla="*/ 265177 h 650351"/>
                  <a:gd name="connsiteX145" fmla="*/ 1170679 w 3636379"/>
                  <a:gd name="connsiteY145" fmla="*/ 269740 h 650351"/>
                  <a:gd name="connsiteX146" fmla="*/ 1152118 w 3636379"/>
                  <a:gd name="connsiteY146" fmla="*/ 300746 h 650351"/>
                  <a:gd name="connsiteX147" fmla="*/ 1120383 w 3636379"/>
                  <a:gd name="connsiteY147" fmla="*/ 304465 h 650351"/>
                  <a:gd name="connsiteX148" fmla="*/ 1138944 w 3636379"/>
                  <a:gd name="connsiteY148" fmla="*/ 273459 h 650351"/>
                  <a:gd name="connsiteX149" fmla="*/ 1158656 w 3636379"/>
                  <a:gd name="connsiteY149" fmla="*/ 265177 h 650351"/>
                  <a:gd name="connsiteX150" fmla="*/ 2149016 w 3636379"/>
                  <a:gd name="connsiteY150" fmla="*/ 214642 h 650351"/>
                  <a:gd name="connsiteX151" fmla="*/ 2175678 w 3636379"/>
                  <a:gd name="connsiteY151" fmla="*/ 235558 h 650351"/>
                  <a:gd name="connsiteX152" fmla="*/ 2144956 w 3636379"/>
                  <a:gd name="connsiteY152" fmla="*/ 245775 h 650351"/>
                  <a:gd name="connsiteX153" fmla="*/ 2118295 w 3636379"/>
                  <a:gd name="connsiteY153" fmla="*/ 224859 h 650351"/>
                  <a:gd name="connsiteX154" fmla="*/ 2149016 w 3636379"/>
                  <a:gd name="connsiteY154" fmla="*/ 214642 h 650351"/>
                  <a:gd name="connsiteX155" fmla="*/ 1786032 w 3636379"/>
                  <a:gd name="connsiteY155" fmla="*/ 214642 h 650351"/>
                  <a:gd name="connsiteX156" fmla="*/ 1812695 w 3636379"/>
                  <a:gd name="connsiteY156" fmla="*/ 235558 h 650351"/>
                  <a:gd name="connsiteX157" fmla="*/ 1781973 w 3636379"/>
                  <a:gd name="connsiteY157" fmla="*/ 245775 h 650351"/>
                  <a:gd name="connsiteX158" fmla="*/ 1755312 w 3636379"/>
                  <a:gd name="connsiteY158" fmla="*/ 224859 h 650351"/>
                  <a:gd name="connsiteX159" fmla="*/ 1786032 w 3636379"/>
                  <a:gd name="connsiteY159" fmla="*/ 214642 h 650351"/>
                  <a:gd name="connsiteX160" fmla="*/ 2675178 w 3636379"/>
                  <a:gd name="connsiteY160" fmla="*/ 195142 h 650351"/>
                  <a:gd name="connsiteX161" fmla="*/ 2685948 w 3636379"/>
                  <a:gd name="connsiteY161" fmla="*/ 202995 h 650351"/>
                  <a:gd name="connsiteX162" fmla="*/ 2661752 w 3636379"/>
                  <a:gd name="connsiteY162" fmla="*/ 227830 h 650351"/>
                  <a:gd name="connsiteX163" fmla="*/ 2630188 w 3636379"/>
                  <a:gd name="connsiteY163" fmla="*/ 222412 h 650351"/>
                  <a:gd name="connsiteX164" fmla="*/ 2654385 w 3636379"/>
                  <a:gd name="connsiteY164" fmla="*/ 197577 h 650351"/>
                  <a:gd name="connsiteX165" fmla="*/ 2675178 w 3636379"/>
                  <a:gd name="connsiteY165" fmla="*/ 195142 h 650351"/>
                  <a:gd name="connsiteX166" fmla="*/ 597352 w 3636379"/>
                  <a:gd name="connsiteY166" fmla="*/ 195142 h 650351"/>
                  <a:gd name="connsiteX167" fmla="*/ 608122 w 3636379"/>
                  <a:gd name="connsiteY167" fmla="*/ 202995 h 650351"/>
                  <a:gd name="connsiteX168" fmla="*/ 583925 w 3636379"/>
                  <a:gd name="connsiteY168" fmla="*/ 227830 h 650351"/>
                  <a:gd name="connsiteX169" fmla="*/ 552361 w 3636379"/>
                  <a:gd name="connsiteY169" fmla="*/ 222412 h 650351"/>
                  <a:gd name="connsiteX170" fmla="*/ 576558 w 3636379"/>
                  <a:gd name="connsiteY170" fmla="*/ 197577 h 650351"/>
                  <a:gd name="connsiteX171" fmla="*/ 597352 w 3636379"/>
                  <a:gd name="connsiteY171" fmla="*/ 195142 h 650351"/>
                  <a:gd name="connsiteX172" fmla="*/ 3382995 w 3636379"/>
                  <a:gd name="connsiteY172" fmla="*/ 189108 h 650351"/>
                  <a:gd name="connsiteX173" fmla="*/ 3398403 w 3636379"/>
                  <a:gd name="connsiteY173" fmla="*/ 194204 h 650351"/>
                  <a:gd name="connsiteX174" fmla="*/ 3394628 w 3636379"/>
                  <a:gd name="connsiteY174" fmla="*/ 195789 h 650351"/>
                  <a:gd name="connsiteX175" fmla="*/ 3382605 w 3636379"/>
                  <a:gd name="connsiteY175" fmla="*/ 191227 h 650351"/>
                  <a:gd name="connsiteX176" fmla="*/ 1525940 w 3636379"/>
                  <a:gd name="connsiteY176" fmla="*/ 163091 h 650351"/>
                  <a:gd name="connsiteX177" fmla="*/ 1546773 w 3636379"/>
                  <a:gd name="connsiteY177" fmla="*/ 164988 h 650351"/>
                  <a:gd name="connsiteX178" fmla="*/ 1571411 w 3636379"/>
                  <a:gd name="connsiteY178" fmla="*/ 189194 h 650351"/>
                  <a:gd name="connsiteX179" fmla="*/ 1539953 w 3636379"/>
                  <a:gd name="connsiteY179" fmla="*/ 195423 h 650351"/>
                  <a:gd name="connsiteX180" fmla="*/ 1515313 w 3636379"/>
                  <a:gd name="connsiteY180" fmla="*/ 171218 h 650351"/>
                  <a:gd name="connsiteX181" fmla="*/ 1525940 w 3636379"/>
                  <a:gd name="connsiteY181" fmla="*/ 163091 h 650351"/>
                  <a:gd name="connsiteX182" fmla="*/ 3061878 w 3636379"/>
                  <a:gd name="connsiteY182" fmla="*/ 156303 h 650351"/>
                  <a:gd name="connsiteX183" fmla="*/ 3072648 w 3636379"/>
                  <a:gd name="connsiteY183" fmla="*/ 164156 h 650351"/>
                  <a:gd name="connsiteX184" fmla="*/ 3048452 w 3636379"/>
                  <a:gd name="connsiteY184" fmla="*/ 188991 h 650351"/>
                  <a:gd name="connsiteX185" fmla="*/ 3016888 w 3636379"/>
                  <a:gd name="connsiteY185" fmla="*/ 183573 h 650351"/>
                  <a:gd name="connsiteX186" fmla="*/ 3041085 w 3636379"/>
                  <a:gd name="connsiteY186" fmla="*/ 158738 h 650351"/>
                  <a:gd name="connsiteX187" fmla="*/ 3061878 w 3636379"/>
                  <a:gd name="connsiteY187" fmla="*/ 156303 h 650351"/>
                  <a:gd name="connsiteX188" fmla="*/ 984052 w 3636379"/>
                  <a:gd name="connsiteY188" fmla="*/ 156303 h 650351"/>
                  <a:gd name="connsiteX189" fmla="*/ 994822 w 3636379"/>
                  <a:gd name="connsiteY189" fmla="*/ 164156 h 650351"/>
                  <a:gd name="connsiteX190" fmla="*/ 970625 w 3636379"/>
                  <a:gd name="connsiteY190" fmla="*/ 188991 h 650351"/>
                  <a:gd name="connsiteX191" fmla="*/ 939061 w 3636379"/>
                  <a:gd name="connsiteY191" fmla="*/ 183573 h 650351"/>
                  <a:gd name="connsiteX192" fmla="*/ 963258 w 3636379"/>
                  <a:gd name="connsiteY192" fmla="*/ 158738 h 650351"/>
                  <a:gd name="connsiteX193" fmla="*/ 984052 w 3636379"/>
                  <a:gd name="connsiteY193" fmla="*/ 156303 h 650351"/>
                  <a:gd name="connsiteX194" fmla="*/ 1343051 w 3636379"/>
                  <a:gd name="connsiteY194" fmla="*/ 151940 h 650351"/>
                  <a:gd name="connsiteX195" fmla="*/ 1355075 w 3636379"/>
                  <a:gd name="connsiteY195" fmla="*/ 156502 h 650351"/>
                  <a:gd name="connsiteX196" fmla="*/ 1336514 w 3636379"/>
                  <a:gd name="connsiteY196" fmla="*/ 187509 h 650351"/>
                  <a:gd name="connsiteX197" fmla="*/ 1304778 w 3636379"/>
                  <a:gd name="connsiteY197" fmla="*/ 191227 h 650351"/>
                  <a:gd name="connsiteX198" fmla="*/ 1323339 w 3636379"/>
                  <a:gd name="connsiteY198" fmla="*/ 160221 h 650351"/>
                  <a:gd name="connsiteX199" fmla="*/ 1343051 w 3636379"/>
                  <a:gd name="connsiteY199" fmla="*/ 151940 h 650351"/>
                  <a:gd name="connsiteX200" fmla="*/ 784742 w 3636379"/>
                  <a:gd name="connsiteY200" fmla="*/ 104639 h 650351"/>
                  <a:gd name="connsiteX201" fmla="*/ 768322 w 3636379"/>
                  <a:gd name="connsiteY201" fmla="*/ 114592 h 650351"/>
                  <a:gd name="connsiteX202" fmla="*/ 747528 w 3636379"/>
                  <a:gd name="connsiteY202" fmla="*/ 117027 h 650351"/>
                  <a:gd name="connsiteX203" fmla="*/ 741756 w 3636379"/>
                  <a:gd name="connsiteY203" fmla="*/ 112818 h 650351"/>
                  <a:gd name="connsiteX204" fmla="*/ 2531302 w 3636379"/>
                  <a:gd name="connsiteY204" fmla="*/ 101732 h 650351"/>
                  <a:gd name="connsiteX205" fmla="*/ 2551158 w 3636379"/>
                  <a:gd name="connsiteY205" fmla="*/ 109503 h 650351"/>
                  <a:gd name="connsiteX206" fmla="*/ 2570275 w 3636379"/>
                  <a:gd name="connsiteY206" fmla="*/ 140023 h 650351"/>
                  <a:gd name="connsiteX207" fmla="*/ 2538480 w 3636379"/>
                  <a:gd name="connsiteY207" fmla="*/ 137124 h 650351"/>
                  <a:gd name="connsiteX208" fmla="*/ 2519364 w 3636379"/>
                  <a:gd name="connsiteY208" fmla="*/ 106603 h 650351"/>
                  <a:gd name="connsiteX209" fmla="*/ 2531302 w 3636379"/>
                  <a:gd name="connsiteY209" fmla="*/ 101732 h 650351"/>
                  <a:gd name="connsiteX210" fmla="*/ 2333412 w 3636379"/>
                  <a:gd name="connsiteY210" fmla="*/ 101405 h 650351"/>
                  <a:gd name="connsiteX211" fmla="*/ 2360074 w 3636379"/>
                  <a:gd name="connsiteY211" fmla="*/ 122321 h 650351"/>
                  <a:gd name="connsiteX212" fmla="*/ 2329352 w 3636379"/>
                  <a:gd name="connsiteY212" fmla="*/ 132537 h 650351"/>
                  <a:gd name="connsiteX213" fmla="*/ 2302690 w 3636379"/>
                  <a:gd name="connsiteY213" fmla="*/ 111621 h 650351"/>
                  <a:gd name="connsiteX214" fmla="*/ 2333412 w 3636379"/>
                  <a:gd name="connsiteY214" fmla="*/ 101405 h 650351"/>
                  <a:gd name="connsiteX215" fmla="*/ 1970428 w 3636379"/>
                  <a:gd name="connsiteY215" fmla="*/ 101405 h 650351"/>
                  <a:gd name="connsiteX216" fmla="*/ 1997090 w 3636379"/>
                  <a:gd name="connsiteY216" fmla="*/ 122321 h 650351"/>
                  <a:gd name="connsiteX217" fmla="*/ 1966368 w 3636379"/>
                  <a:gd name="connsiteY217" fmla="*/ 132537 h 650351"/>
                  <a:gd name="connsiteX218" fmla="*/ 1939707 w 3636379"/>
                  <a:gd name="connsiteY218" fmla="*/ 111621 h 650351"/>
                  <a:gd name="connsiteX219" fmla="*/ 1970428 w 3636379"/>
                  <a:gd name="connsiteY219" fmla="*/ 101405 h 650351"/>
                  <a:gd name="connsiteX220" fmla="*/ 2859575 w 3636379"/>
                  <a:gd name="connsiteY220" fmla="*/ 81904 h 650351"/>
                  <a:gd name="connsiteX221" fmla="*/ 2870345 w 3636379"/>
                  <a:gd name="connsiteY221" fmla="*/ 89757 h 650351"/>
                  <a:gd name="connsiteX222" fmla="*/ 2846148 w 3636379"/>
                  <a:gd name="connsiteY222" fmla="*/ 114592 h 650351"/>
                  <a:gd name="connsiteX223" fmla="*/ 2814584 w 3636379"/>
                  <a:gd name="connsiteY223" fmla="*/ 109174 h 650351"/>
                  <a:gd name="connsiteX224" fmla="*/ 2838781 w 3636379"/>
                  <a:gd name="connsiteY224" fmla="*/ 84340 h 650351"/>
                  <a:gd name="connsiteX225" fmla="*/ 2859575 w 3636379"/>
                  <a:gd name="connsiteY225" fmla="*/ 81904 h 650351"/>
                  <a:gd name="connsiteX226" fmla="*/ 1673576 w 3636379"/>
                  <a:gd name="connsiteY226" fmla="*/ 0 h 650351"/>
                  <a:gd name="connsiteX227" fmla="*/ 1673069 w 3636379"/>
                  <a:gd name="connsiteY227" fmla="*/ 388 h 650351"/>
                  <a:gd name="connsiteX228" fmla="*/ 1670632 w 3636379"/>
                  <a:gd name="connsiteY228" fmla="*/ 166 h 650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</a:cxnLst>
                <a:rect l="l" t="t" r="r" b="b"/>
                <a:pathLst>
                  <a:path w="3636379" h="650351">
                    <a:moveTo>
                      <a:pt x="375398" y="638324"/>
                    </a:moveTo>
                    <a:cubicBezTo>
                      <a:pt x="381082" y="637139"/>
                      <a:pt x="388480" y="637607"/>
                      <a:pt x="396243" y="640010"/>
                    </a:cubicBezTo>
                    <a:lnTo>
                      <a:pt x="410959" y="648275"/>
                    </a:lnTo>
                    <a:lnTo>
                      <a:pt x="366507" y="650351"/>
                    </a:lnTo>
                    <a:lnTo>
                      <a:pt x="364829" y="646559"/>
                    </a:lnTo>
                    <a:cubicBezTo>
                      <a:pt x="365741" y="642347"/>
                      <a:pt x="369713" y="639508"/>
                      <a:pt x="375398" y="638324"/>
                    </a:cubicBezTo>
                    <a:close/>
                    <a:moveTo>
                      <a:pt x="592453" y="633316"/>
                    </a:moveTo>
                    <a:cubicBezTo>
                      <a:pt x="595771" y="630981"/>
                      <a:pt x="600332" y="632033"/>
                      <a:pt x="605026" y="635622"/>
                    </a:cubicBezTo>
                    <a:lnTo>
                      <a:pt x="607670" y="639089"/>
                    </a:lnTo>
                    <a:lnTo>
                      <a:pt x="590418" y="639894"/>
                    </a:lnTo>
                    <a:close/>
                    <a:moveTo>
                      <a:pt x="3184527" y="521603"/>
                    </a:moveTo>
                    <a:cubicBezTo>
                      <a:pt x="3200470" y="523682"/>
                      <a:pt x="3212756" y="532378"/>
                      <a:pt x="3211968" y="541027"/>
                    </a:cubicBezTo>
                    <a:cubicBezTo>
                      <a:pt x="3211180" y="549677"/>
                      <a:pt x="3197616" y="555005"/>
                      <a:pt x="3181673" y="552927"/>
                    </a:cubicBezTo>
                    <a:cubicBezTo>
                      <a:pt x="3165730" y="550850"/>
                      <a:pt x="3153445" y="542153"/>
                      <a:pt x="3154233" y="533503"/>
                    </a:cubicBezTo>
                    <a:cubicBezTo>
                      <a:pt x="3155021" y="524854"/>
                      <a:pt x="3168584" y="519526"/>
                      <a:pt x="3184527" y="521603"/>
                    </a:cubicBezTo>
                    <a:close/>
                    <a:moveTo>
                      <a:pt x="1106701" y="521603"/>
                    </a:moveTo>
                    <a:cubicBezTo>
                      <a:pt x="1122644" y="523682"/>
                      <a:pt x="1134930" y="532378"/>
                      <a:pt x="1134142" y="541027"/>
                    </a:cubicBezTo>
                    <a:cubicBezTo>
                      <a:pt x="1133352" y="549677"/>
                      <a:pt x="1119790" y="555005"/>
                      <a:pt x="1103846" y="552927"/>
                    </a:cubicBezTo>
                    <a:cubicBezTo>
                      <a:pt x="1087903" y="550850"/>
                      <a:pt x="1075618" y="542153"/>
                      <a:pt x="1076406" y="533503"/>
                    </a:cubicBezTo>
                    <a:cubicBezTo>
                      <a:pt x="1077194" y="524854"/>
                      <a:pt x="1090758" y="519526"/>
                      <a:pt x="1106701" y="521603"/>
                    </a:cubicBezTo>
                    <a:close/>
                    <a:moveTo>
                      <a:pt x="1737358" y="513082"/>
                    </a:moveTo>
                    <a:cubicBezTo>
                      <a:pt x="1753395" y="513082"/>
                      <a:pt x="1766396" y="520136"/>
                      <a:pt x="1766396" y="528836"/>
                    </a:cubicBezTo>
                    <a:lnTo>
                      <a:pt x="1760842" y="536111"/>
                    </a:lnTo>
                    <a:lnTo>
                      <a:pt x="1715918" y="538789"/>
                    </a:lnTo>
                    <a:lnTo>
                      <a:pt x="1708319" y="528836"/>
                    </a:lnTo>
                    <a:cubicBezTo>
                      <a:pt x="1708319" y="520136"/>
                      <a:pt x="1721320" y="513082"/>
                      <a:pt x="1737358" y="513082"/>
                    </a:cubicBezTo>
                    <a:close/>
                    <a:moveTo>
                      <a:pt x="2854446" y="510862"/>
                    </a:moveTo>
                    <a:cubicBezTo>
                      <a:pt x="2860130" y="509677"/>
                      <a:pt x="2867528" y="510145"/>
                      <a:pt x="2875291" y="512548"/>
                    </a:cubicBezTo>
                    <a:cubicBezTo>
                      <a:pt x="2890817" y="517355"/>
                      <a:pt x="2901924" y="528080"/>
                      <a:pt x="2900101" y="536503"/>
                    </a:cubicBezTo>
                    <a:cubicBezTo>
                      <a:pt x="2898278" y="544926"/>
                      <a:pt x="2884214" y="547858"/>
                      <a:pt x="2868688" y="543052"/>
                    </a:cubicBezTo>
                    <a:cubicBezTo>
                      <a:pt x="2853161" y="538246"/>
                      <a:pt x="2842054" y="527521"/>
                      <a:pt x="2843877" y="519097"/>
                    </a:cubicBezTo>
                    <a:cubicBezTo>
                      <a:pt x="2844790" y="514886"/>
                      <a:pt x="2848762" y="512047"/>
                      <a:pt x="2854446" y="510862"/>
                    </a:cubicBezTo>
                    <a:close/>
                    <a:moveTo>
                      <a:pt x="776620" y="510862"/>
                    </a:moveTo>
                    <a:cubicBezTo>
                      <a:pt x="782304" y="509677"/>
                      <a:pt x="789702" y="510145"/>
                      <a:pt x="797464" y="512548"/>
                    </a:cubicBezTo>
                    <a:cubicBezTo>
                      <a:pt x="812991" y="517355"/>
                      <a:pt x="824098" y="528080"/>
                      <a:pt x="822275" y="536503"/>
                    </a:cubicBezTo>
                    <a:cubicBezTo>
                      <a:pt x="820451" y="544926"/>
                      <a:pt x="806387" y="547858"/>
                      <a:pt x="790861" y="543052"/>
                    </a:cubicBezTo>
                    <a:cubicBezTo>
                      <a:pt x="775335" y="538246"/>
                      <a:pt x="764228" y="527521"/>
                      <a:pt x="766051" y="519097"/>
                    </a:cubicBezTo>
                    <a:cubicBezTo>
                      <a:pt x="766962" y="514886"/>
                      <a:pt x="770934" y="512047"/>
                      <a:pt x="776620" y="510862"/>
                    </a:cubicBezTo>
                    <a:close/>
                    <a:moveTo>
                      <a:pt x="2108157" y="464710"/>
                    </a:moveTo>
                    <a:cubicBezTo>
                      <a:pt x="2124100" y="466788"/>
                      <a:pt x="2136386" y="475484"/>
                      <a:pt x="2135598" y="484135"/>
                    </a:cubicBezTo>
                    <a:cubicBezTo>
                      <a:pt x="2134810" y="492784"/>
                      <a:pt x="2121246" y="498112"/>
                      <a:pt x="2105303" y="496035"/>
                    </a:cubicBezTo>
                    <a:cubicBezTo>
                      <a:pt x="2089360" y="493956"/>
                      <a:pt x="2077075" y="485259"/>
                      <a:pt x="2077863" y="476610"/>
                    </a:cubicBezTo>
                    <a:cubicBezTo>
                      <a:pt x="2078651" y="467961"/>
                      <a:pt x="2092214" y="462633"/>
                      <a:pt x="2108157" y="464710"/>
                    </a:cubicBezTo>
                    <a:close/>
                    <a:moveTo>
                      <a:pt x="30331" y="464710"/>
                    </a:moveTo>
                    <a:cubicBezTo>
                      <a:pt x="46274" y="466788"/>
                      <a:pt x="58560" y="475484"/>
                      <a:pt x="57772" y="484135"/>
                    </a:cubicBezTo>
                    <a:cubicBezTo>
                      <a:pt x="56982" y="492784"/>
                      <a:pt x="43420" y="498112"/>
                      <a:pt x="27476" y="496035"/>
                    </a:cubicBezTo>
                    <a:cubicBezTo>
                      <a:pt x="11533" y="493956"/>
                      <a:pt x="-753" y="485259"/>
                      <a:pt x="36" y="476610"/>
                    </a:cubicBezTo>
                    <a:cubicBezTo>
                      <a:pt x="824" y="467961"/>
                      <a:pt x="14388" y="462633"/>
                      <a:pt x="30331" y="464710"/>
                    </a:cubicBezTo>
                    <a:close/>
                    <a:moveTo>
                      <a:pt x="3452995" y="454635"/>
                    </a:moveTo>
                    <a:cubicBezTo>
                      <a:pt x="3458738" y="453962"/>
                      <a:pt x="3463200" y="455430"/>
                      <a:pt x="3465018" y="459198"/>
                    </a:cubicBezTo>
                    <a:cubicBezTo>
                      <a:pt x="3468656" y="466732"/>
                      <a:pt x="3460347" y="480615"/>
                      <a:pt x="3446457" y="490204"/>
                    </a:cubicBezTo>
                    <a:cubicBezTo>
                      <a:pt x="3432568" y="499793"/>
                      <a:pt x="3418360" y="501458"/>
                      <a:pt x="3414722" y="493923"/>
                    </a:cubicBezTo>
                    <a:cubicBezTo>
                      <a:pt x="3411084" y="486388"/>
                      <a:pt x="3419394" y="472505"/>
                      <a:pt x="3433283" y="462916"/>
                    </a:cubicBezTo>
                    <a:cubicBezTo>
                      <a:pt x="3440228" y="458122"/>
                      <a:pt x="3447252" y="455308"/>
                      <a:pt x="3452995" y="454635"/>
                    </a:cubicBezTo>
                    <a:close/>
                    <a:moveTo>
                      <a:pt x="1375168" y="454635"/>
                    </a:moveTo>
                    <a:cubicBezTo>
                      <a:pt x="1380911" y="453962"/>
                      <a:pt x="1385373" y="455430"/>
                      <a:pt x="1387192" y="459198"/>
                    </a:cubicBezTo>
                    <a:cubicBezTo>
                      <a:pt x="1390829" y="466732"/>
                      <a:pt x="1382520" y="480615"/>
                      <a:pt x="1368631" y="490204"/>
                    </a:cubicBezTo>
                    <a:cubicBezTo>
                      <a:pt x="1354741" y="499793"/>
                      <a:pt x="1340533" y="501458"/>
                      <a:pt x="1336895" y="493923"/>
                    </a:cubicBezTo>
                    <a:cubicBezTo>
                      <a:pt x="1333257" y="486388"/>
                      <a:pt x="1341566" y="472505"/>
                      <a:pt x="1355456" y="462916"/>
                    </a:cubicBezTo>
                    <a:cubicBezTo>
                      <a:pt x="1362401" y="458122"/>
                      <a:pt x="1369425" y="455308"/>
                      <a:pt x="1375168" y="454635"/>
                    </a:cubicBezTo>
                    <a:close/>
                    <a:moveTo>
                      <a:pt x="2716203" y="423272"/>
                    </a:moveTo>
                    <a:cubicBezTo>
                      <a:pt x="2721945" y="422599"/>
                      <a:pt x="2726407" y="424067"/>
                      <a:pt x="2728226" y="427835"/>
                    </a:cubicBezTo>
                    <a:cubicBezTo>
                      <a:pt x="2731864" y="435369"/>
                      <a:pt x="2723555" y="449252"/>
                      <a:pt x="2709665" y="458841"/>
                    </a:cubicBezTo>
                    <a:cubicBezTo>
                      <a:pt x="2695776" y="468430"/>
                      <a:pt x="2681568" y="470095"/>
                      <a:pt x="2677930" y="462560"/>
                    </a:cubicBezTo>
                    <a:cubicBezTo>
                      <a:pt x="2674292" y="455025"/>
                      <a:pt x="2682602" y="441142"/>
                      <a:pt x="2696490" y="431553"/>
                    </a:cubicBezTo>
                    <a:cubicBezTo>
                      <a:pt x="2703436" y="426759"/>
                      <a:pt x="2710460" y="423945"/>
                      <a:pt x="2716203" y="423272"/>
                    </a:cubicBezTo>
                    <a:close/>
                    <a:moveTo>
                      <a:pt x="638376" y="423272"/>
                    </a:moveTo>
                    <a:cubicBezTo>
                      <a:pt x="644119" y="422599"/>
                      <a:pt x="648581" y="424067"/>
                      <a:pt x="650400" y="427835"/>
                    </a:cubicBezTo>
                    <a:cubicBezTo>
                      <a:pt x="654037" y="435369"/>
                      <a:pt x="645727" y="449252"/>
                      <a:pt x="631839" y="458841"/>
                    </a:cubicBezTo>
                    <a:cubicBezTo>
                      <a:pt x="617950" y="468430"/>
                      <a:pt x="603741" y="470095"/>
                      <a:pt x="600103" y="462560"/>
                    </a:cubicBezTo>
                    <a:cubicBezTo>
                      <a:pt x="596465" y="455025"/>
                      <a:pt x="604775" y="441142"/>
                      <a:pt x="618664" y="431553"/>
                    </a:cubicBezTo>
                    <a:cubicBezTo>
                      <a:pt x="625609" y="426759"/>
                      <a:pt x="632633" y="423945"/>
                      <a:pt x="638376" y="423272"/>
                    </a:cubicBezTo>
                    <a:close/>
                    <a:moveTo>
                      <a:pt x="3026440" y="423243"/>
                    </a:moveTo>
                    <a:cubicBezTo>
                      <a:pt x="3032210" y="423169"/>
                      <a:pt x="3036548" y="425094"/>
                      <a:pt x="3038086" y="429036"/>
                    </a:cubicBezTo>
                    <a:cubicBezTo>
                      <a:pt x="3041163" y="436921"/>
                      <a:pt x="3031877" y="449888"/>
                      <a:pt x="3017344" y="457997"/>
                    </a:cubicBezTo>
                    <a:cubicBezTo>
                      <a:pt x="3002810" y="466108"/>
                      <a:pt x="2988534" y="466290"/>
                      <a:pt x="2985458" y="458405"/>
                    </a:cubicBezTo>
                    <a:cubicBezTo>
                      <a:pt x="2982380" y="450521"/>
                      <a:pt x="2991668" y="437555"/>
                      <a:pt x="3006201" y="429445"/>
                    </a:cubicBezTo>
                    <a:cubicBezTo>
                      <a:pt x="3013467" y="425389"/>
                      <a:pt x="3020670" y="423317"/>
                      <a:pt x="3026440" y="423243"/>
                    </a:cubicBezTo>
                    <a:close/>
                    <a:moveTo>
                      <a:pt x="948613" y="423243"/>
                    </a:moveTo>
                    <a:cubicBezTo>
                      <a:pt x="954383" y="423169"/>
                      <a:pt x="958721" y="425094"/>
                      <a:pt x="960259" y="429036"/>
                    </a:cubicBezTo>
                    <a:cubicBezTo>
                      <a:pt x="963337" y="436921"/>
                      <a:pt x="954049" y="449888"/>
                      <a:pt x="939516" y="457997"/>
                    </a:cubicBezTo>
                    <a:cubicBezTo>
                      <a:pt x="924983" y="466108"/>
                      <a:pt x="910708" y="466290"/>
                      <a:pt x="907631" y="458405"/>
                    </a:cubicBezTo>
                    <a:cubicBezTo>
                      <a:pt x="904554" y="450521"/>
                      <a:pt x="913840" y="437555"/>
                      <a:pt x="928374" y="429445"/>
                    </a:cubicBezTo>
                    <a:cubicBezTo>
                      <a:pt x="935641" y="425389"/>
                      <a:pt x="942842" y="423317"/>
                      <a:pt x="948613" y="423243"/>
                    </a:cubicBezTo>
                    <a:close/>
                    <a:moveTo>
                      <a:pt x="2376624" y="397742"/>
                    </a:moveTo>
                    <a:cubicBezTo>
                      <a:pt x="2382366" y="397069"/>
                      <a:pt x="2386828" y="398537"/>
                      <a:pt x="2388647" y="402305"/>
                    </a:cubicBezTo>
                    <a:cubicBezTo>
                      <a:pt x="2392285" y="409840"/>
                      <a:pt x="2383976" y="423722"/>
                      <a:pt x="2370086" y="433311"/>
                    </a:cubicBezTo>
                    <a:cubicBezTo>
                      <a:pt x="2356197" y="442901"/>
                      <a:pt x="2341989" y="444565"/>
                      <a:pt x="2338351" y="437030"/>
                    </a:cubicBezTo>
                    <a:cubicBezTo>
                      <a:pt x="2334713" y="429495"/>
                      <a:pt x="2343023" y="415613"/>
                      <a:pt x="2356912" y="406024"/>
                    </a:cubicBezTo>
                    <a:cubicBezTo>
                      <a:pt x="2363856" y="401229"/>
                      <a:pt x="2370881" y="398416"/>
                      <a:pt x="2376624" y="397742"/>
                    </a:cubicBezTo>
                    <a:close/>
                    <a:moveTo>
                      <a:pt x="298797" y="397742"/>
                    </a:moveTo>
                    <a:cubicBezTo>
                      <a:pt x="304540" y="397069"/>
                      <a:pt x="309002" y="398537"/>
                      <a:pt x="310821" y="402305"/>
                    </a:cubicBezTo>
                    <a:cubicBezTo>
                      <a:pt x="314458" y="409840"/>
                      <a:pt x="306148" y="423722"/>
                      <a:pt x="292260" y="433311"/>
                    </a:cubicBezTo>
                    <a:cubicBezTo>
                      <a:pt x="278371" y="442901"/>
                      <a:pt x="264162" y="444565"/>
                      <a:pt x="260524" y="437030"/>
                    </a:cubicBezTo>
                    <a:cubicBezTo>
                      <a:pt x="256886" y="429495"/>
                      <a:pt x="265196" y="415613"/>
                      <a:pt x="279085" y="406024"/>
                    </a:cubicBezTo>
                    <a:cubicBezTo>
                      <a:pt x="286030" y="401229"/>
                      <a:pt x="293054" y="398416"/>
                      <a:pt x="298797" y="397742"/>
                    </a:cubicBezTo>
                    <a:close/>
                    <a:moveTo>
                      <a:pt x="3590698" y="371737"/>
                    </a:moveTo>
                    <a:cubicBezTo>
                      <a:pt x="3596390" y="370608"/>
                      <a:pt x="3603784" y="371152"/>
                      <a:pt x="3611530" y="373635"/>
                    </a:cubicBezTo>
                    <a:cubicBezTo>
                      <a:pt x="3627020" y="378597"/>
                      <a:pt x="3638052" y="389435"/>
                      <a:pt x="3636170" y="397840"/>
                    </a:cubicBezTo>
                    <a:cubicBezTo>
                      <a:pt x="3634285" y="406244"/>
                      <a:pt x="3620202" y="409033"/>
                      <a:pt x="3604710" y="404069"/>
                    </a:cubicBezTo>
                    <a:cubicBezTo>
                      <a:pt x="3589219" y="399105"/>
                      <a:pt x="3578188" y="388269"/>
                      <a:pt x="3580071" y="379864"/>
                    </a:cubicBezTo>
                    <a:cubicBezTo>
                      <a:pt x="3581012" y="375662"/>
                      <a:pt x="3585004" y="372864"/>
                      <a:pt x="3590698" y="371737"/>
                    </a:cubicBezTo>
                    <a:close/>
                    <a:moveTo>
                      <a:pt x="1512870" y="371737"/>
                    </a:moveTo>
                    <a:cubicBezTo>
                      <a:pt x="1518563" y="370608"/>
                      <a:pt x="1525958" y="371152"/>
                      <a:pt x="1533703" y="373635"/>
                    </a:cubicBezTo>
                    <a:cubicBezTo>
                      <a:pt x="1549194" y="378597"/>
                      <a:pt x="1560225" y="389435"/>
                      <a:pt x="1558342" y="397840"/>
                    </a:cubicBezTo>
                    <a:cubicBezTo>
                      <a:pt x="1556459" y="406244"/>
                      <a:pt x="1542374" y="409033"/>
                      <a:pt x="1526883" y="404069"/>
                    </a:cubicBezTo>
                    <a:cubicBezTo>
                      <a:pt x="1511392" y="399105"/>
                      <a:pt x="1500360" y="388269"/>
                      <a:pt x="1502243" y="379864"/>
                    </a:cubicBezTo>
                    <a:cubicBezTo>
                      <a:pt x="1503186" y="375662"/>
                      <a:pt x="1507177" y="372864"/>
                      <a:pt x="1512870" y="371737"/>
                    </a:cubicBezTo>
                    <a:close/>
                    <a:moveTo>
                      <a:pt x="1945574" y="362763"/>
                    </a:moveTo>
                    <a:cubicBezTo>
                      <a:pt x="1951164" y="361050"/>
                      <a:pt x="1955760" y="361686"/>
                      <a:pt x="1958038" y="365078"/>
                    </a:cubicBezTo>
                    <a:cubicBezTo>
                      <a:pt x="1962596" y="371860"/>
                      <a:pt x="1956156" y="387097"/>
                      <a:pt x="1943654" y="399108"/>
                    </a:cubicBezTo>
                    <a:cubicBezTo>
                      <a:pt x="1931152" y="411121"/>
                      <a:pt x="1917322" y="415360"/>
                      <a:pt x="1912765" y="408577"/>
                    </a:cubicBezTo>
                    <a:cubicBezTo>
                      <a:pt x="1908208" y="401794"/>
                      <a:pt x="1914648" y="386558"/>
                      <a:pt x="1927150" y="374545"/>
                    </a:cubicBezTo>
                    <a:cubicBezTo>
                      <a:pt x="1933401" y="368540"/>
                      <a:pt x="1939984" y="364476"/>
                      <a:pt x="1945574" y="362763"/>
                    </a:cubicBezTo>
                    <a:close/>
                    <a:moveTo>
                      <a:pt x="2518233" y="310378"/>
                    </a:moveTo>
                    <a:cubicBezTo>
                      <a:pt x="2523987" y="310902"/>
                      <a:pt x="2531060" y="313534"/>
                      <a:pt x="2538089" y="318149"/>
                    </a:cubicBezTo>
                    <a:cubicBezTo>
                      <a:pt x="2552148" y="327378"/>
                      <a:pt x="2560706" y="341042"/>
                      <a:pt x="2557206" y="348669"/>
                    </a:cubicBezTo>
                    <a:cubicBezTo>
                      <a:pt x="2553704" y="356296"/>
                      <a:pt x="2539469" y="354999"/>
                      <a:pt x="2525410" y="345770"/>
                    </a:cubicBezTo>
                    <a:cubicBezTo>
                      <a:pt x="2511352" y="336541"/>
                      <a:pt x="2502794" y="322875"/>
                      <a:pt x="2506295" y="315249"/>
                    </a:cubicBezTo>
                    <a:cubicBezTo>
                      <a:pt x="2508045" y="311436"/>
                      <a:pt x="2512479" y="309853"/>
                      <a:pt x="2518233" y="310378"/>
                    </a:cubicBezTo>
                    <a:close/>
                    <a:moveTo>
                      <a:pt x="440407" y="310378"/>
                    </a:moveTo>
                    <a:cubicBezTo>
                      <a:pt x="446161" y="310902"/>
                      <a:pt x="453234" y="313534"/>
                      <a:pt x="460263" y="318149"/>
                    </a:cubicBezTo>
                    <a:cubicBezTo>
                      <a:pt x="474322" y="327378"/>
                      <a:pt x="482879" y="341042"/>
                      <a:pt x="479378" y="348669"/>
                    </a:cubicBezTo>
                    <a:cubicBezTo>
                      <a:pt x="475877" y="356296"/>
                      <a:pt x="461642" y="354999"/>
                      <a:pt x="447584" y="345770"/>
                    </a:cubicBezTo>
                    <a:cubicBezTo>
                      <a:pt x="433524" y="336541"/>
                      <a:pt x="424966" y="322875"/>
                      <a:pt x="428467" y="315249"/>
                    </a:cubicBezTo>
                    <a:cubicBezTo>
                      <a:pt x="430218" y="311436"/>
                      <a:pt x="434652" y="309853"/>
                      <a:pt x="440407" y="310378"/>
                    </a:cubicBezTo>
                    <a:close/>
                    <a:moveTo>
                      <a:pt x="2877482" y="269541"/>
                    </a:moveTo>
                    <a:cubicBezTo>
                      <a:pt x="2883195" y="270522"/>
                      <a:pt x="2887236" y="273218"/>
                      <a:pt x="2888253" y="277394"/>
                    </a:cubicBezTo>
                    <a:cubicBezTo>
                      <a:pt x="2890287" y="285747"/>
                      <a:pt x="2879454" y="296867"/>
                      <a:pt x="2864056" y="302229"/>
                    </a:cubicBezTo>
                    <a:cubicBezTo>
                      <a:pt x="2848658" y="307591"/>
                      <a:pt x="2834526" y="305165"/>
                      <a:pt x="2832492" y="296811"/>
                    </a:cubicBezTo>
                    <a:cubicBezTo>
                      <a:pt x="2830458" y="288458"/>
                      <a:pt x="2841292" y="277338"/>
                      <a:pt x="2856689" y="271976"/>
                    </a:cubicBezTo>
                    <a:cubicBezTo>
                      <a:pt x="2864388" y="269295"/>
                      <a:pt x="2871772" y="268561"/>
                      <a:pt x="2877482" y="269541"/>
                    </a:cubicBezTo>
                    <a:close/>
                    <a:moveTo>
                      <a:pt x="799656" y="269541"/>
                    </a:moveTo>
                    <a:cubicBezTo>
                      <a:pt x="805368" y="270522"/>
                      <a:pt x="809410" y="273218"/>
                      <a:pt x="810427" y="277394"/>
                    </a:cubicBezTo>
                    <a:cubicBezTo>
                      <a:pt x="812461" y="285747"/>
                      <a:pt x="801628" y="296867"/>
                      <a:pt x="786230" y="302229"/>
                    </a:cubicBezTo>
                    <a:cubicBezTo>
                      <a:pt x="770832" y="307591"/>
                      <a:pt x="756700" y="305165"/>
                      <a:pt x="754666" y="296811"/>
                    </a:cubicBezTo>
                    <a:cubicBezTo>
                      <a:pt x="752632" y="288458"/>
                      <a:pt x="763465" y="277338"/>
                      <a:pt x="778863" y="271976"/>
                    </a:cubicBezTo>
                    <a:cubicBezTo>
                      <a:pt x="786562" y="269295"/>
                      <a:pt x="793944" y="268561"/>
                      <a:pt x="799656" y="269541"/>
                    </a:cubicBezTo>
                    <a:close/>
                    <a:moveTo>
                      <a:pt x="3236482" y="265177"/>
                    </a:moveTo>
                    <a:cubicBezTo>
                      <a:pt x="3242225" y="264505"/>
                      <a:pt x="3246687" y="265972"/>
                      <a:pt x="3248505" y="269740"/>
                    </a:cubicBezTo>
                    <a:cubicBezTo>
                      <a:pt x="3252144" y="277275"/>
                      <a:pt x="3243834" y="291157"/>
                      <a:pt x="3229944" y="300746"/>
                    </a:cubicBezTo>
                    <a:cubicBezTo>
                      <a:pt x="3216056" y="310336"/>
                      <a:pt x="3201848" y="312000"/>
                      <a:pt x="3198209" y="304465"/>
                    </a:cubicBezTo>
                    <a:cubicBezTo>
                      <a:pt x="3194572" y="296930"/>
                      <a:pt x="3202881" y="283048"/>
                      <a:pt x="3216770" y="273459"/>
                    </a:cubicBezTo>
                    <a:cubicBezTo>
                      <a:pt x="3223715" y="268664"/>
                      <a:pt x="3230739" y="265851"/>
                      <a:pt x="3236482" y="265177"/>
                    </a:cubicBezTo>
                    <a:close/>
                    <a:moveTo>
                      <a:pt x="1158656" y="265177"/>
                    </a:moveTo>
                    <a:cubicBezTo>
                      <a:pt x="1164398" y="264505"/>
                      <a:pt x="1168860" y="265972"/>
                      <a:pt x="1170679" y="269740"/>
                    </a:cubicBezTo>
                    <a:cubicBezTo>
                      <a:pt x="1174317" y="277275"/>
                      <a:pt x="1166007" y="291157"/>
                      <a:pt x="1152118" y="300746"/>
                    </a:cubicBezTo>
                    <a:cubicBezTo>
                      <a:pt x="1138229" y="310336"/>
                      <a:pt x="1124021" y="312000"/>
                      <a:pt x="1120383" y="304465"/>
                    </a:cubicBezTo>
                    <a:cubicBezTo>
                      <a:pt x="1116745" y="296930"/>
                      <a:pt x="1125055" y="283048"/>
                      <a:pt x="1138944" y="273459"/>
                    </a:cubicBezTo>
                    <a:cubicBezTo>
                      <a:pt x="1145888" y="268664"/>
                      <a:pt x="1152913" y="265851"/>
                      <a:pt x="1158656" y="265177"/>
                    </a:cubicBezTo>
                    <a:close/>
                    <a:moveTo>
                      <a:pt x="2149016" y="214642"/>
                    </a:moveTo>
                    <a:cubicBezTo>
                      <a:pt x="2164863" y="217597"/>
                      <a:pt x="2176799" y="226962"/>
                      <a:pt x="2175678" y="235558"/>
                    </a:cubicBezTo>
                    <a:cubicBezTo>
                      <a:pt x="2174558" y="244155"/>
                      <a:pt x="2160803" y="248730"/>
                      <a:pt x="2144956" y="245775"/>
                    </a:cubicBezTo>
                    <a:cubicBezTo>
                      <a:pt x="2129110" y="242820"/>
                      <a:pt x="2117173" y="233455"/>
                      <a:pt x="2118295" y="224859"/>
                    </a:cubicBezTo>
                    <a:cubicBezTo>
                      <a:pt x="2119416" y="216262"/>
                      <a:pt x="2133170" y="211687"/>
                      <a:pt x="2149016" y="214642"/>
                    </a:cubicBezTo>
                    <a:close/>
                    <a:moveTo>
                      <a:pt x="1786032" y="214642"/>
                    </a:moveTo>
                    <a:cubicBezTo>
                      <a:pt x="1801879" y="217597"/>
                      <a:pt x="1813815" y="226962"/>
                      <a:pt x="1812695" y="235558"/>
                    </a:cubicBezTo>
                    <a:cubicBezTo>
                      <a:pt x="1811574" y="244155"/>
                      <a:pt x="1797820" y="248730"/>
                      <a:pt x="1781973" y="245775"/>
                    </a:cubicBezTo>
                    <a:cubicBezTo>
                      <a:pt x="1766127" y="242820"/>
                      <a:pt x="1754190" y="233455"/>
                      <a:pt x="1755312" y="224859"/>
                    </a:cubicBezTo>
                    <a:cubicBezTo>
                      <a:pt x="1756432" y="216262"/>
                      <a:pt x="1770187" y="211687"/>
                      <a:pt x="1786032" y="214642"/>
                    </a:cubicBezTo>
                    <a:close/>
                    <a:moveTo>
                      <a:pt x="2675178" y="195142"/>
                    </a:moveTo>
                    <a:cubicBezTo>
                      <a:pt x="2680890" y="196123"/>
                      <a:pt x="2684932" y="198819"/>
                      <a:pt x="2685948" y="202995"/>
                    </a:cubicBezTo>
                    <a:cubicBezTo>
                      <a:pt x="2687983" y="211348"/>
                      <a:pt x="2677150" y="222468"/>
                      <a:pt x="2661752" y="227830"/>
                    </a:cubicBezTo>
                    <a:cubicBezTo>
                      <a:pt x="2646354" y="233191"/>
                      <a:pt x="2632222" y="230766"/>
                      <a:pt x="2630188" y="222412"/>
                    </a:cubicBezTo>
                    <a:cubicBezTo>
                      <a:pt x="2628154" y="214059"/>
                      <a:pt x="2638987" y="202939"/>
                      <a:pt x="2654385" y="197577"/>
                    </a:cubicBezTo>
                    <a:cubicBezTo>
                      <a:pt x="2662084" y="194896"/>
                      <a:pt x="2669466" y="194163"/>
                      <a:pt x="2675178" y="195142"/>
                    </a:cubicBezTo>
                    <a:close/>
                    <a:moveTo>
                      <a:pt x="597352" y="195142"/>
                    </a:moveTo>
                    <a:cubicBezTo>
                      <a:pt x="603064" y="196123"/>
                      <a:pt x="607105" y="198819"/>
                      <a:pt x="608122" y="202995"/>
                    </a:cubicBezTo>
                    <a:cubicBezTo>
                      <a:pt x="610156" y="211348"/>
                      <a:pt x="599323" y="222468"/>
                      <a:pt x="583925" y="227830"/>
                    </a:cubicBezTo>
                    <a:cubicBezTo>
                      <a:pt x="568527" y="233191"/>
                      <a:pt x="554396" y="230766"/>
                      <a:pt x="552361" y="222412"/>
                    </a:cubicBezTo>
                    <a:cubicBezTo>
                      <a:pt x="550327" y="214059"/>
                      <a:pt x="561160" y="202939"/>
                      <a:pt x="576558" y="197577"/>
                    </a:cubicBezTo>
                    <a:cubicBezTo>
                      <a:pt x="584258" y="194896"/>
                      <a:pt x="591640" y="194163"/>
                      <a:pt x="597352" y="195142"/>
                    </a:cubicBezTo>
                    <a:close/>
                    <a:moveTo>
                      <a:pt x="3382995" y="189108"/>
                    </a:moveTo>
                    <a:lnTo>
                      <a:pt x="3398403" y="194204"/>
                    </a:lnTo>
                    <a:lnTo>
                      <a:pt x="3394628" y="195789"/>
                    </a:lnTo>
                    <a:cubicBezTo>
                      <a:pt x="3388885" y="196462"/>
                      <a:pt x="3384424" y="194995"/>
                      <a:pt x="3382605" y="191227"/>
                    </a:cubicBezTo>
                    <a:close/>
                    <a:moveTo>
                      <a:pt x="1525940" y="163091"/>
                    </a:moveTo>
                    <a:cubicBezTo>
                      <a:pt x="1531633" y="161962"/>
                      <a:pt x="1539027" y="162506"/>
                      <a:pt x="1546773" y="164988"/>
                    </a:cubicBezTo>
                    <a:cubicBezTo>
                      <a:pt x="1562263" y="169951"/>
                      <a:pt x="1573294" y="180789"/>
                      <a:pt x="1571411" y="189194"/>
                    </a:cubicBezTo>
                    <a:cubicBezTo>
                      <a:pt x="1569528" y="197598"/>
                      <a:pt x="1555443" y="200387"/>
                      <a:pt x="1539953" y="195423"/>
                    </a:cubicBezTo>
                    <a:cubicBezTo>
                      <a:pt x="1524462" y="190459"/>
                      <a:pt x="1513430" y="179622"/>
                      <a:pt x="1515313" y="171218"/>
                    </a:cubicBezTo>
                    <a:cubicBezTo>
                      <a:pt x="1516254" y="167016"/>
                      <a:pt x="1520247" y="164218"/>
                      <a:pt x="1525940" y="163091"/>
                    </a:cubicBezTo>
                    <a:close/>
                    <a:moveTo>
                      <a:pt x="3061878" y="156303"/>
                    </a:moveTo>
                    <a:cubicBezTo>
                      <a:pt x="3067590" y="157284"/>
                      <a:pt x="3071632" y="159980"/>
                      <a:pt x="3072648" y="164156"/>
                    </a:cubicBezTo>
                    <a:cubicBezTo>
                      <a:pt x="3074683" y="172509"/>
                      <a:pt x="3063850" y="183630"/>
                      <a:pt x="3048452" y="188991"/>
                    </a:cubicBezTo>
                    <a:cubicBezTo>
                      <a:pt x="3033054" y="194352"/>
                      <a:pt x="3018922" y="191927"/>
                      <a:pt x="3016888" y="183573"/>
                    </a:cubicBezTo>
                    <a:cubicBezTo>
                      <a:pt x="3014854" y="175220"/>
                      <a:pt x="3025687" y="164100"/>
                      <a:pt x="3041085" y="158738"/>
                    </a:cubicBezTo>
                    <a:cubicBezTo>
                      <a:pt x="3048784" y="156057"/>
                      <a:pt x="3056166" y="155324"/>
                      <a:pt x="3061878" y="156303"/>
                    </a:cubicBezTo>
                    <a:close/>
                    <a:moveTo>
                      <a:pt x="984052" y="156303"/>
                    </a:moveTo>
                    <a:cubicBezTo>
                      <a:pt x="989763" y="157284"/>
                      <a:pt x="993805" y="159980"/>
                      <a:pt x="994822" y="164156"/>
                    </a:cubicBezTo>
                    <a:cubicBezTo>
                      <a:pt x="996856" y="172509"/>
                      <a:pt x="986023" y="183630"/>
                      <a:pt x="970625" y="188991"/>
                    </a:cubicBezTo>
                    <a:cubicBezTo>
                      <a:pt x="955227" y="194352"/>
                      <a:pt x="941096" y="191927"/>
                      <a:pt x="939061" y="183573"/>
                    </a:cubicBezTo>
                    <a:cubicBezTo>
                      <a:pt x="937027" y="175220"/>
                      <a:pt x="947860" y="164100"/>
                      <a:pt x="963258" y="158738"/>
                    </a:cubicBezTo>
                    <a:cubicBezTo>
                      <a:pt x="970958" y="156057"/>
                      <a:pt x="978340" y="155324"/>
                      <a:pt x="984052" y="156303"/>
                    </a:cubicBezTo>
                    <a:close/>
                    <a:moveTo>
                      <a:pt x="1343051" y="151940"/>
                    </a:moveTo>
                    <a:cubicBezTo>
                      <a:pt x="1348794" y="151266"/>
                      <a:pt x="1353256" y="152735"/>
                      <a:pt x="1355075" y="156502"/>
                    </a:cubicBezTo>
                    <a:cubicBezTo>
                      <a:pt x="1358712" y="164037"/>
                      <a:pt x="1350402" y="177919"/>
                      <a:pt x="1336514" y="187509"/>
                    </a:cubicBezTo>
                    <a:cubicBezTo>
                      <a:pt x="1322624" y="197098"/>
                      <a:pt x="1308416" y="198762"/>
                      <a:pt x="1304778" y="191227"/>
                    </a:cubicBezTo>
                    <a:cubicBezTo>
                      <a:pt x="1301140" y="183692"/>
                      <a:pt x="1309449" y="169810"/>
                      <a:pt x="1323339" y="160221"/>
                    </a:cubicBezTo>
                    <a:cubicBezTo>
                      <a:pt x="1330284" y="155426"/>
                      <a:pt x="1337308" y="152613"/>
                      <a:pt x="1343051" y="151940"/>
                    </a:cubicBezTo>
                    <a:close/>
                    <a:moveTo>
                      <a:pt x="784742" y="104639"/>
                    </a:moveTo>
                    <a:lnTo>
                      <a:pt x="768322" y="114592"/>
                    </a:lnTo>
                    <a:cubicBezTo>
                      <a:pt x="760623" y="117273"/>
                      <a:pt x="753240" y="118007"/>
                      <a:pt x="747528" y="117027"/>
                    </a:cubicBezTo>
                    <a:lnTo>
                      <a:pt x="741756" y="112818"/>
                    </a:lnTo>
                    <a:close/>
                    <a:moveTo>
                      <a:pt x="2531302" y="101732"/>
                    </a:moveTo>
                    <a:cubicBezTo>
                      <a:pt x="2537056" y="102256"/>
                      <a:pt x="2544130" y="104889"/>
                      <a:pt x="2551158" y="109503"/>
                    </a:cubicBezTo>
                    <a:cubicBezTo>
                      <a:pt x="2565218" y="118731"/>
                      <a:pt x="2573776" y="132396"/>
                      <a:pt x="2570275" y="140023"/>
                    </a:cubicBezTo>
                    <a:cubicBezTo>
                      <a:pt x="2566774" y="147650"/>
                      <a:pt x="2552539" y="146353"/>
                      <a:pt x="2538480" y="137124"/>
                    </a:cubicBezTo>
                    <a:cubicBezTo>
                      <a:pt x="2524421" y="127895"/>
                      <a:pt x="2515863" y="114230"/>
                      <a:pt x="2519364" y="106603"/>
                    </a:cubicBezTo>
                    <a:cubicBezTo>
                      <a:pt x="2521114" y="102790"/>
                      <a:pt x="2525548" y="101207"/>
                      <a:pt x="2531302" y="101732"/>
                    </a:cubicBezTo>
                    <a:close/>
                    <a:moveTo>
                      <a:pt x="2333412" y="101405"/>
                    </a:moveTo>
                    <a:cubicBezTo>
                      <a:pt x="2349258" y="104359"/>
                      <a:pt x="2361194" y="113724"/>
                      <a:pt x="2360074" y="122321"/>
                    </a:cubicBezTo>
                    <a:cubicBezTo>
                      <a:pt x="2358953" y="130917"/>
                      <a:pt x="2345198" y="135493"/>
                      <a:pt x="2329352" y="132537"/>
                    </a:cubicBezTo>
                    <a:cubicBezTo>
                      <a:pt x="2313506" y="129582"/>
                      <a:pt x="2301569" y="120218"/>
                      <a:pt x="2302690" y="111621"/>
                    </a:cubicBezTo>
                    <a:cubicBezTo>
                      <a:pt x="2303811" y="103024"/>
                      <a:pt x="2317566" y="98449"/>
                      <a:pt x="2333412" y="101405"/>
                    </a:cubicBezTo>
                    <a:close/>
                    <a:moveTo>
                      <a:pt x="1970428" y="101405"/>
                    </a:moveTo>
                    <a:cubicBezTo>
                      <a:pt x="1986275" y="104359"/>
                      <a:pt x="1998211" y="113724"/>
                      <a:pt x="1997090" y="122321"/>
                    </a:cubicBezTo>
                    <a:cubicBezTo>
                      <a:pt x="1995970" y="130917"/>
                      <a:pt x="1982215" y="135493"/>
                      <a:pt x="1966368" y="132537"/>
                    </a:cubicBezTo>
                    <a:cubicBezTo>
                      <a:pt x="1950522" y="129582"/>
                      <a:pt x="1938586" y="120218"/>
                      <a:pt x="1939707" y="111621"/>
                    </a:cubicBezTo>
                    <a:cubicBezTo>
                      <a:pt x="1940828" y="103024"/>
                      <a:pt x="1954582" y="98449"/>
                      <a:pt x="1970428" y="101405"/>
                    </a:cubicBezTo>
                    <a:close/>
                    <a:moveTo>
                      <a:pt x="2859575" y="81904"/>
                    </a:moveTo>
                    <a:cubicBezTo>
                      <a:pt x="2865287" y="82885"/>
                      <a:pt x="2869329" y="85581"/>
                      <a:pt x="2870345" y="89757"/>
                    </a:cubicBezTo>
                    <a:cubicBezTo>
                      <a:pt x="2872380" y="98110"/>
                      <a:pt x="2861547" y="109231"/>
                      <a:pt x="2846148" y="114592"/>
                    </a:cubicBezTo>
                    <a:cubicBezTo>
                      <a:pt x="2830751" y="119953"/>
                      <a:pt x="2816618" y="117529"/>
                      <a:pt x="2814584" y="109174"/>
                    </a:cubicBezTo>
                    <a:cubicBezTo>
                      <a:pt x="2812550" y="100821"/>
                      <a:pt x="2823384" y="89701"/>
                      <a:pt x="2838781" y="84340"/>
                    </a:cubicBezTo>
                    <a:cubicBezTo>
                      <a:pt x="2846481" y="81658"/>
                      <a:pt x="2853862" y="80925"/>
                      <a:pt x="2859575" y="81904"/>
                    </a:cubicBezTo>
                    <a:close/>
                    <a:moveTo>
                      <a:pt x="1673576" y="0"/>
                    </a:moveTo>
                    <a:lnTo>
                      <a:pt x="1673069" y="388"/>
                    </a:lnTo>
                    <a:lnTo>
                      <a:pt x="1670632" y="166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FAAB538D-4FAA-453C-A625-F95E4FCE77E9}"/>
                  </a:ext>
                </a:extLst>
              </p:cNvPr>
              <p:cNvSpPr/>
              <p:nvPr/>
            </p:nvSpPr>
            <p:spPr>
              <a:xfrm>
                <a:off x="2327823" y="2033018"/>
                <a:ext cx="3768143" cy="393026"/>
              </a:xfrm>
              <a:custGeom>
                <a:avLst/>
                <a:gdLst>
                  <a:gd name="connsiteX0" fmla="*/ 2960944 w 5514394"/>
                  <a:gd name="connsiteY0" fmla="*/ 346 h 575164"/>
                  <a:gd name="connsiteX1" fmla="*/ 5485375 w 5514394"/>
                  <a:gd name="connsiteY1" fmla="*/ 451304 h 575164"/>
                  <a:gd name="connsiteX2" fmla="*/ 5514394 w 5514394"/>
                  <a:gd name="connsiteY2" fmla="*/ 476854 h 575164"/>
                  <a:gd name="connsiteX3" fmla="*/ 5468648 w 5514394"/>
                  <a:gd name="connsiteY3" fmla="*/ 456139 h 575164"/>
                  <a:gd name="connsiteX4" fmla="*/ 2774456 w 5514394"/>
                  <a:gd name="connsiteY4" fmla="*/ 134279 h 575164"/>
                  <a:gd name="connsiteX5" fmla="*/ 13287 w 5514394"/>
                  <a:gd name="connsiteY5" fmla="*/ 568329 h 575164"/>
                  <a:gd name="connsiteX6" fmla="*/ 0 w 5514394"/>
                  <a:gd name="connsiteY6" fmla="*/ 575164 h 575164"/>
                  <a:gd name="connsiteX7" fmla="*/ 873 w 5514394"/>
                  <a:gd name="connsiteY7" fmla="*/ 574310 h 575164"/>
                  <a:gd name="connsiteX8" fmla="*/ 2773299 w 5514394"/>
                  <a:gd name="connsiteY8" fmla="*/ 1521 h 575164"/>
                  <a:gd name="connsiteX9" fmla="*/ 2960944 w 5514394"/>
                  <a:gd name="connsiteY9" fmla="*/ 346 h 575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514394" h="575164">
                    <a:moveTo>
                      <a:pt x="2960944" y="346"/>
                    </a:moveTo>
                    <a:cubicBezTo>
                      <a:pt x="3788154" y="9226"/>
                      <a:pt x="5141348" y="188007"/>
                      <a:pt x="5485375" y="451304"/>
                    </a:cubicBezTo>
                    <a:lnTo>
                      <a:pt x="5514394" y="476854"/>
                    </a:lnTo>
                    <a:lnTo>
                      <a:pt x="5468648" y="456139"/>
                    </a:lnTo>
                    <a:cubicBezTo>
                      <a:pt x="4962550" y="247154"/>
                      <a:pt x="3531178" y="115190"/>
                      <a:pt x="2774456" y="134279"/>
                    </a:cubicBezTo>
                    <a:cubicBezTo>
                      <a:pt x="2017735" y="153368"/>
                      <a:pt x="541329" y="319939"/>
                      <a:pt x="13287" y="568329"/>
                    </a:cubicBezTo>
                    <a:lnTo>
                      <a:pt x="0" y="575164"/>
                    </a:lnTo>
                    <a:lnTo>
                      <a:pt x="873" y="574310"/>
                    </a:lnTo>
                    <a:cubicBezTo>
                      <a:pt x="382141" y="250191"/>
                      <a:pt x="1981414" y="21881"/>
                      <a:pt x="2773299" y="1521"/>
                    </a:cubicBezTo>
                    <a:cubicBezTo>
                      <a:pt x="2831957" y="13"/>
                      <a:pt x="2894768" y="-364"/>
                      <a:pt x="2960944" y="346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8AE524C3-3DAE-4481-9F67-D0C325389039}"/>
                  </a:ext>
                </a:extLst>
              </p:cNvPr>
              <p:cNvSpPr/>
              <p:nvPr/>
            </p:nvSpPr>
            <p:spPr>
              <a:xfrm>
                <a:off x="2491556" y="2501132"/>
                <a:ext cx="3453048" cy="191334"/>
              </a:xfrm>
              <a:custGeom>
                <a:avLst/>
                <a:gdLst>
                  <a:gd name="connsiteX0" fmla="*/ 2709095 w 5053277"/>
                  <a:gd name="connsiteY0" fmla="*/ 436 h 280003"/>
                  <a:gd name="connsiteX1" fmla="*/ 5013012 w 5053277"/>
                  <a:gd name="connsiteY1" fmla="*/ 98686 h 280003"/>
                  <a:gd name="connsiteX2" fmla="*/ 5053277 w 5053277"/>
                  <a:gd name="connsiteY2" fmla="*/ 93787 h 280003"/>
                  <a:gd name="connsiteX3" fmla="*/ 4947861 w 5053277"/>
                  <a:gd name="connsiteY3" fmla="*/ 116274 h 280003"/>
                  <a:gd name="connsiteX4" fmla="*/ 2518450 w 5053277"/>
                  <a:gd name="connsiteY4" fmla="*/ 108952 h 280003"/>
                  <a:gd name="connsiteX5" fmla="*/ 67608 w 5053277"/>
                  <a:gd name="connsiteY5" fmla="*/ 264507 h 280003"/>
                  <a:gd name="connsiteX6" fmla="*/ 0 w 5053277"/>
                  <a:gd name="connsiteY6" fmla="*/ 252452 h 280003"/>
                  <a:gd name="connsiteX7" fmla="*/ 149990 w 5053277"/>
                  <a:gd name="connsiteY7" fmla="*/ 253485 h 280003"/>
                  <a:gd name="connsiteX8" fmla="*/ 2519037 w 5053277"/>
                  <a:gd name="connsiteY8" fmla="*/ 1429 h 280003"/>
                  <a:gd name="connsiteX9" fmla="*/ 2709095 w 5053277"/>
                  <a:gd name="connsiteY9" fmla="*/ 436 h 280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53277" h="280003">
                    <a:moveTo>
                      <a:pt x="2709095" y="436"/>
                    </a:moveTo>
                    <a:cubicBezTo>
                      <a:pt x="3434852" y="9109"/>
                      <a:pt x="4455311" y="143952"/>
                      <a:pt x="5013012" y="98686"/>
                    </a:cubicBezTo>
                    <a:lnTo>
                      <a:pt x="5053277" y="93787"/>
                    </a:lnTo>
                    <a:lnTo>
                      <a:pt x="4947861" y="116274"/>
                    </a:lnTo>
                    <a:cubicBezTo>
                      <a:pt x="4358442" y="212775"/>
                      <a:pt x="3222348" y="90855"/>
                      <a:pt x="2518450" y="108952"/>
                    </a:cubicBezTo>
                    <a:cubicBezTo>
                      <a:pt x="1814553" y="127050"/>
                      <a:pt x="667028" y="338028"/>
                      <a:pt x="67608" y="264507"/>
                    </a:cubicBezTo>
                    <a:lnTo>
                      <a:pt x="0" y="252452"/>
                    </a:lnTo>
                    <a:lnTo>
                      <a:pt x="149990" y="253485"/>
                    </a:lnTo>
                    <a:cubicBezTo>
                      <a:pt x="799273" y="238000"/>
                      <a:pt x="1853122" y="18228"/>
                      <a:pt x="2519037" y="1429"/>
                    </a:cubicBezTo>
                    <a:cubicBezTo>
                      <a:pt x="2579575" y="-98"/>
                      <a:pt x="2643117" y="-352"/>
                      <a:pt x="2709095" y="436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88BEDC22-1328-47ED-9A75-57C74B17DAAA}"/>
                </a:ext>
              </a:extLst>
            </p:cNvPr>
            <p:cNvGrpSpPr/>
            <p:nvPr/>
          </p:nvGrpSpPr>
          <p:grpSpPr>
            <a:xfrm rot="20863462">
              <a:off x="6991972" y="1888340"/>
              <a:ext cx="1784417" cy="318978"/>
              <a:chOff x="2217420" y="2709855"/>
              <a:chExt cx="3754727" cy="671186"/>
            </a:xfrm>
          </p:grpSpPr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14DF45C1-F91C-4600-BBEF-2580C745F01F}"/>
                  </a:ext>
                </a:extLst>
              </p:cNvPr>
              <p:cNvSpPr/>
              <p:nvPr/>
            </p:nvSpPr>
            <p:spPr>
              <a:xfrm rot="21077948">
                <a:off x="2217420" y="3127520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198">
                <a:extLst>
                  <a:ext uri="{FF2B5EF4-FFF2-40B4-BE49-F238E27FC236}">
                    <a16:creationId xmlns:a16="http://schemas.microsoft.com/office/drawing/2014/main" id="{601906DC-5DF5-4F16-8A9A-3215DF1A37F1}"/>
                  </a:ext>
                </a:extLst>
              </p:cNvPr>
              <p:cNvSpPr/>
              <p:nvPr/>
            </p:nvSpPr>
            <p:spPr>
              <a:xfrm>
                <a:off x="2259709" y="2709855"/>
                <a:ext cx="3712438" cy="671186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  <a:gd name="connsiteX0" fmla="*/ 9259 w 5664193"/>
                  <a:gd name="connsiteY0" fmla="*/ 701587 h 919957"/>
                  <a:gd name="connsiteX1" fmla="*/ 2870569 w 5664193"/>
                  <a:gd name="connsiteY1" fmla="*/ 547 h 919957"/>
                  <a:gd name="connsiteX2" fmla="*/ 5655679 w 5664193"/>
                  <a:gd name="connsiteY2" fmla="*/ 617767 h 919957"/>
                  <a:gd name="connsiteX3" fmla="*/ 2855329 w 5664193"/>
                  <a:gd name="connsiteY3" fmla="*/ 793027 h 919957"/>
                  <a:gd name="connsiteX4" fmla="*/ 9259 w 5664193"/>
                  <a:gd name="connsiteY4" fmla="*/ 701587 h 919957"/>
                  <a:gd name="connsiteX0" fmla="*/ 3870 w 5658804"/>
                  <a:gd name="connsiteY0" fmla="*/ 701587 h 979792"/>
                  <a:gd name="connsiteX1" fmla="*/ 2865180 w 5658804"/>
                  <a:gd name="connsiteY1" fmla="*/ 547 h 979792"/>
                  <a:gd name="connsiteX2" fmla="*/ 5650290 w 5658804"/>
                  <a:gd name="connsiteY2" fmla="*/ 617767 h 979792"/>
                  <a:gd name="connsiteX3" fmla="*/ 2849940 w 5658804"/>
                  <a:gd name="connsiteY3" fmla="*/ 793027 h 979792"/>
                  <a:gd name="connsiteX4" fmla="*/ 3870 w 5658804"/>
                  <a:gd name="connsiteY4" fmla="*/ 701587 h 979792"/>
                  <a:gd name="connsiteX0" fmla="*/ 3804 w 5438567"/>
                  <a:gd name="connsiteY0" fmla="*/ 702139 h 981708"/>
                  <a:gd name="connsiteX1" fmla="*/ 2865114 w 5438567"/>
                  <a:gd name="connsiteY1" fmla="*/ 1099 h 981708"/>
                  <a:gd name="connsiteX2" fmla="*/ 5429244 w 5438567"/>
                  <a:gd name="connsiteY2" fmla="*/ 587839 h 981708"/>
                  <a:gd name="connsiteX3" fmla="*/ 2849874 w 5438567"/>
                  <a:gd name="connsiteY3" fmla="*/ 793579 h 981708"/>
                  <a:gd name="connsiteX4" fmla="*/ 3804 w 5438567"/>
                  <a:gd name="connsiteY4" fmla="*/ 702139 h 981708"/>
                  <a:gd name="connsiteX0" fmla="*/ 3804 w 5432874"/>
                  <a:gd name="connsiteY0" fmla="*/ 702661 h 982230"/>
                  <a:gd name="connsiteX1" fmla="*/ 2865114 w 5432874"/>
                  <a:gd name="connsiteY1" fmla="*/ 1621 h 982230"/>
                  <a:gd name="connsiteX2" fmla="*/ 5429244 w 5432874"/>
                  <a:gd name="connsiteY2" fmla="*/ 588361 h 982230"/>
                  <a:gd name="connsiteX3" fmla="*/ 2849874 w 5432874"/>
                  <a:gd name="connsiteY3" fmla="*/ 794101 h 982230"/>
                  <a:gd name="connsiteX4" fmla="*/ 3804 w 5432874"/>
                  <a:gd name="connsiteY4" fmla="*/ 702661 h 98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32874" h="982230">
                    <a:moveTo>
                      <a:pt x="3804" y="702661"/>
                    </a:moveTo>
                    <a:cubicBezTo>
                      <a:pt x="-100336" y="143861"/>
                      <a:pt x="1960874" y="20671"/>
                      <a:pt x="2865114" y="1621"/>
                    </a:cubicBezTo>
                    <a:cubicBezTo>
                      <a:pt x="3769354" y="-17429"/>
                      <a:pt x="5523224" y="128621"/>
                      <a:pt x="5429244" y="588361"/>
                    </a:cubicBezTo>
                    <a:cubicBezTo>
                      <a:pt x="5335264" y="1048101"/>
                      <a:pt x="3754114" y="775051"/>
                      <a:pt x="2849874" y="794101"/>
                    </a:cubicBezTo>
                    <a:cubicBezTo>
                      <a:pt x="1945634" y="813151"/>
                      <a:pt x="107944" y="1261461"/>
                      <a:pt x="3804" y="70266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C7FF2F8A-4347-4FF0-B936-FB7D4345417D}"/>
                  </a:ext>
                </a:extLst>
              </p:cNvPr>
              <p:cNvSpPr/>
              <p:nvPr/>
            </p:nvSpPr>
            <p:spPr>
              <a:xfrm>
                <a:off x="2285384" y="2717578"/>
                <a:ext cx="3573461" cy="634380"/>
              </a:xfrm>
              <a:custGeom>
                <a:avLst/>
                <a:gdLst>
                  <a:gd name="connsiteX0" fmla="*/ 170037 w 3573461"/>
                  <a:gd name="connsiteY0" fmla="*/ 623176 h 634380"/>
                  <a:gd name="connsiteX1" fmla="*/ 190032 w 3573461"/>
                  <a:gd name="connsiteY1" fmla="*/ 630424 h 634380"/>
                  <a:gd name="connsiteX2" fmla="*/ 192451 w 3573461"/>
                  <a:gd name="connsiteY2" fmla="*/ 634380 h 634380"/>
                  <a:gd name="connsiteX3" fmla="*/ 154275 w 3573461"/>
                  <a:gd name="connsiteY3" fmla="*/ 624635 h 634380"/>
                  <a:gd name="connsiteX4" fmla="*/ 778082 w 3573461"/>
                  <a:gd name="connsiteY4" fmla="*/ 581738 h 634380"/>
                  <a:gd name="connsiteX5" fmla="*/ 790106 w 3573461"/>
                  <a:gd name="connsiteY5" fmla="*/ 586301 h 634380"/>
                  <a:gd name="connsiteX6" fmla="*/ 771545 w 3573461"/>
                  <a:gd name="connsiteY6" fmla="*/ 617307 h 634380"/>
                  <a:gd name="connsiteX7" fmla="*/ 739809 w 3573461"/>
                  <a:gd name="connsiteY7" fmla="*/ 621026 h 634380"/>
                  <a:gd name="connsiteX8" fmla="*/ 758370 w 3573461"/>
                  <a:gd name="connsiteY8" fmla="*/ 590019 h 634380"/>
                  <a:gd name="connsiteX9" fmla="*/ 778082 w 3573461"/>
                  <a:gd name="connsiteY9" fmla="*/ 581738 h 634380"/>
                  <a:gd name="connsiteX10" fmla="*/ 1088319 w 3573461"/>
                  <a:gd name="connsiteY10" fmla="*/ 581709 h 634380"/>
                  <a:gd name="connsiteX11" fmla="*/ 1099965 w 3573461"/>
                  <a:gd name="connsiteY11" fmla="*/ 587502 h 634380"/>
                  <a:gd name="connsiteX12" fmla="*/ 1096198 w 3573461"/>
                  <a:gd name="connsiteY12" fmla="*/ 601899 h 634380"/>
                  <a:gd name="connsiteX13" fmla="*/ 1080422 w 3573461"/>
                  <a:gd name="connsiteY13" fmla="*/ 615434 h 634380"/>
                  <a:gd name="connsiteX14" fmla="*/ 1052989 w 3573461"/>
                  <a:gd name="connsiteY14" fmla="*/ 618689 h 634380"/>
                  <a:gd name="connsiteX15" fmla="*/ 1051319 w 3573461"/>
                  <a:gd name="connsiteY15" fmla="*/ 618852 h 634380"/>
                  <a:gd name="connsiteX16" fmla="*/ 1047337 w 3573461"/>
                  <a:gd name="connsiteY16" fmla="*/ 616871 h 634380"/>
                  <a:gd name="connsiteX17" fmla="*/ 1068080 w 3573461"/>
                  <a:gd name="connsiteY17" fmla="*/ 587911 h 634380"/>
                  <a:gd name="connsiteX18" fmla="*/ 1088319 w 3573461"/>
                  <a:gd name="connsiteY18" fmla="*/ 581709 h 634380"/>
                  <a:gd name="connsiteX19" fmla="*/ 438503 w 3573461"/>
                  <a:gd name="connsiteY19" fmla="*/ 556208 h 634380"/>
                  <a:gd name="connsiteX20" fmla="*/ 450527 w 3573461"/>
                  <a:gd name="connsiteY20" fmla="*/ 560771 h 634380"/>
                  <a:gd name="connsiteX21" fmla="*/ 431966 w 3573461"/>
                  <a:gd name="connsiteY21" fmla="*/ 591777 h 634380"/>
                  <a:gd name="connsiteX22" fmla="*/ 400230 w 3573461"/>
                  <a:gd name="connsiteY22" fmla="*/ 595496 h 634380"/>
                  <a:gd name="connsiteX23" fmla="*/ 418791 w 3573461"/>
                  <a:gd name="connsiteY23" fmla="*/ 564490 h 634380"/>
                  <a:gd name="connsiteX24" fmla="*/ 438503 w 3573461"/>
                  <a:gd name="connsiteY24" fmla="*/ 556208 h 634380"/>
                  <a:gd name="connsiteX25" fmla="*/ 1652576 w 3573461"/>
                  <a:gd name="connsiteY25" fmla="*/ 530203 h 634380"/>
                  <a:gd name="connsiteX26" fmla="*/ 1673409 w 3573461"/>
                  <a:gd name="connsiteY26" fmla="*/ 532101 h 634380"/>
                  <a:gd name="connsiteX27" fmla="*/ 1692244 w 3573461"/>
                  <a:gd name="connsiteY27" fmla="*/ 542913 h 634380"/>
                  <a:gd name="connsiteX28" fmla="*/ 1693917 w 3573461"/>
                  <a:gd name="connsiteY28" fmla="*/ 546773 h 634380"/>
                  <a:gd name="connsiteX29" fmla="*/ 1663057 w 3573461"/>
                  <a:gd name="connsiteY29" fmla="*/ 548771 h 634380"/>
                  <a:gd name="connsiteX30" fmla="*/ 1647232 w 3573461"/>
                  <a:gd name="connsiteY30" fmla="*/ 550517 h 634380"/>
                  <a:gd name="connsiteX31" fmla="*/ 1641949 w 3573461"/>
                  <a:gd name="connsiteY31" fmla="*/ 538330 h 634380"/>
                  <a:gd name="connsiteX32" fmla="*/ 1652576 w 3573461"/>
                  <a:gd name="connsiteY32" fmla="*/ 530203 h 634380"/>
                  <a:gd name="connsiteX33" fmla="*/ 2085280 w 3573461"/>
                  <a:gd name="connsiteY33" fmla="*/ 521229 h 634380"/>
                  <a:gd name="connsiteX34" fmla="*/ 2097744 w 3573461"/>
                  <a:gd name="connsiteY34" fmla="*/ 523544 h 634380"/>
                  <a:gd name="connsiteX35" fmla="*/ 2097179 w 3573461"/>
                  <a:gd name="connsiteY35" fmla="*/ 534241 h 634380"/>
                  <a:gd name="connsiteX36" fmla="*/ 2066250 w 3573461"/>
                  <a:gd name="connsiteY36" fmla="*/ 533857 h 634380"/>
                  <a:gd name="connsiteX37" fmla="*/ 2066856 w 3573461"/>
                  <a:gd name="connsiteY37" fmla="*/ 533011 h 634380"/>
                  <a:gd name="connsiteX38" fmla="*/ 2085280 w 3573461"/>
                  <a:gd name="connsiteY38" fmla="*/ 521229 h 634380"/>
                  <a:gd name="connsiteX39" fmla="*/ 7453 w 3573461"/>
                  <a:gd name="connsiteY39" fmla="*/ 521229 h 634380"/>
                  <a:gd name="connsiteX40" fmla="*/ 19918 w 3573461"/>
                  <a:gd name="connsiteY40" fmla="*/ 523544 h 634380"/>
                  <a:gd name="connsiteX41" fmla="*/ 19123 w 3573461"/>
                  <a:gd name="connsiteY41" fmla="*/ 538598 h 634380"/>
                  <a:gd name="connsiteX42" fmla="*/ 14889 w 3573461"/>
                  <a:gd name="connsiteY42" fmla="*/ 544511 h 634380"/>
                  <a:gd name="connsiteX43" fmla="*/ 3087 w 3573461"/>
                  <a:gd name="connsiteY43" fmla="*/ 533344 h 634380"/>
                  <a:gd name="connsiteX44" fmla="*/ 0 w 3573461"/>
                  <a:gd name="connsiteY44" fmla="*/ 525995 h 634380"/>
                  <a:gd name="connsiteX45" fmla="*/ 2657939 w 3573461"/>
                  <a:gd name="connsiteY45" fmla="*/ 468844 h 634380"/>
                  <a:gd name="connsiteX46" fmla="*/ 2677795 w 3573461"/>
                  <a:gd name="connsiteY46" fmla="*/ 476615 h 634380"/>
                  <a:gd name="connsiteX47" fmla="*/ 2696912 w 3573461"/>
                  <a:gd name="connsiteY47" fmla="*/ 507135 h 634380"/>
                  <a:gd name="connsiteX48" fmla="*/ 2665116 w 3573461"/>
                  <a:gd name="connsiteY48" fmla="*/ 504236 h 634380"/>
                  <a:gd name="connsiteX49" fmla="*/ 2646001 w 3573461"/>
                  <a:gd name="connsiteY49" fmla="*/ 473715 h 634380"/>
                  <a:gd name="connsiteX50" fmla="*/ 2657939 w 3573461"/>
                  <a:gd name="connsiteY50" fmla="*/ 468844 h 634380"/>
                  <a:gd name="connsiteX51" fmla="*/ 580113 w 3573461"/>
                  <a:gd name="connsiteY51" fmla="*/ 468844 h 634380"/>
                  <a:gd name="connsiteX52" fmla="*/ 599969 w 3573461"/>
                  <a:gd name="connsiteY52" fmla="*/ 476615 h 634380"/>
                  <a:gd name="connsiteX53" fmla="*/ 619084 w 3573461"/>
                  <a:gd name="connsiteY53" fmla="*/ 507135 h 634380"/>
                  <a:gd name="connsiteX54" fmla="*/ 587290 w 3573461"/>
                  <a:gd name="connsiteY54" fmla="*/ 504236 h 634380"/>
                  <a:gd name="connsiteX55" fmla="*/ 568173 w 3573461"/>
                  <a:gd name="connsiteY55" fmla="*/ 473715 h 634380"/>
                  <a:gd name="connsiteX56" fmla="*/ 580113 w 3573461"/>
                  <a:gd name="connsiteY56" fmla="*/ 468844 h 634380"/>
                  <a:gd name="connsiteX57" fmla="*/ 3017188 w 3573461"/>
                  <a:gd name="connsiteY57" fmla="*/ 428007 h 634380"/>
                  <a:gd name="connsiteX58" fmla="*/ 3027959 w 3573461"/>
                  <a:gd name="connsiteY58" fmla="*/ 435860 h 634380"/>
                  <a:gd name="connsiteX59" fmla="*/ 3003762 w 3573461"/>
                  <a:gd name="connsiteY59" fmla="*/ 460695 h 634380"/>
                  <a:gd name="connsiteX60" fmla="*/ 2972198 w 3573461"/>
                  <a:gd name="connsiteY60" fmla="*/ 455277 h 634380"/>
                  <a:gd name="connsiteX61" fmla="*/ 2996395 w 3573461"/>
                  <a:gd name="connsiteY61" fmla="*/ 430442 h 634380"/>
                  <a:gd name="connsiteX62" fmla="*/ 3017188 w 3573461"/>
                  <a:gd name="connsiteY62" fmla="*/ 428007 h 634380"/>
                  <a:gd name="connsiteX63" fmla="*/ 939362 w 3573461"/>
                  <a:gd name="connsiteY63" fmla="*/ 428007 h 634380"/>
                  <a:gd name="connsiteX64" fmla="*/ 950133 w 3573461"/>
                  <a:gd name="connsiteY64" fmla="*/ 435860 h 634380"/>
                  <a:gd name="connsiteX65" fmla="*/ 925936 w 3573461"/>
                  <a:gd name="connsiteY65" fmla="*/ 460695 h 634380"/>
                  <a:gd name="connsiteX66" fmla="*/ 894372 w 3573461"/>
                  <a:gd name="connsiteY66" fmla="*/ 455277 h 634380"/>
                  <a:gd name="connsiteX67" fmla="*/ 918569 w 3573461"/>
                  <a:gd name="connsiteY67" fmla="*/ 430442 h 634380"/>
                  <a:gd name="connsiteX68" fmla="*/ 939362 w 3573461"/>
                  <a:gd name="connsiteY68" fmla="*/ 428007 h 634380"/>
                  <a:gd name="connsiteX69" fmla="*/ 3376188 w 3573461"/>
                  <a:gd name="connsiteY69" fmla="*/ 423643 h 634380"/>
                  <a:gd name="connsiteX70" fmla="*/ 3388211 w 3573461"/>
                  <a:gd name="connsiteY70" fmla="*/ 428206 h 634380"/>
                  <a:gd name="connsiteX71" fmla="*/ 3369650 w 3573461"/>
                  <a:gd name="connsiteY71" fmla="*/ 459212 h 634380"/>
                  <a:gd name="connsiteX72" fmla="*/ 3337915 w 3573461"/>
                  <a:gd name="connsiteY72" fmla="*/ 462931 h 634380"/>
                  <a:gd name="connsiteX73" fmla="*/ 3356476 w 3573461"/>
                  <a:gd name="connsiteY73" fmla="*/ 431925 h 634380"/>
                  <a:gd name="connsiteX74" fmla="*/ 3376188 w 3573461"/>
                  <a:gd name="connsiteY74" fmla="*/ 423643 h 634380"/>
                  <a:gd name="connsiteX75" fmla="*/ 1298362 w 3573461"/>
                  <a:gd name="connsiteY75" fmla="*/ 423643 h 634380"/>
                  <a:gd name="connsiteX76" fmla="*/ 1310385 w 3573461"/>
                  <a:gd name="connsiteY76" fmla="*/ 428206 h 634380"/>
                  <a:gd name="connsiteX77" fmla="*/ 1291824 w 3573461"/>
                  <a:gd name="connsiteY77" fmla="*/ 459212 h 634380"/>
                  <a:gd name="connsiteX78" fmla="*/ 1260089 w 3573461"/>
                  <a:gd name="connsiteY78" fmla="*/ 462931 h 634380"/>
                  <a:gd name="connsiteX79" fmla="*/ 1278650 w 3573461"/>
                  <a:gd name="connsiteY79" fmla="*/ 431925 h 634380"/>
                  <a:gd name="connsiteX80" fmla="*/ 1298362 w 3573461"/>
                  <a:gd name="connsiteY80" fmla="*/ 423643 h 634380"/>
                  <a:gd name="connsiteX81" fmla="*/ 2288722 w 3573461"/>
                  <a:gd name="connsiteY81" fmla="*/ 373108 h 634380"/>
                  <a:gd name="connsiteX82" fmla="*/ 2315384 w 3573461"/>
                  <a:gd name="connsiteY82" fmla="*/ 394024 h 634380"/>
                  <a:gd name="connsiteX83" fmla="*/ 2284662 w 3573461"/>
                  <a:gd name="connsiteY83" fmla="*/ 404241 h 634380"/>
                  <a:gd name="connsiteX84" fmla="*/ 2258001 w 3573461"/>
                  <a:gd name="connsiteY84" fmla="*/ 383325 h 634380"/>
                  <a:gd name="connsiteX85" fmla="*/ 2288722 w 3573461"/>
                  <a:gd name="connsiteY85" fmla="*/ 373108 h 634380"/>
                  <a:gd name="connsiteX86" fmla="*/ 1925738 w 3573461"/>
                  <a:gd name="connsiteY86" fmla="*/ 373108 h 634380"/>
                  <a:gd name="connsiteX87" fmla="*/ 1952401 w 3573461"/>
                  <a:gd name="connsiteY87" fmla="*/ 394024 h 634380"/>
                  <a:gd name="connsiteX88" fmla="*/ 1921679 w 3573461"/>
                  <a:gd name="connsiteY88" fmla="*/ 404241 h 634380"/>
                  <a:gd name="connsiteX89" fmla="*/ 1895018 w 3573461"/>
                  <a:gd name="connsiteY89" fmla="*/ 383325 h 634380"/>
                  <a:gd name="connsiteX90" fmla="*/ 1925738 w 3573461"/>
                  <a:gd name="connsiteY90" fmla="*/ 373108 h 634380"/>
                  <a:gd name="connsiteX91" fmla="*/ 210896 w 3573461"/>
                  <a:gd name="connsiteY91" fmla="*/ 373108 h 634380"/>
                  <a:gd name="connsiteX92" fmla="*/ 237558 w 3573461"/>
                  <a:gd name="connsiteY92" fmla="*/ 394024 h 634380"/>
                  <a:gd name="connsiteX93" fmla="*/ 206836 w 3573461"/>
                  <a:gd name="connsiteY93" fmla="*/ 404241 h 634380"/>
                  <a:gd name="connsiteX94" fmla="*/ 180174 w 3573461"/>
                  <a:gd name="connsiteY94" fmla="*/ 383325 h 634380"/>
                  <a:gd name="connsiteX95" fmla="*/ 210896 w 3573461"/>
                  <a:gd name="connsiteY95" fmla="*/ 373108 h 634380"/>
                  <a:gd name="connsiteX96" fmla="*/ 2814884 w 3573461"/>
                  <a:gd name="connsiteY96" fmla="*/ 353608 h 634380"/>
                  <a:gd name="connsiteX97" fmla="*/ 2825654 w 3573461"/>
                  <a:gd name="connsiteY97" fmla="*/ 361461 h 634380"/>
                  <a:gd name="connsiteX98" fmla="*/ 2801458 w 3573461"/>
                  <a:gd name="connsiteY98" fmla="*/ 386296 h 634380"/>
                  <a:gd name="connsiteX99" fmla="*/ 2769894 w 3573461"/>
                  <a:gd name="connsiteY99" fmla="*/ 380878 h 634380"/>
                  <a:gd name="connsiteX100" fmla="*/ 2794091 w 3573461"/>
                  <a:gd name="connsiteY100" fmla="*/ 356043 h 634380"/>
                  <a:gd name="connsiteX101" fmla="*/ 2814884 w 3573461"/>
                  <a:gd name="connsiteY101" fmla="*/ 353608 h 634380"/>
                  <a:gd name="connsiteX102" fmla="*/ 737058 w 3573461"/>
                  <a:gd name="connsiteY102" fmla="*/ 353608 h 634380"/>
                  <a:gd name="connsiteX103" fmla="*/ 747828 w 3573461"/>
                  <a:gd name="connsiteY103" fmla="*/ 361461 h 634380"/>
                  <a:gd name="connsiteX104" fmla="*/ 723631 w 3573461"/>
                  <a:gd name="connsiteY104" fmla="*/ 386296 h 634380"/>
                  <a:gd name="connsiteX105" fmla="*/ 692067 w 3573461"/>
                  <a:gd name="connsiteY105" fmla="*/ 380878 h 634380"/>
                  <a:gd name="connsiteX106" fmla="*/ 716264 w 3573461"/>
                  <a:gd name="connsiteY106" fmla="*/ 356043 h 634380"/>
                  <a:gd name="connsiteX107" fmla="*/ 737058 w 3573461"/>
                  <a:gd name="connsiteY107" fmla="*/ 353608 h 634380"/>
                  <a:gd name="connsiteX108" fmla="*/ 1665646 w 3573461"/>
                  <a:gd name="connsiteY108" fmla="*/ 321557 h 634380"/>
                  <a:gd name="connsiteX109" fmla="*/ 1686479 w 3573461"/>
                  <a:gd name="connsiteY109" fmla="*/ 323454 h 634380"/>
                  <a:gd name="connsiteX110" fmla="*/ 1711117 w 3573461"/>
                  <a:gd name="connsiteY110" fmla="*/ 347660 h 634380"/>
                  <a:gd name="connsiteX111" fmla="*/ 1679659 w 3573461"/>
                  <a:gd name="connsiteY111" fmla="*/ 353889 h 634380"/>
                  <a:gd name="connsiteX112" fmla="*/ 1655019 w 3573461"/>
                  <a:gd name="connsiteY112" fmla="*/ 329684 h 634380"/>
                  <a:gd name="connsiteX113" fmla="*/ 1665646 w 3573461"/>
                  <a:gd name="connsiteY113" fmla="*/ 321557 h 634380"/>
                  <a:gd name="connsiteX114" fmla="*/ 3201584 w 3573461"/>
                  <a:gd name="connsiteY114" fmla="*/ 314769 h 634380"/>
                  <a:gd name="connsiteX115" fmla="*/ 3212354 w 3573461"/>
                  <a:gd name="connsiteY115" fmla="*/ 322622 h 634380"/>
                  <a:gd name="connsiteX116" fmla="*/ 3188158 w 3573461"/>
                  <a:gd name="connsiteY116" fmla="*/ 347457 h 634380"/>
                  <a:gd name="connsiteX117" fmla="*/ 3156594 w 3573461"/>
                  <a:gd name="connsiteY117" fmla="*/ 342039 h 634380"/>
                  <a:gd name="connsiteX118" fmla="*/ 3180791 w 3573461"/>
                  <a:gd name="connsiteY118" fmla="*/ 317204 h 634380"/>
                  <a:gd name="connsiteX119" fmla="*/ 3201584 w 3573461"/>
                  <a:gd name="connsiteY119" fmla="*/ 314769 h 634380"/>
                  <a:gd name="connsiteX120" fmla="*/ 1123758 w 3573461"/>
                  <a:gd name="connsiteY120" fmla="*/ 314769 h 634380"/>
                  <a:gd name="connsiteX121" fmla="*/ 1134528 w 3573461"/>
                  <a:gd name="connsiteY121" fmla="*/ 322622 h 634380"/>
                  <a:gd name="connsiteX122" fmla="*/ 1110331 w 3573461"/>
                  <a:gd name="connsiteY122" fmla="*/ 347457 h 634380"/>
                  <a:gd name="connsiteX123" fmla="*/ 1078767 w 3573461"/>
                  <a:gd name="connsiteY123" fmla="*/ 342039 h 634380"/>
                  <a:gd name="connsiteX124" fmla="*/ 1102964 w 3573461"/>
                  <a:gd name="connsiteY124" fmla="*/ 317204 h 634380"/>
                  <a:gd name="connsiteX125" fmla="*/ 1123758 w 3573461"/>
                  <a:gd name="connsiteY125" fmla="*/ 314769 h 634380"/>
                  <a:gd name="connsiteX126" fmla="*/ 3560584 w 3573461"/>
                  <a:gd name="connsiteY126" fmla="*/ 310406 h 634380"/>
                  <a:gd name="connsiteX127" fmla="*/ 3572607 w 3573461"/>
                  <a:gd name="connsiteY127" fmla="*/ 314968 h 634380"/>
                  <a:gd name="connsiteX128" fmla="*/ 3554046 w 3573461"/>
                  <a:gd name="connsiteY128" fmla="*/ 345975 h 634380"/>
                  <a:gd name="connsiteX129" fmla="*/ 3522311 w 3573461"/>
                  <a:gd name="connsiteY129" fmla="*/ 349693 h 634380"/>
                  <a:gd name="connsiteX130" fmla="*/ 3540872 w 3573461"/>
                  <a:gd name="connsiteY130" fmla="*/ 318687 h 634380"/>
                  <a:gd name="connsiteX131" fmla="*/ 3560584 w 3573461"/>
                  <a:gd name="connsiteY131" fmla="*/ 310406 h 634380"/>
                  <a:gd name="connsiteX132" fmla="*/ 1482757 w 3573461"/>
                  <a:gd name="connsiteY132" fmla="*/ 310406 h 634380"/>
                  <a:gd name="connsiteX133" fmla="*/ 1494781 w 3573461"/>
                  <a:gd name="connsiteY133" fmla="*/ 314968 h 634380"/>
                  <a:gd name="connsiteX134" fmla="*/ 1476220 w 3573461"/>
                  <a:gd name="connsiteY134" fmla="*/ 345975 h 634380"/>
                  <a:gd name="connsiteX135" fmla="*/ 1444484 w 3573461"/>
                  <a:gd name="connsiteY135" fmla="*/ 349693 h 634380"/>
                  <a:gd name="connsiteX136" fmla="*/ 1463045 w 3573461"/>
                  <a:gd name="connsiteY136" fmla="*/ 318687 h 634380"/>
                  <a:gd name="connsiteX137" fmla="*/ 1482757 w 3573461"/>
                  <a:gd name="connsiteY137" fmla="*/ 310406 h 634380"/>
                  <a:gd name="connsiteX138" fmla="*/ 2671008 w 3573461"/>
                  <a:gd name="connsiteY138" fmla="*/ 260198 h 634380"/>
                  <a:gd name="connsiteX139" fmla="*/ 2690864 w 3573461"/>
                  <a:gd name="connsiteY139" fmla="*/ 267969 h 634380"/>
                  <a:gd name="connsiteX140" fmla="*/ 2709981 w 3573461"/>
                  <a:gd name="connsiteY140" fmla="*/ 298489 h 634380"/>
                  <a:gd name="connsiteX141" fmla="*/ 2678186 w 3573461"/>
                  <a:gd name="connsiteY141" fmla="*/ 295590 h 634380"/>
                  <a:gd name="connsiteX142" fmla="*/ 2659070 w 3573461"/>
                  <a:gd name="connsiteY142" fmla="*/ 265069 h 634380"/>
                  <a:gd name="connsiteX143" fmla="*/ 2671008 w 3573461"/>
                  <a:gd name="connsiteY143" fmla="*/ 260198 h 634380"/>
                  <a:gd name="connsiteX144" fmla="*/ 593182 w 3573461"/>
                  <a:gd name="connsiteY144" fmla="*/ 260198 h 634380"/>
                  <a:gd name="connsiteX145" fmla="*/ 613038 w 3573461"/>
                  <a:gd name="connsiteY145" fmla="*/ 267969 h 634380"/>
                  <a:gd name="connsiteX146" fmla="*/ 632153 w 3573461"/>
                  <a:gd name="connsiteY146" fmla="*/ 298489 h 634380"/>
                  <a:gd name="connsiteX147" fmla="*/ 600359 w 3573461"/>
                  <a:gd name="connsiteY147" fmla="*/ 295590 h 634380"/>
                  <a:gd name="connsiteX148" fmla="*/ 581243 w 3573461"/>
                  <a:gd name="connsiteY148" fmla="*/ 265069 h 634380"/>
                  <a:gd name="connsiteX149" fmla="*/ 593182 w 3573461"/>
                  <a:gd name="connsiteY149" fmla="*/ 260198 h 634380"/>
                  <a:gd name="connsiteX150" fmla="*/ 2473118 w 3573461"/>
                  <a:gd name="connsiteY150" fmla="*/ 259871 h 634380"/>
                  <a:gd name="connsiteX151" fmla="*/ 2499780 w 3573461"/>
                  <a:gd name="connsiteY151" fmla="*/ 280787 h 634380"/>
                  <a:gd name="connsiteX152" fmla="*/ 2469058 w 3573461"/>
                  <a:gd name="connsiteY152" fmla="*/ 291003 h 634380"/>
                  <a:gd name="connsiteX153" fmla="*/ 2442396 w 3573461"/>
                  <a:gd name="connsiteY153" fmla="*/ 270087 h 634380"/>
                  <a:gd name="connsiteX154" fmla="*/ 2473118 w 3573461"/>
                  <a:gd name="connsiteY154" fmla="*/ 259871 h 634380"/>
                  <a:gd name="connsiteX155" fmla="*/ 2110134 w 3573461"/>
                  <a:gd name="connsiteY155" fmla="*/ 259871 h 634380"/>
                  <a:gd name="connsiteX156" fmla="*/ 2136796 w 3573461"/>
                  <a:gd name="connsiteY156" fmla="*/ 280787 h 634380"/>
                  <a:gd name="connsiteX157" fmla="*/ 2106074 w 3573461"/>
                  <a:gd name="connsiteY157" fmla="*/ 291003 h 634380"/>
                  <a:gd name="connsiteX158" fmla="*/ 2079413 w 3573461"/>
                  <a:gd name="connsiteY158" fmla="*/ 270087 h 634380"/>
                  <a:gd name="connsiteX159" fmla="*/ 2110134 w 3573461"/>
                  <a:gd name="connsiteY159" fmla="*/ 259871 h 634380"/>
                  <a:gd name="connsiteX160" fmla="*/ 395291 w 3573461"/>
                  <a:gd name="connsiteY160" fmla="*/ 259871 h 634380"/>
                  <a:gd name="connsiteX161" fmla="*/ 421953 w 3573461"/>
                  <a:gd name="connsiteY161" fmla="*/ 280787 h 634380"/>
                  <a:gd name="connsiteX162" fmla="*/ 391231 w 3573461"/>
                  <a:gd name="connsiteY162" fmla="*/ 291003 h 634380"/>
                  <a:gd name="connsiteX163" fmla="*/ 364569 w 3573461"/>
                  <a:gd name="connsiteY163" fmla="*/ 270087 h 634380"/>
                  <a:gd name="connsiteX164" fmla="*/ 395291 w 3573461"/>
                  <a:gd name="connsiteY164" fmla="*/ 259871 h 634380"/>
                  <a:gd name="connsiteX165" fmla="*/ 2999281 w 3573461"/>
                  <a:gd name="connsiteY165" fmla="*/ 240370 h 634380"/>
                  <a:gd name="connsiteX166" fmla="*/ 3010051 w 3573461"/>
                  <a:gd name="connsiteY166" fmla="*/ 248223 h 634380"/>
                  <a:gd name="connsiteX167" fmla="*/ 2985854 w 3573461"/>
                  <a:gd name="connsiteY167" fmla="*/ 273058 h 634380"/>
                  <a:gd name="connsiteX168" fmla="*/ 2954290 w 3573461"/>
                  <a:gd name="connsiteY168" fmla="*/ 267640 h 634380"/>
                  <a:gd name="connsiteX169" fmla="*/ 2978487 w 3573461"/>
                  <a:gd name="connsiteY169" fmla="*/ 242806 h 634380"/>
                  <a:gd name="connsiteX170" fmla="*/ 2999281 w 3573461"/>
                  <a:gd name="connsiteY170" fmla="*/ 240370 h 634380"/>
                  <a:gd name="connsiteX171" fmla="*/ 921454 w 3573461"/>
                  <a:gd name="connsiteY171" fmla="*/ 240370 h 634380"/>
                  <a:gd name="connsiteX172" fmla="*/ 932225 w 3573461"/>
                  <a:gd name="connsiteY172" fmla="*/ 248223 h 634380"/>
                  <a:gd name="connsiteX173" fmla="*/ 908028 w 3573461"/>
                  <a:gd name="connsiteY173" fmla="*/ 273058 h 634380"/>
                  <a:gd name="connsiteX174" fmla="*/ 876464 w 3573461"/>
                  <a:gd name="connsiteY174" fmla="*/ 267640 h 634380"/>
                  <a:gd name="connsiteX175" fmla="*/ 900661 w 3573461"/>
                  <a:gd name="connsiteY175" fmla="*/ 242806 h 634380"/>
                  <a:gd name="connsiteX176" fmla="*/ 921454 w 3573461"/>
                  <a:gd name="connsiteY176" fmla="*/ 240370 h 634380"/>
                  <a:gd name="connsiteX177" fmla="*/ 2907325 w 3573461"/>
                  <a:gd name="connsiteY177" fmla="*/ 130962 h 634380"/>
                  <a:gd name="connsiteX178" fmla="*/ 2918095 w 3573461"/>
                  <a:gd name="connsiteY178" fmla="*/ 138815 h 634380"/>
                  <a:gd name="connsiteX179" fmla="*/ 2893898 w 3573461"/>
                  <a:gd name="connsiteY179" fmla="*/ 163649 h 634380"/>
                  <a:gd name="connsiteX180" fmla="*/ 2862334 w 3573461"/>
                  <a:gd name="connsiteY180" fmla="*/ 158231 h 634380"/>
                  <a:gd name="connsiteX181" fmla="*/ 2886531 w 3573461"/>
                  <a:gd name="connsiteY181" fmla="*/ 133397 h 634380"/>
                  <a:gd name="connsiteX182" fmla="*/ 2907325 w 3573461"/>
                  <a:gd name="connsiteY182" fmla="*/ 130962 h 634380"/>
                  <a:gd name="connsiteX183" fmla="*/ 829498 w 3573461"/>
                  <a:gd name="connsiteY183" fmla="*/ 130962 h 634380"/>
                  <a:gd name="connsiteX184" fmla="*/ 840269 w 3573461"/>
                  <a:gd name="connsiteY184" fmla="*/ 138815 h 634380"/>
                  <a:gd name="connsiteX185" fmla="*/ 816072 w 3573461"/>
                  <a:gd name="connsiteY185" fmla="*/ 163649 h 634380"/>
                  <a:gd name="connsiteX186" fmla="*/ 784508 w 3573461"/>
                  <a:gd name="connsiteY186" fmla="*/ 158231 h 634380"/>
                  <a:gd name="connsiteX187" fmla="*/ 808705 w 3573461"/>
                  <a:gd name="connsiteY187" fmla="*/ 133397 h 634380"/>
                  <a:gd name="connsiteX188" fmla="*/ 829498 w 3573461"/>
                  <a:gd name="connsiteY188" fmla="*/ 130962 h 634380"/>
                  <a:gd name="connsiteX189" fmla="*/ 1777930 w 3573461"/>
                  <a:gd name="connsiteY189" fmla="*/ 124623 h 634380"/>
                  <a:gd name="connsiteX190" fmla="*/ 1798763 w 3573461"/>
                  <a:gd name="connsiteY190" fmla="*/ 126521 h 634380"/>
                  <a:gd name="connsiteX191" fmla="*/ 1823401 w 3573461"/>
                  <a:gd name="connsiteY191" fmla="*/ 150726 h 634380"/>
                  <a:gd name="connsiteX192" fmla="*/ 1791943 w 3573461"/>
                  <a:gd name="connsiteY192" fmla="*/ 156956 h 634380"/>
                  <a:gd name="connsiteX193" fmla="*/ 1767303 w 3573461"/>
                  <a:gd name="connsiteY193" fmla="*/ 132750 h 634380"/>
                  <a:gd name="connsiteX194" fmla="*/ 1777930 w 3573461"/>
                  <a:gd name="connsiteY194" fmla="*/ 124623 h 634380"/>
                  <a:gd name="connsiteX195" fmla="*/ 3273900 w 3573461"/>
                  <a:gd name="connsiteY195" fmla="*/ 119895 h 634380"/>
                  <a:gd name="connsiteX196" fmla="*/ 3301341 w 3573461"/>
                  <a:gd name="connsiteY196" fmla="*/ 139320 h 634380"/>
                  <a:gd name="connsiteX197" fmla="*/ 3271046 w 3573461"/>
                  <a:gd name="connsiteY197" fmla="*/ 151220 h 634380"/>
                  <a:gd name="connsiteX198" fmla="*/ 3243606 w 3573461"/>
                  <a:gd name="connsiteY198" fmla="*/ 131795 h 634380"/>
                  <a:gd name="connsiteX199" fmla="*/ 3273900 w 3573461"/>
                  <a:gd name="connsiteY199" fmla="*/ 119895 h 634380"/>
                  <a:gd name="connsiteX200" fmla="*/ 1196074 w 3573461"/>
                  <a:gd name="connsiteY200" fmla="*/ 119895 h 634380"/>
                  <a:gd name="connsiteX201" fmla="*/ 1223515 w 3573461"/>
                  <a:gd name="connsiteY201" fmla="*/ 139320 h 634380"/>
                  <a:gd name="connsiteX202" fmla="*/ 1193220 w 3573461"/>
                  <a:gd name="connsiteY202" fmla="*/ 151220 h 634380"/>
                  <a:gd name="connsiteX203" fmla="*/ 1165779 w 3573461"/>
                  <a:gd name="connsiteY203" fmla="*/ 131795 h 634380"/>
                  <a:gd name="connsiteX204" fmla="*/ 1196074 w 3573461"/>
                  <a:gd name="connsiteY204" fmla="*/ 119895 h 634380"/>
                  <a:gd name="connsiteX205" fmla="*/ 2313276 w 3573461"/>
                  <a:gd name="connsiteY205" fmla="*/ 84542 h 634380"/>
                  <a:gd name="connsiteX206" fmla="*/ 2329871 w 3573461"/>
                  <a:gd name="connsiteY206" fmla="*/ 97530 h 634380"/>
                  <a:gd name="connsiteX207" fmla="*/ 2339382 w 3573461"/>
                  <a:gd name="connsiteY207" fmla="*/ 132541 h 634380"/>
                  <a:gd name="connsiteX208" fmla="*/ 2310131 w 3573461"/>
                  <a:gd name="connsiteY208" fmla="*/ 121067 h 634380"/>
                  <a:gd name="connsiteX209" fmla="*/ 2300620 w 3573461"/>
                  <a:gd name="connsiteY209" fmla="*/ 86056 h 634380"/>
                  <a:gd name="connsiteX210" fmla="*/ 2313276 w 3573461"/>
                  <a:gd name="connsiteY210" fmla="*/ 84542 h 634380"/>
                  <a:gd name="connsiteX211" fmla="*/ 1464540 w 3573461"/>
                  <a:gd name="connsiteY211" fmla="*/ 52929 h 634380"/>
                  <a:gd name="connsiteX212" fmla="*/ 1476564 w 3573461"/>
                  <a:gd name="connsiteY212" fmla="*/ 57491 h 634380"/>
                  <a:gd name="connsiteX213" fmla="*/ 1458003 w 3573461"/>
                  <a:gd name="connsiteY213" fmla="*/ 88498 h 634380"/>
                  <a:gd name="connsiteX214" fmla="*/ 1426268 w 3573461"/>
                  <a:gd name="connsiteY214" fmla="*/ 92216 h 634380"/>
                  <a:gd name="connsiteX215" fmla="*/ 1444829 w 3573461"/>
                  <a:gd name="connsiteY215" fmla="*/ 61210 h 634380"/>
                  <a:gd name="connsiteX216" fmla="*/ 1464540 w 3573461"/>
                  <a:gd name="connsiteY216" fmla="*/ 52929 h 634380"/>
                  <a:gd name="connsiteX217" fmla="*/ 1037664 w 3573461"/>
                  <a:gd name="connsiteY217" fmla="*/ 45785 h 634380"/>
                  <a:gd name="connsiteX218" fmla="*/ 1031570 w 3573461"/>
                  <a:gd name="connsiteY218" fmla="*/ 54294 h 634380"/>
                  <a:gd name="connsiteX219" fmla="*/ 1000682 w 3573461"/>
                  <a:gd name="connsiteY219" fmla="*/ 63763 h 634380"/>
                  <a:gd name="connsiteX220" fmla="*/ 1001408 w 3573461"/>
                  <a:gd name="connsiteY220" fmla="*/ 50031 h 634380"/>
                  <a:gd name="connsiteX221" fmla="*/ 1022581 w 3573461"/>
                  <a:gd name="connsiteY221" fmla="*/ 47143 h 634380"/>
                  <a:gd name="connsiteX222" fmla="*/ 2578800 w 3573461"/>
                  <a:gd name="connsiteY222" fmla="*/ 33030 h 634380"/>
                  <a:gd name="connsiteX223" fmla="*/ 2605462 w 3573461"/>
                  <a:gd name="connsiteY223" fmla="*/ 53946 h 634380"/>
                  <a:gd name="connsiteX224" fmla="*/ 2574740 w 3573461"/>
                  <a:gd name="connsiteY224" fmla="*/ 64162 h 634380"/>
                  <a:gd name="connsiteX225" fmla="*/ 2548080 w 3573461"/>
                  <a:gd name="connsiteY225" fmla="*/ 43246 h 634380"/>
                  <a:gd name="connsiteX226" fmla="*/ 2578800 w 3573461"/>
                  <a:gd name="connsiteY226" fmla="*/ 33030 h 634380"/>
                  <a:gd name="connsiteX227" fmla="*/ 1641801 w 3573461"/>
                  <a:gd name="connsiteY227" fmla="*/ 657 h 634380"/>
                  <a:gd name="connsiteX228" fmla="*/ 1637088 w 3573461"/>
                  <a:gd name="connsiteY228" fmla="*/ 4261 h 634380"/>
                  <a:gd name="connsiteX229" fmla="*/ 1616255 w 3573461"/>
                  <a:gd name="connsiteY229" fmla="*/ 2363 h 634380"/>
                  <a:gd name="connsiteX230" fmla="*/ 1615886 w 3573461"/>
                  <a:gd name="connsiteY230" fmla="*/ 2151 h 634380"/>
                  <a:gd name="connsiteX231" fmla="*/ 2148692 w 3573461"/>
                  <a:gd name="connsiteY231" fmla="*/ 1 h 634380"/>
                  <a:gd name="connsiteX232" fmla="*/ 2177711 w 3573461"/>
                  <a:gd name="connsiteY232" fmla="*/ 15805 h 634380"/>
                  <a:gd name="connsiteX233" fmla="*/ 2148654 w 3573461"/>
                  <a:gd name="connsiteY233" fmla="*/ 31510 h 634380"/>
                  <a:gd name="connsiteX234" fmla="*/ 2119634 w 3573461"/>
                  <a:gd name="connsiteY234" fmla="*/ 15705 h 634380"/>
                  <a:gd name="connsiteX235" fmla="*/ 2148692 w 3573461"/>
                  <a:gd name="connsiteY235" fmla="*/ 1 h 6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</a:cxnLst>
                <a:rect l="l" t="t" r="r" b="b"/>
                <a:pathLst>
                  <a:path w="3573461" h="634380">
                    <a:moveTo>
                      <a:pt x="170037" y="623176"/>
                    </a:moveTo>
                    <a:cubicBezTo>
                      <a:pt x="178009" y="624215"/>
                      <a:pt x="185066" y="626908"/>
                      <a:pt x="190032" y="630424"/>
                    </a:cubicBezTo>
                    <a:lnTo>
                      <a:pt x="192451" y="634380"/>
                    </a:lnTo>
                    <a:lnTo>
                      <a:pt x="154275" y="624635"/>
                    </a:lnTo>
                    <a:close/>
                    <a:moveTo>
                      <a:pt x="778082" y="581738"/>
                    </a:moveTo>
                    <a:cubicBezTo>
                      <a:pt x="783825" y="581065"/>
                      <a:pt x="788287" y="582533"/>
                      <a:pt x="790106" y="586301"/>
                    </a:cubicBezTo>
                    <a:cubicBezTo>
                      <a:pt x="793743" y="593835"/>
                      <a:pt x="785433" y="607718"/>
                      <a:pt x="771545" y="617307"/>
                    </a:cubicBezTo>
                    <a:cubicBezTo>
                      <a:pt x="757656" y="626896"/>
                      <a:pt x="743447" y="628561"/>
                      <a:pt x="739809" y="621026"/>
                    </a:cubicBezTo>
                    <a:cubicBezTo>
                      <a:pt x="736171" y="613491"/>
                      <a:pt x="744481" y="599608"/>
                      <a:pt x="758370" y="590019"/>
                    </a:cubicBezTo>
                    <a:cubicBezTo>
                      <a:pt x="765315" y="585225"/>
                      <a:pt x="772339" y="582411"/>
                      <a:pt x="778082" y="581738"/>
                    </a:cubicBezTo>
                    <a:close/>
                    <a:moveTo>
                      <a:pt x="1088319" y="581709"/>
                    </a:moveTo>
                    <a:cubicBezTo>
                      <a:pt x="1094089" y="581635"/>
                      <a:pt x="1098427" y="583560"/>
                      <a:pt x="1099965" y="587502"/>
                    </a:cubicBezTo>
                    <a:cubicBezTo>
                      <a:pt x="1101504" y="591445"/>
                      <a:pt x="1099952" y="596658"/>
                      <a:pt x="1096198" y="601899"/>
                    </a:cubicBezTo>
                    <a:lnTo>
                      <a:pt x="1080422" y="615434"/>
                    </a:lnTo>
                    <a:lnTo>
                      <a:pt x="1052989" y="618689"/>
                    </a:lnTo>
                    <a:lnTo>
                      <a:pt x="1051319" y="618852"/>
                    </a:lnTo>
                    <a:lnTo>
                      <a:pt x="1047337" y="616871"/>
                    </a:lnTo>
                    <a:cubicBezTo>
                      <a:pt x="1044260" y="608987"/>
                      <a:pt x="1053546" y="596021"/>
                      <a:pt x="1068080" y="587911"/>
                    </a:cubicBezTo>
                    <a:cubicBezTo>
                      <a:pt x="1075347" y="583855"/>
                      <a:pt x="1082548" y="581783"/>
                      <a:pt x="1088319" y="581709"/>
                    </a:cubicBezTo>
                    <a:close/>
                    <a:moveTo>
                      <a:pt x="438503" y="556208"/>
                    </a:moveTo>
                    <a:cubicBezTo>
                      <a:pt x="444246" y="555535"/>
                      <a:pt x="448708" y="557003"/>
                      <a:pt x="450527" y="560771"/>
                    </a:cubicBezTo>
                    <a:cubicBezTo>
                      <a:pt x="454164" y="568306"/>
                      <a:pt x="445854" y="582188"/>
                      <a:pt x="431966" y="591777"/>
                    </a:cubicBezTo>
                    <a:cubicBezTo>
                      <a:pt x="418077" y="601367"/>
                      <a:pt x="403868" y="603031"/>
                      <a:pt x="400230" y="595496"/>
                    </a:cubicBezTo>
                    <a:cubicBezTo>
                      <a:pt x="396592" y="587961"/>
                      <a:pt x="404902" y="574079"/>
                      <a:pt x="418791" y="564490"/>
                    </a:cubicBezTo>
                    <a:cubicBezTo>
                      <a:pt x="425736" y="559695"/>
                      <a:pt x="432760" y="556882"/>
                      <a:pt x="438503" y="556208"/>
                    </a:cubicBezTo>
                    <a:close/>
                    <a:moveTo>
                      <a:pt x="1652576" y="530203"/>
                    </a:moveTo>
                    <a:cubicBezTo>
                      <a:pt x="1658269" y="529074"/>
                      <a:pt x="1665664" y="529618"/>
                      <a:pt x="1673409" y="532101"/>
                    </a:cubicBezTo>
                    <a:cubicBezTo>
                      <a:pt x="1681155" y="534582"/>
                      <a:pt x="1687785" y="538532"/>
                      <a:pt x="1692244" y="542913"/>
                    </a:cubicBezTo>
                    <a:lnTo>
                      <a:pt x="1693917" y="546773"/>
                    </a:lnTo>
                    <a:lnTo>
                      <a:pt x="1663057" y="548771"/>
                    </a:lnTo>
                    <a:lnTo>
                      <a:pt x="1647232" y="550517"/>
                    </a:lnTo>
                    <a:lnTo>
                      <a:pt x="1641949" y="538330"/>
                    </a:lnTo>
                    <a:cubicBezTo>
                      <a:pt x="1642892" y="534128"/>
                      <a:pt x="1646883" y="531330"/>
                      <a:pt x="1652576" y="530203"/>
                    </a:cubicBezTo>
                    <a:close/>
                    <a:moveTo>
                      <a:pt x="2085280" y="521229"/>
                    </a:moveTo>
                    <a:cubicBezTo>
                      <a:pt x="2090870" y="519516"/>
                      <a:pt x="2095466" y="520152"/>
                      <a:pt x="2097744" y="523544"/>
                    </a:cubicBezTo>
                    <a:lnTo>
                      <a:pt x="2097179" y="534241"/>
                    </a:lnTo>
                    <a:lnTo>
                      <a:pt x="2066250" y="533857"/>
                    </a:lnTo>
                    <a:lnTo>
                      <a:pt x="2066856" y="533011"/>
                    </a:lnTo>
                    <a:cubicBezTo>
                      <a:pt x="2073107" y="527006"/>
                      <a:pt x="2079690" y="522942"/>
                      <a:pt x="2085280" y="521229"/>
                    </a:cubicBezTo>
                    <a:close/>
                    <a:moveTo>
                      <a:pt x="7453" y="521229"/>
                    </a:moveTo>
                    <a:cubicBezTo>
                      <a:pt x="13043" y="519516"/>
                      <a:pt x="17639" y="520152"/>
                      <a:pt x="19918" y="523544"/>
                    </a:cubicBezTo>
                    <a:cubicBezTo>
                      <a:pt x="22197" y="526935"/>
                      <a:pt x="21726" y="532440"/>
                      <a:pt x="19123" y="538598"/>
                    </a:cubicBezTo>
                    <a:lnTo>
                      <a:pt x="14889" y="544511"/>
                    </a:lnTo>
                    <a:lnTo>
                      <a:pt x="3087" y="533344"/>
                    </a:lnTo>
                    <a:lnTo>
                      <a:pt x="0" y="525995"/>
                    </a:lnTo>
                    <a:close/>
                    <a:moveTo>
                      <a:pt x="2657939" y="468844"/>
                    </a:moveTo>
                    <a:cubicBezTo>
                      <a:pt x="2663693" y="469368"/>
                      <a:pt x="2670766" y="472000"/>
                      <a:pt x="2677795" y="476615"/>
                    </a:cubicBezTo>
                    <a:cubicBezTo>
                      <a:pt x="2691854" y="485844"/>
                      <a:pt x="2700412" y="499508"/>
                      <a:pt x="2696912" y="507135"/>
                    </a:cubicBezTo>
                    <a:cubicBezTo>
                      <a:pt x="2693410" y="514762"/>
                      <a:pt x="2679175" y="513465"/>
                      <a:pt x="2665116" y="504236"/>
                    </a:cubicBezTo>
                    <a:cubicBezTo>
                      <a:pt x="2651058" y="495007"/>
                      <a:pt x="2642500" y="481341"/>
                      <a:pt x="2646001" y="473715"/>
                    </a:cubicBezTo>
                    <a:cubicBezTo>
                      <a:pt x="2647751" y="469902"/>
                      <a:pt x="2652185" y="468319"/>
                      <a:pt x="2657939" y="468844"/>
                    </a:cubicBezTo>
                    <a:close/>
                    <a:moveTo>
                      <a:pt x="580113" y="468844"/>
                    </a:moveTo>
                    <a:cubicBezTo>
                      <a:pt x="585867" y="469368"/>
                      <a:pt x="592940" y="472000"/>
                      <a:pt x="599969" y="476615"/>
                    </a:cubicBezTo>
                    <a:cubicBezTo>
                      <a:pt x="614028" y="485844"/>
                      <a:pt x="622585" y="499508"/>
                      <a:pt x="619084" y="507135"/>
                    </a:cubicBezTo>
                    <a:cubicBezTo>
                      <a:pt x="615583" y="514762"/>
                      <a:pt x="601348" y="513465"/>
                      <a:pt x="587290" y="504236"/>
                    </a:cubicBezTo>
                    <a:cubicBezTo>
                      <a:pt x="573230" y="495007"/>
                      <a:pt x="564672" y="481341"/>
                      <a:pt x="568173" y="473715"/>
                    </a:cubicBezTo>
                    <a:cubicBezTo>
                      <a:pt x="569924" y="469902"/>
                      <a:pt x="574358" y="468319"/>
                      <a:pt x="580113" y="468844"/>
                    </a:cubicBezTo>
                    <a:close/>
                    <a:moveTo>
                      <a:pt x="3017188" y="428007"/>
                    </a:moveTo>
                    <a:cubicBezTo>
                      <a:pt x="3022901" y="428988"/>
                      <a:pt x="3026942" y="431684"/>
                      <a:pt x="3027959" y="435860"/>
                    </a:cubicBezTo>
                    <a:cubicBezTo>
                      <a:pt x="3029993" y="444213"/>
                      <a:pt x="3019160" y="455333"/>
                      <a:pt x="3003762" y="460695"/>
                    </a:cubicBezTo>
                    <a:cubicBezTo>
                      <a:pt x="2988364" y="466057"/>
                      <a:pt x="2974232" y="463631"/>
                      <a:pt x="2972198" y="455277"/>
                    </a:cubicBezTo>
                    <a:cubicBezTo>
                      <a:pt x="2970164" y="446924"/>
                      <a:pt x="2980998" y="435804"/>
                      <a:pt x="2996395" y="430442"/>
                    </a:cubicBezTo>
                    <a:cubicBezTo>
                      <a:pt x="3004094" y="427761"/>
                      <a:pt x="3011478" y="427027"/>
                      <a:pt x="3017188" y="428007"/>
                    </a:cubicBezTo>
                    <a:close/>
                    <a:moveTo>
                      <a:pt x="939362" y="428007"/>
                    </a:moveTo>
                    <a:cubicBezTo>
                      <a:pt x="945074" y="428988"/>
                      <a:pt x="949116" y="431684"/>
                      <a:pt x="950133" y="435860"/>
                    </a:cubicBezTo>
                    <a:cubicBezTo>
                      <a:pt x="952167" y="444213"/>
                      <a:pt x="941334" y="455333"/>
                      <a:pt x="925936" y="460695"/>
                    </a:cubicBezTo>
                    <a:cubicBezTo>
                      <a:pt x="910538" y="466057"/>
                      <a:pt x="896406" y="463631"/>
                      <a:pt x="894372" y="455277"/>
                    </a:cubicBezTo>
                    <a:cubicBezTo>
                      <a:pt x="892338" y="446924"/>
                      <a:pt x="903171" y="435804"/>
                      <a:pt x="918569" y="430442"/>
                    </a:cubicBezTo>
                    <a:cubicBezTo>
                      <a:pt x="926268" y="427761"/>
                      <a:pt x="933650" y="427027"/>
                      <a:pt x="939362" y="428007"/>
                    </a:cubicBezTo>
                    <a:close/>
                    <a:moveTo>
                      <a:pt x="3376188" y="423643"/>
                    </a:moveTo>
                    <a:cubicBezTo>
                      <a:pt x="3381931" y="422971"/>
                      <a:pt x="3386393" y="424438"/>
                      <a:pt x="3388211" y="428206"/>
                    </a:cubicBezTo>
                    <a:cubicBezTo>
                      <a:pt x="3391850" y="435741"/>
                      <a:pt x="3383540" y="449623"/>
                      <a:pt x="3369650" y="459212"/>
                    </a:cubicBezTo>
                    <a:cubicBezTo>
                      <a:pt x="3355762" y="468802"/>
                      <a:pt x="3341554" y="470466"/>
                      <a:pt x="3337915" y="462931"/>
                    </a:cubicBezTo>
                    <a:cubicBezTo>
                      <a:pt x="3334278" y="455396"/>
                      <a:pt x="3342587" y="441514"/>
                      <a:pt x="3356476" y="431925"/>
                    </a:cubicBezTo>
                    <a:cubicBezTo>
                      <a:pt x="3363421" y="427130"/>
                      <a:pt x="3370445" y="424317"/>
                      <a:pt x="3376188" y="423643"/>
                    </a:cubicBezTo>
                    <a:close/>
                    <a:moveTo>
                      <a:pt x="1298362" y="423643"/>
                    </a:moveTo>
                    <a:cubicBezTo>
                      <a:pt x="1304104" y="422971"/>
                      <a:pt x="1308566" y="424438"/>
                      <a:pt x="1310385" y="428206"/>
                    </a:cubicBezTo>
                    <a:cubicBezTo>
                      <a:pt x="1314023" y="435741"/>
                      <a:pt x="1305713" y="449623"/>
                      <a:pt x="1291824" y="459212"/>
                    </a:cubicBezTo>
                    <a:cubicBezTo>
                      <a:pt x="1277935" y="468802"/>
                      <a:pt x="1263727" y="470466"/>
                      <a:pt x="1260089" y="462931"/>
                    </a:cubicBezTo>
                    <a:cubicBezTo>
                      <a:pt x="1256451" y="455396"/>
                      <a:pt x="1264761" y="441514"/>
                      <a:pt x="1278650" y="431925"/>
                    </a:cubicBezTo>
                    <a:cubicBezTo>
                      <a:pt x="1285594" y="427130"/>
                      <a:pt x="1292619" y="424317"/>
                      <a:pt x="1298362" y="423643"/>
                    </a:cubicBezTo>
                    <a:close/>
                    <a:moveTo>
                      <a:pt x="2288722" y="373108"/>
                    </a:moveTo>
                    <a:cubicBezTo>
                      <a:pt x="2304569" y="376063"/>
                      <a:pt x="2316505" y="385428"/>
                      <a:pt x="2315384" y="394024"/>
                    </a:cubicBezTo>
                    <a:cubicBezTo>
                      <a:pt x="2314264" y="402621"/>
                      <a:pt x="2300509" y="407196"/>
                      <a:pt x="2284662" y="404241"/>
                    </a:cubicBezTo>
                    <a:cubicBezTo>
                      <a:pt x="2268816" y="401286"/>
                      <a:pt x="2256879" y="391921"/>
                      <a:pt x="2258001" y="383325"/>
                    </a:cubicBezTo>
                    <a:cubicBezTo>
                      <a:pt x="2259122" y="374728"/>
                      <a:pt x="2272876" y="370153"/>
                      <a:pt x="2288722" y="373108"/>
                    </a:cubicBezTo>
                    <a:close/>
                    <a:moveTo>
                      <a:pt x="1925738" y="373108"/>
                    </a:moveTo>
                    <a:cubicBezTo>
                      <a:pt x="1941585" y="376063"/>
                      <a:pt x="1953521" y="385428"/>
                      <a:pt x="1952401" y="394024"/>
                    </a:cubicBezTo>
                    <a:cubicBezTo>
                      <a:pt x="1951280" y="402621"/>
                      <a:pt x="1937526" y="407196"/>
                      <a:pt x="1921679" y="404241"/>
                    </a:cubicBezTo>
                    <a:cubicBezTo>
                      <a:pt x="1905833" y="401286"/>
                      <a:pt x="1893896" y="391921"/>
                      <a:pt x="1895018" y="383325"/>
                    </a:cubicBezTo>
                    <a:cubicBezTo>
                      <a:pt x="1896138" y="374728"/>
                      <a:pt x="1909893" y="370153"/>
                      <a:pt x="1925738" y="373108"/>
                    </a:cubicBezTo>
                    <a:close/>
                    <a:moveTo>
                      <a:pt x="210896" y="373108"/>
                    </a:moveTo>
                    <a:cubicBezTo>
                      <a:pt x="226741" y="376063"/>
                      <a:pt x="238678" y="385428"/>
                      <a:pt x="237558" y="394024"/>
                    </a:cubicBezTo>
                    <a:cubicBezTo>
                      <a:pt x="236436" y="402621"/>
                      <a:pt x="222682" y="407196"/>
                      <a:pt x="206836" y="404241"/>
                    </a:cubicBezTo>
                    <a:cubicBezTo>
                      <a:pt x="190990" y="401286"/>
                      <a:pt x="179053" y="391921"/>
                      <a:pt x="180174" y="383325"/>
                    </a:cubicBezTo>
                    <a:cubicBezTo>
                      <a:pt x="181295" y="374728"/>
                      <a:pt x="195049" y="370153"/>
                      <a:pt x="210896" y="373108"/>
                    </a:cubicBezTo>
                    <a:close/>
                    <a:moveTo>
                      <a:pt x="2814884" y="353608"/>
                    </a:moveTo>
                    <a:cubicBezTo>
                      <a:pt x="2820596" y="354589"/>
                      <a:pt x="2824638" y="357285"/>
                      <a:pt x="2825654" y="361461"/>
                    </a:cubicBezTo>
                    <a:cubicBezTo>
                      <a:pt x="2827689" y="369814"/>
                      <a:pt x="2816856" y="380934"/>
                      <a:pt x="2801458" y="386296"/>
                    </a:cubicBezTo>
                    <a:cubicBezTo>
                      <a:pt x="2786060" y="391657"/>
                      <a:pt x="2771928" y="389232"/>
                      <a:pt x="2769894" y="380878"/>
                    </a:cubicBezTo>
                    <a:cubicBezTo>
                      <a:pt x="2767860" y="372525"/>
                      <a:pt x="2778693" y="361405"/>
                      <a:pt x="2794091" y="356043"/>
                    </a:cubicBezTo>
                    <a:cubicBezTo>
                      <a:pt x="2801790" y="353362"/>
                      <a:pt x="2809172" y="352629"/>
                      <a:pt x="2814884" y="353608"/>
                    </a:cubicBezTo>
                    <a:close/>
                    <a:moveTo>
                      <a:pt x="737058" y="353608"/>
                    </a:moveTo>
                    <a:cubicBezTo>
                      <a:pt x="742770" y="354589"/>
                      <a:pt x="746811" y="357285"/>
                      <a:pt x="747828" y="361461"/>
                    </a:cubicBezTo>
                    <a:cubicBezTo>
                      <a:pt x="749862" y="369814"/>
                      <a:pt x="739029" y="380934"/>
                      <a:pt x="723631" y="386296"/>
                    </a:cubicBezTo>
                    <a:cubicBezTo>
                      <a:pt x="708233" y="391657"/>
                      <a:pt x="694102" y="389232"/>
                      <a:pt x="692067" y="380878"/>
                    </a:cubicBezTo>
                    <a:cubicBezTo>
                      <a:pt x="690033" y="372525"/>
                      <a:pt x="700866" y="361405"/>
                      <a:pt x="716264" y="356043"/>
                    </a:cubicBezTo>
                    <a:cubicBezTo>
                      <a:pt x="723964" y="353362"/>
                      <a:pt x="731346" y="352629"/>
                      <a:pt x="737058" y="353608"/>
                    </a:cubicBezTo>
                    <a:close/>
                    <a:moveTo>
                      <a:pt x="1665646" y="321557"/>
                    </a:moveTo>
                    <a:cubicBezTo>
                      <a:pt x="1671339" y="320428"/>
                      <a:pt x="1678733" y="320972"/>
                      <a:pt x="1686479" y="323454"/>
                    </a:cubicBezTo>
                    <a:cubicBezTo>
                      <a:pt x="1701969" y="328417"/>
                      <a:pt x="1713000" y="339255"/>
                      <a:pt x="1711117" y="347660"/>
                    </a:cubicBezTo>
                    <a:cubicBezTo>
                      <a:pt x="1709234" y="356064"/>
                      <a:pt x="1695149" y="358853"/>
                      <a:pt x="1679659" y="353889"/>
                    </a:cubicBezTo>
                    <a:cubicBezTo>
                      <a:pt x="1664168" y="348925"/>
                      <a:pt x="1653136" y="338088"/>
                      <a:pt x="1655019" y="329684"/>
                    </a:cubicBezTo>
                    <a:cubicBezTo>
                      <a:pt x="1655960" y="325482"/>
                      <a:pt x="1659953" y="322684"/>
                      <a:pt x="1665646" y="321557"/>
                    </a:cubicBezTo>
                    <a:close/>
                    <a:moveTo>
                      <a:pt x="3201584" y="314769"/>
                    </a:moveTo>
                    <a:cubicBezTo>
                      <a:pt x="3207296" y="315750"/>
                      <a:pt x="3211338" y="318446"/>
                      <a:pt x="3212354" y="322622"/>
                    </a:cubicBezTo>
                    <a:cubicBezTo>
                      <a:pt x="3214389" y="330975"/>
                      <a:pt x="3203556" y="342096"/>
                      <a:pt x="3188158" y="347457"/>
                    </a:cubicBezTo>
                    <a:cubicBezTo>
                      <a:pt x="3172760" y="352818"/>
                      <a:pt x="3158628" y="350393"/>
                      <a:pt x="3156594" y="342039"/>
                    </a:cubicBezTo>
                    <a:cubicBezTo>
                      <a:pt x="3154560" y="333686"/>
                      <a:pt x="3165393" y="322566"/>
                      <a:pt x="3180791" y="317204"/>
                    </a:cubicBezTo>
                    <a:cubicBezTo>
                      <a:pt x="3188490" y="314523"/>
                      <a:pt x="3195872" y="313790"/>
                      <a:pt x="3201584" y="314769"/>
                    </a:cubicBezTo>
                    <a:close/>
                    <a:moveTo>
                      <a:pt x="1123758" y="314769"/>
                    </a:moveTo>
                    <a:cubicBezTo>
                      <a:pt x="1129469" y="315750"/>
                      <a:pt x="1133511" y="318446"/>
                      <a:pt x="1134528" y="322622"/>
                    </a:cubicBezTo>
                    <a:cubicBezTo>
                      <a:pt x="1136562" y="330975"/>
                      <a:pt x="1125729" y="342096"/>
                      <a:pt x="1110331" y="347457"/>
                    </a:cubicBezTo>
                    <a:cubicBezTo>
                      <a:pt x="1094933" y="352818"/>
                      <a:pt x="1080802" y="350393"/>
                      <a:pt x="1078767" y="342039"/>
                    </a:cubicBezTo>
                    <a:cubicBezTo>
                      <a:pt x="1076733" y="333686"/>
                      <a:pt x="1087566" y="322566"/>
                      <a:pt x="1102964" y="317204"/>
                    </a:cubicBezTo>
                    <a:cubicBezTo>
                      <a:pt x="1110664" y="314523"/>
                      <a:pt x="1118046" y="313790"/>
                      <a:pt x="1123758" y="314769"/>
                    </a:cubicBezTo>
                    <a:close/>
                    <a:moveTo>
                      <a:pt x="3560584" y="310406"/>
                    </a:moveTo>
                    <a:cubicBezTo>
                      <a:pt x="3566326" y="309732"/>
                      <a:pt x="3570788" y="311201"/>
                      <a:pt x="3572607" y="314968"/>
                    </a:cubicBezTo>
                    <a:cubicBezTo>
                      <a:pt x="3576245" y="322503"/>
                      <a:pt x="3567936" y="336385"/>
                      <a:pt x="3554046" y="345975"/>
                    </a:cubicBezTo>
                    <a:cubicBezTo>
                      <a:pt x="3540157" y="355564"/>
                      <a:pt x="3525949" y="357228"/>
                      <a:pt x="3522311" y="349693"/>
                    </a:cubicBezTo>
                    <a:cubicBezTo>
                      <a:pt x="3518673" y="342158"/>
                      <a:pt x="3526983" y="328276"/>
                      <a:pt x="3540872" y="318687"/>
                    </a:cubicBezTo>
                    <a:cubicBezTo>
                      <a:pt x="3547816" y="313892"/>
                      <a:pt x="3554841" y="311079"/>
                      <a:pt x="3560584" y="310406"/>
                    </a:cubicBezTo>
                    <a:close/>
                    <a:moveTo>
                      <a:pt x="1482757" y="310406"/>
                    </a:moveTo>
                    <a:cubicBezTo>
                      <a:pt x="1488500" y="309732"/>
                      <a:pt x="1492962" y="311201"/>
                      <a:pt x="1494781" y="314968"/>
                    </a:cubicBezTo>
                    <a:cubicBezTo>
                      <a:pt x="1498418" y="322503"/>
                      <a:pt x="1490108" y="336385"/>
                      <a:pt x="1476220" y="345975"/>
                    </a:cubicBezTo>
                    <a:cubicBezTo>
                      <a:pt x="1462330" y="355564"/>
                      <a:pt x="1448122" y="357228"/>
                      <a:pt x="1444484" y="349693"/>
                    </a:cubicBezTo>
                    <a:cubicBezTo>
                      <a:pt x="1440846" y="342158"/>
                      <a:pt x="1449155" y="328276"/>
                      <a:pt x="1463045" y="318687"/>
                    </a:cubicBezTo>
                    <a:cubicBezTo>
                      <a:pt x="1469990" y="313892"/>
                      <a:pt x="1477014" y="311079"/>
                      <a:pt x="1482757" y="310406"/>
                    </a:cubicBezTo>
                    <a:close/>
                    <a:moveTo>
                      <a:pt x="2671008" y="260198"/>
                    </a:moveTo>
                    <a:cubicBezTo>
                      <a:pt x="2676762" y="260722"/>
                      <a:pt x="2683836" y="263355"/>
                      <a:pt x="2690864" y="267969"/>
                    </a:cubicBezTo>
                    <a:cubicBezTo>
                      <a:pt x="2704924" y="277197"/>
                      <a:pt x="2713482" y="290862"/>
                      <a:pt x="2709981" y="298489"/>
                    </a:cubicBezTo>
                    <a:cubicBezTo>
                      <a:pt x="2706480" y="306116"/>
                      <a:pt x="2692245" y="304819"/>
                      <a:pt x="2678186" y="295590"/>
                    </a:cubicBezTo>
                    <a:cubicBezTo>
                      <a:pt x="2664127" y="286361"/>
                      <a:pt x="2655569" y="272696"/>
                      <a:pt x="2659070" y="265069"/>
                    </a:cubicBezTo>
                    <a:cubicBezTo>
                      <a:pt x="2660820" y="261256"/>
                      <a:pt x="2665254" y="259673"/>
                      <a:pt x="2671008" y="260198"/>
                    </a:cubicBezTo>
                    <a:close/>
                    <a:moveTo>
                      <a:pt x="593182" y="260198"/>
                    </a:moveTo>
                    <a:cubicBezTo>
                      <a:pt x="598935" y="260722"/>
                      <a:pt x="606009" y="263355"/>
                      <a:pt x="613038" y="267969"/>
                    </a:cubicBezTo>
                    <a:cubicBezTo>
                      <a:pt x="627097" y="277197"/>
                      <a:pt x="635655" y="290862"/>
                      <a:pt x="632153" y="298489"/>
                    </a:cubicBezTo>
                    <a:cubicBezTo>
                      <a:pt x="628652" y="306116"/>
                      <a:pt x="614417" y="304819"/>
                      <a:pt x="600359" y="295590"/>
                    </a:cubicBezTo>
                    <a:cubicBezTo>
                      <a:pt x="586300" y="286361"/>
                      <a:pt x="577742" y="272696"/>
                      <a:pt x="581243" y="265069"/>
                    </a:cubicBezTo>
                    <a:cubicBezTo>
                      <a:pt x="582994" y="261256"/>
                      <a:pt x="587428" y="259673"/>
                      <a:pt x="593182" y="260198"/>
                    </a:cubicBezTo>
                    <a:close/>
                    <a:moveTo>
                      <a:pt x="2473118" y="259871"/>
                    </a:moveTo>
                    <a:cubicBezTo>
                      <a:pt x="2488964" y="262825"/>
                      <a:pt x="2500900" y="272190"/>
                      <a:pt x="2499780" y="280787"/>
                    </a:cubicBezTo>
                    <a:cubicBezTo>
                      <a:pt x="2498659" y="289383"/>
                      <a:pt x="2484904" y="293959"/>
                      <a:pt x="2469058" y="291003"/>
                    </a:cubicBezTo>
                    <a:cubicBezTo>
                      <a:pt x="2453212" y="288048"/>
                      <a:pt x="2441275" y="278684"/>
                      <a:pt x="2442396" y="270087"/>
                    </a:cubicBezTo>
                    <a:cubicBezTo>
                      <a:pt x="2443517" y="261490"/>
                      <a:pt x="2457272" y="256915"/>
                      <a:pt x="2473118" y="259871"/>
                    </a:cubicBezTo>
                    <a:close/>
                    <a:moveTo>
                      <a:pt x="2110134" y="259871"/>
                    </a:moveTo>
                    <a:cubicBezTo>
                      <a:pt x="2125981" y="262825"/>
                      <a:pt x="2137917" y="272190"/>
                      <a:pt x="2136796" y="280787"/>
                    </a:cubicBezTo>
                    <a:cubicBezTo>
                      <a:pt x="2135676" y="289383"/>
                      <a:pt x="2121921" y="293959"/>
                      <a:pt x="2106074" y="291003"/>
                    </a:cubicBezTo>
                    <a:cubicBezTo>
                      <a:pt x="2090228" y="288048"/>
                      <a:pt x="2078292" y="278684"/>
                      <a:pt x="2079413" y="270087"/>
                    </a:cubicBezTo>
                    <a:cubicBezTo>
                      <a:pt x="2080534" y="261490"/>
                      <a:pt x="2094288" y="256915"/>
                      <a:pt x="2110134" y="259871"/>
                    </a:cubicBezTo>
                    <a:close/>
                    <a:moveTo>
                      <a:pt x="395291" y="259871"/>
                    </a:moveTo>
                    <a:cubicBezTo>
                      <a:pt x="411137" y="262825"/>
                      <a:pt x="423074" y="272190"/>
                      <a:pt x="421953" y="280787"/>
                    </a:cubicBezTo>
                    <a:cubicBezTo>
                      <a:pt x="420832" y="289383"/>
                      <a:pt x="407077" y="293959"/>
                      <a:pt x="391231" y="291003"/>
                    </a:cubicBezTo>
                    <a:cubicBezTo>
                      <a:pt x="375386" y="288048"/>
                      <a:pt x="363449" y="278684"/>
                      <a:pt x="364569" y="270087"/>
                    </a:cubicBezTo>
                    <a:cubicBezTo>
                      <a:pt x="365691" y="261490"/>
                      <a:pt x="379444" y="256915"/>
                      <a:pt x="395291" y="259871"/>
                    </a:cubicBezTo>
                    <a:close/>
                    <a:moveTo>
                      <a:pt x="2999281" y="240370"/>
                    </a:moveTo>
                    <a:cubicBezTo>
                      <a:pt x="3004993" y="241351"/>
                      <a:pt x="3009035" y="244047"/>
                      <a:pt x="3010051" y="248223"/>
                    </a:cubicBezTo>
                    <a:cubicBezTo>
                      <a:pt x="3012086" y="256576"/>
                      <a:pt x="3001253" y="267697"/>
                      <a:pt x="2985854" y="273058"/>
                    </a:cubicBezTo>
                    <a:cubicBezTo>
                      <a:pt x="2970457" y="278419"/>
                      <a:pt x="2956324" y="275995"/>
                      <a:pt x="2954290" y="267640"/>
                    </a:cubicBezTo>
                    <a:cubicBezTo>
                      <a:pt x="2952256" y="259287"/>
                      <a:pt x="2963090" y="248167"/>
                      <a:pt x="2978487" y="242806"/>
                    </a:cubicBezTo>
                    <a:cubicBezTo>
                      <a:pt x="2986187" y="240124"/>
                      <a:pt x="2993568" y="239391"/>
                      <a:pt x="2999281" y="240370"/>
                    </a:cubicBezTo>
                    <a:close/>
                    <a:moveTo>
                      <a:pt x="921454" y="240370"/>
                    </a:moveTo>
                    <a:cubicBezTo>
                      <a:pt x="927167" y="241351"/>
                      <a:pt x="931207" y="244047"/>
                      <a:pt x="932225" y="248223"/>
                    </a:cubicBezTo>
                    <a:cubicBezTo>
                      <a:pt x="934259" y="256576"/>
                      <a:pt x="923425" y="267697"/>
                      <a:pt x="908028" y="273058"/>
                    </a:cubicBezTo>
                    <a:cubicBezTo>
                      <a:pt x="892629" y="278419"/>
                      <a:pt x="878498" y="275995"/>
                      <a:pt x="876464" y="267640"/>
                    </a:cubicBezTo>
                    <a:cubicBezTo>
                      <a:pt x="874430" y="259287"/>
                      <a:pt x="885262" y="248167"/>
                      <a:pt x="900661" y="242806"/>
                    </a:cubicBezTo>
                    <a:cubicBezTo>
                      <a:pt x="908360" y="240124"/>
                      <a:pt x="915742" y="239391"/>
                      <a:pt x="921454" y="240370"/>
                    </a:cubicBezTo>
                    <a:close/>
                    <a:moveTo>
                      <a:pt x="2907325" y="130962"/>
                    </a:moveTo>
                    <a:cubicBezTo>
                      <a:pt x="2913037" y="131943"/>
                      <a:pt x="2917079" y="134638"/>
                      <a:pt x="2918095" y="138815"/>
                    </a:cubicBezTo>
                    <a:cubicBezTo>
                      <a:pt x="2920130" y="147168"/>
                      <a:pt x="2909297" y="158288"/>
                      <a:pt x="2893898" y="163649"/>
                    </a:cubicBezTo>
                    <a:cubicBezTo>
                      <a:pt x="2878501" y="169011"/>
                      <a:pt x="2864368" y="166586"/>
                      <a:pt x="2862334" y="158231"/>
                    </a:cubicBezTo>
                    <a:cubicBezTo>
                      <a:pt x="2860300" y="149878"/>
                      <a:pt x="2871134" y="138758"/>
                      <a:pt x="2886531" y="133397"/>
                    </a:cubicBezTo>
                    <a:cubicBezTo>
                      <a:pt x="2894231" y="130715"/>
                      <a:pt x="2901614" y="129982"/>
                      <a:pt x="2907325" y="130962"/>
                    </a:cubicBezTo>
                    <a:close/>
                    <a:moveTo>
                      <a:pt x="829498" y="130962"/>
                    </a:moveTo>
                    <a:cubicBezTo>
                      <a:pt x="835211" y="131943"/>
                      <a:pt x="839251" y="134638"/>
                      <a:pt x="840269" y="138815"/>
                    </a:cubicBezTo>
                    <a:cubicBezTo>
                      <a:pt x="842303" y="147168"/>
                      <a:pt x="831469" y="158288"/>
                      <a:pt x="816072" y="163649"/>
                    </a:cubicBezTo>
                    <a:cubicBezTo>
                      <a:pt x="800673" y="169011"/>
                      <a:pt x="786542" y="166586"/>
                      <a:pt x="784508" y="158231"/>
                    </a:cubicBezTo>
                    <a:cubicBezTo>
                      <a:pt x="782474" y="149878"/>
                      <a:pt x="793306" y="138758"/>
                      <a:pt x="808705" y="133397"/>
                    </a:cubicBezTo>
                    <a:cubicBezTo>
                      <a:pt x="816404" y="130715"/>
                      <a:pt x="823786" y="129982"/>
                      <a:pt x="829498" y="130962"/>
                    </a:cubicBezTo>
                    <a:close/>
                    <a:moveTo>
                      <a:pt x="1777930" y="124623"/>
                    </a:moveTo>
                    <a:cubicBezTo>
                      <a:pt x="1783623" y="123495"/>
                      <a:pt x="1791017" y="124038"/>
                      <a:pt x="1798763" y="126521"/>
                    </a:cubicBezTo>
                    <a:cubicBezTo>
                      <a:pt x="1814253" y="131485"/>
                      <a:pt x="1825284" y="142322"/>
                      <a:pt x="1823401" y="150726"/>
                    </a:cubicBezTo>
                    <a:cubicBezTo>
                      <a:pt x="1821518" y="159130"/>
                      <a:pt x="1807434" y="161919"/>
                      <a:pt x="1791943" y="156956"/>
                    </a:cubicBezTo>
                    <a:cubicBezTo>
                      <a:pt x="1776452" y="151992"/>
                      <a:pt x="1765420" y="141155"/>
                      <a:pt x="1767303" y="132750"/>
                    </a:cubicBezTo>
                    <a:cubicBezTo>
                      <a:pt x="1768244" y="128548"/>
                      <a:pt x="1772237" y="125750"/>
                      <a:pt x="1777930" y="124623"/>
                    </a:cubicBezTo>
                    <a:close/>
                    <a:moveTo>
                      <a:pt x="3273900" y="119895"/>
                    </a:moveTo>
                    <a:cubicBezTo>
                      <a:pt x="3289844" y="121973"/>
                      <a:pt x="3302130" y="130671"/>
                      <a:pt x="3301341" y="139320"/>
                    </a:cubicBezTo>
                    <a:cubicBezTo>
                      <a:pt x="3300553" y="147969"/>
                      <a:pt x="3286989" y="153297"/>
                      <a:pt x="3271046" y="151220"/>
                    </a:cubicBezTo>
                    <a:cubicBezTo>
                      <a:pt x="3255103" y="149141"/>
                      <a:pt x="3242818" y="140444"/>
                      <a:pt x="3243606" y="131795"/>
                    </a:cubicBezTo>
                    <a:cubicBezTo>
                      <a:pt x="3244394" y="123146"/>
                      <a:pt x="3257957" y="117818"/>
                      <a:pt x="3273900" y="119895"/>
                    </a:cubicBezTo>
                    <a:close/>
                    <a:moveTo>
                      <a:pt x="1196074" y="119895"/>
                    </a:moveTo>
                    <a:cubicBezTo>
                      <a:pt x="1212018" y="121973"/>
                      <a:pt x="1224303" y="130671"/>
                      <a:pt x="1223515" y="139320"/>
                    </a:cubicBezTo>
                    <a:cubicBezTo>
                      <a:pt x="1222726" y="147969"/>
                      <a:pt x="1209163" y="153297"/>
                      <a:pt x="1193220" y="151220"/>
                    </a:cubicBezTo>
                    <a:cubicBezTo>
                      <a:pt x="1177276" y="149141"/>
                      <a:pt x="1164991" y="140444"/>
                      <a:pt x="1165779" y="131795"/>
                    </a:cubicBezTo>
                    <a:cubicBezTo>
                      <a:pt x="1166567" y="123146"/>
                      <a:pt x="1180131" y="117818"/>
                      <a:pt x="1196074" y="119895"/>
                    </a:cubicBezTo>
                    <a:close/>
                    <a:moveTo>
                      <a:pt x="2313276" y="84542"/>
                    </a:moveTo>
                    <a:cubicBezTo>
                      <a:pt x="2318569" y="86618"/>
                      <a:pt x="2324518" y="91112"/>
                      <a:pt x="2329871" y="97530"/>
                    </a:cubicBezTo>
                    <a:cubicBezTo>
                      <a:pt x="2340575" y="110368"/>
                      <a:pt x="2344834" y="126041"/>
                      <a:pt x="2339382" y="132541"/>
                    </a:cubicBezTo>
                    <a:cubicBezTo>
                      <a:pt x="2333931" y="139042"/>
                      <a:pt x="2320835" y="133905"/>
                      <a:pt x="2310131" y="121067"/>
                    </a:cubicBezTo>
                    <a:cubicBezTo>
                      <a:pt x="2299427" y="108231"/>
                      <a:pt x="2295169" y="92556"/>
                      <a:pt x="2300620" y="86056"/>
                    </a:cubicBezTo>
                    <a:cubicBezTo>
                      <a:pt x="2303346" y="82805"/>
                      <a:pt x="2307982" y="82466"/>
                      <a:pt x="2313276" y="84542"/>
                    </a:cubicBezTo>
                    <a:close/>
                    <a:moveTo>
                      <a:pt x="1464540" y="52929"/>
                    </a:moveTo>
                    <a:cubicBezTo>
                      <a:pt x="1470283" y="52255"/>
                      <a:pt x="1474744" y="53724"/>
                      <a:pt x="1476564" y="57491"/>
                    </a:cubicBezTo>
                    <a:cubicBezTo>
                      <a:pt x="1480201" y="65026"/>
                      <a:pt x="1471892" y="78908"/>
                      <a:pt x="1458003" y="88498"/>
                    </a:cubicBezTo>
                    <a:cubicBezTo>
                      <a:pt x="1444113" y="98087"/>
                      <a:pt x="1429905" y="99751"/>
                      <a:pt x="1426268" y="92216"/>
                    </a:cubicBezTo>
                    <a:cubicBezTo>
                      <a:pt x="1422629" y="84681"/>
                      <a:pt x="1430939" y="70799"/>
                      <a:pt x="1444829" y="61210"/>
                    </a:cubicBezTo>
                    <a:cubicBezTo>
                      <a:pt x="1451773" y="56415"/>
                      <a:pt x="1458798" y="53602"/>
                      <a:pt x="1464540" y="52929"/>
                    </a:cubicBezTo>
                    <a:close/>
                    <a:moveTo>
                      <a:pt x="1037664" y="45785"/>
                    </a:moveTo>
                    <a:lnTo>
                      <a:pt x="1031570" y="54294"/>
                    </a:lnTo>
                    <a:cubicBezTo>
                      <a:pt x="1019068" y="66307"/>
                      <a:pt x="1005238" y="70546"/>
                      <a:pt x="1000682" y="63763"/>
                    </a:cubicBezTo>
                    <a:lnTo>
                      <a:pt x="1001408" y="50031"/>
                    </a:lnTo>
                    <a:lnTo>
                      <a:pt x="1022581" y="47143"/>
                    </a:lnTo>
                    <a:close/>
                    <a:moveTo>
                      <a:pt x="2578800" y="33030"/>
                    </a:moveTo>
                    <a:cubicBezTo>
                      <a:pt x="2594647" y="35984"/>
                      <a:pt x="2606583" y="45349"/>
                      <a:pt x="2605462" y="53946"/>
                    </a:cubicBezTo>
                    <a:cubicBezTo>
                      <a:pt x="2604342" y="62542"/>
                      <a:pt x="2590587" y="67117"/>
                      <a:pt x="2574740" y="64162"/>
                    </a:cubicBezTo>
                    <a:cubicBezTo>
                      <a:pt x="2558895" y="61207"/>
                      <a:pt x="2546958" y="51842"/>
                      <a:pt x="2548080" y="43246"/>
                    </a:cubicBezTo>
                    <a:cubicBezTo>
                      <a:pt x="2549200" y="34649"/>
                      <a:pt x="2562955" y="30074"/>
                      <a:pt x="2578800" y="33030"/>
                    </a:cubicBezTo>
                    <a:close/>
                    <a:moveTo>
                      <a:pt x="1641801" y="657"/>
                    </a:moveTo>
                    <a:lnTo>
                      <a:pt x="1637088" y="4261"/>
                    </a:lnTo>
                    <a:cubicBezTo>
                      <a:pt x="1631395" y="5388"/>
                      <a:pt x="1624001" y="4845"/>
                      <a:pt x="1616255" y="2363"/>
                    </a:cubicBezTo>
                    <a:lnTo>
                      <a:pt x="1615886" y="2151"/>
                    </a:lnTo>
                    <a:close/>
                    <a:moveTo>
                      <a:pt x="2148692" y="1"/>
                    </a:moveTo>
                    <a:cubicBezTo>
                      <a:pt x="2164729" y="28"/>
                      <a:pt x="2177722" y="7105"/>
                      <a:pt x="2177711" y="15805"/>
                    </a:cubicBezTo>
                    <a:cubicBezTo>
                      <a:pt x="2177700" y="24506"/>
                      <a:pt x="2164692" y="31537"/>
                      <a:pt x="2148654" y="31510"/>
                    </a:cubicBezTo>
                    <a:cubicBezTo>
                      <a:pt x="2132616" y="31483"/>
                      <a:pt x="2119624" y="24406"/>
                      <a:pt x="2119634" y="15705"/>
                    </a:cubicBezTo>
                    <a:cubicBezTo>
                      <a:pt x="2119644" y="7005"/>
                      <a:pt x="2132654" y="-26"/>
                      <a:pt x="2148692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5416E877-EB46-4BA7-B023-AEC2BA934247}"/>
                  </a:ext>
                </a:extLst>
              </p:cNvPr>
              <p:cNvSpPr/>
              <p:nvPr/>
            </p:nvSpPr>
            <p:spPr>
              <a:xfrm>
                <a:off x="2299076" y="2709855"/>
                <a:ext cx="3631198" cy="360178"/>
              </a:xfrm>
              <a:custGeom>
                <a:avLst/>
                <a:gdLst>
                  <a:gd name="connsiteX0" fmla="*/ 2994210 w 5313986"/>
                  <a:gd name="connsiteY0" fmla="*/ 20 h 527093"/>
                  <a:gd name="connsiteX1" fmla="*/ 5298500 w 5313986"/>
                  <a:gd name="connsiteY1" fmla="*/ 395266 h 527093"/>
                  <a:gd name="connsiteX2" fmla="*/ 5313986 w 5313986"/>
                  <a:gd name="connsiteY2" fmla="*/ 410848 h 527093"/>
                  <a:gd name="connsiteX3" fmla="*/ 5310019 w 5313986"/>
                  <a:gd name="connsiteY3" fmla="*/ 409196 h 527093"/>
                  <a:gd name="connsiteX4" fmla="*/ 2820935 w 5313986"/>
                  <a:gd name="connsiteY4" fmla="*/ 172895 h 527093"/>
                  <a:gd name="connsiteX5" fmla="*/ 23779 w 5313986"/>
                  <a:gd name="connsiteY5" fmla="*/ 516451 h 527093"/>
                  <a:gd name="connsiteX6" fmla="*/ 0 w 5313986"/>
                  <a:gd name="connsiteY6" fmla="*/ 527093 h 527093"/>
                  <a:gd name="connsiteX7" fmla="*/ 10016 w 5313986"/>
                  <a:gd name="connsiteY7" fmla="*/ 512883 h 527093"/>
                  <a:gd name="connsiteX8" fmla="*/ 2815367 w 5313986"/>
                  <a:gd name="connsiteY8" fmla="*/ 1621 h 527093"/>
                  <a:gd name="connsiteX9" fmla="*/ 2994210 w 5313986"/>
                  <a:gd name="connsiteY9" fmla="*/ 20 h 52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3986" h="527093">
                    <a:moveTo>
                      <a:pt x="2994210" y="20"/>
                    </a:moveTo>
                    <a:cubicBezTo>
                      <a:pt x="3775387" y="1714"/>
                      <a:pt x="4972237" y="109845"/>
                      <a:pt x="5298500" y="395266"/>
                    </a:cubicBezTo>
                    <a:lnTo>
                      <a:pt x="5313986" y="410848"/>
                    </a:lnTo>
                    <a:lnTo>
                      <a:pt x="5310019" y="409196"/>
                    </a:lnTo>
                    <a:cubicBezTo>
                      <a:pt x="4841241" y="231901"/>
                      <a:pt x="3553834" y="154587"/>
                      <a:pt x="2820935" y="172895"/>
                    </a:cubicBezTo>
                    <a:cubicBezTo>
                      <a:pt x="2088037" y="191203"/>
                      <a:pt x="555207" y="301182"/>
                      <a:pt x="23779" y="516451"/>
                    </a:cubicBezTo>
                    <a:lnTo>
                      <a:pt x="0" y="527093"/>
                    </a:lnTo>
                    <a:lnTo>
                      <a:pt x="10016" y="512883"/>
                    </a:lnTo>
                    <a:cubicBezTo>
                      <a:pt x="347142" y="114691"/>
                      <a:pt x="2024157" y="18290"/>
                      <a:pt x="2815367" y="1621"/>
                    </a:cubicBezTo>
                    <a:cubicBezTo>
                      <a:pt x="2871882" y="430"/>
                      <a:pt x="2931716" y="-115"/>
                      <a:pt x="2994210" y="2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668FAAE7-646C-4D00-AABE-F947AA9E93FB}"/>
                  </a:ext>
                </a:extLst>
              </p:cNvPr>
              <p:cNvSpPr/>
              <p:nvPr/>
            </p:nvSpPr>
            <p:spPr>
              <a:xfrm>
                <a:off x="2311261" y="3147031"/>
                <a:ext cx="3632675" cy="234010"/>
              </a:xfrm>
              <a:custGeom>
                <a:avLst/>
                <a:gdLst>
                  <a:gd name="connsiteX0" fmla="*/ 2970573 w 5316148"/>
                  <a:gd name="connsiteY0" fmla="*/ 257 h 342456"/>
                  <a:gd name="connsiteX1" fmla="*/ 5250461 w 5316148"/>
                  <a:gd name="connsiteY1" fmla="*/ 56495 h 342456"/>
                  <a:gd name="connsiteX2" fmla="*/ 5316148 w 5316148"/>
                  <a:gd name="connsiteY2" fmla="*/ 38806 h 342456"/>
                  <a:gd name="connsiteX3" fmla="*/ 5297805 w 5316148"/>
                  <a:gd name="connsiteY3" fmla="*/ 59412 h 342456"/>
                  <a:gd name="connsiteX4" fmla="*/ 2782296 w 5316148"/>
                  <a:gd name="connsiteY4" fmla="*/ 154327 h 342456"/>
                  <a:gd name="connsiteX5" fmla="*/ 9027 w 5316148"/>
                  <a:gd name="connsiteY5" fmla="*/ 194678 h 342456"/>
                  <a:gd name="connsiteX6" fmla="*/ 0 w 5316148"/>
                  <a:gd name="connsiteY6" fmla="*/ 184347 h 342456"/>
                  <a:gd name="connsiteX7" fmla="*/ 107799 w 5316148"/>
                  <a:gd name="connsiteY7" fmla="*/ 207947 h 342456"/>
                  <a:gd name="connsiteX8" fmla="*/ 2787293 w 5316148"/>
                  <a:gd name="connsiteY8" fmla="*/ 1502 h 342456"/>
                  <a:gd name="connsiteX9" fmla="*/ 2970573 w 5316148"/>
                  <a:gd name="connsiteY9" fmla="*/ 257 h 34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6148" h="342456">
                    <a:moveTo>
                      <a:pt x="2970573" y="257"/>
                    </a:moveTo>
                    <a:cubicBezTo>
                      <a:pt x="3731117" y="7043"/>
                      <a:pt x="4795388" y="145089"/>
                      <a:pt x="5250461" y="56495"/>
                    </a:cubicBezTo>
                    <a:lnTo>
                      <a:pt x="5316148" y="38806"/>
                    </a:lnTo>
                    <a:lnTo>
                      <a:pt x="5297805" y="59412"/>
                    </a:lnTo>
                    <a:cubicBezTo>
                      <a:pt x="4977170" y="359698"/>
                      <a:pt x="3601764" y="137063"/>
                      <a:pt x="2782296" y="154327"/>
                    </a:cubicBezTo>
                    <a:cubicBezTo>
                      <a:pt x="1962829" y="171591"/>
                      <a:pt x="376729" y="541402"/>
                      <a:pt x="9027" y="194678"/>
                    </a:cubicBezTo>
                    <a:lnTo>
                      <a:pt x="0" y="184347"/>
                    </a:lnTo>
                    <a:lnTo>
                      <a:pt x="107799" y="207947"/>
                    </a:lnTo>
                    <a:cubicBezTo>
                      <a:pt x="696380" y="294786"/>
                      <a:pt x="2025079" y="20542"/>
                      <a:pt x="2787293" y="1502"/>
                    </a:cubicBezTo>
                    <a:cubicBezTo>
                      <a:pt x="2845925" y="38"/>
                      <a:pt x="2907194" y="-308"/>
                      <a:pt x="2970573" y="257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865C1876-D6C7-47EF-92D3-0920C74DB9D3}"/>
                </a:ext>
              </a:extLst>
            </p:cNvPr>
            <p:cNvGrpSpPr/>
            <p:nvPr/>
          </p:nvGrpSpPr>
          <p:grpSpPr>
            <a:xfrm rot="20863462">
              <a:off x="7168044" y="2057898"/>
              <a:ext cx="1833363" cy="367466"/>
              <a:chOff x="2238248" y="3433937"/>
              <a:chExt cx="3857718" cy="773214"/>
            </a:xfrm>
          </p:grpSpPr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C5CB3593-998F-4BD6-9EA5-065BAB9BB62B}"/>
                  </a:ext>
                </a:extLst>
              </p:cNvPr>
              <p:cNvSpPr/>
              <p:nvPr/>
            </p:nvSpPr>
            <p:spPr>
              <a:xfrm rot="21060217">
                <a:off x="2238248" y="4028325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楕円 198">
                <a:extLst>
                  <a:ext uri="{FF2B5EF4-FFF2-40B4-BE49-F238E27FC236}">
                    <a16:creationId xmlns:a16="http://schemas.microsoft.com/office/drawing/2014/main" id="{AB100340-4FD8-4E15-89E0-84B62C831526}"/>
                  </a:ext>
                </a:extLst>
              </p:cNvPr>
              <p:cNvSpPr/>
              <p:nvPr/>
            </p:nvSpPr>
            <p:spPr>
              <a:xfrm>
                <a:off x="2276421" y="3433937"/>
                <a:ext cx="3819545" cy="773214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  <a:gd name="connsiteX0" fmla="*/ 9259 w 5664193"/>
                  <a:gd name="connsiteY0" fmla="*/ 701587 h 919957"/>
                  <a:gd name="connsiteX1" fmla="*/ 2870569 w 5664193"/>
                  <a:gd name="connsiteY1" fmla="*/ 547 h 919957"/>
                  <a:gd name="connsiteX2" fmla="*/ 5655679 w 5664193"/>
                  <a:gd name="connsiteY2" fmla="*/ 617767 h 919957"/>
                  <a:gd name="connsiteX3" fmla="*/ 2855329 w 5664193"/>
                  <a:gd name="connsiteY3" fmla="*/ 793027 h 919957"/>
                  <a:gd name="connsiteX4" fmla="*/ 9259 w 5664193"/>
                  <a:gd name="connsiteY4" fmla="*/ 701587 h 919957"/>
                  <a:gd name="connsiteX0" fmla="*/ 3870 w 5658804"/>
                  <a:gd name="connsiteY0" fmla="*/ 701587 h 979792"/>
                  <a:gd name="connsiteX1" fmla="*/ 2865180 w 5658804"/>
                  <a:gd name="connsiteY1" fmla="*/ 547 h 979792"/>
                  <a:gd name="connsiteX2" fmla="*/ 5650290 w 5658804"/>
                  <a:gd name="connsiteY2" fmla="*/ 617767 h 979792"/>
                  <a:gd name="connsiteX3" fmla="*/ 2849940 w 5658804"/>
                  <a:gd name="connsiteY3" fmla="*/ 793027 h 979792"/>
                  <a:gd name="connsiteX4" fmla="*/ 3870 w 5658804"/>
                  <a:gd name="connsiteY4" fmla="*/ 701587 h 979792"/>
                  <a:gd name="connsiteX0" fmla="*/ 3804 w 5438567"/>
                  <a:gd name="connsiteY0" fmla="*/ 702139 h 981708"/>
                  <a:gd name="connsiteX1" fmla="*/ 2865114 w 5438567"/>
                  <a:gd name="connsiteY1" fmla="*/ 1099 h 981708"/>
                  <a:gd name="connsiteX2" fmla="*/ 5429244 w 5438567"/>
                  <a:gd name="connsiteY2" fmla="*/ 587839 h 981708"/>
                  <a:gd name="connsiteX3" fmla="*/ 2849874 w 5438567"/>
                  <a:gd name="connsiteY3" fmla="*/ 793579 h 981708"/>
                  <a:gd name="connsiteX4" fmla="*/ 3804 w 5438567"/>
                  <a:gd name="connsiteY4" fmla="*/ 702139 h 981708"/>
                  <a:gd name="connsiteX0" fmla="*/ 3804 w 5432874"/>
                  <a:gd name="connsiteY0" fmla="*/ 702661 h 982230"/>
                  <a:gd name="connsiteX1" fmla="*/ 2865114 w 5432874"/>
                  <a:gd name="connsiteY1" fmla="*/ 1621 h 982230"/>
                  <a:gd name="connsiteX2" fmla="*/ 5429244 w 5432874"/>
                  <a:gd name="connsiteY2" fmla="*/ 588361 h 982230"/>
                  <a:gd name="connsiteX3" fmla="*/ 2849874 w 5432874"/>
                  <a:gd name="connsiteY3" fmla="*/ 794101 h 982230"/>
                  <a:gd name="connsiteX4" fmla="*/ 3804 w 5432874"/>
                  <a:gd name="connsiteY4" fmla="*/ 702661 h 982230"/>
                  <a:gd name="connsiteX0" fmla="*/ 1 w 5425441"/>
                  <a:gd name="connsiteY0" fmla="*/ 831037 h 942878"/>
                  <a:gd name="connsiteX1" fmla="*/ 2853691 w 5425441"/>
                  <a:gd name="connsiteY1" fmla="*/ 457 h 942878"/>
                  <a:gd name="connsiteX2" fmla="*/ 5425441 w 5425441"/>
                  <a:gd name="connsiteY2" fmla="*/ 716737 h 942878"/>
                  <a:gd name="connsiteX3" fmla="*/ 2846071 w 5425441"/>
                  <a:gd name="connsiteY3" fmla="*/ 922477 h 942878"/>
                  <a:gd name="connsiteX4" fmla="*/ 1 w 5425441"/>
                  <a:gd name="connsiteY4" fmla="*/ 831037 h 942878"/>
                  <a:gd name="connsiteX0" fmla="*/ 1 w 5425441"/>
                  <a:gd name="connsiteY0" fmla="*/ 831017 h 873123"/>
                  <a:gd name="connsiteX1" fmla="*/ 2853691 w 5425441"/>
                  <a:gd name="connsiteY1" fmla="*/ 437 h 873123"/>
                  <a:gd name="connsiteX2" fmla="*/ 5425441 w 5425441"/>
                  <a:gd name="connsiteY2" fmla="*/ 716717 h 873123"/>
                  <a:gd name="connsiteX3" fmla="*/ 2846071 w 5425441"/>
                  <a:gd name="connsiteY3" fmla="*/ 747197 h 873123"/>
                  <a:gd name="connsiteX4" fmla="*/ 1 w 5425441"/>
                  <a:gd name="connsiteY4" fmla="*/ 831017 h 873123"/>
                  <a:gd name="connsiteX0" fmla="*/ 1 w 5379721"/>
                  <a:gd name="connsiteY0" fmla="*/ 992941 h 1021314"/>
                  <a:gd name="connsiteX1" fmla="*/ 2807971 w 5379721"/>
                  <a:gd name="connsiteY1" fmla="*/ 2341 h 1021314"/>
                  <a:gd name="connsiteX2" fmla="*/ 5379721 w 5379721"/>
                  <a:gd name="connsiteY2" fmla="*/ 718621 h 1021314"/>
                  <a:gd name="connsiteX3" fmla="*/ 2800351 w 5379721"/>
                  <a:gd name="connsiteY3" fmla="*/ 749101 h 1021314"/>
                  <a:gd name="connsiteX4" fmla="*/ 1 w 5379721"/>
                  <a:gd name="connsiteY4" fmla="*/ 992941 h 1021314"/>
                  <a:gd name="connsiteX0" fmla="*/ 22273 w 5401993"/>
                  <a:gd name="connsiteY0" fmla="*/ 992941 h 1132721"/>
                  <a:gd name="connsiteX1" fmla="*/ 2830243 w 5401993"/>
                  <a:gd name="connsiteY1" fmla="*/ 2341 h 1132721"/>
                  <a:gd name="connsiteX2" fmla="*/ 5401993 w 5401993"/>
                  <a:gd name="connsiteY2" fmla="*/ 718621 h 1132721"/>
                  <a:gd name="connsiteX3" fmla="*/ 2822623 w 5401993"/>
                  <a:gd name="connsiteY3" fmla="*/ 749101 h 1132721"/>
                  <a:gd name="connsiteX4" fmla="*/ 22273 w 5401993"/>
                  <a:gd name="connsiteY4" fmla="*/ 992941 h 1132721"/>
                  <a:gd name="connsiteX0" fmla="*/ 22273 w 5414729"/>
                  <a:gd name="connsiteY0" fmla="*/ 994299 h 1134079"/>
                  <a:gd name="connsiteX1" fmla="*/ 2830243 w 5414729"/>
                  <a:gd name="connsiteY1" fmla="*/ 3699 h 1134079"/>
                  <a:gd name="connsiteX2" fmla="*/ 5401993 w 5414729"/>
                  <a:gd name="connsiteY2" fmla="*/ 719979 h 1134079"/>
                  <a:gd name="connsiteX3" fmla="*/ 2822623 w 5414729"/>
                  <a:gd name="connsiteY3" fmla="*/ 750459 h 1134079"/>
                  <a:gd name="connsiteX4" fmla="*/ 22273 w 5414729"/>
                  <a:gd name="connsiteY4" fmla="*/ 994299 h 1134079"/>
                  <a:gd name="connsiteX0" fmla="*/ 22543 w 5589394"/>
                  <a:gd name="connsiteY0" fmla="*/ 994299 h 1134079"/>
                  <a:gd name="connsiteX1" fmla="*/ 2830513 w 5589394"/>
                  <a:gd name="connsiteY1" fmla="*/ 3699 h 1134079"/>
                  <a:gd name="connsiteX2" fmla="*/ 5577523 w 5589394"/>
                  <a:gd name="connsiteY2" fmla="*/ 719979 h 1134079"/>
                  <a:gd name="connsiteX3" fmla="*/ 2822893 w 5589394"/>
                  <a:gd name="connsiteY3" fmla="*/ 750459 h 1134079"/>
                  <a:gd name="connsiteX4" fmla="*/ 22543 w 5589394"/>
                  <a:gd name="connsiteY4" fmla="*/ 994299 h 1134079"/>
                  <a:gd name="connsiteX0" fmla="*/ 22543 w 5585999"/>
                  <a:gd name="connsiteY0" fmla="*/ 994726 h 1134506"/>
                  <a:gd name="connsiteX1" fmla="*/ 2830513 w 5585999"/>
                  <a:gd name="connsiteY1" fmla="*/ 4126 h 1134506"/>
                  <a:gd name="connsiteX2" fmla="*/ 5577523 w 5585999"/>
                  <a:gd name="connsiteY2" fmla="*/ 720406 h 1134506"/>
                  <a:gd name="connsiteX3" fmla="*/ 2822893 w 5585999"/>
                  <a:gd name="connsiteY3" fmla="*/ 750886 h 1134506"/>
                  <a:gd name="connsiteX4" fmla="*/ 22543 w 5585999"/>
                  <a:gd name="connsiteY4" fmla="*/ 994726 h 1134506"/>
                  <a:gd name="connsiteX0" fmla="*/ 25069 w 5589618"/>
                  <a:gd name="connsiteY0" fmla="*/ 991761 h 1131541"/>
                  <a:gd name="connsiteX1" fmla="*/ 2833039 w 5589618"/>
                  <a:gd name="connsiteY1" fmla="*/ 1161 h 1131541"/>
                  <a:gd name="connsiteX2" fmla="*/ 5580049 w 5589618"/>
                  <a:gd name="connsiteY2" fmla="*/ 717441 h 1131541"/>
                  <a:gd name="connsiteX3" fmla="*/ 2825419 w 5589618"/>
                  <a:gd name="connsiteY3" fmla="*/ 747921 h 1131541"/>
                  <a:gd name="connsiteX4" fmla="*/ 25069 w 5589618"/>
                  <a:gd name="connsiteY4" fmla="*/ 991761 h 1131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89618" h="1131541">
                    <a:moveTo>
                      <a:pt x="25069" y="991761"/>
                    </a:moveTo>
                    <a:cubicBezTo>
                      <a:pt x="-240361" y="585361"/>
                      <a:pt x="1663369" y="24021"/>
                      <a:pt x="2833039" y="1161"/>
                    </a:cubicBezTo>
                    <a:cubicBezTo>
                      <a:pt x="4002709" y="-21699"/>
                      <a:pt x="5733719" y="295801"/>
                      <a:pt x="5580049" y="717441"/>
                    </a:cubicBezTo>
                    <a:cubicBezTo>
                      <a:pt x="5426379" y="1139081"/>
                      <a:pt x="3751249" y="702201"/>
                      <a:pt x="2825419" y="747921"/>
                    </a:cubicBezTo>
                    <a:cubicBezTo>
                      <a:pt x="1899589" y="793641"/>
                      <a:pt x="290499" y="1398161"/>
                      <a:pt x="25069" y="99176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42127385-C205-483A-AC49-7A5904362A34}"/>
                  </a:ext>
                </a:extLst>
              </p:cNvPr>
              <p:cNvSpPr/>
              <p:nvPr/>
            </p:nvSpPr>
            <p:spPr>
              <a:xfrm>
                <a:off x="2283564" y="3453882"/>
                <a:ext cx="3786142" cy="668580"/>
              </a:xfrm>
              <a:custGeom>
                <a:avLst/>
                <a:gdLst>
                  <a:gd name="connsiteX0" fmla="*/ 171856 w 3786142"/>
                  <a:gd name="connsiteY0" fmla="*/ 636807 h 668580"/>
                  <a:gd name="connsiteX1" fmla="*/ 199297 w 3786142"/>
                  <a:gd name="connsiteY1" fmla="*/ 656232 h 668580"/>
                  <a:gd name="connsiteX2" fmla="*/ 169001 w 3786142"/>
                  <a:gd name="connsiteY2" fmla="*/ 668132 h 668580"/>
                  <a:gd name="connsiteX3" fmla="*/ 141561 w 3786142"/>
                  <a:gd name="connsiteY3" fmla="*/ 648707 h 668580"/>
                  <a:gd name="connsiteX4" fmla="*/ 171856 w 3786142"/>
                  <a:gd name="connsiteY4" fmla="*/ 636807 h 668580"/>
                  <a:gd name="connsiteX5" fmla="*/ 779901 w 3786142"/>
                  <a:gd name="connsiteY5" fmla="*/ 595369 h 668580"/>
                  <a:gd name="connsiteX6" fmla="*/ 791925 w 3786142"/>
                  <a:gd name="connsiteY6" fmla="*/ 599932 h 668580"/>
                  <a:gd name="connsiteX7" fmla="*/ 773364 w 3786142"/>
                  <a:gd name="connsiteY7" fmla="*/ 630938 h 668580"/>
                  <a:gd name="connsiteX8" fmla="*/ 741628 w 3786142"/>
                  <a:gd name="connsiteY8" fmla="*/ 634657 h 668580"/>
                  <a:gd name="connsiteX9" fmla="*/ 760189 w 3786142"/>
                  <a:gd name="connsiteY9" fmla="*/ 603650 h 668580"/>
                  <a:gd name="connsiteX10" fmla="*/ 779901 w 3786142"/>
                  <a:gd name="connsiteY10" fmla="*/ 595369 h 668580"/>
                  <a:gd name="connsiteX11" fmla="*/ 1090138 w 3786142"/>
                  <a:gd name="connsiteY11" fmla="*/ 595340 h 668580"/>
                  <a:gd name="connsiteX12" fmla="*/ 1101784 w 3786142"/>
                  <a:gd name="connsiteY12" fmla="*/ 601133 h 668580"/>
                  <a:gd name="connsiteX13" fmla="*/ 1081041 w 3786142"/>
                  <a:gd name="connsiteY13" fmla="*/ 630094 h 668580"/>
                  <a:gd name="connsiteX14" fmla="*/ 1049156 w 3786142"/>
                  <a:gd name="connsiteY14" fmla="*/ 630502 h 668580"/>
                  <a:gd name="connsiteX15" fmla="*/ 1069899 w 3786142"/>
                  <a:gd name="connsiteY15" fmla="*/ 601542 h 668580"/>
                  <a:gd name="connsiteX16" fmla="*/ 1090138 w 3786142"/>
                  <a:gd name="connsiteY16" fmla="*/ 595340 h 668580"/>
                  <a:gd name="connsiteX17" fmla="*/ 440322 w 3786142"/>
                  <a:gd name="connsiteY17" fmla="*/ 569839 h 668580"/>
                  <a:gd name="connsiteX18" fmla="*/ 452346 w 3786142"/>
                  <a:gd name="connsiteY18" fmla="*/ 574402 h 668580"/>
                  <a:gd name="connsiteX19" fmla="*/ 433785 w 3786142"/>
                  <a:gd name="connsiteY19" fmla="*/ 605408 h 668580"/>
                  <a:gd name="connsiteX20" fmla="*/ 402049 w 3786142"/>
                  <a:gd name="connsiteY20" fmla="*/ 609127 h 668580"/>
                  <a:gd name="connsiteX21" fmla="*/ 420610 w 3786142"/>
                  <a:gd name="connsiteY21" fmla="*/ 578121 h 668580"/>
                  <a:gd name="connsiteX22" fmla="*/ 440322 w 3786142"/>
                  <a:gd name="connsiteY22" fmla="*/ 569839 h 668580"/>
                  <a:gd name="connsiteX23" fmla="*/ 3732223 w 3786142"/>
                  <a:gd name="connsiteY23" fmla="*/ 543834 h 668580"/>
                  <a:gd name="connsiteX24" fmla="*/ 3733915 w 3786142"/>
                  <a:gd name="connsiteY24" fmla="*/ 543988 h 668580"/>
                  <a:gd name="connsiteX25" fmla="*/ 3721618 w 3786142"/>
                  <a:gd name="connsiteY25" fmla="*/ 552012 h 668580"/>
                  <a:gd name="connsiteX26" fmla="*/ 3721596 w 3786142"/>
                  <a:gd name="connsiteY26" fmla="*/ 551961 h 668580"/>
                  <a:gd name="connsiteX27" fmla="*/ 3732223 w 3786142"/>
                  <a:gd name="connsiteY27" fmla="*/ 543834 h 668580"/>
                  <a:gd name="connsiteX28" fmla="*/ 17477 w 3786142"/>
                  <a:gd name="connsiteY28" fmla="*/ 536384 h 668580"/>
                  <a:gd name="connsiteX29" fmla="*/ 21737 w 3786142"/>
                  <a:gd name="connsiteY29" fmla="*/ 537175 h 668580"/>
                  <a:gd name="connsiteX30" fmla="*/ 7352 w 3786142"/>
                  <a:gd name="connsiteY30" fmla="*/ 571205 h 668580"/>
                  <a:gd name="connsiteX31" fmla="*/ 0 w 3786142"/>
                  <a:gd name="connsiteY31" fmla="*/ 575907 h 668580"/>
                  <a:gd name="connsiteX32" fmla="*/ 6959 w 3786142"/>
                  <a:gd name="connsiteY32" fmla="*/ 549900 h 668580"/>
                  <a:gd name="connsiteX33" fmla="*/ 2659758 w 3786142"/>
                  <a:gd name="connsiteY33" fmla="*/ 482475 h 668580"/>
                  <a:gd name="connsiteX34" fmla="*/ 2679614 w 3786142"/>
                  <a:gd name="connsiteY34" fmla="*/ 490246 h 668580"/>
                  <a:gd name="connsiteX35" fmla="*/ 2698731 w 3786142"/>
                  <a:gd name="connsiteY35" fmla="*/ 520766 h 668580"/>
                  <a:gd name="connsiteX36" fmla="*/ 2666935 w 3786142"/>
                  <a:gd name="connsiteY36" fmla="*/ 517867 h 668580"/>
                  <a:gd name="connsiteX37" fmla="*/ 2647820 w 3786142"/>
                  <a:gd name="connsiteY37" fmla="*/ 487346 h 668580"/>
                  <a:gd name="connsiteX38" fmla="*/ 2659758 w 3786142"/>
                  <a:gd name="connsiteY38" fmla="*/ 482475 h 668580"/>
                  <a:gd name="connsiteX39" fmla="*/ 581932 w 3786142"/>
                  <a:gd name="connsiteY39" fmla="*/ 482475 h 668580"/>
                  <a:gd name="connsiteX40" fmla="*/ 601788 w 3786142"/>
                  <a:gd name="connsiteY40" fmla="*/ 490246 h 668580"/>
                  <a:gd name="connsiteX41" fmla="*/ 620903 w 3786142"/>
                  <a:gd name="connsiteY41" fmla="*/ 520766 h 668580"/>
                  <a:gd name="connsiteX42" fmla="*/ 589109 w 3786142"/>
                  <a:gd name="connsiteY42" fmla="*/ 517867 h 668580"/>
                  <a:gd name="connsiteX43" fmla="*/ 569992 w 3786142"/>
                  <a:gd name="connsiteY43" fmla="*/ 487346 h 668580"/>
                  <a:gd name="connsiteX44" fmla="*/ 581932 w 3786142"/>
                  <a:gd name="connsiteY44" fmla="*/ 482475 h 668580"/>
                  <a:gd name="connsiteX45" fmla="*/ 3019007 w 3786142"/>
                  <a:gd name="connsiteY45" fmla="*/ 441638 h 668580"/>
                  <a:gd name="connsiteX46" fmla="*/ 3029778 w 3786142"/>
                  <a:gd name="connsiteY46" fmla="*/ 449491 h 668580"/>
                  <a:gd name="connsiteX47" fmla="*/ 3005581 w 3786142"/>
                  <a:gd name="connsiteY47" fmla="*/ 474326 h 668580"/>
                  <a:gd name="connsiteX48" fmla="*/ 2974017 w 3786142"/>
                  <a:gd name="connsiteY48" fmla="*/ 468908 h 668580"/>
                  <a:gd name="connsiteX49" fmla="*/ 2998214 w 3786142"/>
                  <a:gd name="connsiteY49" fmla="*/ 444073 h 668580"/>
                  <a:gd name="connsiteX50" fmla="*/ 3019007 w 3786142"/>
                  <a:gd name="connsiteY50" fmla="*/ 441638 h 668580"/>
                  <a:gd name="connsiteX51" fmla="*/ 941181 w 3786142"/>
                  <a:gd name="connsiteY51" fmla="*/ 441638 h 668580"/>
                  <a:gd name="connsiteX52" fmla="*/ 951952 w 3786142"/>
                  <a:gd name="connsiteY52" fmla="*/ 449491 h 668580"/>
                  <a:gd name="connsiteX53" fmla="*/ 927755 w 3786142"/>
                  <a:gd name="connsiteY53" fmla="*/ 474326 h 668580"/>
                  <a:gd name="connsiteX54" fmla="*/ 896191 w 3786142"/>
                  <a:gd name="connsiteY54" fmla="*/ 468908 h 668580"/>
                  <a:gd name="connsiteX55" fmla="*/ 920388 w 3786142"/>
                  <a:gd name="connsiteY55" fmla="*/ 444073 h 668580"/>
                  <a:gd name="connsiteX56" fmla="*/ 941181 w 3786142"/>
                  <a:gd name="connsiteY56" fmla="*/ 441638 h 668580"/>
                  <a:gd name="connsiteX57" fmla="*/ 3378007 w 3786142"/>
                  <a:gd name="connsiteY57" fmla="*/ 437274 h 668580"/>
                  <a:gd name="connsiteX58" fmla="*/ 3390030 w 3786142"/>
                  <a:gd name="connsiteY58" fmla="*/ 441837 h 668580"/>
                  <a:gd name="connsiteX59" fmla="*/ 3371469 w 3786142"/>
                  <a:gd name="connsiteY59" fmla="*/ 472843 h 668580"/>
                  <a:gd name="connsiteX60" fmla="*/ 3339734 w 3786142"/>
                  <a:gd name="connsiteY60" fmla="*/ 476562 h 668580"/>
                  <a:gd name="connsiteX61" fmla="*/ 3358295 w 3786142"/>
                  <a:gd name="connsiteY61" fmla="*/ 445556 h 668580"/>
                  <a:gd name="connsiteX62" fmla="*/ 3378007 w 3786142"/>
                  <a:gd name="connsiteY62" fmla="*/ 437274 h 668580"/>
                  <a:gd name="connsiteX63" fmla="*/ 1300181 w 3786142"/>
                  <a:gd name="connsiteY63" fmla="*/ 437274 h 668580"/>
                  <a:gd name="connsiteX64" fmla="*/ 1312204 w 3786142"/>
                  <a:gd name="connsiteY64" fmla="*/ 441837 h 668580"/>
                  <a:gd name="connsiteX65" fmla="*/ 1293643 w 3786142"/>
                  <a:gd name="connsiteY65" fmla="*/ 472843 h 668580"/>
                  <a:gd name="connsiteX66" fmla="*/ 1261908 w 3786142"/>
                  <a:gd name="connsiteY66" fmla="*/ 476562 h 668580"/>
                  <a:gd name="connsiteX67" fmla="*/ 1280469 w 3786142"/>
                  <a:gd name="connsiteY67" fmla="*/ 445556 h 668580"/>
                  <a:gd name="connsiteX68" fmla="*/ 1300181 w 3786142"/>
                  <a:gd name="connsiteY68" fmla="*/ 437274 h 668580"/>
                  <a:gd name="connsiteX69" fmla="*/ 213306 w 3786142"/>
                  <a:gd name="connsiteY69" fmla="*/ 386990 h 668580"/>
                  <a:gd name="connsiteX70" fmla="*/ 232408 w 3786142"/>
                  <a:gd name="connsiteY70" fmla="*/ 395082 h 668580"/>
                  <a:gd name="connsiteX71" fmla="*/ 239377 w 3786142"/>
                  <a:gd name="connsiteY71" fmla="*/ 407655 h 668580"/>
                  <a:gd name="connsiteX72" fmla="*/ 208655 w 3786142"/>
                  <a:gd name="connsiteY72" fmla="*/ 417872 h 668580"/>
                  <a:gd name="connsiteX73" fmla="*/ 188962 w 3786142"/>
                  <a:gd name="connsiteY73" fmla="*/ 409529 h 668580"/>
                  <a:gd name="connsiteX74" fmla="*/ 184970 w 3786142"/>
                  <a:gd name="connsiteY74" fmla="*/ 402327 h 668580"/>
                  <a:gd name="connsiteX75" fmla="*/ 2290541 w 3786142"/>
                  <a:gd name="connsiteY75" fmla="*/ 386739 h 668580"/>
                  <a:gd name="connsiteX76" fmla="*/ 2317203 w 3786142"/>
                  <a:gd name="connsiteY76" fmla="*/ 407655 h 668580"/>
                  <a:gd name="connsiteX77" fmla="*/ 2286481 w 3786142"/>
                  <a:gd name="connsiteY77" fmla="*/ 417872 h 668580"/>
                  <a:gd name="connsiteX78" fmla="*/ 2259820 w 3786142"/>
                  <a:gd name="connsiteY78" fmla="*/ 396956 h 668580"/>
                  <a:gd name="connsiteX79" fmla="*/ 2290541 w 3786142"/>
                  <a:gd name="connsiteY79" fmla="*/ 386739 h 668580"/>
                  <a:gd name="connsiteX80" fmla="*/ 1927557 w 3786142"/>
                  <a:gd name="connsiteY80" fmla="*/ 386739 h 668580"/>
                  <a:gd name="connsiteX81" fmla="*/ 1954220 w 3786142"/>
                  <a:gd name="connsiteY81" fmla="*/ 407655 h 668580"/>
                  <a:gd name="connsiteX82" fmla="*/ 1923498 w 3786142"/>
                  <a:gd name="connsiteY82" fmla="*/ 417872 h 668580"/>
                  <a:gd name="connsiteX83" fmla="*/ 1896837 w 3786142"/>
                  <a:gd name="connsiteY83" fmla="*/ 396956 h 668580"/>
                  <a:gd name="connsiteX84" fmla="*/ 1927557 w 3786142"/>
                  <a:gd name="connsiteY84" fmla="*/ 386739 h 668580"/>
                  <a:gd name="connsiteX85" fmla="*/ 2816703 w 3786142"/>
                  <a:gd name="connsiteY85" fmla="*/ 367239 h 668580"/>
                  <a:gd name="connsiteX86" fmla="*/ 2827473 w 3786142"/>
                  <a:gd name="connsiteY86" fmla="*/ 375092 h 668580"/>
                  <a:gd name="connsiteX87" fmla="*/ 2803277 w 3786142"/>
                  <a:gd name="connsiteY87" fmla="*/ 399927 h 668580"/>
                  <a:gd name="connsiteX88" fmla="*/ 2771713 w 3786142"/>
                  <a:gd name="connsiteY88" fmla="*/ 394509 h 668580"/>
                  <a:gd name="connsiteX89" fmla="*/ 2795910 w 3786142"/>
                  <a:gd name="connsiteY89" fmla="*/ 369674 h 668580"/>
                  <a:gd name="connsiteX90" fmla="*/ 2816703 w 3786142"/>
                  <a:gd name="connsiteY90" fmla="*/ 367239 h 668580"/>
                  <a:gd name="connsiteX91" fmla="*/ 738877 w 3786142"/>
                  <a:gd name="connsiteY91" fmla="*/ 367239 h 668580"/>
                  <a:gd name="connsiteX92" fmla="*/ 749647 w 3786142"/>
                  <a:gd name="connsiteY92" fmla="*/ 375092 h 668580"/>
                  <a:gd name="connsiteX93" fmla="*/ 725450 w 3786142"/>
                  <a:gd name="connsiteY93" fmla="*/ 399927 h 668580"/>
                  <a:gd name="connsiteX94" fmla="*/ 693886 w 3786142"/>
                  <a:gd name="connsiteY94" fmla="*/ 394509 h 668580"/>
                  <a:gd name="connsiteX95" fmla="*/ 718083 w 3786142"/>
                  <a:gd name="connsiteY95" fmla="*/ 369674 h 668580"/>
                  <a:gd name="connsiteX96" fmla="*/ 738877 w 3786142"/>
                  <a:gd name="connsiteY96" fmla="*/ 367239 h 668580"/>
                  <a:gd name="connsiteX97" fmla="*/ 3745292 w 3786142"/>
                  <a:gd name="connsiteY97" fmla="*/ 335188 h 668580"/>
                  <a:gd name="connsiteX98" fmla="*/ 3758320 w 3786142"/>
                  <a:gd name="connsiteY98" fmla="*/ 336374 h 668580"/>
                  <a:gd name="connsiteX99" fmla="*/ 3786142 w 3786142"/>
                  <a:gd name="connsiteY99" fmla="*/ 364825 h 668580"/>
                  <a:gd name="connsiteX100" fmla="*/ 3780137 w 3786142"/>
                  <a:gd name="connsiteY100" fmla="*/ 369418 h 668580"/>
                  <a:gd name="connsiteX101" fmla="*/ 3759304 w 3786142"/>
                  <a:gd name="connsiteY101" fmla="*/ 367520 h 668580"/>
                  <a:gd name="connsiteX102" fmla="*/ 3734665 w 3786142"/>
                  <a:gd name="connsiteY102" fmla="*/ 343315 h 668580"/>
                  <a:gd name="connsiteX103" fmla="*/ 3745292 w 3786142"/>
                  <a:gd name="connsiteY103" fmla="*/ 335188 h 668580"/>
                  <a:gd name="connsiteX104" fmla="*/ 1667465 w 3786142"/>
                  <a:gd name="connsiteY104" fmla="*/ 335188 h 668580"/>
                  <a:gd name="connsiteX105" fmla="*/ 1688298 w 3786142"/>
                  <a:gd name="connsiteY105" fmla="*/ 337085 h 668580"/>
                  <a:gd name="connsiteX106" fmla="*/ 1712936 w 3786142"/>
                  <a:gd name="connsiteY106" fmla="*/ 361291 h 668580"/>
                  <a:gd name="connsiteX107" fmla="*/ 1681478 w 3786142"/>
                  <a:gd name="connsiteY107" fmla="*/ 367520 h 668580"/>
                  <a:gd name="connsiteX108" fmla="*/ 1656838 w 3786142"/>
                  <a:gd name="connsiteY108" fmla="*/ 343315 h 668580"/>
                  <a:gd name="connsiteX109" fmla="*/ 1667465 w 3786142"/>
                  <a:gd name="connsiteY109" fmla="*/ 335188 h 668580"/>
                  <a:gd name="connsiteX110" fmla="*/ 3203403 w 3786142"/>
                  <a:gd name="connsiteY110" fmla="*/ 328400 h 668580"/>
                  <a:gd name="connsiteX111" fmla="*/ 3214173 w 3786142"/>
                  <a:gd name="connsiteY111" fmla="*/ 336253 h 668580"/>
                  <a:gd name="connsiteX112" fmla="*/ 3189977 w 3786142"/>
                  <a:gd name="connsiteY112" fmla="*/ 361088 h 668580"/>
                  <a:gd name="connsiteX113" fmla="*/ 3158413 w 3786142"/>
                  <a:gd name="connsiteY113" fmla="*/ 355670 h 668580"/>
                  <a:gd name="connsiteX114" fmla="*/ 3182610 w 3786142"/>
                  <a:gd name="connsiteY114" fmla="*/ 330835 h 668580"/>
                  <a:gd name="connsiteX115" fmla="*/ 3203403 w 3786142"/>
                  <a:gd name="connsiteY115" fmla="*/ 328400 h 668580"/>
                  <a:gd name="connsiteX116" fmla="*/ 1125577 w 3786142"/>
                  <a:gd name="connsiteY116" fmla="*/ 328400 h 668580"/>
                  <a:gd name="connsiteX117" fmla="*/ 1136347 w 3786142"/>
                  <a:gd name="connsiteY117" fmla="*/ 336253 h 668580"/>
                  <a:gd name="connsiteX118" fmla="*/ 1112150 w 3786142"/>
                  <a:gd name="connsiteY118" fmla="*/ 361088 h 668580"/>
                  <a:gd name="connsiteX119" fmla="*/ 1080586 w 3786142"/>
                  <a:gd name="connsiteY119" fmla="*/ 355670 h 668580"/>
                  <a:gd name="connsiteX120" fmla="*/ 1104783 w 3786142"/>
                  <a:gd name="connsiteY120" fmla="*/ 330835 h 668580"/>
                  <a:gd name="connsiteX121" fmla="*/ 1125577 w 3786142"/>
                  <a:gd name="connsiteY121" fmla="*/ 328400 h 668580"/>
                  <a:gd name="connsiteX122" fmla="*/ 3562403 w 3786142"/>
                  <a:gd name="connsiteY122" fmla="*/ 324037 h 668580"/>
                  <a:gd name="connsiteX123" fmla="*/ 3574426 w 3786142"/>
                  <a:gd name="connsiteY123" fmla="*/ 328599 h 668580"/>
                  <a:gd name="connsiteX124" fmla="*/ 3555865 w 3786142"/>
                  <a:gd name="connsiteY124" fmla="*/ 359606 h 668580"/>
                  <a:gd name="connsiteX125" fmla="*/ 3524130 w 3786142"/>
                  <a:gd name="connsiteY125" fmla="*/ 363324 h 668580"/>
                  <a:gd name="connsiteX126" fmla="*/ 3542691 w 3786142"/>
                  <a:gd name="connsiteY126" fmla="*/ 332318 h 668580"/>
                  <a:gd name="connsiteX127" fmla="*/ 3562403 w 3786142"/>
                  <a:gd name="connsiteY127" fmla="*/ 324037 h 668580"/>
                  <a:gd name="connsiteX128" fmla="*/ 1484576 w 3786142"/>
                  <a:gd name="connsiteY128" fmla="*/ 324037 h 668580"/>
                  <a:gd name="connsiteX129" fmla="*/ 1496600 w 3786142"/>
                  <a:gd name="connsiteY129" fmla="*/ 328599 h 668580"/>
                  <a:gd name="connsiteX130" fmla="*/ 1478039 w 3786142"/>
                  <a:gd name="connsiteY130" fmla="*/ 359606 h 668580"/>
                  <a:gd name="connsiteX131" fmla="*/ 1446303 w 3786142"/>
                  <a:gd name="connsiteY131" fmla="*/ 363324 h 668580"/>
                  <a:gd name="connsiteX132" fmla="*/ 1464864 w 3786142"/>
                  <a:gd name="connsiteY132" fmla="*/ 332318 h 668580"/>
                  <a:gd name="connsiteX133" fmla="*/ 1484576 w 3786142"/>
                  <a:gd name="connsiteY133" fmla="*/ 324037 h 668580"/>
                  <a:gd name="connsiteX134" fmla="*/ 421195 w 3786142"/>
                  <a:gd name="connsiteY134" fmla="*/ 289767 h 668580"/>
                  <a:gd name="connsiteX135" fmla="*/ 423772 w 3786142"/>
                  <a:gd name="connsiteY135" fmla="*/ 294418 h 668580"/>
                  <a:gd name="connsiteX136" fmla="*/ 393050 w 3786142"/>
                  <a:gd name="connsiteY136" fmla="*/ 304634 h 668580"/>
                  <a:gd name="connsiteX137" fmla="*/ 387880 w 3786142"/>
                  <a:gd name="connsiteY137" fmla="*/ 302444 h 668580"/>
                  <a:gd name="connsiteX138" fmla="*/ 2672827 w 3786142"/>
                  <a:gd name="connsiteY138" fmla="*/ 273829 h 668580"/>
                  <a:gd name="connsiteX139" fmla="*/ 2692683 w 3786142"/>
                  <a:gd name="connsiteY139" fmla="*/ 281600 h 668580"/>
                  <a:gd name="connsiteX140" fmla="*/ 2711800 w 3786142"/>
                  <a:gd name="connsiteY140" fmla="*/ 312120 h 668580"/>
                  <a:gd name="connsiteX141" fmla="*/ 2680005 w 3786142"/>
                  <a:gd name="connsiteY141" fmla="*/ 309221 h 668580"/>
                  <a:gd name="connsiteX142" fmla="*/ 2660889 w 3786142"/>
                  <a:gd name="connsiteY142" fmla="*/ 278700 h 668580"/>
                  <a:gd name="connsiteX143" fmla="*/ 2672827 w 3786142"/>
                  <a:gd name="connsiteY143" fmla="*/ 273829 h 668580"/>
                  <a:gd name="connsiteX144" fmla="*/ 595001 w 3786142"/>
                  <a:gd name="connsiteY144" fmla="*/ 273829 h 668580"/>
                  <a:gd name="connsiteX145" fmla="*/ 614857 w 3786142"/>
                  <a:gd name="connsiteY145" fmla="*/ 281600 h 668580"/>
                  <a:gd name="connsiteX146" fmla="*/ 633972 w 3786142"/>
                  <a:gd name="connsiteY146" fmla="*/ 312120 h 668580"/>
                  <a:gd name="connsiteX147" fmla="*/ 602178 w 3786142"/>
                  <a:gd name="connsiteY147" fmla="*/ 309221 h 668580"/>
                  <a:gd name="connsiteX148" fmla="*/ 583062 w 3786142"/>
                  <a:gd name="connsiteY148" fmla="*/ 278700 h 668580"/>
                  <a:gd name="connsiteX149" fmla="*/ 595001 w 3786142"/>
                  <a:gd name="connsiteY149" fmla="*/ 273829 h 668580"/>
                  <a:gd name="connsiteX150" fmla="*/ 2474937 w 3786142"/>
                  <a:gd name="connsiteY150" fmla="*/ 273502 h 668580"/>
                  <a:gd name="connsiteX151" fmla="*/ 2501599 w 3786142"/>
                  <a:gd name="connsiteY151" fmla="*/ 294418 h 668580"/>
                  <a:gd name="connsiteX152" fmla="*/ 2470877 w 3786142"/>
                  <a:gd name="connsiteY152" fmla="*/ 304634 h 668580"/>
                  <a:gd name="connsiteX153" fmla="*/ 2444215 w 3786142"/>
                  <a:gd name="connsiteY153" fmla="*/ 283718 h 668580"/>
                  <a:gd name="connsiteX154" fmla="*/ 2474937 w 3786142"/>
                  <a:gd name="connsiteY154" fmla="*/ 273502 h 668580"/>
                  <a:gd name="connsiteX155" fmla="*/ 2111953 w 3786142"/>
                  <a:gd name="connsiteY155" fmla="*/ 273502 h 668580"/>
                  <a:gd name="connsiteX156" fmla="*/ 2138615 w 3786142"/>
                  <a:gd name="connsiteY156" fmla="*/ 294418 h 668580"/>
                  <a:gd name="connsiteX157" fmla="*/ 2107893 w 3786142"/>
                  <a:gd name="connsiteY157" fmla="*/ 304634 h 668580"/>
                  <a:gd name="connsiteX158" fmla="*/ 2081232 w 3786142"/>
                  <a:gd name="connsiteY158" fmla="*/ 283718 h 668580"/>
                  <a:gd name="connsiteX159" fmla="*/ 2111953 w 3786142"/>
                  <a:gd name="connsiteY159" fmla="*/ 273502 h 668580"/>
                  <a:gd name="connsiteX160" fmla="*/ 3001100 w 3786142"/>
                  <a:gd name="connsiteY160" fmla="*/ 254001 h 668580"/>
                  <a:gd name="connsiteX161" fmla="*/ 3011870 w 3786142"/>
                  <a:gd name="connsiteY161" fmla="*/ 261854 h 668580"/>
                  <a:gd name="connsiteX162" fmla="*/ 2987673 w 3786142"/>
                  <a:gd name="connsiteY162" fmla="*/ 286689 h 668580"/>
                  <a:gd name="connsiteX163" fmla="*/ 2956109 w 3786142"/>
                  <a:gd name="connsiteY163" fmla="*/ 281271 h 668580"/>
                  <a:gd name="connsiteX164" fmla="*/ 2980306 w 3786142"/>
                  <a:gd name="connsiteY164" fmla="*/ 256437 h 668580"/>
                  <a:gd name="connsiteX165" fmla="*/ 3001100 w 3786142"/>
                  <a:gd name="connsiteY165" fmla="*/ 254001 h 668580"/>
                  <a:gd name="connsiteX166" fmla="*/ 923273 w 3786142"/>
                  <a:gd name="connsiteY166" fmla="*/ 254001 h 668580"/>
                  <a:gd name="connsiteX167" fmla="*/ 934044 w 3786142"/>
                  <a:gd name="connsiteY167" fmla="*/ 261854 h 668580"/>
                  <a:gd name="connsiteX168" fmla="*/ 909847 w 3786142"/>
                  <a:gd name="connsiteY168" fmla="*/ 286689 h 668580"/>
                  <a:gd name="connsiteX169" fmla="*/ 878283 w 3786142"/>
                  <a:gd name="connsiteY169" fmla="*/ 281271 h 668580"/>
                  <a:gd name="connsiteX170" fmla="*/ 902480 w 3786142"/>
                  <a:gd name="connsiteY170" fmla="*/ 256437 h 668580"/>
                  <a:gd name="connsiteX171" fmla="*/ 923273 w 3786142"/>
                  <a:gd name="connsiteY171" fmla="*/ 254001 h 668580"/>
                  <a:gd name="connsiteX172" fmla="*/ 841623 w 3786142"/>
                  <a:gd name="connsiteY172" fmla="*/ 152107 h 668580"/>
                  <a:gd name="connsiteX173" fmla="*/ 842088 w 3786142"/>
                  <a:gd name="connsiteY173" fmla="*/ 152446 h 668580"/>
                  <a:gd name="connsiteX174" fmla="*/ 817891 w 3786142"/>
                  <a:gd name="connsiteY174" fmla="*/ 177280 h 668580"/>
                  <a:gd name="connsiteX175" fmla="*/ 786327 w 3786142"/>
                  <a:gd name="connsiteY175" fmla="*/ 171862 h 668580"/>
                  <a:gd name="connsiteX176" fmla="*/ 788118 w 3786142"/>
                  <a:gd name="connsiteY176" fmla="*/ 167503 h 668580"/>
                  <a:gd name="connsiteX177" fmla="*/ 2909144 w 3786142"/>
                  <a:gd name="connsiteY177" fmla="*/ 144593 h 668580"/>
                  <a:gd name="connsiteX178" fmla="*/ 2919914 w 3786142"/>
                  <a:gd name="connsiteY178" fmla="*/ 152446 h 668580"/>
                  <a:gd name="connsiteX179" fmla="*/ 2895717 w 3786142"/>
                  <a:gd name="connsiteY179" fmla="*/ 177280 h 668580"/>
                  <a:gd name="connsiteX180" fmla="*/ 2864153 w 3786142"/>
                  <a:gd name="connsiteY180" fmla="*/ 171862 h 668580"/>
                  <a:gd name="connsiteX181" fmla="*/ 2888350 w 3786142"/>
                  <a:gd name="connsiteY181" fmla="*/ 147028 h 668580"/>
                  <a:gd name="connsiteX182" fmla="*/ 2909144 w 3786142"/>
                  <a:gd name="connsiteY182" fmla="*/ 144593 h 668580"/>
                  <a:gd name="connsiteX183" fmla="*/ 1779749 w 3786142"/>
                  <a:gd name="connsiteY183" fmla="*/ 138254 h 668580"/>
                  <a:gd name="connsiteX184" fmla="*/ 1800582 w 3786142"/>
                  <a:gd name="connsiteY184" fmla="*/ 140152 h 668580"/>
                  <a:gd name="connsiteX185" fmla="*/ 1825220 w 3786142"/>
                  <a:gd name="connsiteY185" fmla="*/ 164357 h 668580"/>
                  <a:gd name="connsiteX186" fmla="*/ 1793762 w 3786142"/>
                  <a:gd name="connsiteY186" fmla="*/ 170587 h 668580"/>
                  <a:gd name="connsiteX187" fmla="*/ 1769122 w 3786142"/>
                  <a:gd name="connsiteY187" fmla="*/ 146381 h 668580"/>
                  <a:gd name="connsiteX188" fmla="*/ 1779749 w 3786142"/>
                  <a:gd name="connsiteY188" fmla="*/ 138254 h 668580"/>
                  <a:gd name="connsiteX189" fmla="*/ 3275719 w 3786142"/>
                  <a:gd name="connsiteY189" fmla="*/ 133526 h 668580"/>
                  <a:gd name="connsiteX190" fmla="*/ 3303160 w 3786142"/>
                  <a:gd name="connsiteY190" fmla="*/ 152951 h 668580"/>
                  <a:gd name="connsiteX191" fmla="*/ 3272865 w 3786142"/>
                  <a:gd name="connsiteY191" fmla="*/ 164851 h 668580"/>
                  <a:gd name="connsiteX192" fmla="*/ 3245425 w 3786142"/>
                  <a:gd name="connsiteY192" fmla="*/ 145426 h 668580"/>
                  <a:gd name="connsiteX193" fmla="*/ 3275719 w 3786142"/>
                  <a:gd name="connsiteY193" fmla="*/ 133526 h 668580"/>
                  <a:gd name="connsiteX194" fmla="*/ 1197893 w 3786142"/>
                  <a:gd name="connsiteY194" fmla="*/ 133526 h 668580"/>
                  <a:gd name="connsiteX195" fmla="*/ 1225334 w 3786142"/>
                  <a:gd name="connsiteY195" fmla="*/ 152951 h 668580"/>
                  <a:gd name="connsiteX196" fmla="*/ 1195039 w 3786142"/>
                  <a:gd name="connsiteY196" fmla="*/ 164851 h 668580"/>
                  <a:gd name="connsiteX197" fmla="*/ 1167598 w 3786142"/>
                  <a:gd name="connsiteY197" fmla="*/ 145426 h 668580"/>
                  <a:gd name="connsiteX198" fmla="*/ 1197893 w 3786142"/>
                  <a:gd name="connsiteY198" fmla="*/ 133526 h 668580"/>
                  <a:gd name="connsiteX199" fmla="*/ 2315095 w 3786142"/>
                  <a:gd name="connsiteY199" fmla="*/ 98173 h 668580"/>
                  <a:gd name="connsiteX200" fmla="*/ 2331690 w 3786142"/>
                  <a:gd name="connsiteY200" fmla="*/ 111161 h 668580"/>
                  <a:gd name="connsiteX201" fmla="*/ 2341201 w 3786142"/>
                  <a:gd name="connsiteY201" fmla="*/ 146172 h 668580"/>
                  <a:gd name="connsiteX202" fmla="*/ 2311950 w 3786142"/>
                  <a:gd name="connsiteY202" fmla="*/ 134698 h 668580"/>
                  <a:gd name="connsiteX203" fmla="*/ 2302439 w 3786142"/>
                  <a:gd name="connsiteY203" fmla="*/ 99687 h 668580"/>
                  <a:gd name="connsiteX204" fmla="*/ 2315095 w 3786142"/>
                  <a:gd name="connsiteY204" fmla="*/ 98173 h 668580"/>
                  <a:gd name="connsiteX205" fmla="*/ 1466359 w 3786142"/>
                  <a:gd name="connsiteY205" fmla="*/ 66560 h 668580"/>
                  <a:gd name="connsiteX206" fmla="*/ 1478383 w 3786142"/>
                  <a:gd name="connsiteY206" fmla="*/ 71122 h 668580"/>
                  <a:gd name="connsiteX207" fmla="*/ 1459822 w 3786142"/>
                  <a:gd name="connsiteY207" fmla="*/ 102129 h 668580"/>
                  <a:gd name="connsiteX208" fmla="*/ 1428087 w 3786142"/>
                  <a:gd name="connsiteY208" fmla="*/ 105847 h 668580"/>
                  <a:gd name="connsiteX209" fmla="*/ 1446648 w 3786142"/>
                  <a:gd name="connsiteY209" fmla="*/ 74841 h 668580"/>
                  <a:gd name="connsiteX210" fmla="*/ 1466359 w 3786142"/>
                  <a:gd name="connsiteY210" fmla="*/ 66560 h 668580"/>
                  <a:gd name="connsiteX211" fmla="*/ 2580619 w 3786142"/>
                  <a:gd name="connsiteY211" fmla="*/ 46661 h 668580"/>
                  <a:gd name="connsiteX212" fmla="*/ 2607281 w 3786142"/>
                  <a:gd name="connsiteY212" fmla="*/ 67577 h 668580"/>
                  <a:gd name="connsiteX213" fmla="*/ 2576559 w 3786142"/>
                  <a:gd name="connsiteY213" fmla="*/ 77793 h 668580"/>
                  <a:gd name="connsiteX214" fmla="*/ 2549899 w 3786142"/>
                  <a:gd name="connsiteY214" fmla="*/ 56877 h 668580"/>
                  <a:gd name="connsiteX215" fmla="*/ 2580619 w 3786142"/>
                  <a:gd name="connsiteY215" fmla="*/ 46661 h 668580"/>
                  <a:gd name="connsiteX216" fmla="*/ 2150511 w 3786142"/>
                  <a:gd name="connsiteY216" fmla="*/ 13632 h 668580"/>
                  <a:gd name="connsiteX217" fmla="*/ 2179530 w 3786142"/>
                  <a:gd name="connsiteY217" fmla="*/ 29436 h 668580"/>
                  <a:gd name="connsiteX218" fmla="*/ 2150473 w 3786142"/>
                  <a:gd name="connsiteY218" fmla="*/ 45141 h 668580"/>
                  <a:gd name="connsiteX219" fmla="*/ 2121453 w 3786142"/>
                  <a:gd name="connsiteY219" fmla="*/ 29336 h 668580"/>
                  <a:gd name="connsiteX220" fmla="*/ 2150511 w 3786142"/>
                  <a:gd name="connsiteY220" fmla="*/ 13632 h 668580"/>
                  <a:gd name="connsiteX221" fmla="*/ 1645302 w 3786142"/>
                  <a:gd name="connsiteY221" fmla="*/ 0 h 668580"/>
                  <a:gd name="connsiteX222" fmla="*/ 1649533 w 3786142"/>
                  <a:gd name="connsiteY222" fmla="*/ 9764 h 668580"/>
                  <a:gd name="connsiteX223" fmla="*/ 1618074 w 3786142"/>
                  <a:gd name="connsiteY223" fmla="*/ 15994 h 668580"/>
                  <a:gd name="connsiteX224" fmla="*/ 1599240 w 3786142"/>
                  <a:gd name="connsiteY224" fmla="*/ 5182 h 668580"/>
                  <a:gd name="connsiteX225" fmla="*/ 1599073 w 3786142"/>
                  <a:gd name="connsiteY225" fmla="*/ 4797 h 668580"/>
                  <a:gd name="connsiteX226" fmla="*/ 1608771 w 3786142"/>
                  <a:gd name="connsiteY226" fmla="*/ 3352 h 6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</a:cxnLst>
                <a:rect l="l" t="t" r="r" b="b"/>
                <a:pathLst>
                  <a:path w="3786142" h="668580">
                    <a:moveTo>
                      <a:pt x="171856" y="636807"/>
                    </a:moveTo>
                    <a:cubicBezTo>
                      <a:pt x="187799" y="638885"/>
                      <a:pt x="200085" y="647581"/>
                      <a:pt x="199297" y="656232"/>
                    </a:cubicBezTo>
                    <a:cubicBezTo>
                      <a:pt x="198507" y="664881"/>
                      <a:pt x="184945" y="670209"/>
                      <a:pt x="169001" y="668132"/>
                    </a:cubicBezTo>
                    <a:cubicBezTo>
                      <a:pt x="153058" y="666053"/>
                      <a:pt x="140772" y="657356"/>
                      <a:pt x="141561" y="648707"/>
                    </a:cubicBezTo>
                    <a:cubicBezTo>
                      <a:pt x="142349" y="640058"/>
                      <a:pt x="155913" y="634730"/>
                      <a:pt x="171856" y="636807"/>
                    </a:cubicBezTo>
                    <a:close/>
                    <a:moveTo>
                      <a:pt x="779901" y="595369"/>
                    </a:moveTo>
                    <a:cubicBezTo>
                      <a:pt x="785644" y="594696"/>
                      <a:pt x="790106" y="596164"/>
                      <a:pt x="791925" y="599932"/>
                    </a:cubicBezTo>
                    <a:cubicBezTo>
                      <a:pt x="795562" y="607466"/>
                      <a:pt x="787252" y="621349"/>
                      <a:pt x="773364" y="630938"/>
                    </a:cubicBezTo>
                    <a:cubicBezTo>
                      <a:pt x="759475" y="640527"/>
                      <a:pt x="745266" y="642192"/>
                      <a:pt x="741628" y="634657"/>
                    </a:cubicBezTo>
                    <a:cubicBezTo>
                      <a:pt x="737990" y="627122"/>
                      <a:pt x="746300" y="613239"/>
                      <a:pt x="760189" y="603650"/>
                    </a:cubicBezTo>
                    <a:cubicBezTo>
                      <a:pt x="767134" y="598856"/>
                      <a:pt x="774158" y="596042"/>
                      <a:pt x="779901" y="595369"/>
                    </a:cubicBezTo>
                    <a:close/>
                    <a:moveTo>
                      <a:pt x="1090138" y="595340"/>
                    </a:moveTo>
                    <a:cubicBezTo>
                      <a:pt x="1095908" y="595266"/>
                      <a:pt x="1100246" y="597191"/>
                      <a:pt x="1101784" y="601133"/>
                    </a:cubicBezTo>
                    <a:cubicBezTo>
                      <a:pt x="1104862" y="609018"/>
                      <a:pt x="1095574" y="621985"/>
                      <a:pt x="1081041" y="630094"/>
                    </a:cubicBezTo>
                    <a:cubicBezTo>
                      <a:pt x="1066508" y="638205"/>
                      <a:pt x="1052233" y="638387"/>
                      <a:pt x="1049156" y="630502"/>
                    </a:cubicBezTo>
                    <a:cubicBezTo>
                      <a:pt x="1046079" y="622618"/>
                      <a:pt x="1055365" y="609652"/>
                      <a:pt x="1069899" y="601542"/>
                    </a:cubicBezTo>
                    <a:cubicBezTo>
                      <a:pt x="1077166" y="597486"/>
                      <a:pt x="1084367" y="595414"/>
                      <a:pt x="1090138" y="595340"/>
                    </a:cubicBezTo>
                    <a:close/>
                    <a:moveTo>
                      <a:pt x="440322" y="569839"/>
                    </a:moveTo>
                    <a:cubicBezTo>
                      <a:pt x="446065" y="569166"/>
                      <a:pt x="450527" y="570634"/>
                      <a:pt x="452346" y="574402"/>
                    </a:cubicBezTo>
                    <a:cubicBezTo>
                      <a:pt x="455983" y="581937"/>
                      <a:pt x="447673" y="595819"/>
                      <a:pt x="433785" y="605408"/>
                    </a:cubicBezTo>
                    <a:cubicBezTo>
                      <a:pt x="419896" y="614998"/>
                      <a:pt x="405687" y="616662"/>
                      <a:pt x="402049" y="609127"/>
                    </a:cubicBezTo>
                    <a:cubicBezTo>
                      <a:pt x="398411" y="601592"/>
                      <a:pt x="406721" y="587710"/>
                      <a:pt x="420610" y="578121"/>
                    </a:cubicBezTo>
                    <a:cubicBezTo>
                      <a:pt x="427555" y="573326"/>
                      <a:pt x="434579" y="570513"/>
                      <a:pt x="440322" y="569839"/>
                    </a:cubicBezTo>
                    <a:close/>
                    <a:moveTo>
                      <a:pt x="3732223" y="543834"/>
                    </a:moveTo>
                    <a:lnTo>
                      <a:pt x="3733915" y="543988"/>
                    </a:lnTo>
                    <a:lnTo>
                      <a:pt x="3721618" y="552012"/>
                    </a:lnTo>
                    <a:lnTo>
                      <a:pt x="3721596" y="551961"/>
                    </a:lnTo>
                    <a:cubicBezTo>
                      <a:pt x="3722537" y="547759"/>
                      <a:pt x="3726529" y="544961"/>
                      <a:pt x="3732223" y="543834"/>
                    </a:cubicBezTo>
                    <a:close/>
                    <a:moveTo>
                      <a:pt x="17477" y="536384"/>
                    </a:moveTo>
                    <a:lnTo>
                      <a:pt x="21737" y="537175"/>
                    </a:lnTo>
                    <a:cubicBezTo>
                      <a:pt x="26295" y="543957"/>
                      <a:pt x="19854" y="559194"/>
                      <a:pt x="7352" y="571205"/>
                    </a:cubicBezTo>
                    <a:lnTo>
                      <a:pt x="0" y="575907"/>
                    </a:lnTo>
                    <a:lnTo>
                      <a:pt x="6959" y="549900"/>
                    </a:lnTo>
                    <a:close/>
                    <a:moveTo>
                      <a:pt x="2659758" y="482475"/>
                    </a:moveTo>
                    <a:cubicBezTo>
                      <a:pt x="2665512" y="482999"/>
                      <a:pt x="2672585" y="485631"/>
                      <a:pt x="2679614" y="490246"/>
                    </a:cubicBezTo>
                    <a:cubicBezTo>
                      <a:pt x="2693673" y="499475"/>
                      <a:pt x="2702231" y="513139"/>
                      <a:pt x="2698731" y="520766"/>
                    </a:cubicBezTo>
                    <a:cubicBezTo>
                      <a:pt x="2695229" y="528393"/>
                      <a:pt x="2680994" y="527096"/>
                      <a:pt x="2666935" y="517867"/>
                    </a:cubicBezTo>
                    <a:cubicBezTo>
                      <a:pt x="2652877" y="508638"/>
                      <a:pt x="2644319" y="494972"/>
                      <a:pt x="2647820" y="487346"/>
                    </a:cubicBezTo>
                    <a:cubicBezTo>
                      <a:pt x="2649570" y="483533"/>
                      <a:pt x="2654004" y="481950"/>
                      <a:pt x="2659758" y="482475"/>
                    </a:cubicBezTo>
                    <a:close/>
                    <a:moveTo>
                      <a:pt x="581932" y="482475"/>
                    </a:moveTo>
                    <a:cubicBezTo>
                      <a:pt x="587686" y="482999"/>
                      <a:pt x="594759" y="485631"/>
                      <a:pt x="601788" y="490246"/>
                    </a:cubicBezTo>
                    <a:cubicBezTo>
                      <a:pt x="615847" y="499475"/>
                      <a:pt x="624404" y="513139"/>
                      <a:pt x="620903" y="520766"/>
                    </a:cubicBezTo>
                    <a:cubicBezTo>
                      <a:pt x="617402" y="528393"/>
                      <a:pt x="603167" y="527096"/>
                      <a:pt x="589109" y="517867"/>
                    </a:cubicBezTo>
                    <a:cubicBezTo>
                      <a:pt x="575049" y="508638"/>
                      <a:pt x="566491" y="494972"/>
                      <a:pt x="569992" y="487346"/>
                    </a:cubicBezTo>
                    <a:cubicBezTo>
                      <a:pt x="571743" y="483533"/>
                      <a:pt x="576177" y="481950"/>
                      <a:pt x="581932" y="482475"/>
                    </a:cubicBezTo>
                    <a:close/>
                    <a:moveTo>
                      <a:pt x="3019007" y="441638"/>
                    </a:moveTo>
                    <a:cubicBezTo>
                      <a:pt x="3024720" y="442619"/>
                      <a:pt x="3028761" y="445315"/>
                      <a:pt x="3029778" y="449491"/>
                    </a:cubicBezTo>
                    <a:cubicBezTo>
                      <a:pt x="3031812" y="457844"/>
                      <a:pt x="3020979" y="468964"/>
                      <a:pt x="3005581" y="474326"/>
                    </a:cubicBezTo>
                    <a:cubicBezTo>
                      <a:pt x="2990183" y="479688"/>
                      <a:pt x="2976051" y="477262"/>
                      <a:pt x="2974017" y="468908"/>
                    </a:cubicBezTo>
                    <a:cubicBezTo>
                      <a:pt x="2971983" y="460555"/>
                      <a:pt x="2982817" y="449435"/>
                      <a:pt x="2998214" y="444073"/>
                    </a:cubicBezTo>
                    <a:cubicBezTo>
                      <a:pt x="3005913" y="441392"/>
                      <a:pt x="3013297" y="440658"/>
                      <a:pt x="3019007" y="441638"/>
                    </a:cubicBezTo>
                    <a:close/>
                    <a:moveTo>
                      <a:pt x="941181" y="441638"/>
                    </a:moveTo>
                    <a:cubicBezTo>
                      <a:pt x="946893" y="442619"/>
                      <a:pt x="950935" y="445315"/>
                      <a:pt x="951952" y="449491"/>
                    </a:cubicBezTo>
                    <a:cubicBezTo>
                      <a:pt x="953986" y="457844"/>
                      <a:pt x="943153" y="468964"/>
                      <a:pt x="927755" y="474326"/>
                    </a:cubicBezTo>
                    <a:cubicBezTo>
                      <a:pt x="912357" y="479688"/>
                      <a:pt x="898225" y="477262"/>
                      <a:pt x="896191" y="468908"/>
                    </a:cubicBezTo>
                    <a:cubicBezTo>
                      <a:pt x="894157" y="460555"/>
                      <a:pt x="904990" y="449435"/>
                      <a:pt x="920388" y="444073"/>
                    </a:cubicBezTo>
                    <a:cubicBezTo>
                      <a:pt x="928087" y="441392"/>
                      <a:pt x="935469" y="440658"/>
                      <a:pt x="941181" y="441638"/>
                    </a:cubicBezTo>
                    <a:close/>
                    <a:moveTo>
                      <a:pt x="3378007" y="437274"/>
                    </a:moveTo>
                    <a:cubicBezTo>
                      <a:pt x="3383750" y="436602"/>
                      <a:pt x="3388212" y="438069"/>
                      <a:pt x="3390030" y="441837"/>
                    </a:cubicBezTo>
                    <a:cubicBezTo>
                      <a:pt x="3393669" y="449372"/>
                      <a:pt x="3385359" y="463254"/>
                      <a:pt x="3371469" y="472843"/>
                    </a:cubicBezTo>
                    <a:cubicBezTo>
                      <a:pt x="3357581" y="482433"/>
                      <a:pt x="3343373" y="484097"/>
                      <a:pt x="3339734" y="476562"/>
                    </a:cubicBezTo>
                    <a:cubicBezTo>
                      <a:pt x="3336097" y="469027"/>
                      <a:pt x="3344406" y="455145"/>
                      <a:pt x="3358295" y="445556"/>
                    </a:cubicBezTo>
                    <a:cubicBezTo>
                      <a:pt x="3365240" y="440761"/>
                      <a:pt x="3372264" y="437948"/>
                      <a:pt x="3378007" y="437274"/>
                    </a:cubicBezTo>
                    <a:close/>
                    <a:moveTo>
                      <a:pt x="1300181" y="437274"/>
                    </a:moveTo>
                    <a:cubicBezTo>
                      <a:pt x="1305923" y="436602"/>
                      <a:pt x="1310385" y="438069"/>
                      <a:pt x="1312204" y="441837"/>
                    </a:cubicBezTo>
                    <a:cubicBezTo>
                      <a:pt x="1315842" y="449372"/>
                      <a:pt x="1307532" y="463254"/>
                      <a:pt x="1293643" y="472843"/>
                    </a:cubicBezTo>
                    <a:cubicBezTo>
                      <a:pt x="1279754" y="482433"/>
                      <a:pt x="1265546" y="484097"/>
                      <a:pt x="1261908" y="476562"/>
                    </a:cubicBezTo>
                    <a:cubicBezTo>
                      <a:pt x="1258270" y="469027"/>
                      <a:pt x="1266580" y="455145"/>
                      <a:pt x="1280469" y="445556"/>
                    </a:cubicBezTo>
                    <a:cubicBezTo>
                      <a:pt x="1287413" y="440761"/>
                      <a:pt x="1294438" y="437948"/>
                      <a:pt x="1300181" y="437274"/>
                    </a:cubicBezTo>
                    <a:close/>
                    <a:moveTo>
                      <a:pt x="213306" y="386990"/>
                    </a:moveTo>
                    <a:lnTo>
                      <a:pt x="232408" y="395082"/>
                    </a:lnTo>
                    <a:cubicBezTo>
                      <a:pt x="237233" y="398867"/>
                      <a:pt x="239937" y="403357"/>
                      <a:pt x="239377" y="407655"/>
                    </a:cubicBezTo>
                    <a:cubicBezTo>
                      <a:pt x="238255" y="416252"/>
                      <a:pt x="224501" y="420827"/>
                      <a:pt x="208655" y="417872"/>
                    </a:cubicBezTo>
                    <a:cubicBezTo>
                      <a:pt x="200732" y="416394"/>
                      <a:pt x="193786" y="413315"/>
                      <a:pt x="188962" y="409529"/>
                    </a:cubicBezTo>
                    <a:lnTo>
                      <a:pt x="184970" y="402327"/>
                    </a:lnTo>
                    <a:close/>
                    <a:moveTo>
                      <a:pt x="2290541" y="386739"/>
                    </a:moveTo>
                    <a:cubicBezTo>
                      <a:pt x="2306388" y="389694"/>
                      <a:pt x="2318324" y="399059"/>
                      <a:pt x="2317203" y="407655"/>
                    </a:cubicBezTo>
                    <a:cubicBezTo>
                      <a:pt x="2316083" y="416252"/>
                      <a:pt x="2302328" y="420827"/>
                      <a:pt x="2286481" y="417872"/>
                    </a:cubicBezTo>
                    <a:cubicBezTo>
                      <a:pt x="2270635" y="414917"/>
                      <a:pt x="2258698" y="405552"/>
                      <a:pt x="2259820" y="396956"/>
                    </a:cubicBezTo>
                    <a:cubicBezTo>
                      <a:pt x="2260941" y="388359"/>
                      <a:pt x="2274695" y="383784"/>
                      <a:pt x="2290541" y="386739"/>
                    </a:cubicBezTo>
                    <a:close/>
                    <a:moveTo>
                      <a:pt x="1927557" y="386739"/>
                    </a:moveTo>
                    <a:cubicBezTo>
                      <a:pt x="1943404" y="389694"/>
                      <a:pt x="1955340" y="399059"/>
                      <a:pt x="1954220" y="407655"/>
                    </a:cubicBezTo>
                    <a:cubicBezTo>
                      <a:pt x="1953099" y="416252"/>
                      <a:pt x="1939345" y="420827"/>
                      <a:pt x="1923498" y="417872"/>
                    </a:cubicBezTo>
                    <a:cubicBezTo>
                      <a:pt x="1907652" y="414917"/>
                      <a:pt x="1895715" y="405552"/>
                      <a:pt x="1896837" y="396956"/>
                    </a:cubicBezTo>
                    <a:cubicBezTo>
                      <a:pt x="1897957" y="388359"/>
                      <a:pt x="1911712" y="383784"/>
                      <a:pt x="1927557" y="386739"/>
                    </a:cubicBezTo>
                    <a:close/>
                    <a:moveTo>
                      <a:pt x="2816703" y="367239"/>
                    </a:moveTo>
                    <a:cubicBezTo>
                      <a:pt x="2822415" y="368220"/>
                      <a:pt x="2826457" y="370916"/>
                      <a:pt x="2827473" y="375092"/>
                    </a:cubicBezTo>
                    <a:cubicBezTo>
                      <a:pt x="2829508" y="383445"/>
                      <a:pt x="2818675" y="394565"/>
                      <a:pt x="2803277" y="399927"/>
                    </a:cubicBezTo>
                    <a:cubicBezTo>
                      <a:pt x="2787879" y="405288"/>
                      <a:pt x="2773747" y="402863"/>
                      <a:pt x="2771713" y="394509"/>
                    </a:cubicBezTo>
                    <a:cubicBezTo>
                      <a:pt x="2769679" y="386156"/>
                      <a:pt x="2780512" y="375036"/>
                      <a:pt x="2795910" y="369674"/>
                    </a:cubicBezTo>
                    <a:cubicBezTo>
                      <a:pt x="2803609" y="366993"/>
                      <a:pt x="2810991" y="366260"/>
                      <a:pt x="2816703" y="367239"/>
                    </a:cubicBezTo>
                    <a:close/>
                    <a:moveTo>
                      <a:pt x="738877" y="367239"/>
                    </a:moveTo>
                    <a:cubicBezTo>
                      <a:pt x="744589" y="368220"/>
                      <a:pt x="748630" y="370916"/>
                      <a:pt x="749647" y="375092"/>
                    </a:cubicBezTo>
                    <a:cubicBezTo>
                      <a:pt x="751681" y="383445"/>
                      <a:pt x="740848" y="394565"/>
                      <a:pt x="725450" y="399927"/>
                    </a:cubicBezTo>
                    <a:cubicBezTo>
                      <a:pt x="710052" y="405288"/>
                      <a:pt x="695921" y="402863"/>
                      <a:pt x="693886" y="394509"/>
                    </a:cubicBezTo>
                    <a:cubicBezTo>
                      <a:pt x="691852" y="386156"/>
                      <a:pt x="702685" y="375036"/>
                      <a:pt x="718083" y="369674"/>
                    </a:cubicBezTo>
                    <a:cubicBezTo>
                      <a:pt x="725783" y="366993"/>
                      <a:pt x="733165" y="366260"/>
                      <a:pt x="738877" y="367239"/>
                    </a:cubicBezTo>
                    <a:close/>
                    <a:moveTo>
                      <a:pt x="3745292" y="335188"/>
                    </a:moveTo>
                    <a:lnTo>
                      <a:pt x="3758320" y="336374"/>
                    </a:lnTo>
                    <a:lnTo>
                      <a:pt x="3786142" y="364825"/>
                    </a:lnTo>
                    <a:lnTo>
                      <a:pt x="3780137" y="369418"/>
                    </a:lnTo>
                    <a:cubicBezTo>
                      <a:pt x="3774444" y="370546"/>
                      <a:pt x="3767050" y="370002"/>
                      <a:pt x="3759304" y="367520"/>
                    </a:cubicBezTo>
                    <a:cubicBezTo>
                      <a:pt x="3743813" y="362556"/>
                      <a:pt x="3732782" y="351719"/>
                      <a:pt x="3734665" y="343315"/>
                    </a:cubicBezTo>
                    <a:cubicBezTo>
                      <a:pt x="3735607" y="339113"/>
                      <a:pt x="3739599" y="336315"/>
                      <a:pt x="3745292" y="335188"/>
                    </a:cubicBezTo>
                    <a:close/>
                    <a:moveTo>
                      <a:pt x="1667465" y="335188"/>
                    </a:moveTo>
                    <a:cubicBezTo>
                      <a:pt x="1673158" y="334059"/>
                      <a:pt x="1680552" y="334603"/>
                      <a:pt x="1688298" y="337085"/>
                    </a:cubicBezTo>
                    <a:cubicBezTo>
                      <a:pt x="1703788" y="342048"/>
                      <a:pt x="1714819" y="352886"/>
                      <a:pt x="1712936" y="361291"/>
                    </a:cubicBezTo>
                    <a:cubicBezTo>
                      <a:pt x="1711053" y="369695"/>
                      <a:pt x="1696968" y="372484"/>
                      <a:pt x="1681478" y="367520"/>
                    </a:cubicBezTo>
                    <a:cubicBezTo>
                      <a:pt x="1665987" y="362556"/>
                      <a:pt x="1654955" y="351719"/>
                      <a:pt x="1656838" y="343315"/>
                    </a:cubicBezTo>
                    <a:cubicBezTo>
                      <a:pt x="1657779" y="339113"/>
                      <a:pt x="1661772" y="336315"/>
                      <a:pt x="1667465" y="335188"/>
                    </a:cubicBezTo>
                    <a:close/>
                    <a:moveTo>
                      <a:pt x="3203403" y="328400"/>
                    </a:moveTo>
                    <a:cubicBezTo>
                      <a:pt x="3209115" y="329381"/>
                      <a:pt x="3213157" y="332077"/>
                      <a:pt x="3214173" y="336253"/>
                    </a:cubicBezTo>
                    <a:cubicBezTo>
                      <a:pt x="3216208" y="344606"/>
                      <a:pt x="3205375" y="355727"/>
                      <a:pt x="3189977" y="361088"/>
                    </a:cubicBezTo>
                    <a:cubicBezTo>
                      <a:pt x="3174579" y="366449"/>
                      <a:pt x="3160447" y="364024"/>
                      <a:pt x="3158413" y="355670"/>
                    </a:cubicBezTo>
                    <a:cubicBezTo>
                      <a:pt x="3156379" y="347317"/>
                      <a:pt x="3167212" y="336197"/>
                      <a:pt x="3182610" y="330835"/>
                    </a:cubicBezTo>
                    <a:cubicBezTo>
                      <a:pt x="3190309" y="328154"/>
                      <a:pt x="3197691" y="327421"/>
                      <a:pt x="3203403" y="328400"/>
                    </a:cubicBezTo>
                    <a:close/>
                    <a:moveTo>
                      <a:pt x="1125577" y="328400"/>
                    </a:moveTo>
                    <a:cubicBezTo>
                      <a:pt x="1131288" y="329381"/>
                      <a:pt x="1135330" y="332077"/>
                      <a:pt x="1136347" y="336253"/>
                    </a:cubicBezTo>
                    <a:cubicBezTo>
                      <a:pt x="1138381" y="344606"/>
                      <a:pt x="1127548" y="355727"/>
                      <a:pt x="1112150" y="361088"/>
                    </a:cubicBezTo>
                    <a:cubicBezTo>
                      <a:pt x="1096752" y="366449"/>
                      <a:pt x="1082621" y="364024"/>
                      <a:pt x="1080586" y="355670"/>
                    </a:cubicBezTo>
                    <a:cubicBezTo>
                      <a:pt x="1078552" y="347317"/>
                      <a:pt x="1089385" y="336197"/>
                      <a:pt x="1104783" y="330835"/>
                    </a:cubicBezTo>
                    <a:cubicBezTo>
                      <a:pt x="1112483" y="328154"/>
                      <a:pt x="1119865" y="327421"/>
                      <a:pt x="1125577" y="328400"/>
                    </a:cubicBezTo>
                    <a:close/>
                    <a:moveTo>
                      <a:pt x="3562403" y="324037"/>
                    </a:moveTo>
                    <a:cubicBezTo>
                      <a:pt x="3568145" y="323363"/>
                      <a:pt x="3572607" y="324832"/>
                      <a:pt x="3574426" y="328599"/>
                    </a:cubicBezTo>
                    <a:cubicBezTo>
                      <a:pt x="3578064" y="336134"/>
                      <a:pt x="3569755" y="350016"/>
                      <a:pt x="3555865" y="359606"/>
                    </a:cubicBezTo>
                    <a:cubicBezTo>
                      <a:pt x="3541976" y="369195"/>
                      <a:pt x="3527768" y="370859"/>
                      <a:pt x="3524130" y="363324"/>
                    </a:cubicBezTo>
                    <a:cubicBezTo>
                      <a:pt x="3520492" y="355789"/>
                      <a:pt x="3528802" y="341907"/>
                      <a:pt x="3542691" y="332318"/>
                    </a:cubicBezTo>
                    <a:cubicBezTo>
                      <a:pt x="3549635" y="327523"/>
                      <a:pt x="3556660" y="324710"/>
                      <a:pt x="3562403" y="324037"/>
                    </a:cubicBezTo>
                    <a:close/>
                    <a:moveTo>
                      <a:pt x="1484576" y="324037"/>
                    </a:moveTo>
                    <a:cubicBezTo>
                      <a:pt x="1490319" y="323363"/>
                      <a:pt x="1494781" y="324832"/>
                      <a:pt x="1496600" y="328599"/>
                    </a:cubicBezTo>
                    <a:cubicBezTo>
                      <a:pt x="1500237" y="336134"/>
                      <a:pt x="1491927" y="350016"/>
                      <a:pt x="1478039" y="359606"/>
                    </a:cubicBezTo>
                    <a:cubicBezTo>
                      <a:pt x="1464149" y="369195"/>
                      <a:pt x="1449941" y="370859"/>
                      <a:pt x="1446303" y="363324"/>
                    </a:cubicBezTo>
                    <a:cubicBezTo>
                      <a:pt x="1442665" y="355789"/>
                      <a:pt x="1450974" y="341907"/>
                      <a:pt x="1464864" y="332318"/>
                    </a:cubicBezTo>
                    <a:cubicBezTo>
                      <a:pt x="1471809" y="327523"/>
                      <a:pt x="1478833" y="324710"/>
                      <a:pt x="1484576" y="324037"/>
                    </a:cubicBezTo>
                    <a:close/>
                    <a:moveTo>
                      <a:pt x="421195" y="289767"/>
                    </a:moveTo>
                    <a:lnTo>
                      <a:pt x="423772" y="294418"/>
                    </a:lnTo>
                    <a:cubicBezTo>
                      <a:pt x="422651" y="303014"/>
                      <a:pt x="408896" y="307590"/>
                      <a:pt x="393050" y="304634"/>
                    </a:cubicBezTo>
                    <a:lnTo>
                      <a:pt x="387880" y="302444"/>
                    </a:lnTo>
                    <a:close/>
                    <a:moveTo>
                      <a:pt x="2672827" y="273829"/>
                    </a:moveTo>
                    <a:cubicBezTo>
                      <a:pt x="2678581" y="274353"/>
                      <a:pt x="2685655" y="276986"/>
                      <a:pt x="2692683" y="281600"/>
                    </a:cubicBezTo>
                    <a:cubicBezTo>
                      <a:pt x="2706743" y="290828"/>
                      <a:pt x="2715301" y="304493"/>
                      <a:pt x="2711800" y="312120"/>
                    </a:cubicBezTo>
                    <a:cubicBezTo>
                      <a:pt x="2708299" y="319747"/>
                      <a:pt x="2694064" y="318450"/>
                      <a:pt x="2680005" y="309221"/>
                    </a:cubicBezTo>
                    <a:cubicBezTo>
                      <a:pt x="2665946" y="299992"/>
                      <a:pt x="2657388" y="286327"/>
                      <a:pt x="2660889" y="278700"/>
                    </a:cubicBezTo>
                    <a:cubicBezTo>
                      <a:pt x="2662639" y="274887"/>
                      <a:pt x="2667073" y="273304"/>
                      <a:pt x="2672827" y="273829"/>
                    </a:cubicBezTo>
                    <a:close/>
                    <a:moveTo>
                      <a:pt x="595001" y="273829"/>
                    </a:moveTo>
                    <a:cubicBezTo>
                      <a:pt x="600754" y="274353"/>
                      <a:pt x="607828" y="276986"/>
                      <a:pt x="614857" y="281600"/>
                    </a:cubicBezTo>
                    <a:cubicBezTo>
                      <a:pt x="628916" y="290828"/>
                      <a:pt x="637474" y="304493"/>
                      <a:pt x="633972" y="312120"/>
                    </a:cubicBezTo>
                    <a:cubicBezTo>
                      <a:pt x="630471" y="319747"/>
                      <a:pt x="616236" y="318450"/>
                      <a:pt x="602178" y="309221"/>
                    </a:cubicBezTo>
                    <a:cubicBezTo>
                      <a:pt x="588119" y="299992"/>
                      <a:pt x="579561" y="286327"/>
                      <a:pt x="583062" y="278700"/>
                    </a:cubicBezTo>
                    <a:cubicBezTo>
                      <a:pt x="584813" y="274887"/>
                      <a:pt x="589247" y="273304"/>
                      <a:pt x="595001" y="273829"/>
                    </a:cubicBezTo>
                    <a:close/>
                    <a:moveTo>
                      <a:pt x="2474937" y="273502"/>
                    </a:moveTo>
                    <a:cubicBezTo>
                      <a:pt x="2490783" y="276456"/>
                      <a:pt x="2502719" y="285821"/>
                      <a:pt x="2501599" y="294418"/>
                    </a:cubicBezTo>
                    <a:cubicBezTo>
                      <a:pt x="2500478" y="303014"/>
                      <a:pt x="2486723" y="307590"/>
                      <a:pt x="2470877" y="304634"/>
                    </a:cubicBezTo>
                    <a:cubicBezTo>
                      <a:pt x="2455031" y="301679"/>
                      <a:pt x="2443094" y="292315"/>
                      <a:pt x="2444215" y="283718"/>
                    </a:cubicBezTo>
                    <a:cubicBezTo>
                      <a:pt x="2445336" y="275121"/>
                      <a:pt x="2459091" y="270546"/>
                      <a:pt x="2474937" y="273502"/>
                    </a:cubicBezTo>
                    <a:close/>
                    <a:moveTo>
                      <a:pt x="2111953" y="273502"/>
                    </a:moveTo>
                    <a:cubicBezTo>
                      <a:pt x="2127800" y="276456"/>
                      <a:pt x="2139736" y="285821"/>
                      <a:pt x="2138615" y="294418"/>
                    </a:cubicBezTo>
                    <a:cubicBezTo>
                      <a:pt x="2137495" y="303014"/>
                      <a:pt x="2123740" y="307590"/>
                      <a:pt x="2107893" y="304634"/>
                    </a:cubicBezTo>
                    <a:cubicBezTo>
                      <a:pt x="2092047" y="301679"/>
                      <a:pt x="2080111" y="292315"/>
                      <a:pt x="2081232" y="283718"/>
                    </a:cubicBezTo>
                    <a:cubicBezTo>
                      <a:pt x="2082353" y="275121"/>
                      <a:pt x="2096107" y="270546"/>
                      <a:pt x="2111953" y="273502"/>
                    </a:cubicBezTo>
                    <a:close/>
                    <a:moveTo>
                      <a:pt x="3001100" y="254001"/>
                    </a:moveTo>
                    <a:cubicBezTo>
                      <a:pt x="3006812" y="254982"/>
                      <a:pt x="3010854" y="257678"/>
                      <a:pt x="3011870" y="261854"/>
                    </a:cubicBezTo>
                    <a:cubicBezTo>
                      <a:pt x="3013905" y="270207"/>
                      <a:pt x="3003072" y="281328"/>
                      <a:pt x="2987673" y="286689"/>
                    </a:cubicBezTo>
                    <a:cubicBezTo>
                      <a:pt x="2972276" y="292050"/>
                      <a:pt x="2958143" y="289626"/>
                      <a:pt x="2956109" y="281271"/>
                    </a:cubicBezTo>
                    <a:cubicBezTo>
                      <a:pt x="2954075" y="272918"/>
                      <a:pt x="2964909" y="261798"/>
                      <a:pt x="2980306" y="256437"/>
                    </a:cubicBezTo>
                    <a:cubicBezTo>
                      <a:pt x="2988006" y="253755"/>
                      <a:pt x="2995387" y="253022"/>
                      <a:pt x="3001100" y="254001"/>
                    </a:cubicBezTo>
                    <a:close/>
                    <a:moveTo>
                      <a:pt x="923273" y="254001"/>
                    </a:moveTo>
                    <a:cubicBezTo>
                      <a:pt x="928986" y="254982"/>
                      <a:pt x="933026" y="257678"/>
                      <a:pt x="934044" y="261854"/>
                    </a:cubicBezTo>
                    <a:cubicBezTo>
                      <a:pt x="936078" y="270207"/>
                      <a:pt x="925244" y="281328"/>
                      <a:pt x="909847" y="286689"/>
                    </a:cubicBezTo>
                    <a:cubicBezTo>
                      <a:pt x="894448" y="292050"/>
                      <a:pt x="880317" y="289626"/>
                      <a:pt x="878283" y="281271"/>
                    </a:cubicBezTo>
                    <a:cubicBezTo>
                      <a:pt x="876249" y="272918"/>
                      <a:pt x="887081" y="261798"/>
                      <a:pt x="902480" y="256437"/>
                    </a:cubicBezTo>
                    <a:cubicBezTo>
                      <a:pt x="910179" y="253755"/>
                      <a:pt x="917561" y="253022"/>
                      <a:pt x="923273" y="254001"/>
                    </a:cubicBezTo>
                    <a:close/>
                    <a:moveTo>
                      <a:pt x="841623" y="152107"/>
                    </a:moveTo>
                    <a:lnTo>
                      <a:pt x="842088" y="152446"/>
                    </a:lnTo>
                    <a:cubicBezTo>
                      <a:pt x="844122" y="160799"/>
                      <a:pt x="833288" y="171919"/>
                      <a:pt x="817891" y="177280"/>
                    </a:cubicBezTo>
                    <a:cubicBezTo>
                      <a:pt x="802492" y="182642"/>
                      <a:pt x="788361" y="180217"/>
                      <a:pt x="786327" y="171862"/>
                    </a:cubicBezTo>
                    <a:lnTo>
                      <a:pt x="788118" y="167503"/>
                    </a:lnTo>
                    <a:close/>
                    <a:moveTo>
                      <a:pt x="2909144" y="144593"/>
                    </a:moveTo>
                    <a:cubicBezTo>
                      <a:pt x="2914856" y="145574"/>
                      <a:pt x="2918898" y="148269"/>
                      <a:pt x="2919914" y="152446"/>
                    </a:cubicBezTo>
                    <a:cubicBezTo>
                      <a:pt x="2921949" y="160799"/>
                      <a:pt x="2911116" y="171919"/>
                      <a:pt x="2895717" y="177280"/>
                    </a:cubicBezTo>
                    <a:cubicBezTo>
                      <a:pt x="2880320" y="182642"/>
                      <a:pt x="2866187" y="180217"/>
                      <a:pt x="2864153" y="171862"/>
                    </a:cubicBezTo>
                    <a:cubicBezTo>
                      <a:pt x="2862119" y="163509"/>
                      <a:pt x="2872953" y="152389"/>
                      <a:pt x="2888350" y="147028"/>
                    </a:cubicBezTo>
                    <a:cubicBezTo>
                      <a:pt x="2896050" y="144346"/>
                      <a:pt x="2903433" y="143613"/>
                      <a:pt x="2909144" y="144593"/>
                    </a:cubicBezTo>
                    <a:close/>
                    <a:moveTo>
                      <a:pt x="1779749" y="138254"/>
                    </a:moveTo>
                    <a:cubicBezTo>
                      <a:pt x="1785442" y="137126"/>
                      <a:pt x="1792836" y="137669"/>
                      <a:pt x="1800582" y="140152"/>
                    </a:cubicBezTo>
                    <a:cubicBezTo>
                      <a:pt x="1816072" y="145116"/>
                      <a:pt x="1827103" y="155953"/>
                      <a:pt x="1825220" y="164357"/>
                    </a:cubicBezTo>
                    <a:cubicBezTo>
                      <a:pt x="1823337" y="172761"/>
                      <a:pt x="1809253" y="175550"/>
                      <a:pt x="1793762" y="170587"/>
                    </a:cubicBezTo>
                    <a:cubicBezTo>
                      <a:pt x="1778271" y="165623"/>
                      <a:pt x="1767239" y="154786"/>
                      <a:pt x="1769122" y="146381"/>
                    </a:cubicBezTo>
                    <a:cubicBezTo>
                      <a:pt x="1770063" y="142179"/>
                      <a:pt x="1774056" y="139381"/>
                      <a:pt x="1779749" y="138254"/>
                    </a:cubicBezTo>
                    <a:close/>
                    <a:moveTo>
                      <a:pt x="3275719" y="133526"/>
                    </a:moveTo>
                    <a:cubicBezTo>
                      <a:pt x="3291663" y="135604"/>
                      <a:pt x="3303949" y="144302"/>
                      <a:pt x="3303160" y="152951"/>
                    </a:cubicBezTo>
                    <a:cubicBezTo>
                      <a:pt x="3302372" y="161600"/>
                      <a:pt x="3288808" y="166928"/>
                      <a:pt x="3272865" y="164851"/>
                    </a:cubicBezTo>
                    <a:cubicBezTo>
                      <a:pt x="3256922" y="162772"/>
                      <a:pt x="3244637" y="154075"/>
                      <a:pt x="3245425" y="145426"/>
                    </a:cubicBezTo>
                    <a:cubicBezTo>
                      <a:pt x="3246213" y="136777"/>
                      <a:pt x="3259776" y="131449"/>
                      <a:pt x="3275719" y="133526"/>
                    </a:cubicBezTo>
                    <a:close/>
                    <a:moveTo>
                      <a:pt x="1197893" y="133526"/>
                    </a:moveTo>
                    <a:cubicBezTo>
                      <a:pt x="1213837" y="135604"/>
                      <a:pt x="1226122" y="144302"/>
                      <a:pt x="1225334" y="152951"/>
                    </a:cubicBezTo>
                    <a:cubicBezTo>
                      <a:pt x="1224545" y="161600"/>
                      <a:pt x="1210982" y="166928"/>
                      <a:pt x="1195039" y="164851"/>
                    </a:cubicBezTo>
                    <a:cubicBezTo>
                      <a:pt x="1179095" y="162772"/>
                      <a:pt x="1166810" y="154075"/>
                      <a:pt x="1167598" y="145426"/>
                    </a:cubicBezTo>
                    <a:cubicBezTo>
                      <a:pt x="1168386" y="136777"/>
                      <a:pt x="1181950" y="131449"/>
                      <a:pt x="1197893" y="133526"/>
                    </a:cubicBezTo>
                    <a:close/>
                    <a:moveTo>
                      <a:pt x="2315095" y="98173"/>
                    </a:moveTo>
                    <a:cubicBezTo>
                      <a:pt x="2320388" y="100249"/>
                      <a:pt x="2326337" y="104743"/>
                      <a:pt x="2331690" y="111161"/>
                    </a:cubicBezTo>
                    <a:cubicBezTo>
                      <a:pt x="2342394" y="123999"/>
                      <a:pt x="2346653" y="139672"/>
                      <a:pt x="2341201" y="146172"/>
                    </a:cubicBezTo>
                    <a:cubicBezTo>
                      <a:pt x="2335750" y="152673"/>
                      <a:pt x="2322654" y="147536"/>
                      <a:pt x="2311950" y="134698"/>
                    </a:cubicBezTo>
                    <a:cubicBezTo>
                      <a:pt x="2301246" y="121862"/>
                      <a:pt x="2296988" y="106187"/>
                      <a:pt x="2302439" y="99687"/>
                    </a:cubicBezTo>
                    <a:cubicBezTo>
                      <a:pt x="2305165" y="96436"/>
                      <a:pt x="2309801" y="96097"/>
                      <a:pt x="2315095" y="98173"/>
                    </a:cubicBezTo>
                    <a:close/>
                    <a:moveTo>
                      <a:pt x="1466359" y="66560"/>
                    </a:moveTo>
                    <a:cubicBezTo>
                      <a:pt x="1472102" y="65886"/>
                      <a:pt x="1476563" y="67355"/>
                      <a:pt x="1478383" y="71122"/>
                    </a:cubicBezTo>
                    <a:cubicBezTo>
                      <a:pt x="1482020" y="78657"/>
                      <a:pt x="1473711" y="92539"/>
                      <a:pt x="1459822" y="102129"/>
                    </a:cubicBezTo>
                    <a:cubicBezTo>
                      <a:pt x="1445932" y="111718"/>
                      <a:pt x="1431724" y="113382"/>
                      <a:pt x="1428087" y="105847"/>
                    </a:cubicBezTo>
                    <a:cubicBezTo>
                      <a:pt x="1424448" y="98312"/>
                      <a:pt x="1432758" y="84430"/>
                      <a:pt x="1446648" y="74841"/>
                    </a:cubicBezTo>
                    <a:cubicBezTo>
                      <a:pt x="1453592" y="70046"/>
                      <a:pt x="1460617" y="67233"/>
                      <a:pt x="1466359" y="66560"/>
                    </a:cubicBezTo>
                    <a:close/>
                    <a:moveTo>
                      <a:pt x="2580619" y="46661"/>
                    </a:moveTo>
                    <a:cubicBezTo>
                      <a:pt x="2596466" y="49615"/>
                      <a:pt x="2608402" y="58980"/>
                      <a:pt x="2607281" y="67577"/>
                    </a:cubicBezTo>
                    <a:cubicBezTo>
                      <a:pt x="2606161" y="76173"/>
                      <a:pt x="2592406" y="80748"/>
                      <a:pt x="2576559" y="77793"/>
                    </a:cubicBezTo>
                    <a:cubicBezTo>
                      <a:pt x="2560714" y="74838"/>
                      <a:pt x="2548777" y="65473"/>
                      <a:pt x="2549899" y="56877"/>
                    </a:cubicBezTo>
                    <a:cubicBezTo>
                      <a:pt x="2551019" y="48280"/>
                      <a:pt x="2564774" y="43705"/>
                      <a:pt x="2580619" y="46661"/>
                    </a:cubicBezTo>
                    <a:close/>
                    <a:moveTo>
                      <a:pt x="2150511" y="13632"/>
                    </a:moveTo>
                    <a:cubicBezTo>
                      <a:pt x="2166548" y="13659"/>
                      <a:pt x="2179541" y="20736"/>
                      <a:pt x="2179530" y="29436"/>
                    </a:cubicBezTo>
                    <a:cubicBezTo>
                      <a:pt x="2179519" y="38137"/>
                      <a:pt x="2166511" y="45168"/>
                      <a:pt x="2150473" y="45141"/>
                    </a:cubicBezTo>
                    <a:cubicBezTo>
                      <a:pt x="2134435" y="45114"/>
                      <a:pt x="2121443" y="38037"/>
                      <a:pt x="2121453" y="29336"/>
                    </a:cubicBezTo>
                    <a:cubicBezTo>
                      <a:pt x="2121463" y="20636"/>
                      <a:pt x="2134473" y="13605"/>
                      <a:pt x="2150511" y="13632"/>
                    </a:cubicBezTo>
                    <a:close/>
                    <a:moveTo>
                      <a:pt x="1645302" y="0"/>
                    </a:moveTo>
                    <a:lnTo>
                      <a:pt x="1649533" y="9764"/>
                    </a:lnTo>
                    <a:cubicBezTo>
                      <a:pt x="1647650" y="18169"/>
                      <a:pt x="1633565" y="20958"/>
                      <a:pt x="1618074" y="15994"/>
                    </a:cubicBezTo>
                    <a:cubicBezTo>
                      <a:pt x="1610329" y="13512"/>
                      <a:pt x="1603698" y="9562"/>
                      <a:pt x="1599240" y="5182"/>
                    </a:cubicBezTo>
                    <a:lnTo>
                      <a:pt x="1599073" y="4797"/>
                    </a:lnTo>
                    <a:lnTo>
                      <a:pt x="1608771" y="3352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234596B8-F6AF-4884-AB21-429C7C95D782}"/>
                  </a:ext>
                </a:extLst>
              </p:cNvPr>
              <p:cNvSpPr/>
              <p:nvPr/>
            </p:nvSpPr>
            <p:spPr>
              <a:xfrm>
                <a:off x="2308111" y="3433937"/>
                <a:ext cx="3756288" cy="551897"/>
              </a:xfrm>
              <a:custGeom>
                <a:avLst/>
                <a:gdLst>
                  <a:gd name="connsiteX0" fmla="*/ 3019821 w 5497045"/>
                  <a:gd name="connsiteY0" fmla="*/ 806 h 807660"/>
                  <a:gd name="connsiteX1" fmla="*/ 5484863 w 5497045"/>
                  <a:gd name="connsiteY1" fmla="*/ 528326 h 807660"/>
                  <a:gd name="connsiteX2" fmla="*/ 5497045 w 5497045"/>
                  <a:gd name="connsiteY2" fmla="*/ 542731 h 807660"/>
                  <a:gd name="connsiteX3" fmla="*/ 5481631 w 5497045"/>
                  <a:gd name="connsiteY3" fmla="*/ 535334 h 807660"/>
                  <a:gd name="connsiteX4" fmla="*/ 2742176 w 5497045"/>
                  <a:gd name="connsiteY4" fmla="*/ 126366 h 807660"/>
                  <a:gd name="connsiteX5" fmla="*/ 41334 w 5497045"/>
                  <a:gd name="connsiteY5" fmla="*/ 783280 h 807660"/>
                  <a:gd name="connsiteX6" fmla="*/ 0 w 5497045"/>
                  <a:gd name="connsiteY6" fmla="*/ 807660 h 807660"/>
                  <a:gd name="connsiteX7" fmla="*/ 9936 w 5497045"/>
                  <a:gd name="connsiteY7" fmla="*/ 792558 h 807660"/>
                  <a:gd name="connsiteX8" fmla="*/ 2794527 w 5497045"/>
                  <a:gd name="connsiteY8" fmla="*/ 1161 h 807660"/>
                  <a:gd name="connsiteX9" fmla="*/ 3019821 w 5497045"/>
                  <a:gd name="connsiteY9" fmla="*/ 806 h 807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97045" h="807660">
                    <a:moveTo>
                      <a:pt x="3019821" y="806"/>
                    </a:moveTo>
                    <a:cubicBezTo>
                      <a:pt x="3980980" y="15464"/>
                      <a:pt x="5191445" y="228850"/>
                      <a:pt x="5484863" y="528326"/>
                    </a:cubicBezTo>
                    <a:lnTo>
                      <a:pt x="5497045" y="542731"/>
                    </a:lnTo>
                    <a:lnTo>
                      <a:pt x="5481631" y="535334"/>
                    </a:lnTo>
                    <a:cubicBezTo>
                      <a:pt x="4955469" y="301991"/>
                      <a:pt x="3496542" y="92547"/>
                      <a:pt x="2742176" y="126366"/>
                    </a:cubicBezTo>
                    <a:cubicBezTo>
                      <a:pt x="1987810" y="160185"/>
                      <a:pt x="545088" y="505890"/>
                      <a:pt x="41334" y="783280"/>
                    </a:cubicBezTo>
                    <a:lnTo>
                      <a:pt x="0" y="807660"/>
                    </a:lnTo>
                    <a:lnTo>
                      <a:pt x="9936" y="792558"/>
                    </a:lnTo>
                    <a:cubicBezTo>
                      <a:pt x="298121" y="423089"/>
                      <a:pt x="1807618" y="20449"/>
                      <a:pt x="2794527" y="1161"/>
                    </a:cubicBezTo>
                    <a:cubicBezTo>
                      <a:pt x="2867631" y="-268"/>
                      <a:pt x="2942929" y="-367"/>
                      <a:pt x="3019821" y="806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1827B9A2-E2FB-40A1-8DD0-A1314AAD72A4}"/>
                  </a:ext>
                </a:extLst>
              </p:cNvPr>
              <p:cNvSpPr/>
              <p:nvPr/>
            </p:nvSpPr>
            <p:spPr>
              <a:xfrm>
                <a:off x="2346411" y="3873699"/>
                <a:ext cx="3676012" cy="333452"/>
              </a:xfrm>
              <a:custGeom>
                <a:avLst/>
                <a:gdLst>
                  <a:gd name="connsiteX0" fmla="*/ 2868544 w 5379568"/>
                  <a:gd name="connsiteY0" fmla="*/ 202 h 487982"/>
                  <a:gd name="connsiteX1" fmla="*/ 5365008 w 5379568"/>
                  <a:gd name="connsiteY1" fmla="*/ 186094 h 487982"/>
                  <a:gd name="connsiteX2" fmla="*/ 5379568 w 5379568"/>
                  <a:gd name="connsiteY2" fmla="*/ 184252 h 487982"/>
                  <a:gd name="connsiteX3" fmla="*/ 5360978 w 5379568"/>
                  <a:gd name="connsiteY3" fmla="*/ 194373 h 487982"/>
                  <a:gd name="connsiteX4" fmla="*/ 2730858 w 5379568"/>
                  <a:gd name="connsiteY4" fmla="*/ 104362 h 487982"/>
                  <a:gd name="connsiteX5" fmla="*/ 89069 w 5379568"/>
                  <a:gd name="connsiteY5" fmla="*/ 456281 h 487982"/>
                  <a:gd name="connsiteX6" fmla="*/ 0 w 5379568"/>
                  <a:gd name="connsiteY6" fmla="*/ 415012 h 487982"/>
                  <a:gd name="connsiteX7" fmla="*/ 70978 w 5379568"/>
                  <a:gd name="connsiteY7" fmla="*/ 419668 h 487982"/>
                  <a:gd name="connsiteX8" fmla="*/ 2678221 w 5379568"/>
                  <a:gd name="connsiteY8" fmla="*/ 3148 h 487982"/>
                  <a:gd name="connsiteX9" fmla="*/ 2868544 w 5379568"/>
                  <a:gd name="connsiteY9" fmla="*/ 202 h 487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79568" h="487982">
                    <a:moveTo>
                      <a:pt x="2868544" y="202"/>
                    </a:moveTo>
                    <a:cubicBezTo>
                      <a:pt x="3664501" y="7943"/>
                      <a:pt x="4847230" y="236146"/>
                      <a:pt x="5365008" y="186094"/>
                    </a:cubicBezTo>
                    <a:lnTo>
                      <a:pt x="5379568" y="184252"/>
                    </a:lnTo>
                    <a:lnTo>
                      <a:pt x="5360978" y="194373"/>
                    </a:lnTo>
                    <a:cubicBezTo>
                      <a:pt x="4924743" y="393843"/>
                      <a:pt x="3540959" y="64357"/>
                      <a:pt x="2730858" y="104362"/>
                    </a:cubicBezTo>
                    <a:cubicBezTo>
                      <a:pt x="1920757" y="144367"/>
                      <a:pt x="587535" y="612203"/>
                      <a:pt x="89069" y="456281"/>
                    </a:cubicBezTo>
                    <a:lnTo>
                      <a:pt x="0" y="415012"/>
                    </a:lnTo>
                    <a:lnTo>
                      <a:pt x="70978" y="419668"/>
                    </a:lnTo>
                    <a:cubicBezTo>
                      <a:pt x="622743" y="421084"/>
                      <a:pt x="1893681" y="38320"/>
                      <a:pt x="2678221" y="3148"/>
                    </a:cubicBezTo>
                    <a:cubicBezTo>
                      <a:pt x="2738570" y="443"/>
                      <a:pt x="2802214" y="-443"/>
                      <a:pt x="2868544" y="202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EC7C5A23-BF62-41B1-94D3-EA9A36C39E9A}"/>
                </a:ext>
              </a:extLst>
            </p:cNvPr>
            <p:cNvGrpSpPr/>
            <p:nvPr/>
          </p:nvGrpSpPr>
          <p:grpSpPr>
            <a:xfrm rot="20863462">
              <a:off x="7185297" y="2325317"/>
              <a:ext cx="1833363" cy="367466"/>
              <a:chOff x="2238248" y="3433937"/>
              <a:chExt cx="3857718" cy="773214"/>
            </a:xfrm>
          </p:grpSpPr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68E500C8-33DA-46DE-8B76-9B7C4C08A9D0}"/>
                  </a:ext>
                </a:extLst>
              </p:cNvPr>
              <p:cNvSpPr/>
              <p:nvPr/>
            </p:nvSpPr>
            <p:spPr>
              <a:xfrm rot="21060217">
                <a:off x="2238248" y="4028325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198">
                <a:extLst>
                  <a:ext uri="{FF2B5EF4-FFF2-40B4-BE49-F238E27FC236}">
                    <a16:creationId xmlns:a16="http://schemas.microsoft.com/office/drawing/2014/main" id="{4E0A7A6B-9DCD-481C-AB6E-DE9BBB573ACA}"/>
                  </a:ext>
                </a:extLst>
              </p:cNvPr>
              <p:cNvSpPr/>
              <p:nvPr/>
            </p:nvSpPr>
            <p:spPr>
              <a:xfrm>
                <a:off x="2276421" y="3433937"/>
                <a:ext cx="3819545" cy="773214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  <a:gd name="connsiteX0" fmla="*/ 9259 w 5664193"/>
                  <a:gd name="connsiteY0" fmla="*/ 701587 h 919957"/>
                  <a:gd name="connsiteX1" fmla="*/ 2870569 w 5664193"/>
                  <a:gd name="connsiteY1" fmla="*/ 547 h 919957"/>
                  <a:gd name="connsiteX2" fmla="*/ 5655679 w 5664193"/>
                  <a:gd name="connsiteY2" fmla="*/ 617767 h 919957"/>
                  <a:gd name="connsiteX3" fmla="*/ 2855329 w 5664193"/>
                  <a:gd name="connsiteY3" fmla="*/ 793027 h 919957"/>
                  <a:gd name="connsiteX4" fmla="*/ 9259 w 5664193"/>
                  <a:gd name="connsiteY4" fmla="*/ 701587 h 919957"/>
                  <a:gd name="connsiteX0" fmla="*/ 3870 w 5658804"/>
                  <a:gd name="connsiteY0" fmla="*/ 701587 h 979792"/>
                  <a:gd name="connsiteX1" fmla="*/ 2865180 w 5658804"/>
                  <a:gd name="connsiteY1" fmla="*/ 547 h 979792"/>
                  <a:gd name="connsiteX2" fmla="*/ 5650290 w 5658804"/>
                  <a:gd name="connsiteY2" fmla="*/ 617767 h 979792"/>
                  <a:gd name="connsiteX3" fmla="*/ 2849940 w 5658804"/>
                  <a:gd name="connsiteY3" fmla="*/ 793027 h 979792"/>
                  <a:gd name="connsiteX4" fmla="*/ 3870 w 5658804"/>
                  <a:gd name="connsiteY4" fmla="*/ 701587 h 979792"/>
                  <a:gd name="connsiteX0" fmla="*/ 3804 w 5438567"/>
                  <a:gd name="connsiteY0" fmla="*/ 702139 h 981708"/>
                  <a:gd name="connsiteX1" fmla="*/ 2865114 w 5438567"/>
                  <a:gd name="connsiteY1" fmla="*/ 1099 h 981708"/>
                  <a:gd name="connsiteX2" fmla="*/ 5429244 w 5438567"/>
                  <a:gd name="connsiteY2" fmla="*/ 587839 h 981708"/>
                  <a:gd name="connsiteX3" fmla="*/ 2849874 w 5438567"/>
                  <a:gd name="connsiteY3" fmla="*/ 793579 h 981708"/>
                  <a:gd name="connsiteX4" fmla="*/ 3804 w 5438567"/>
                  <a:gd name="connsiteY4" fmla="*/ 702139 h 981708"/>
                  <a:gd name="connsiteX0" fmla="*/ 3804 w 5432874"/>
                  <a:gd name="connsiteY0" fmla="*/ 702661 h 982230"/>
                  <a:gd name="connsiteX1" fmla="*/ 2865114 w 5432874"/>
                  <a:gd name="connsiteY1" fmla="*/ 1621 h 982230"/>
                  <a:gd name="connsiteX2" fmla="*/ 5429244 w 5432874"/>
                  <a:gd name="connsiteY2" fmla="*/ 588361 h 982230"/>
                  <a:gd name="connsiteX3" fmla="*/ 2849874 w 5432874"/>
                  <a:gd name="connsiteY3" fmla="*/ 794101 h 982230"/>
                  <a:gd name="connsiteX4" fmla="*/ 3804 w 5432874"/>
                  <a:gd name="connsiteY4" fmla="*/ 702661 h 982230"/>
                  <a:gd name="connsiteX0" fmla="*/ 1 w 5425441"/>
                  <a:gd name="connsiteY0" fmla="*/ 831037 h 942878"/>
                  <a:gd name="connsiteX1" fmla="*/ 2853691 w 5425441"/>
                  <a:gd name="connsiteY1" fmla="*/ 457 h 942878"/>
                  <a:gd name="connsiteX2" fmla="*/ 5425441 w 5425441"/>
                  <a:gd name="connsiteY2" fmla="*/ 716737 h 942878"/>
                  <a:gd name="connsiteX3" fmla="*/ 2846071 w 5425441"/>
                  <a:gd name="connsiteY3" fmla="*/ 922477 h 942878"/>
                  <a:gd name="connsiteX4" fmla="*/ 1 w 5425441"/>
                  <a:gd name="connsiteY4" fmla="*/ 831037 h 942878"/>
                  <a:gd name="connsiteX0" fmla="*/ 1 w 5425441"/>
                  <a:gd name="connsiteY0" fmla="*/ 831017 h 873123"/>
                  <a:gd name="connsiteX1" fmla="*/ 2853691 w 5425441"/>
                  <a:gd name="connsiteY1" fmla="*/ 437 h 873123"/>
                  <a:gd name="connsiteX2" fmla="*/ 5425441 w 5425441"/>
                  <a:gd name="connsiteY2" fmla="*/ 716717 h 873123"/>
                  <a:gd name="connsiteX3" fmla="*/ 2846071 w 5425441"/>
                  <a:gd name="connsiteY3" fmla="*/ 747197 h 873123"/>
                  <a:gd name="connsiteX4" fmla="*/ 1 w 5425441"/>
                  <a:gd name="connsiteY4" fmla="*/ 831017 h 873123"/>
                  <a:gd name="connsiteX0" fmla="*/ 1 w 5379721"/>
                  <a:gd name="connsiteY0" fmla="*/ 992941 h 1021314"/>
                  <a:gd name="connsiteX1" fmla="*/ 2807971 w 5379721"/>
                  <a:gd name="connsiteY1" fmla="*/ 2341 h 1021314"/>
                  <a:gd name="connsiteX2" fmla="*/ 5379721 w 5379721"/>
                  <a:gd name="connsiteY2" fmla="*/ 718621 h 1021314"/>
                  <a:gd name="connsiteX3" fmla="*/ 2800351 w 5379721"/>
                  <a:gd name="connsiteY3" fmla="*/ 749101 h 1021314"/>
                  <a:gd name="connsiteX4" fmla="*/ 1 w 5379721"/>
                  <a:gd name="connsiteY4" fmla="*/ 992941 h 1021314"/>
                  <a:gd name="connsiteX0" fmla="*/ 22273 w 5401993"/>
                  <a:gd name="connsiteY0" fmla="*/ 992941 h 1132721"/>
                  <a:gd name="connsiteX1" fmla="*/ 2830243 w 5401993"/>
                  <a:gd name="connsiteY1" fmla="*/ 2341 h 1132721"/>
                  <a:gd name="connsiteX2" fmla="*/ 5401993 w 5401993"/>
                  <a:gd name="connsiteY2" fmla="*/ 718621 h 1132721"/>
                  <a:gd name="connsiteX3" fmla="*/ 2822623 w 5401993"/>
                  <a:gd name="connsiteY3" fmla="*/ 749101 h 1132721"/>
                  <a:gd name="connsiteX4" fmla="*/ 22273 w 5401993"/>
                  <a:gd name="connsiteY4" fmla="*/ 992941 h 1132721"/>
                  <a:gd name="connsiteX0" fmla="*/ 22273 w 5414729"/>
                  <a:gd name="connsiteY0" fmla="*/ 994299 h 1134079"/>
                  <a:gd name="connsiteX1" fmla="*/ 2830243 w 5414729"/>
                  <a:gd name="connsiteY1" fmla="*/ 3699 h 1134079"/>
                  <a:gd name="connsiteX2" fmla="*/ 5401993 w 5414729"/>
                  <a:gd name="connsiteY2" fmla="*/ 719979 h 1134079"/>
                  <a:gd name="connsiteX3" fmla="*/ 2822623 w 5414729"/>
                  <a:gd name="connsiteY3" fmla="*/ 750459 h 1134079"/>
                  <a:gd name="connsiteX4" fmla="*/ 22273 w 5414729"/>
                  <a:gd name="connsiteY4" fmla="*/ 994299 h 1134079"/>
                  <a:gd name="connsiteX0" fmla="*/ 22543 w 5589394"/>
                  <a:gd name="connsiteY0" fmla="*/ 994299 h 1134079"/>
                  <a:gd name="connsiteX1" fmla="*/ 2830513 w 5589394"/>
                  <a:gd name="connsiteY1" fmla="*/ 3699 h 1134079"/>
                  <a:gd name="connsiteX2" fmla="*/ 5577523 w 5589394"/>
                  <a:gd name="connsiteY2" fmla="*/ 719979 h 1134079"/>
                  <a:gd name="connsiteX3" fmla="*/ 2822893 w 5589394"/>
                  <a:gd name="connsiteY3" fmla="*/ 750459 h 1134079"/>
                  <a:gd name="connsiteX4" fmla="*/ 22543 w 5589394"/>
                  <a:gd name="connsiteY4" fmla="*/ 994299 h 1134079"/>
                  <a:gd name="connsiteX0" fmla="*/ 22543 w 5585999"/>
                  <a:gd name="connsiteY0" fmla="*/ 994726 h 1134506"/>
                  <a:gd name="connsiteX1" fmla="*/ 2830513 w 5585999"/>
                  <a:gd name="connsiteY1" fmla="*/ 4126 h 1134506"/>
                  <a:gd name="connsiteX2" fmla="*/ 5577523 w 5585999"/>
                  <a:gd name="connsiteY2" fmla="*/ 720406 h 1134506"/>
                  <a:gd name="connsiteX3" fmla="*/ 2822893 w 5585999"/>
                  <a:gd name="connsiteY3" fmla="*/ 750886 h 1134506"/>
                  <a:gd name="connsiteX4" fmla="*/ 22543 w 5585999"/>
                  <a:gd name="connsiteY4" fmla="*/ 994726 h 1134506"/>
                  <a:gd name="connsiteX0" fmla="*/ 25069 w 5589618"/>
                  <a:gd name="connsiteY0" fmla="*/ 991761 h 1131541"/>
                  <a:gd name="connsiteX1" fmla="*/ 2833039 w 5589618"/>
                  <a:gd name="connsiteY1" fmla="*/ 1161 h 1131541"/>
                  <a:gd name="connsiteX2" fmla="*/ 5580049 w 5589618"/>
                  <a:gd name="connsiteY2" fmla="*/ 717441 h 1131541"/>
                  <a:gd name="connsiteX3" fmla="*/ 2825419 w 5589618"/>
                  <a:gd name="connsiteY3" fmla="*/ 747921 h 1131541"/>
                  <a:gd name="connsiteX4" fmla="*/ 25069 w 5589618"/>
                  <a:gd name="connsiteY4" fmla="*/ 991761 h 1131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89618" h="1131541">
                    <a:moveTo>
                      <a:pt x="25069" y="991761"/>
                    </a:moveTo>
                    <a:cubicBezTo>
                      <a:pt x="-240361" y="585361"/>
                      <a:pt x="1663369" y="24021"/>
                      <a:pt x="2833039" y="1161"/>
                    </a:cubicBezTo>
                    <a:cubicBezTo>
                      <a:pt x="4002709" y="-21699"/>
                      <a:pt x="5733719" y="295801"/>
                      <a:pt x="5580049" y="717441"/>
                    </a:cubicBezTo>
                    <a:cubicBezTo>
                      <a:pt x="5426379" y="1139081"/>
                      <a:pt x="3751249" y="702201"/>
                      <a:pt x="2825419" y="747921"/>
                    </a:cubicBezTo>
                    <a:cubicBezTo>
                      <a:pt x="1899589" y="793641"/>
                      <a:pt x="290499" y="1398161"/>
                      <a:pt x="25069" y="99176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CFE95D95-2AC6-4EEE-86C2-2936BE8FE21B}"/>
                  </a:ext>
                </a:extLst>
              </p:cNvPr>
              <p:cNvSpPr/>
              <p:nvPr/>
            </p:nvSpPr>
            <p:spPr>
              <a:xfrm>
                <a:off x="2283564" y="3453882"/>
                <a:ext cx="3786142" cy="668580"/>
              </a:xfrm>
              <a:custGeom>
                <a:avLst/>
                <a:gdLst>
                  <a:gd name="connsiteX0" fmla="*/ 171856 w 3786142"/>
                  <a:gd name="connsiteY0" fmla="*/ 636807 h 668580"/>
                  <a:gd name="connsiteX1" fmla="*/ 199297 w 3786142"/>
                  <a:gd name="connsiteY1" fmla="*/ 656232 h 668580"/>
                  <a:gd name="connsiteX2" fmla="*/ 169001 w 3786142"/>
                  <a:gd name="connsiteY2" fmla="*/ 668132 h 668580"/>
                  <a:gd name="connsiteX3" fmla="*/ 141561 w 3786142"/>
                  <a:gd name="connsiteY3" fmla="*/ 648707 h 668580"/>
                  <a:gd name="connsiteX4" fmla="*/ 171856 w 3786142"/>
                  <a:gd name="connsiteY4" fmla="*/ 636807 h 668580"/>
                  <a:gd name="connsiteX5" fmla="*/ 779901 w 3786142"/>
                  <a:gd name="connsiteY5" fmla="*/ 595369 h 668580"/>
                  <a:gd name="connsiteX6" fmla="*/ 791925 w 3786142"/>
                  <a:gd name="connsiteY6" fmla="*/ 599932 h 668580"/>
                  <a:gd name="connsiteX7" fmla="*/ 773364 w 3786142"/>
                  <a:gd name="connsiteY7" fmla="*/ 630938 h 668580"/>
                  <a:gd name="connsiteX8" fmla="*/ 741628 w 3786142"/>
                  <a:gd name="connsiteY8" fmla="*/ 634657 h 668580"/>
                  <a:gd name="connsiteX9" fmla="*/ 760189 w 3786142"/>
                  <a:gd name="connsiteY9" fmla="*/ 603650 h 668580"/>
                  <a:gd name="connsiteX10" fmla="*/ 779901 w 3786142"/>
                  <a:gd name="connsiteY10" fmla="*/ 595369 h 668580"/>
                  <a:gd name="connsiteX11" fmla="*/ 1090138 w 3786142"/>
                  <a:gd name="connsiteY11" fmla="*/ 595340 h 668580"/>
                  <a:gd name="connsiteX12" fmla="*/ 1101784 w 3786142"/>
                  <a:gd name="connsiteY12" fmla="*/ 601133 h 668580"/>
                  <a:gd name="connsiteX13" fmla="*/ 1081041 w 3786142"/>
                  <a:gd name="connsiteY13" fmla="*/ 630094 h 668580"/>
                  <a:gd name="connsiteX14" fmla="*/ 1049156 w 3786142"/>
                  <a:gd name="connsiteY14" fmla="*/ 630502 h 668580"/>
                  <a:gd name="connsiteX15" fmla="*/ 1069899 w 3786142"/>
                  <a:gd name="connsiteY15" fmla="*/ 601542 h 668580"/>
                  <a:gd name="connsiteX16" fmla="*/ 1090138 w 3786142"/>
                  <a:gd name="connsiteY16" fmla="*/ 595340 h 668580"/>
                  <a:gd name="connsiteX17" fmla="*/ 440322 w 3786142"/>
                  <a:gd name="connsiteY17" fmla="*/ 569839 h 668580"/>
                  <a:gd name="connsiteX18" fmla="*/ 452346 w 3786142"/>
                  <a:gd name="connsiteY18" fmla="*/ 574402 h 668580"/>
                  <a:gd name="connsiteX19" fmla="*/ 433785 w 3786142"/>
                  <a:gd name="connsiteY19" fmla="*/ 605408 h 668580"/>
                  <a:gd name="connsiteX20" fmla="*/ 402049 w 3786142"/>
                  <a:gd name="connsiteY20" fmla="*/ 609127 h 668580"/>
                  <a:gd name="connsiteX21" fmla="*/ 420610 w 3786142"/>
                  <a:gd name="connsiteY21" fmla="*/ 578121 h 668580"/>
                  <a:gd name="connsiteX22" fmla="*/ 440322 w 3786142"/>
                  <a:gd name="connsiteY22" fmla="*/ 569839 h 668580"/>
                  <a:gd name="connsiteX23" fmla="*/ 3732223 w 3786142"/>
                  <a:gd name="connsiteY23" fmla="*/ 543834 h 668580"/>
                  <a:gd name="connsiteX24" fmla="*/ 3733915 w 3786142"/>
                  <a:gd name="connsiteY24" fmla="*/ 543988 h 668580"/>
                  <a:gd name="connsiteX25" fmla="*/ 3721618 w 3786142"/>
                  <a:gd name="connsiteY25" fmla="*/ 552012 h 668580"/>
                  <a:gd name="connsiteX26" fmla="*/ 3721596 w 3786142"/>
                  <a:gd name="connsiteY26" fmla="*/ 551961 h 668580"/>
                  <a:gd name="connsiteX27" fmla="*/ 3732223 w 3786142"/>
                  <a:gd name="connsiteY27" fmla="*/ 543834 h 668580"/>
                  <a:gd name="connsiteX28" fmla="*/ 17477 w 3786142"/>
                  <a:gd name="connsiteY28" fmla="*/ 536384 h 668580"/>
                  <a:gd name="connsiteX29" fmla="*/ 21737 w 3786142"/>
                  <a:gd name="connsiteY29" fmla="*/ 537175 h 668580"/>
                  <a:gd name="connsiteX30" fmla="*/ 7352 w 3786142"/>
                  <a:gd name="connsiteY30" fmla="*/ 571205 h 668580"/>
                  <a:gd name="connsiteX31" fmla="*/ 0 w 3786142"/>
                  <a:gd name="connsiteY31" fmla="*/ 575907 h 668580"/>
                  <a:gd name="connsiteX32" fmla="*/ 6959 w 3786142"/>
                  <a:gd name="connsiteY32" fmla="*/ 549900 h 668580"/>
                  <a:gd name="connsiteX33" fmla="*/ 2659758 w 3786142"/>
                  <a:gd name="connsiteY33" fmla="*/ 482475 h 668580"/>
                  <a:gd name="connsiteX34" fmla="*/ 2679614 w 3786142"/>
                  <a:gd name="connsiteY34" fmla="*/ 490246 h 668580"/>
                  <a:gd name="connsiteX35" fmla="*/ 2698731 w 3786142"/>
                  <a:gd name="connsiteY35" fmla="*/ 520766 h 668580"/>
                  <a:gd name="connsiteX36" fmla="*/ 2666935 w 3786142"/>
                  <a:gd name="connsiteY36" fmla="*/ 517867 h 668580"/>
                  <a:gd name="connsiteX37" fmla="*/ 2647820 w 3786142"/>
                  <a:gd name="connsiteY37" fmla="*/ 487346 h 668580"/>
                  <a:gd name="connsiteX38" fmla="*/ 2659758 w 3786142"/>
                  <a:gd name="connsiteY38" fmla="*/ 482475 h 668580"/>
                  <a:gd name="connsiteX39" fmla="*/ 581932 w 3786142"/>
                  <a:gd name="connsiteY39" fmla="*/ 482475 h 668580"/>
                  <a:gd name="connsiteX40" fmla="*/ 601788 w 3786142"/>
                  <a:gd name="connsiteY40" fmla="*/ 490246 h 668580"/>
                  <a:gd name="connsiteX41" fmla="*/ 620903 w 3786142"/>
                  <a:gd name="connsiteY41" fmla="*/ 520766 h 668580"/>
                  <a:gd name="connsiteX42" fmla="*/ 589109 w 3786142"/>
                  <a:gd name="connsiteY42" fmla="*/ 517867 h 668580"/>
                  <a:gd name="connsiteX43" fmla="*/ 569992 w 3786142"/>
                  <a:gd name="connsiteY43" fmla="*/ 487346 h 668580"/>
                  <a:gd name="connsiteX44" fmla="*/ 581932 w 3786142"/>
                  <a:gd name="connsiteY44" fmla="*/ 482475 h 668580"/>
                  <a:gd name="connsiteX45" fmla="*/ 3019007 w 3786142"/>
                  <a:gd name="connsiteY45" fmla="*/ 441638 h 668580"/>
                  <a:gd name="connsiteX46" fmla="*/ 3029778 w 3786142"/>
                  <a:gd name="connsiteY46" fmla="*/ 449491 h 668580"/>
                  <a:gd name="connsiteX47" fmla="*/ 3005581 w 3786142"/>
                  <a:gd name="connsiteY47" fmla="*/ 474326 h 668580"/>
                  <a:gd name="connsiteX48" fmla="*/ 2974017 w 3786142"/>
                  <a:gd name="connsiteY48" fmla="*/ 468908 h 668580"/>
                  <a:gd name="connsiteX49" fmla="*/ 2998214 w 3786142"/>
                  <a:gd name="connsiteY49" fmla="*/ 444073 h 668580"/>
                  <a:gd name="connsiteX50" fmla="*/ 3019007 w 3786142"/>
                  <a:gd name="connsiteY50" fmla="*/ 441638 h 668580"/>
                  <a:gd name="connsiteX51" fmla="*/ 941181 w 3786142"/>
                  <a:gd name="connsiteY51" fmla="*/ 441638 h 668580"/>
                  <a:gd name="connsiteX52" fmla="*/ 951952 w 3786142"/>
                  <a:gd name="connsiteY52" fmla="*/ 449491 h 668580"/>
                  <a:gd name="connsiteX53" fmla="*/ 927755 w 3786142"/>
                  <a:gd name="connsiteY53" fmla="*/ 474326 h 668580"/>
                  <a:gd name="connsiteX54" fmla="*/ 896191 w 3786142"/>
                  <a:gd name="connsiteY54" fmla="*/ 468908 h 668580"/>
                  <a:gd name="connsiteX55" fmla="*/ 920388 w 3786142"/>
                  <a:gd name="connsiteY55" fmla="*/ 444073 h 668580"/>
                  <a:gd name="connsiteX56" fmla="*/ 941181 w 3786142"/>
                  <a:gd name="connsiteY56" fmla="*/ 441638 h 668580"/>
                  <a:gd name="connsiteX57" fmla="*/ 3378007 w 3786142"/>
                  <a:gd name="connsiteY57" fmla="*/ 437274 h 668580"/>
                  <a:gd name="connsiteX58" fmla="*/ 3390030 w 3786142"/>
                  <a:gd name="connsiteY58" fmla="*/ 441837 h 668580"/>
                  <a:gd name="connsiteX59" fmla="*/ 3371469 w 3786142"/>
                  <a:gd name="connsiteY59" fmla="*/ 472843 h 668580"/>
                  <a:gd name="connsiteX60" fmla="*/ 3339734 w 3786142"/>
                  <a:gd name="connsiteY60" fmla="*/ 476562 h 668580"/>
                  <a:gd name="connsiteX61" fmla="*/ 3358295 w 3786142"/>
                  <a:gd name="connsiteY61" fmla="*/ 445556 h 668580"/>
                  <a:gd name="connsiteX62" fmla="*/ 3378007 w 3786142"/>
                  <a:gd name="connsiteY62" fmla="*/ 437274 h 668580"/>
                  <a:gd name="connsiteX63" fmla="*/ 1300181 w 3786142"/>
                  <a:gd name="connsiteY63" fmla="*/ 437274 h 668580"/>
                  <a:gd name="connsiteX64" fmla="*/ 1312204 w 3786142"/>
                  <a:gd name="connsiteY64" fmla="*/ 441837 h 668580"/>
                  <a:gd name="connsiteX65" fmla="*/ 1293643 w 3786142"/>
                  <a:gd name="connsiteY65" fmla="*/ 472843 h 668580"/>
                  <a:gd name="connsiteX66" fmla="*/ 1261908 w 3786142"/>
                  <a:gd name="connsiteY66" fmla="*/ 476562 h 668580"/>
                  <a:gd name="connsiteX67" fmla="*/ 1280469 w 3786142"/>
                  <a:gd name="connsiteY67" fmla="*/ 445556 h 668580"/>
                  <a:gd name="connsiteX68" fmla="*/ 1300181 w 3786142"/>
                  <a:gd name="connsiteY68" fmla="*/ 437274 h 668580"/>
                  <a:gd name="connsiteX69" fmla="*/ 213306 w 3786142"/>
                  <a:gd name="connsiteY69" fmla="*/ 386990 h 668580"/>
                  <a:gd name="connsiteX70" fmla="*/ 232408 w 3786142"/>
                  <a:gd name="connsiteY70" fmla="*/ 395082 h 668580"/>
                  <a:gd name="connsiteX71" fmla="*/ 239377 w 3786142"/>
                  <a:gd name="connsiteY71" fmla="*/ 407655 h 668580"/>
                  <a:gd name="connsiteX72" fmla="*/ 208655 w 3786142"/>
                  <a:gd name="connsiteY72" fmla="*/ 417872 h 668580"/>
                  <a:gd name="connsiteX73" fmla="*/ 188962 w 3786142"/>
                  <a:gd name="connsiteY73" fmla="*/ 409529 h 668580"/>
                  <a:gd name="connsiteX74" fmla="*/ 184970 w 3786142"/>
                  <a:gd name="connsiteY74" fmla="*/ 402327 h 668580"/>
                  <a:gd name="connsiteX75" fmla="*/ 2290541 w 3786142"/>
                  <a:gd name="connsiteY75" fmla="*/ 386739 h 668580"/>
                  <a:gd name="connsiteX76" fmla="*/ 2317203 w 3786142"/>
                  <a:gd name="connsiteY76" fmla="*/ 407655 h 668580"/>
                  <a:gd name="connsiteX77" fmla="*/ 2286481 w 3786142"/>
                  <a:gd name="connsiteY77" fmla="*/ 417872 h 668580"/>
                  <a:gd name="connsiteX78" fmla="*/ 2259820 w 3786142"/>
                  <a:gd name="connsiteY78" fmla="*/ 396956 h 668580"/>
                  <a:gd name="connsiteX79" fmla="*/ 2290541 w 3786142"/>
                  <a:gd name="connsiteY79" fmla="*/ 386739 h 668580"/>
                  <a:gd name="connsiteX80" fmla="*/ 1927557 w 3786142"/>
                  <a:gd name="connsiteY80" fmla="*/ 386739 h 668580"/>
                  <a:gd name="connsiteX81" fmla="*/ 1954220 w 3786142"/>
                  <a:gd name="connsiteY81" fmla="*/ 407655 h 668580"/>
                  <a:gd name="connsiteX82" fmla="*/ 1923498 w 3786142"/>
                  <a:gd name="connsiteY82" fmla="*/ 417872 h 668580"/>
                  <a:gd name="connsiteX83" fmla="*/ 1896837 w 3786142"/>
                  <a:gd name="connsiteY83" fmla="*/ 396956 h 668580"/>
                  <a:gd name="connsiteX84" fmla="*/ 1927557 w 3786142"/>
                  <a:gd name="connsiteY84" fmla="*/ 386739 h 668580"/>
                  <a:gd name="connsiteX85" fmla="*/ 2816703 w 3786142"/>
                  <a:gd name="connsiteY85" fmla="*/ 367239 h 668580"/>
                  <a:gd name="connsiteX86" fmla="*/ 2827473 w 3786142"/>
                  <a:gd name="connsiteY86" fmla="*/ 375092 h 668580"/>
                  <a:gd name="connsiteX87" fmla="*/ 2803277 w 3786142"/>
                  <a:gd name="connsiteY87" fmla="*/ 399927 h 668580"/>
                  <a:gd name="connsiteX88" fmla="*/ 2771713 w 3786142"/>
                  <a:gd name="connsiteY88" fmla="*/ 394509 h 668580"/>
                  <a:gd name="connsiteX89" fmla="*/ 2795910 w 3786142"/>
                  <a:gd name="connsiteY89" fmla="*/ 369674 h 668580"/>
                  <a:gd name="connsiteX90" fmla="*/ 2816703 w 3786142"/>
                  <a:gd name="connsiteY90" fmla="*/ 367239 h 668580"/>
                  <a:gd name="connsiteX91" fmla="*/ 738877 w 3786142"/>
                  <a:gd name="connsiteY91" fmla="*/ 367239 h 668580"/>
                  <a:gd name="connsiteX92" fmla="*/ 749647 w 3786142"/>
                  <a:gd name="connsiteY92" fmla="*/ 375092 h 668580"/>
                  <a:gd name="connsiteX93" fmla="*/ 725450 w 3786142"/>
                  <a:gd name="connsiteY93" fmla="*/ 399927 h 668580"/>
                  <a:gd name="connsiteX94" fmla="*/ 693886 w 3786142"/>
                  <a:gd name="connsiteY94" fmla="*/ 394509 h 668580"/>
                  <a:gd name="connsiteX95" fmla="*/ 718083 w 3786142"/>
                  <a:gd name="connsiteY95" fmla="*/ 369674 h 668580"/>
                  <a:gd name="connsiteX96" fmla="*/ 738877 w 3786142"/>
                  <a:gd name="connsiteY96" fmla="*/ 367239 h 668580"/>
                  <a:gd name="connsiteX97" fmla="*/ 3745292 w 3786142"/>
                  <a:gd name="connsiteY97" fmla="*/ 335188 h 668580"/>
                  <a:gd name="connsiteX98" fmla="*/ 3758320 w 3786142"/>
                  <a:gd name="connsiteY98" fmla="*/ 336374 h 668580"/>
                  <a:gd name="connsiteX99" fmla="*/ 3786142 w 3786142"/>
                  <a:gd name="connsiteY99" fmla="*/ 364825 h 668580"/>
                  <a:gd name="connsiteX100" fmla="*/ 3780137 w 3786142"/>
                  <a:gd name="connsiteY100" fmla="*/ 369418 h 668580"/>
                  <a:gd name="connsiteX101" fmla="*/ 3759304 w 3786142"/>
                  <a:gd name="connsiteY101" fmla="*/ 367520 h 668580"/>
                  <a:gd name="connsiteX102" fmla="*/ 3734665 w 3786142"/>
                  <a:gd name="connsiteY102" fmla="*/ 343315 h 668580"/>
                  <a:gd name="connsiteX103" fmla="*/ 3745292 w 3786142"/>
                  <a:gd name="connsiteY103" fmla="*/ 335188 h 668580"/>
                  <a:gd name="connsiteX104" fmla="*/ 1667465 w 3786142"/>
                  <a:gd name="connsiteY104" fmla="*/ 335188 h 668580"/>
                  <a:gd name="connsiteX105" fmla="*/ 1688298 w 3786142"/>
                  <a:gd name="connsiteY105" fmla="*/ 337085 h 668580"/>
                  <a:gd name="connsiteX106" fmla="*/ 1712936 w 3786142"/>
                  <a:gd name="connsiteY106" fmla="*/ 361291 h 668580"/>
                  <a:gd name="connsiteX107" fmla="*/ 1681478 w 3786142"/>
                  <a:gd name="connsiteY107" fmla="*/ 367520 h 668580"/>
                  <a:gd name="connsiteX108" fmla="*/ 1656838 w 3786142"/>
                  <a:gd name="connsiteY108" fmla="*/ 343315 h 668580"/>
                  <a:gd name="connsiteX109" fmla="*/ 1667465 w 3786142"/>
                  <a:gd name="connsiteY109" fmla="*/ 335188 h 668580"/>
                  <a:gd name="connsiteX110" fmla="*/ 3203403 w 3786142"/>
                  <a:gd name="connsiteY110" fmla="*/ 328400 h 668580"/>
                  <a:gd name="connsiteX111" fmla="*/ 3214173 w 3786142"/>
                  <a:gd name="connsiteY111" fmla="*/ 336253 h 668580"/>
                  <a:gd name="connsiteX112" fmla="*/ 3189977 w 3786142"/>
                  <a:gd name="connsiteY112" fmla="*/ 361088 h 668580"/>
                  <a:gd name="connsiteX113" fmla="*/ 3158413 w 3786142"/>
                  <a:gd name="connsiteY113" fmla="*/ 355670 h 668580"/>
                  <a:gd name="connsiteX114" fmla="*/ 3182610 w 3786142"/>
                  <a:gd name="connsiteY114" fmla="*/ 330835 h 668580"/>
                  <a:gd name="connsiteX115" fmla="*/ 3203403 w 3786142"/>
                  <a:gd name="connsiteY115" fmla="*/ 328400 h 668580"/>
                  <a:gd name="connsiteX116" fmla="*/ 1125577 w 3786142"/>
                  <a:gd name="connsiteY116" fmla="*/ 328400 h 668580"/>
                  <a:gd name="connsiteX117" fmla="*/ 1136347 w 3786142"/>
                  <a:gd name="connsiteY117" fmla="*/ 336253 h 668580"/>
                  <a:gd name="connsiteX118" fmla="*/ 1112150 w 3786142"/>
                  <a:gd name="connsiteY118" fmla="*/ 361088 h 668580"/>
                  <a:gd name="connsiteX119" fmla="*/ 1080586 w 3786142"/>
                  <a:gd name="connsiteY119" fmla="*/ 355670 h 668580"/>
                  <a:gd name="connsiteX120" fmla="*/ 1104783 w 3786142"/>
                  <a:gd name="connsiteY120" fmla="*/ 330835 h 668580"/>
                  <a:gd name="connsiteX121" fmla="*/ 1125577 w 3786142"/>
                  <a:gd name="connsiteY121" fmla="*/ 328400 h 668580"/>
                  <a:gd name="connsiteX122" fmla="*/ 3562403 w 3786142"/>
                  <a:gd name="connsiteY122" fmla="*/ 324037 h 668580"/>
                  <a:gd name="connsiteX123" fmla="*/ 3574426 w 3786142"/>
                  <a:gd name="connsiteY123" fmla="*/ 328599 h 668580"/>
                  <a:gd name="connsiteX124" fmla="*/ 3555865 w 3786142"/>
                  <a:gd name="connsiteY124" fmla="*/ 359606 h 668580"/>
                  <a:gd name="connsiteX125" fmla="*/ 3524130 w 3786142"/>
                  <a:gd name="connsiteY125" fmla="*/ 363324 h 668580"/>
                  <a:gd name="connsiteX126" fmla="*/ 3542691 w 3786142"/>
                  <a:gd name="connsiteY126" fmla="*/ 332318 h 668580"/>
                  <a:gd name="connsiteX127" fmla="*/ 3562403 w 3786142"/>
                  <a:gd name="connsiteY127" fmla="*/ 324037 h 668580"/>
                  <a:gd name="connsiteX128" fmla="*/ 1484576 w 3786142"/>
                  <a:gd name="connsiteY128" fmla="*/ 324037 h 668580"/>
                  <a:gd name="connsiteX129" fmla="*/ 1496600 w 3786142"/>
                  <a:gd name="connsiteY129" fmla="*/ 328599 h 668580"/>
                  <a:gd name="connsiteX130" fmla="*/ 1478039 w 3786142"/>
                  <a:gd name="connsiteY130" fmla="*/ 359606 h 668580"/>
                  <a:gd name="connsiteX131" fmla="*/ 1446303 w 3786142"/>
                  <a:gd name="connsiteY131" fmla="*/ 363324 h 668580"/>
                  <a:gd name="connsiteX132" fmla="*/ 1464864 w 3786142"/>
                  <a:gd name="connsiteY132" fmla="*/ 332318 h 668580"/>
                  <a:gd name="connsiteX133" fmla="*/ 1484576 w 3786142"/>
                  <a:gd name="connsiteY133" fmla="*/ 324037 h 668580"/>
                  <a:gd name="connsiteX134" fmla="*/ 421195 w 3786142"/>
                  <a:gd name="connsiteY134" fmla="*/ 289767 h 668580"/>
                  <a:gd name="connsiteX135" fmla="*/ 423772 w 3786142"/>
                  <a:gd name="connsiteY135" fmla="*/ 294418 h 668580"/>
                  <a:gd name="connsiteX136" fmla="*/ 393050 w 3786142"/>
                  <a:gd name="connsiteY136" fmla="*/ 304634 h 668580"/>
                  <a:gd name="connsiteX137" fmla="*/ 387880 w 3786142"/>
                  <a:gd name="connsiteY137" fmla="*/ 302444 h 668580"/>
                  <a:gd name="connsiteX138" fmla="*/ 2672827 w 3786142"/>
                  <a:gd name="connsiteY138" fmla="*/ 273829 h 668580"/>
                  <a:gd name="connsiteX139" fmla="*/ 2692683 w 3786142"/>
                  <a:gd name="connsiteY139" fmla="*/ 281600 h 668580"/>
                  <a:gd name="connsiteX140" fmla="*/ 2711800 w 3786142"/>
                  <a:gd name="connsiteY140" fmla="*/ 312120 h 668580"/>
                  <a:gd name="connsiteX141" fmla="*/ 2680005 w 3786142"/>
                  <a:gd name="connsiteY141" fmla="*/ 309221 h 668580"/>
                  <a:gd name="connsiteX142" fmla="*/ 2660889 w 3786142"/>
                  <a:gd name="connsiteY142" fmla="*/ 278700 h 668580"/>
                  <a:gd name="connsiteX143" fmla="*/ 2672827 w 3786142"/>
                  <a:gd name="connsiteY143" fmla="*/ 273829 h 668580"/>
                  <a:gd name="connsiteX144" fmla="*/ 595001 w 3786142"/>
                  <a:gd name="connsiteY144" fmla="*/ 273829 h 668580"/>
                  <a:gd name="connsiteX145" fmla="*/ 614857 w 3786142"/>
                  <a:gd name="connsiteY145" fmla="*/ 281600 h 668580"/>
                  <a:gd name="connsiteX146" fmla="*/ 633972 w 3786142"/>
                  <a:gd name="connsiteY146" fmla="*/ 312120 h 668580"/>
                  <a:gd name="connsiteX147" fmla="*/ 602178 w 3786142"/>
                  <a:gd name="connsiteY147" fmla="*/ 309221 h 668580"/>
                  <a:gd name="connsiteX148" fmla="*/ 583062 w 3786142"/>
                  <a:gd name="connsiteY148" fmla="*/ 278700 h 668580"/>
                  <a:gd name="connsiteX149" fmla="*/ 595001 w 3786142"/>
                  <a:gd name="connsiteY149" fmla="*/ 273829 h 668580"/>
                  <a:gd name="connsiteX150" fmla="*/ 2474937 w 3786142"/>
                  <a:gd name="connsiteY150" fmla="*/ 273502 h 668580"/>
                  <a:gd name="connsiteX151" fmla="*/ 2501599 w 3786142"/>
                  <a:gd name="connsiteY151" fmla="*/ 294418 h 668580"/>
                  <a:gd name="connsiteX152" fmla="*/ 2470877 w 3786142"/>
                  <a:gd name="connsiteY152" fmla="*/ 304634 h 668580"/>
                  <a:gd name="connsiteX153" fmla="*/ 2444215 w 3786142"/>
                  <a:gd name="connsiteY153" fmla="*/ 283718 h 668580"/>
                  <a:gd name="connsiteX154" fmla="*/ 2474937 w 3786142"/>
                  <a:gd name="connsiteY154" fmla="*/ 273502 h 668580"/>
                  <a:gd name="connsiteX155" fmla="*/ 2111953 w 3786142"/>
                  <a:gd name="connsiteY155" fmla="*/ 273502 h 668580"/>
                  <a:gd name="connsiteX156" fmla="*/ 2138615 w 3786142"/>
                  <a:gd name="connsiteY156" fmla="*/ 294418 h 668580"/>
                  <a:gd name="connsiteX157" fmla="*/ 2107893 w 3786142"/>
                  <a:gd name="connsiteY157" fmla="*/ 304634 h 668580"/>
                  <a:gd name="connsiteX158" fmla="*/ 2081232 w 3786142"/>
                  <a:gd name="connsiteY158" fmla="*/ 283718 h 668580"/>
                  <a:gd name="connsiteX159" fmla="*/ 2111953 w 3786142"/>
                  <a:gd name="connsiteY159" fmla="*/ 273502 h 668580"/>
                  <a:gd name="connsiteX160" fmla="*/ 3001100 w 3786142"/>
                  <a:gd name="connsiteY160" fmla="*/ 254001 h 668580"/>
                  <a:gd name="connsiteX161" fmla="*/ 3011870 w 3786142"/>
                  <a:gd name="connsiteY161" fmla="*/ 261854 h 668580"/>
                  <a:gd name="connsiteX162" fmla="*/ 2987673 w 3786142"/>
                  <a:gd name="connsiteY162" fmla="*/ 286689 h 668580"/>
                  <a:gd name="connsiteX163" fmla="*/ 2956109 w 3786142"/>
                  <a:gd name="connsiteY163" fmla="*/ 281271 h 668580"/>
                  <a:gd name="connsiteX164" fmla="*/ 2980306 w 3786142"/>
                  <a:gd name="connsiteY164" fmla="*/ 256437 h 668580"/>
                  <a:gd name="connsiteX165" fmla="*/ 3001100 w 3786142"/>
                  <a:gd name="connsiteY165" fmla="*/ 254001 h 668580"/>
                  <a:gd name="connsiteX166" fmla="*/ 923273 w 3786142"/>
                  <a:gd name="connsiteY166" fmla="*/ 254001 h 668580"/>
                  <a:gd name="connsiteX167" fmla="*/ 934044 w 3786142"/>
                  <a:gd name="connsiteY167" fmla="*/ 261854 h 668580"/>
                  <a:gd name="connsiteX168" fmla="*/ 909847 w 3786142"/>
                  <a:gd name="connsiteY168" fmla="*/ 286689 h 668580"/>
                  <a:gd name="connsiteX169" fmla="*/ 878283 w 3786142"/>
                  <a:gd name="connsiteY169" fmla="*/ 281271 h 668580"/>
                  <a:gd name="connsiteX170" fmla="*/ 902480 w 3786142"/>
                  <a:gd name="connsiteY170" fmla="*/ 256437 h 668580"/>
                  <a:gd name="connsiteX171" fmla="*/ 923273 w 3786142"/>
                  <a:gd name="connsiteY171" fmla="*/ 254001 h 668580"/>
                  <a:gd name="connsiteX172" fmla="*/ 841623 w 3786142"/>
                  <a:gd name="connsiteY172" fmla="*/ 152107 h 668580"/>
                  <a:gd name="connsiteX173" fmla="*/ 842088 w 3786142"/>
                  <a:gd name="connsiteY173" fmla="*/ 152446 h 668580"/>
                  <a:gd name="connsiteX174" fmla="*/ 817891 w 3786142"/>
                  <a:gd name="connsiteY174" fmla="*/ 177280 h 668580"/>
                  <a:gd name="connsiteX175" fmla="*/ 786327 w 3786142"/>
                  <a:gd name="connsiteY175" fmla="*/ 171862 h 668580"/>
                  <a:gd name="connsiteX176" fmla="*/ 788118 w 3786142"/>
                  <a:gd name="connsiteY176" fmla="*/ 167503 h 668580"/>
                  <a:gd name="connsiteX177" fmla="*/ 2909144 w 3786142"/>
                  <a:gd name="connsiteY177" fmla="*/ 144593 h 668580"/>
                  <a:gd name="connsiteX178" fmla="*/ 2919914 w 3786142"/>
                  <a:gd name="connsiteY178" fmla="*/ 152446 h 668580"/>
                  <a:gd name="connsiteX179" fmla="*/ 2895717 w 3786142"/>
                  <a:gd name="connsiteY179" fmla="*/ 177280 h 668580"/>
                  <a:gd name="connsiteX180" fmla="*/ 2864153 w 3786142"/>
                  <a:gd name="connsiteY180" fmla="*/ 171862 h 668580"/>
                  <a:gd name="connsiteX181" fmla="*/ 2888350 w 3786142"/>
                  <a:gd name="connsiteY181" fmla="*/ 147028 h 668580"/>
                  <a:gd name="connsiteX182" fmla="*/ 2909144 w 3786142"/>
                  <a:gd name="connsiteY182" fmla="*/ 144593 h 668580"/>
                  <a:gd name="connsiteX183" fmla="*/ 1779749 w 3786142"/>
                  <a:gd name="connsiteY183" fmla="*/ 138254 h 668580"/>
                  <a:gd name="connsiteX184" fmla="*/ 1800582 w 3786142"/>
                  <a:gd name="connsiteY184" fmla="*/ 140152 h 668580"/>
                  <a:gd name="connsiteX185" fmla="*/ 1825220 w 3786142"/>
                  <a:gd name="connsiteY185" fmla="*/ 164357 h 668580"/>
                  <a:gd name="connsiteX186" fmla="*/ 1793762 w 3786142"/>
                  <a:gd name="connsiteY186" fmla="*/ 170587 h 668580"/>
                  <a:gd name="connsiteX187" fmla="*/ 1769122 w 3786142"/>
                  <a:gd name="connsiteY187" fmla="*/ 146381 h 668580"/>
                  <a:gd name="connsiteX188" fmla="*/ 1779749 w 3786142"/>
                  <a:gd name="connsiteY188" fmla="*/ 138254 h 668580"/>
                  <a:gd name="connsiteX189" fmla="*/ 3275719 w 3786142"/>
                  <a:gd name="connsiteY189" fmla="*/ 133526 h 668580"/>
                  <a:gd name="connsiteX190" fmla="*/ 3303160 w 3786142"/>
                  <a:gd name="connsiteY190" fmla="*/ 152951 h 668580"/>
                  <a:gd name="connsiteX191" fmla="*/ 3272865 w 3786142"/>
                  <a:gd name="connsiteY191" fmla="*/ 164851 h 668580"/>
                  <a:gd name="connsiteX192" fmla="*/ 3245425 w 3786142"/>
                  <a:gd name="connsiteY192" fmla="*/ 145426 h 668580"/>
                  <a:gd name="connsiteX193" fmla="*/ 3275719 w 3786142"/>
                  <a:gd name="connsiteY193" fmla="*/ 133526 h 668580"/>
                  <a:gd name="connsiteX194" fmla="*/ 1197893 w 3786142"/>
                  <a:gd name="connsiteY194" fmla="*/ 133526 h 668580"/>
                  <a:gd name="connsiteX195" fmla="*/ 1225334 w 3786142"/>
                  <a:gd name="connsiteY195" fmla="*/ 152951 h 668580"/>
                  <a:gd name="connsiteX196" fmla="*/ 1195039 w 3786142"/>
                  <a:gd name="connsiteY196" fmla="*/ 164851 h 668580"/>
                  <a:gd name="connsiteX197" fmla="*/ 1167598 w 3786142"/>
                  <a:gd name="connsiteY197" fmla="*/ 145426 h 668580"/>
                  <a:gd name="connsiteX198" fmla="*/ 1197893 w 3786142"/>
                  <a:gd name="connsiteY198" fmla="*/ 133526 h 668580"/>
                  <a:gd name="connsiteX199" fmla="*/ 2315095 w 3786142"/>
                  <a:gd name="connsiteY199" fmla="*/ 98173 h 668580"/>
                  <a:gd name="connsiteX200" fmla="*/ 2331690 w 3786142"/>
                  <a:gd name="connsiteY200" fmla="*/ 111161 h 668580"/>
                  <a:gd name="connsiteX201" fmla="*/ 2341201 w 3786142"/>
                  <a:gd name="connsiteY201" fmla="*/ 146172 h 668580"/>
                  <a:gd name="connsiteX202" fmla="*/ 2311950 w 3786142"/>
                  <a:gd name="connsiteY202" fmla="*/ 134698 h 668580"/>
                  <a:gd name="connsiteX203" fmla="*/ 2302439 w 3786142"/>
                  <a:gd name="connsiteY203" fmla="*/ 99687 h 668580"/>
                  <a:gd name="connsiteX204" fmla="*/ 2315095 w 3786142"/>
                  <a:gd name="connsiteY204" fmla="*/ 98173 h 668580"/>
                  <a:gd name="connsiteX205" fmla="*/ 1466359 w 3786142"/>
                  <a:gd name="connsiteY205" fmla="*/ 66560 h 668580"/>
                  <a:gd name="connsiteX206" fmla="*/ 1478383 w 3786142"/>
                  <a:gd name="connsiteY206" fmla="*/ 71122 h 668580"/>
                  <a:gd name="connsiteX207" fmla="*/ 1459822 w 3786142"/>
                  <a:gd name="connsiteY207" fmla="*/ 102129 h 668580"/>
                  <a:gd name="connsiteX208" fmla="*/ 1428087 w 3786142"/>
                  <a:gd name="connsiteY208" fmla="*/ 105847 h 668580"/>
                  <a:gd name="connsiteX209" fmla="*/ 1446648 w 3786142"/>
                  <a:gd name="connsiteY209" fmla="*/ 74841 h 668580"/>
                  <a:gd name="connsiteX210" fmla="*/ 1466359 w 3786142"/>
                  <a:gd name="connsiteY210" fmla="*/ 66560 h 668580"/>
                  <a:gd name="connsiteX211" fmla="*/ 2580619 w 3786142"/>
                  <a:gd name="connsiteY211" fmla="*/ 46661 h 668580"/>
                  <a:gd name="connsiteX212" fmla="*/ 2607281 w 3786142"/>
                  <a:gd name="connsiteY212" fmla="*/ 67577 h 668580"/>
                  <a:gd name="connsiteX213" fmla="*/ 2576559 w 3786142"/>
                  <a:gd name="connsiteY213" fmla="*/ 77793 h 668580"/>
                  <a:gd name="connsiteX214" fmla="*/ 2549899 w 3786142"/>
                  <a:gd name="connsiteY214" fmla="*/ 56877 h 668580"/>
                  <a:gd name="connsiteX215" fmla="*/ 2580619 w 3786142"/>
                  <a:gd name="connsiteY215" fmla="*/ 46661 h 668580"/>
                  <a:gd name="connsiteX216" fmla="*/ 2150511 w 3786142"/>
                  <a:gd name="connsiteY216" fmla="*/ 13632 h 668580"/>
                  <a:gd name="connsiteX217" fmla="*/ 2179530 w 3786142"/>
                  <a:gd name="connsiteY217" fmla="*/ 29436 h 668580"/>
                  <a:gd name="connsiteX218" fmla="*/ 2150473 w 3786142"/>
                  <a:gd name="connsiteY218" fmla="*/ 45141 h 668580"/>
                  <a:gd name="connsiteX219" fmla="*/ 2121453 w 3786142"/>
                  <a:gd name="connsiteY219" fmla="*/ 29336 h 668580"/>
                  <a:gd name="connsiteX220" fmla="*/ 2150511 w 3786142"/>
                  <a:gd name="connsiteY220" fmla="*/ 13632 h 668580"/>
                  <a:gd name="connsiteX221" fmla="*/ 1645302 w 3786142"/>
                  <a:gd name="connsiteY221" fmla="*/ 0 h 668580"/>
                  <a:gd name="connsiteX222" fmla="*/ 1649533 w 3786142"/>
                  <a:gd name="connsiteY222" fmla="*/ 9764 h 668580"/>
                  <a:gd name="connsiteX223" fmla="*/ 1618074 w 3786142"/>
                  <a:gd name="connsiteY223" fmla="*/ 15994 h 668580"/>
                  <a:gd name="connsiteX224" fmla="*/ 1599240 w 3786142"/>
                  <a:gd name="connsiteY224" fmla="*/ 5182 h 668580"/>
                  <a:gd name="connsiteX225" fmla="*/ 1599073 w 3786142"/>
                  <a:gd name="connsiteY225" fmla="*/ 4797 h 668580"/>
                  <a:gd name="connsiteX226" fmla="*/ 1608771 w 3786142"/>
                  <a:gd name="connsiteY226" fmla="*/ 3352 h 6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</a:cxnLst>
                <a:rect l="l" t="t" r="r" b="b"/>
                <a:pathLst>
                  <a:path w="3786142" h="668580">
                    <a:moveTo>
                      <a:pt x="171856" y="636807"/>
                    </a:moveTo>
                    <a:cubicBezTo>
                      <a:pt x="187799" y="638885"/>
                      <a:pt x="200085" y="647581"/>
                      <a:pt x="199297" y="656232"/>
                    </a:cubicBezTo>
                    <a:cubicBezTo>
                      <a:pt x="198507" y="664881"/>
                      <a:pt x="184945" y="670209"/>
                      <a:pt x="169001" y="668132"/>
                    </a:cubicBezTo>
                    <a:cubicBezTo>
                      <a:pt x="153058" y="666053"/>
                      <a:pt x="140772" y="657356"/>
                      <a:pt x="141561" y="648707"/>
                    </a:cubicBezTo>
                    <a:cubicBezTo>
                      <a:pt x="142349" y="640058"/>
                      <a:pt x="155913" y="634730"/>
                      <a:pt x="171856" y="636807"/>
                    </a:cubicBezTo>
                    <a:close/>
                    <a:moveTo>
                      <a:pt x="779901" y="595369"/>
                    </a:moveTo>
                    <a:cubicBezTo>
                      <a:pt x="785644" y="594696"/>
                      <a:pt x="790106" y="596164"/>
                      <a:pt x="791925" y="599932"/>
                    </a:cubicBezTo>
                    <a:cubicBezTo>
                      <a:pt x="795562" y="607466"/>
                      <a:pt x="787252" y="621349"/>
                      <a:pt x="773364" y="630938"/>
                    </a:cubicBezTo>
                    <a:cubicBezTo>
                      <a:pt x="759475" y="640527"/>
                      <a:pt x="745266" y="642192"/>
                      <a:pt x="741628" y="634657"/>
                    </a:cubicBezTo>
                    <a:cubicBezTo>
                      <a:pt x="737990" y="627122"/>
                      <a:pt x="746300" y="613239"/>
                      <a:pt x="760189" y="603650"/>
                    </a:cubicBezTo>
                    <a:cubicBezTo>
                      <a:pt x="767134" y="598856"/>
                      <a:pt x="774158" y="596042"/>
                      <a:pt x="779901" y="595369"/>
                    </a:cubicBezTo>
                    <a:close/>
                    <a:moveTo>
                      <a:pt x="1090138" y="595340"/>
                    </a:moveTo>
                    <a:cubicBezTo>
                      <a:pt x="1095908" y="595266"/>
                      <a:pt x="1100246" y="597191"/>
                      <a:pt x="1101784" y="601133"/>
                    </a:cubicBezTo>
                    <a:cubicBezTo>
                      <a:pt x="1104862" y="609018"/>
                      <a:pt x="1095574" y="621985"/>
                      <a:pt x="1081041" y="630094"/>
                    </a:cubicBezTo>
                    <a:cubicBezTo>
                      <a:pt x="1066508" y="638205"/>
                      <a:pt x="1052233" y="638387"/>
                      <a:pt x="1049156" y="630502"/>
                    </a:cubicBezTo>
                    <a:cubicBezTo>
                      <a:pt x="1046079" y="622618"/>
                      <a:pt x="1055365" y="609652"/>
                      <a:pt x="1069899" y="601542"/>
                    </a:cubicBezTo>
                    <a:cubicBezTo>
                      <a:pt x="1077166" y="597486"/>
                      <a:pt x="1084367" y="595414"/>
                      <a:pt x="1090138" y="595340"/>
                    </a:cubicBezTo>
                    <a:close/>
                    <a:moveTo>
                      <a:pt x="440322" y="569839"/>
                    </a:moveTo>
                    <a:cubicBezTo>
                      <a:pt x="446065" y="569166"/>
                      <a:pt x="450527" y="570634"/>
                      <a:pt x="452346" y="574402"/>
                    </a:cubicBezTo>
                    <a:cubicBezTo>
                      <a:pt x="455983" y="581937"/>
                      <a:pt x="447673" y="595819"/>
                      <a:pt x="433785" y="605408"/>
                    </a:cubicBezTo>
                    <a:cubicBezTo>
                      <a:pt x="419896" y="614998"/>
                      <a:pt x="405687" y="616662"/>
                      <a:pt x="402049" y="609127"/>
                    </a:cubicBezTo>
                    <a:cubicBezTo>
                      <a:pt x="398411" y="601592"/>
                      <a:pt x="406721" y="587710"/>
                      <a:pt x="420610" y="578121"/>
                    </a:cubicBezTo>
                    <a:cubicBezTo>
                      <a:pt x="427555" y="573326"/>
                      <a:pt x="434579" y="570513"/>
                      <a:pt x="440322" y="569839"/>
                    </a:cubicBezTo>
                    <a:close/>
                    <a:moveTo>
                      <a:pt x="3732223" y="543834"/>
                    </a:moveTo>
                    <a:lnTo>
                      <a:pt x="3733915" y="543988"/>
                    </a:lnTo>
                    <a:lnTo>
                      <a:pt x="3721618" y="552012"/>
                    </a:lnTo>
                    <a:lnTo>
                      <a:pt x="3721596" y="551961"/>
                    </a:lnTo>
                    <a:cubicBezTo>
                      <a:pt x="3722537" y="547759"/>
                      <a:pt x="3726529" y="544961"/>
                      <a:pt x="3732223" y="543834"/>
                    </a:cubicBezTo>
                    <a:close/>
                    <a:moveTo>
                      <a:pt x="17477" y="536384"/>
                    </a:moveTo>
                    <a:lnTo>
                      <a:pt x="21737" y="537175"/>
                    </a:lnTo>
                    <a:cubicBezTo>
                      <a:pt x="26295" y="543957"/>
                      <a:pt x="19854" y="559194"/>
                      <a:pt x="7352" y="571205"/>
                    </a:cubicBezTo>
                    <a:lnTo>
                      <a:pt x="0" y="575907"/>
                    </a:lnTo>
                    <a:lnTo>
                      <a:pt x="6959" y="549900"/>
                    </a:lnTo>
                    <a:close/>
                    <a:moveTo>
                      <a:pt x="2659758" y="482475"/>
                    </a:moveTo>
                    <a:cubicBezTo>
                      <a:pt x="2665512" y="482999"/>
                      <a:pt x="2672585" y="485631"/>
                      <a:pt x="2679614" y="490246"/>
                    </a:cubicBezTo>
                    <a:cubicBezTo>
                      <a:pt x="2693673" y="499475"/>
                      <a:pt x="2702231" y="513139"/>
                      <a:pt x="2698731" y="520766"/>
                    </a:cubicBezTo>
                    <a:cubicBezTo>
                      <a:pt x="2695229" y="528393"/>
                      <a:pt x="2680994" y="527096"/>
                      <a:pt x="2666935" y="517867"/>
                    </a:cubicBezTo>
                    <a:cubicBezTo>
                      <a:pt x="2652877" y="508638"/>
                      <a:pt x="2644319" y="494972"/>
                      <a:pt x="2647820" y="487346"/>
                    </a:cubicBezTo>
                    <a:cubicBezTo>
                      <a:pt x="2649570" y="483533"/>
                      <a:pt x="2654004" y="481950"/>
                      <a:pt x="2659758" y="482475"/>
                    </a:cubicBezTo>
                    <a:close/>
                    <a:moveTo>
                      <a:pt x="581932" y="482475"/>
                    </a:moveTo>
                    <a:cubicBezTo>
                      <a:pt x="587686" y="482999"/>
                      <a:pt x="594759" y="485631"/>
                      <a:pt x="601788" y="490246"/>
                    </a:cubicBezTo>
                    <a:cubicBezTo>
                      <a:pt x="615847" y="499475"/>
                      <a:pt x="624404" y="513139"/>
                      <a:pt x="620903" y="520766"/>
                    </a:cubicBezTo>
                    <a:cubicBezTo>
                      <a:pt x="617402" y="528393"/>
                      <a:pt x="603167" y="527096"/>
                      <a:pt x="589109" y="517867"/>
                    </a:cubicBezTo>
                    <a:cubicBezTo>
                      <a:pt x="575049" y="508638"/>
                      <a:pt x="566491" y="494972"/>
                      <a:pt x="569992" y="487346"/>
                    </a:cubicBezTo>
                    <a:cubicBezTo>
                      <a:pt x="571743" y="483533"/>
                      <a:pt x="576177" y="481950"/>
                      <a:pt x="581932" y="482475"/>
                    </a:cubicBezTo>
                    <a:close/>
                    <a:moveTo>
                      <a:pt x="3019007" y="441638"/>
                    </a:moveTo>
                    <a:cubicBezTo>
                      <a:pt x="3024720" y="442619"/>
                      <a:pt x="3028761" y="445315"/>
                      <a:pt x="3029778" y="449491"/>
                    </a:cubicBezTo>
                    <a:cubicBezTo>
                      <a:pt x="3031812" y="457844"/>
                      <a:pt x="3020979" y="468964"/>
                      <a:pt x="3005581" y="474326"/>
                    </a:cubicBezTo>
                    <a:cubicBezTo>
                      <a:pt x="2990183" y="479688"/>
                      <a:pt x="2976051" y="477262"/>
                      <a:pt x="2974017" y="468908"/>
                    </a:cubicBezTo>
                    <a:cubicBezTo>
                      <a:pt x="2971983" y="460555"/>
                      <a:pt x="2982817" y="449435"/>
                      <a:pt x="2998214" y="444073"/>
                    </a:cubicBezTo>
                    <a:cubicBezTo>
                      <a:pt x="3005913" y="441392"/>
                      <a:pt x="3013297" y="440658"/>
                      <a:pt x="3019007" y="441638"/>
                    </a:cubicBezTo>
                    <a:close/>
                    <a:moveTo>
                      <a:pt x="941181" y="441638"/>
                    </a:moveTo>
                    <a:cubicBezTo>
                      <a:pt x="946893" y="442619"/>
                      <a:pt x="950935" y="445315"/>
                      <a:pt x="951952" y="449491"/>
                    </a:cubicBezTo>
                    <a:cubicBezTo>
                      <a:pt x="953986" y="457844"/>
                      <a:pt x="943153" y="468964"/>
                      <a:pt x="927755" y="474326"/>
                    </a:cubicBezTo>
                    <a:cubicBezTo>
                      <a:pt x="912357" y="479688"/>
                      <a:pt x="898225" y="477262"/>
                      <a:pt x="896191" y="468908"/>
                    </a:cubicBezTo>
                    <a:cubicBezTo>
                      <a:pt x="894157" y="460555"/>
                      <a:pt x="904990" y="449435"/>
                      <a:pt x="920388" y="444073"/>
                    </a:cubicBezTo>
                    <a:cubicBezTo>
                      <a:pt x="928087" y="441392"/>
                      <a:pt x="935469" y="440658"/>
                      <a:pt x="941181" y="441638"/>
                    </a:cubicBezTo>
                    <a:close/>
                    <a:moveTo>
                      <a:pt x="3378007" y="437274"/>
                    </a:moveTo>
                    <a:cubicBezTo>
                      <a:pt x="3383750" y="436602"/>
                      <a:pt x="3388212" y="438069"/>
                      <a:pt x="3390030" y="441837"/>
                    </a:cubicBezTo>
                    <a:cubicBezTo>
                      <a:pt x="3393669" y="449372"/>
                      <a:pt x="3385359" y="463254"/>
                      <a:pt x="3371469" y="472843"/>
                    </a:cubicBezTo>
                    <a:cubicBezTo>
                      <a:pt x="3357581" y="482433"/>
                      <a:pt x="3343373" y="484097"/>
                      <a:pt x="3339734" y="476562"/>
                    </a:cubicBezTo>
                    <a:cubicBezTo>
                      <a:pt x="3336097" y="469027"/>
                      <a:pt x="3344406" y="455145"/>
                      <a:pt x="3358295" y="445556"/>
                    </a:cubicBezTo>
                    <a:cubicBezTo>
                      <a:pt x="3365240" y="440761"/>
                      <a:pt x="3372264" y="437948"/>
                      <a:pt x="3378007" y="437274"/>
                    </a:cubicBezTo>
                    <a:close/>
                    <a:moveTo>
                      <a:pt x="1300181" y="437274"/>
                    </a:moveTo>
                    <a:cubicBezTo>
                      <a:pt x="1305923" y="436602"/>
                      <a:pt x="1310385" y="438069"/>
                      <a:pt x="1312204" y="441837"/>
                    </a:cubicBezTo>
                    <a:cubicBezTo>
                      <a:pt x="1315842" y="449372"/>
                      <a:pt x="1307532" y="463254"/>
                      <a:pt x="1293643" y="472843"/>
                    </a:cubicBezTo>
                    <a:cubicBezTo>
                      <a:pt x="1279754" y="482433"/>
                      <a:pt x="1265546" y="484097"/>
                      <a:pt x="1261908" y="476562"/>
                    </a:cubicBezTo>
                    <a:cubicBezTo>
                      <a:pt x="1258270" y="469027"/>
                      <a:pt x="1266580" y="455145"/>
                      <a:pt x="1280469" y="445556"/>
                    </a:cubicBezTo>
                    <a:cubicBezTo>
                      <a:pt x="1287413" y="440761"/>
                      <a:pt x="1294438" y="437948"/>
                      <a:pt x="1300181" y="437274"/>
                    </a:cubicBezTo>
                    <a:close/>
                    <a:moveTo>
                      <a:pt x="213306" y="386990"/>
                    </a:moveTo>
                    <a:lnTo>
                      <a:pt x="232408" y="395082"/>
                    </a:lnTo>
                    <a:cubicBezTo>
                      <a:pt x="237233" y="398867"/>
                      <a:pt x="239937" y="403357"/>
                      <a:pt x="239377" y="407655"/>
                    </a:cubicBezTo>
                    <a:cubicBezTo>
                      <a:pt x="238255" y="416252"/>
                      <a:pt x="224501" y="420827"/>
                      <a:pt x="208655" y="417872"/>
                    </a:cubicBezTo>
                    <a:cubicBezTo>
                      <a:pt x="200732" y="416394"/>
                      <a:pt x="193786" y="413315"/>
                      <a:pt x="188962" y="409529"/>
                    </a:cubicBezTo>
                    <a:lnTo>
                      <a:pt x="184970" y="402327"/>
                    </a:lnTo>
                    <a:close/>
                    <a:moveTo>
                      <a:pt x="2290541" y="386739"/>
                    </a:moveTo>
                    <a:cubicBezTo>
                      <a:pt x="2306388" y="389694"/>
                      <a:pt x="2318324" y="399059"/>
                      <a:pt x="2317203" y="407655"/>
                    </a:cubicBezTo>
                    <a:cubicBezTo>
                      <a:pt x="2316083" y="416252"/>
                      <a:pt x="2302328" y="420827"/>
                      <a:pt x="2286481" y="417872"/>
                    </a:cubicBezTo>
                    <a:cubicBezTo>
                      <a:pt x="2270635" y="414917"/>
                      <a:pt x="2258698" y="405552"/>
                      <a:pt x="2259820" y="396956"/>
                    </a:cubicBezTo>
                    <a:cubicBezTo>
                      <a:pt x="2260941" y="388359"/>
                      <a:pt x="2274695" y="383784"/>
                      <a:pt x="2290541" y="386739"/>
                    </a:cubicBezTo>
                    <a:close/>
                    <a:moveTo>
                      <a:pt x="1927557" y="386739"/>
                    </a:moveTo>
                    <a:cubicBezTo>
                      <a:pt x="1943404" y="389694"/>
                      <a:pt x="1955340" y="399059"/>
                      <a:pt x="1954220" y="407655"/>
                    </a:cubicBezTo>
                    <a:cubicBezTo>
                      <a:pt x="1953099" y="416252"/>
                      <a:pt x="1939345" y="420827"/>
                      <a:pt x="1923498" y="417872"/>
                    </a:cubicBezTo>
                    <a:cubicBezTo>
                      <a:pt x="1907652" y="414917"/>
                      <a:pt x="1895715" y="405552"/>
                      <a:pt x="1896837" y="396956"/>
                    </a:cubicBezTo>
                    <a:cubicBezTo>
                      <a:pt x="1897957" y="388359"/>
                      <a:pt x="1911712" y="383784"/>
                      <a:pt x="1927557" y="386739"/>
                    </a:cubicBezTo>
                    <a:close/>
                    <a:moveTo>
                      <a:pt x="2816703" y="367239"/>
                    </a:moveTo>
                    <a:cubicBezTo>
                      <a:pt x="2822415" y="368220"/>
                      <a:pt x="2826457" y="370916"/>
                      <a:pt x="2827473" y="375092"/>
                    </a:cubicBezTo>
                    <a:cubicBezTo>
                      <a:pt x="2829508" y="383445"/>
                      <a:pt x="2818675" y="394565"/>
                      <a:pt x="2803277" y="399927"/>
                    </a:cubicBezTo>
                    <a:cubicBezTo>
                      <a:pt x="2787879" y="405288"/>
                      <a:pt x="2773747" y="402863"/>
                      <a:pt x="2771713" y="394509"/>
                    </a:cubicBezTo>
                    <a:cubicBezTo>
                      <a:pt x="2769679" y="386156"/>
                      <a:pt x="2780512" y="375036"/>
                      <a:pt x="2795910" y="369674"/>
                    </a:cubicBezTo>
                    <a:cubicBezTo>
                      <a:pt x="2803609" y="366993"/>
                      <a:pt x="2810991" y="366260"/>
                      <a:pt x="2816703" y="367239"/>
                    </a:cubicBezTo>
                    <a:close/>
                    <a:moveTo>
                      <a:pt x="738877" y="367239"/>
                    </a:moveTo>
                    <a:cubicBezTo>
                      <a:pt x="744589" y="368220"/>
                      <a:pt x="748630" y="370916"/>
                      <a:pt x="749647" y="375092"/>
                    </a:cubicBezTo>
                    <a:cubicBezTo>
                      <a:pt x="751681" y="383445"/>
                      <a:pt x="740848" y="394565"/>
                      <a:pt x="725450" y="399927"/>
                    </a:cubicBezTo>
                    <a:cubicBezTo>
                      <a:pt x="710052" y="405288"/>
                      <a:pt x="695921" y="402863"/>
                      <a:pt x="693886" y="394509"/>
                    </a:cubicBezTo>
                    <a:cubicBezTo>
                      <a:pt x="691852" y="386156"/>
                      <a:pt x="702685" y="375036"/>
                      <a:pt x="718083" y="369674"/>
                    </a:cubicBezTo>
                    <a:cubicBezTo>
                      <a:pt x="725783" y="366993"/>
                      <a:pt x="733165" y="366260"/>
                      <a:pt x="738877" y="367239"/>
                    </a:cubicBezTo>
                    <a:close/>
                    <a:moveTo>
                      <a:pt x="3745292" y="335188"/>
                    </a:moveTo>
                    <a:lnTo>
                      <a:pt x="3758320" y="336374"/>
                    </a:lnTo>
                    <a:lnTo>
                      <a:pt x="3786142" y="364825"/>
                    </a:lnTo>
                    <a:lnTo>
                      <a:pt x="3780137" y="369418"/>
                    </a:lnTo>
                    <a:cubicBezTo>
                      <a:pt x="3774444" y="370546"/>
                      <a:pt x="3767050" y="370002"/>
                      <a:pt x="3759304" y="367520"/>
                    </a:cubicBezTo>
                    <a:cubicBezTo>
                      <a:pt x="3743813" y="362556"/>
                      <a:pt x="3732782" y="351719"/>
                      <a:pt x="3734665" y="343315"/>
                    </a:cubicBezTo>
                    <a:cubicBezTo>
                      <a:pt x="3735607" y="339113"/>
                      <a:pt x="3739599" y="336315"/>
                      <a:pt x="3745292" y="335188"/>
                    </a:cubicBezTo>
                    <a:close/>
                    <a:moveTo>
                      <a:pt x="1667465" y="335188"/>
                    </a:moveTo>
                    <a:cubicBezTo>
                      <a:pt x="1673158" y="334059"/>
                      <a:pt x="1680552" y="334603"/>
                      <a:pt x="1688298" y="337085"/>
                    </a:cubicBezTo>
                    <a:cubicBezTo>
                      <a:pt x="1703788" y="342048"/>
                      <a:pt x="1714819" y="352886"/>
                      <a:pt x="1712936" y="361291"/>
                    </a:cubicBezTo>
                    <a:cubicBezTo>
                      <a:pt x="1711053" y="369695"/>
                      <a:pt x="1696968" y="372484"/>
                      <a:pt x="1681478" y="367520"/>
                    </a:cubicBezTo>
                    <a:cubicBezTo>
                      <a:pt x="1665987" y="362556"/>
                      <a:pt x="1654955" y="351719"/>
                      <a:pt x="1656838" y="343315"/>
                    </a:cubicBezTo>
                    <a:cubicBezTo>
                      <a:pt x="1657779" y="339113"/>
                      <a:pt x="1661772" y="336315"/>
                      <a:pt x="1667465" y="335188"/>
                    </a:cubicBezTo>
                    <a:close/>
                    <a:moveTo>
                      <a:pt x="3203403" y="328400"/>
                    </a:moveTo>
                    <a:cubicBezTo>
                      <a:pt x="3209115" y="329381"/>
                      <a:pt x="3213157" y="332077"/>
                      <a:pt x="3214173" y="336253"/>
                    </a:cubicBezTo>
                    <a:cubicBezTo>
                      <a:pt x="3216208" y="344606"/>
                      <a:pt x="3205375" y="355727"/>
                      <a:pt x="3189977" y="361088"/>
                    </a:cubicBezTo>
                    <a:cubicBezTo>
                      <a:pt x="3174579" y="366449"/>
                      <a:pt x="3160447" y="364024"/>
                      <a:pt x="3158413" y="355670"/>
                    </a:cubicBezTo>
                    <a:cubicBezTo>
                      <a:pt x="3156379" y="347317"/>
                      <a:pt x="3167212" y="336197"/>
                      <a:pt x="3182610" y="330835"/>
                    </a:cubicBezTo>
                    <a:cubicBezTo>
                      <a:pt x="3190309" y="328154"/>
                      <a:pt x="3197691" y="327421"/>
                      <a:pt x="3203403" y="328400"/>
                    </a:cubicBezTo>
                    <a:close/>
                    <a:moveTo>
                      <a:pt x="1125577" y="328400"/>
                    </a:moveTo>
                    <a:cubicBezTo>
                      <a:pt x="1131288" y="329381"/>
                      <a:pt x="1135330" y="332077"/>
                      <a:pt x="1136347" y="336253"/>
                    </a:cubicBezTo>
                    <a:cubicBezTo>
                      <a:pt x="1138381" y="344606"/>
                      <a:pt x="1127548" y="355727"/>
                      <a:pt x="1112150" y="361088"/>
                    </a:cubicBezTo>
                    <a:cubicBezTo>
                      <a:pt x="1096752" y="366449"/>
                      <a:pt x="1082621" y="364024"/>
                      <a:pt x="1080586" y="355670"/>
                    </a:cubicBezTo>
                    <a:cubicBezTo>
                      <a:pt x="1078552" y="347317"/>
                      <a:pt x="1089385" y="336197"/>
                      <a:pt x="1104783" y="330835"/>
                    </a:cubicBezTo>
                    <a:cubicBezTo>
                      <a:pt x="1112483" y="328154"/>
                      <a:pt x="1119865" y="327421"/>
                      <a:pt x="1125577" y="328400"/>
                    </a:cubicBezTo>
                    <a:close/>
                    <a:moveTo>
                      <a:pt x="3562403" y="324037"/>
                    </a:moveTo>
                    <a:cubicBezTo>
                      <a:pt x="3568145" y="323363"/>
                      <a:pt x="3572607" y="324832"/>
                      <a:pt x="3574426" y="328599"/>
                    </a:cubicBezTo>
                    <a:cubicBezTo>
                      <a:pt x="3578064" y="336134"/>
                      <a:pt x="3569755" y="350016"/>
                      <a:pt x="3555865" y="359606"/>
                    </a:cubicBezTo>
                    <a:cubicBezTo>
                      <a:pt x="3541976" y="369195"/>
                      <a:pt x="3527768" y="370859"/>
                      <a:pt x="3524130" y="363324"/>
                    </a:cubicBezTo>
                    <a:cubicBezTo>
                      <a:pt x="3520492" y="355789"/>
                      <a:pt x="3528802" y="341907"/>
                      <a:pt x="3542691" y="332318"/>
                    </a:cubicBezTo>
                    <a:cubicBezTo>
                      <a:pt x="3549635" y="327523"/>
                      <a:pt x="3556660" y="324710"/>
                      <a:pt x="3562403" y="324037"/>
                    </a:cubicBezTo>
                    <a:close/>
                    <a:moveTo>
                      <a:pt x="1484576" y="324037"/>
                    </a:moveTo>
                    <a:cubicBezTo>
                      <a:pt x="1490319" y="323363"/>
                      <a:pt x="1494781" y="324832"/>
                      <a:pt x="1496600" y="328599"/>
                    </a:cubicBezTo>
                    <a:cubicBezTo>
                      <a:pt x="1500237" y="336134"/>
                      <a:pt x="1491927" y="350016"/>
                      <a:pt x="1478039" y="359606"/>
                    </a:cubicBezTo>
                    <a:cubicBezTo>
                      <a:pt x="1464149" y="369195"/>
                      <a:pt x="1449941" y="370859"/>
                      <a:pt x="1446303" y="363324"/>
                    </a:cubicBezTo>
                    <a:cubicBezTo>
                      <a:pt x="1442665" y="355789"/>
                      <a:pt x="1450974" y="341907"/>
                      <a:pt x="1464864" y="332318"/>
                    </a:cubicBezTo>
                    <a:cubicBezTo>
                      <a:pt x="1471809" y="327523"/>
                      <a:pt x="1478833" y="324710"/>
                      <a:pt x="1484576" y="324037"/>
                    </a:cubicBezTo>
                    <a:close/>
                    <a:moveTo>
                      <a:pt x="421195" y="289767"/>
                    </a:moveTo>
                    <a:lnTo>
                      <a:pt x="423772" y="294418"/>
                    </a:lnTo>
                    <a:cubicBezTo>
                      <a:pt x="422651" y="303014"/>
                      <a:pt x="408896" y="307590"/>
                      <a:pt x="393050" y="304634"/>
                    </a:cubicBezTo>
                    <a:lnTo>
                      <a:pt x="387880" y="302444"/>
                    </a:lnTo>
                    <a:close/>
                    <a:moveTo>
                      <a:pt x="2672827" y="273829"/>
                    </a:moveTo>
                    <a:cubicBezTo>
                      <a:pt x="2678581" y="274353"/>
                      <a:pt x="2685655" y="276986"/>
                      <a:pt x="2692683" y="281600"/>
                    </a:cubicBezTo>
                    <a:cubicBezTo>
                      <a:pt x="2706743" y="290828"/>
                      <a:pt x="2715301" y="304493"/>
                      <a:pt x="2711800" y="312120"/>
                    </a:cubicBezTo>
                    <a:cubicBezTo>
                      <a:pt x="2708299" y="319747"/>
                      <a:pt x="2694064" y="318450"/>
                      <a:pt x="2680005" y="309221"/>
                    </a:cubicBezTo>
                    <a:cubicBezTo>
                      <a:pt x="2665946" y="299992"/>
                      <a:pt x="2657388" y="286327"/>
                      <a:pt x="2660889" y="278700"/>
                    </a:cubicBezTo>
                    <a:cubicBezTo>
                      <a:pt x="2662639" y="274887"/>
                      <a:pt x="2667073" y="273304"/>
                      <a:pt x="2672827" y="273829"/>
                    </a:cubicBezTo>
                    <a:close/>
                    <a:moveTo>
                      <a:pt x="595001" y="273829"/>
                    </a:moveTo>
                    <a:cubicBezTo>
                      <a:pt x="600754" y="274353"/>
                      <a:pt x="607828" y="276986"/>
                      <a:pt x="614857" y="281600"/>
                    </a:cubicBezTo>
                    <a:cubicBezTo>
                      <a:pt x="628916" y="290828"/>
                      <a:pt x="637474" y="304493"/>
                      <a:pt x="633972" y="312120"/>
                    </a:cubicBezTo>
                    <a:cubicBezTo>
                      <a:pt x="630471" y="319747"/>
                      <a:pt x="616236" y="318450"/>
                      <a:pt x="602178" y="309221"/>
                    </a:cubicBezTo>
                    <a:cubicBezTo>
                      <a:pt x="588119" y="299992"/>
                      <a:pt x="579561" y="286327"/>
                      <a:pt x="583062" y="278700"/>
                    </a:cubicBezTo>
                    <a:cubicBezTo>
                      <a:pt x="584813" y="274887"/>
                      <a:pt x="589247" y="273304"/>
                      <a:pt x="595001" y="273829"/>
                    </a:cubicBezTo>
                    <a:close/>
                    <a:moveTo>
                      <a:pt x="2474937" y="273502"/>
                    </a:moveTo>
                    <a:cubicBezTo>
                      <a:pt x="2490783" y="276456"/>
                      <a:pt x="2502719" y="285821"/>
                      <a:pt x="2501599" y="294418"/>
                    </a:cubicBezTo>
                    <a:cubicBezTo>
                      <a:pt x="2500478" y="303014"/>
                      <a:pt x="2486723" y="307590"/>
                      <a:pt x="2470877" y="304634"/>
                    </a:cubicBezTo>
                    <a:cubicBezTo>
                      <a:pt x="2455031" y="301679"/>
                      <a:pt x="2443094" y="292315"/>
                      <a:pt x="2444215" y="283718"/>
                    </a:cubicBezTo>
                    <a:cubicBezTo>
                      <a:pt x="2445336" y="275121"/>
                      <a:pt x="2459091" y="270546"/>
                      <a:pt x="2474937" y="273502"/>
                    </a:cubicBezTo>
                    <a:close/>
                    <a:moveTo>
                      <a:pt x="2111953" y="273502"/>
                    </a:moveTo>
                    <a:cubicBezTo>
                      <a:pt x="2127800" y="276456"/>
                      <a:pt x="2139736" y="285821"/>
                      <a:pt x="2138615" y="294418"/>
                    </a:cubicBezTo>
                    <a:cubicBezTo>
                      <a:pt x="2137495" y="303014"/>
                      <a:pt x="2123740" y="307590"/>
                      <a:pt x="2107893" y="304634"/>
                    </a:cubicBezTo>
                    <a:cubicBezTo>
                      <a:pt x="2092047" y="301679"/>
                      <a:pt x="2080111" y="292315"/>
                      <a:pt x="2081232" y="283718"/>
                    </a:cubicBezTo>
                    <a:cubicBezTo>
                      <a:pt x="2082353" y="275121"/>
                      <a:pt x="2096107" y="270546"/>
                      <a:pt x="2111953" y="273502"/>
                    </a:cubicBezTo>
                    <a:close/>
                    <a:moveTo>
                      <a:pt x="3001100" y="254001"/>
                    </a:moveTo>
                    <a:cubicBezTo>
                      <a:pt x="3006812" y="254982"/>
                      <a:pt x="3010854" y="257678"/>
                      <a:pt x="3011870" y="261854"/>
                    </a:cubicBezTo>
                    <a:cubicBezTo>
                      <a:pt x="3013905" y="270207"/>
                      <a:pt x="3003072" y="281328"/>
                      <a:pt x="2987673" y="286689"/>
                    </a:cubicBezTo>
                    <a:cubicBezTo>
                      <a:pt x="2972276" y="292050"/>
                      <a:pt x="2958143" y="289626"/>
                      <a:pt x="2956109" y="281271"/>
                    </a:cubicBezTo>
                    <a:cubicBezTo>
                      <a:pt x="2954075" y="272918"/>
                      <a:pt x="2964909" y="261798"/>
                      <a:pt x="2980306" y="256437"/>
                    </a:cubicBezTo>
                    <a:cubicBezTo>
                      <a:pt x="2988006" y="253755"/>
                      <a:pt x="2995387" y="253022"/>
                      <a:pt x="3001100" y="254001"/>
                    </a:cubicBezTo>
                    <a:close/>
                    <a:moveTo>
                      <a:pt x="923273" y="254001"/>
                    </a:moveTo>
                    <a:cubicBezTo>
                      <a:pt x="928986" y="254982"/>
                      <a:pt x="933026" y="257678"/>
                      <a:pt x="934044" y="261854"/>
                    </a:cubicBezTo>
                    <a:cubicBezTo>
                      <a:pt x="936078" y="270207"/>
                      <a:pt x="925244" y="281328"/>
                      <a:pt x="909847" y="286689"/>
                    </a:cubicBezTo>
                    <a:cubicBezTo>
                      <a:pt x="894448" y="292050"/>
                      <a:pt x="880317" y="289626"/>
                      <a:pt x="878283" y="281271"/>
                    </a:cubicBezTo>
                    <a:cubicBezTo>
                      <a:pt x="876249" y="272918"/>
                      <a:pt x="887081" y="261798"/>
                      <a:pt x="902480" y="256437"/>
                    </a:cubicBezTo>
                    <a:cubicBezTo>
                      <a:pt x="910179" y="253755"/>
                      <a:pt x="917561" y="253022"/>
                      <a:pt x="923273" y="254001"/>
                    </a:cubicBezTo>
                    <a:close/>
                    <a:moveTo>
                      <a:pt x="841623" y="152107"/>
                    </a:moveTo>
                    <a:lnTo>
                      <a:pt x="842088" y="152446"/>
                    </a:lnTo>
                    <a:cubicBezTo>
                      <a:pt x="844122" y="160799"/>
                      <a:pt x="833288" y="171919"/>
                      <a:pt x="817891" y="177280"/>
                    </a:cubicBezTo>
                    <a:cubicBezTo>
                      <a:pt x="802492" y="182642"/>
                      <a:pt x="788361" y="180217"/>
                      <a:pt x="786327" y="171862"/>
                    </a:cubicBezTo>
                    <a:lnTo>
                      <a:pt x="788118" y="167503"/>
                    </a:lnTo>
                    <a:close/>
                    <a:moveTo>
                      <a:pt x="2909144" y="144593"/>
                    </a:moveTo>
                    <a:cubicBezTo>
                      <a:pt x="2914856" y="145574"/>
                      <a:pt x="2918898" y="148269"/>
                      <a:pt x="2919914" y="152446"/>
                    </a:cubicBezTo>
                    <a:cubicBezTo>
                      <a:pt x="2921949" y="160799"/>
                      <a:pt x="2911116" y="171919"/>
                      <a:pt x="2895717" y="177280"/>
                    </a:cubicBezTo>
                    <a:cubicBezTo>
                      <a:pt x="2880320" y="182642"/>
                      <a:pt x="2866187" y="180217"/>
                      <a:pt x="2864153" y="171862"/>
                    </a:cubicBezTo>
                    <a:cubicBezTo>
                      <a:pt x="2862119" y="163509"/>
                      <a:pt x="2872953" y="152389"/>
                      <a:pt x="2888350" y="147028"/>
                    </a:cubicBezTo>
                    <a:cubicBezTo>
                      <a:pt x="2896050" y="144346"/>
                      <a:pt x="2903433" y="143613"/>
                      <a:pt x="2909144" y="144593"/>
                    </a:cubicBezTo>
                    <a:close/>
                    <a:moveTo>
                      <a:pt x="1779749" y="138254"/>
                    </a:moveTo>
                    <a:cubicBezTo>
                      <a:pt x="1785442" y="137126"/>
                      <a:pt x="1792836" y="137669"/>
                      <a:pt x="1800582" y="140152"/>
                    </a:cubicBezTo>
                    <a:cubicBezTo>
                      <a:pt x="1816072" y="145116"/>
                      <a:pt x="1827103" y="155953"/>
                      <a:pt x="1825220" y="164357"/>
                    </a:cubicBezTo>
                    <a:cubicBezTo>
                      <a:pt x="1823337" y="172761"/>
                      <a:pt x="1809253" y="175550"/>
                      <a:pt x="1793762" y="170587"/>
                    </a:cubicBezTo>
                    <a:cubicBezTo>
                      <a:pt x="1778271" y="165623"/>
                      <a:pt x="1767239" y="154786"/>
                      <a:pt x="1769122" y="146381"/>
                    </a:cubicBezTo>
                    <a:cubicBezTo>
                      <a:pt x="1770063" y="142179"/>
                      <a:pt x="1774056" y="139381"/>
                      <a:pt x="1779749" y="138254"/>
                    </a:cubicBezTo>
                    <a:close/>
                    <a:moveTo>
                      <a:pt x="3275719" y="133526"/>
                    </a:moveTo>
                    <a:cubicBezTo>
                      <a:pt x="3291663" y="135604"/>
                      <a:pt x="3303949" y="144302"/>
                      <a:pt x="3303160" y="152951"/>
                    </a:cubicBezTo>
                    <a:cubicBezTo>
                      <a:pt x="3302372" y="161600"/>
                      <a:pt x="3288808" y="166928"/>
                      <a:pt x="3272865" y="164851"/>
                    </a:cubicBezTo>
                    <a:cubicBezTo>
                      <a:pt x="3256922" y="162772"/>
                      <a:pt x="3244637" y="154075"/>
                      <a:pt x="3245425" y="145426"/>
                    </a:cubicBezTo>
                    <a:cubicBezTo>
                      <a:pt x="3246213" y="136777"/>
                      <a:pt x="3259776" y="131449"/>
                      <a:pt x="3275719" y="133526"/>
                    </a:cubicBezTo>
                    <a:close/>
                    <a:moveTo>
                      <a:pt x="1197893" y="133526"/>
                    </a:moveTo>
                    <a:cubicBezTo>
                      <a:pt x="1213837" y="135604"/>
                      <a:pt x="1226122" y="144302"/>
                      <a:pt x="1225334" y="152951"/>
                    </a:cubicBezTo>
                    <a:cubicBezTo>
                      <a:pt x="1224545" y="161600"/>
                      <a:pt x="1210982" y="166928"/>
                      <a:pt x="1195039" y="164851"/>
                    </a:cubicBezTo>
                    <a:cubicBezTo>
                      <a:pt x="1179095" y="162772"/>
                      <a:pt x="1166810" y="154075"/>
                      <a:pt x="1167598" y="145426"/>
                    </a:cubicBezTo>
                    <a:cubicBezTo>
                      <a:pt x="1168386" y="136777"/>
                      <a:pt x="1181950" y="131449"/>
                      <a:pt x="1197893" y="133526"/>
                    </a:cubicBezTo>
                    <a:close/>
                    <a:moveTo>
                      <a:pt x="2315095" y="98173"/>
                    </a:moveTo>
                    <a:cubicBezTo>
                      <a:pt x="2320388" y="100249"/>
                      <a:pt x="2326337" y="104743"/>
                      <a:pt x="2331690" y="111161"/>
                    </a:cubicBezTo>
                    <a:cubicBezTo>
                      <a:pt x="2342394" y="123999"/>
                      <a:pt x="2346653" y="139672"/>
                      <a:pt x="2341201" y="146172"/>
                    </a:cubicBezTo>
                    <a:cubicBezTo>
                      <a:pt x="2335750" y="152673"/>
                      <a:pt x="2322654" y="147536"/>
                      <a:pt x="2311950" y="134698"/>
                    </a:cubicBezTo>
                    <a:cubicBezTo>
                      <a:pt x="2301246" y="121862"/>
                      <a:pt x="2296988" y="106187"/>
                      <a:pt x="2302439" y="99687"/>
                    </a:cubicBezTo>
                    <a:cubicBezTo>
                      <a:pt x="2305165" y="96436"/>
                      <a:pt x="2309801" y="96097"/>
                      <a:pt x="2315095" y="98173"/>
                    </a:cubicBezTo>
                    <a:close/>
                    <a:moveTo>
                      <a:pt x="1466359" y="66560"/>
                    </a:moveTo>
                    <a:cubicBezTo>
                      <a:pt x="1472102" y="65886"/>
                      <a:pt x="1476563" y="67355"/>
                      <a:pt x="1478383" y="71122"/>
                    </a:cubicBezTo>
                    <a:cubicBezTo>
                      <a:pt x="1482020" y="78657"/>
                      <a:pt x="1473711" y="92539"/>
                      <a:pt x="1459822" y="102129"/>
                    </a:cubicBezTo>
                    <a:cubicBezTo>
                      <a:pt x="1445932" y="111718"/>
                      <a:pt x="1431724" y="113382"/>
                      <a:pt x="1428087" y="105847"/>
                    </a:cubicBezTo>
                    <a:cubicBezTo>
                      <a:pt x="1424448" y="98312"/>
                      <a:pt x="1432758" y="84430"/>
                      <a:pt x="1446648" y="74841"/>
                    </a:cubicBezTo>
                    <a:cubicBezTo>
                      <a:pt x="1453592" y="70046"/>
                      <a:pt x="1460617" y="67233"/>
                      <a:pt x="1466359" y="66560"/>
                    </a:cubicBezTo>
                    <a:close/>
                    <a:moveTo>
                      <a:pt x="2580619" y="46661"/>
                    </a:moveTo>
                    <a:cubicBezTo>
                      <a:pt x="2596466" y="49615"/>
                      <a:pt x="2608402" y="58980"/>
                      <a:pt x="2607281" y="67577"/>
                    </a:cubicBezTo>
                    <a:cubicBezTo>
                      <a:pt x="2606161" y="76173"/>
                      <a:pt x="2592406" y="80748"/>
                      <a:pt x="2576559" y="77793"/>
                    </a:cubicBezTo>
                    <a:cubicBezTo>
                      <a:pt x="2560714" y="74838"/>
                      <a:pt x="2548777" y="65473"/>
                      <a:pt x="2549899" y="56877"/>
                    </a:cubicBezTo>
                    <a:cubicBezTo>
                      <a:pt x="2551019" y="48280"/>
                      <a:pt x="2564774" y="43705"/>
                      <a:pt x="2580619" y="46661"/>
                    </a:cubicBezTo>
                    <a:close/>
                    <a:moveTo>
                      <a:pt x="2150511" y="13632"/>
                    </a:moveTo>
                    <a:cubicBezTo>
                      <a:pt x="2166548" y="13659"/>
                      <a:pt x="2179541" y="20736"/>
                      <a:pt x="2179530" y="29436"/>
                    </a:cubicBezTo>
                    <a:cubicBezTo>
                      <a:pt x="2179519" y="38137"/>
                      <a:pt x="2166511" y="45168"/>
                      <a:pt x="2150473" y="45141"/>
                    </a:cubicBezTo>
                    <a:cubicBezTo>
                      <a:pt x="2134435" y="45114"/>
                      <a:pt x="2121443" y="38037"/>
                      <a:pt x="2121453" y="29336"/>
                    </a:cubicBezTo>
                    <a:cubicBezTo>
                      <a:pt x="2121463" y="20636"/>
                      <a:pt x="2134473" y="13605"/>
                      <a:pt x="2150511" y="13632"/>
                    </a:cubicBezTo>
                    <a:close/>
                    <a:moveTo>
                      <a:pt x="1645302" y="0"/>
                    </a:moveTo>
                    <a:lnTo>
                      <a:pt x="1649533" y="9764"/>
                    </a:lnTo>
                    <a:cubicBezTo>
                      <a:pt x="1647650" y="18169"/>
                      <a:pt x="1633565" y="20958"/>
                      <a:pt x="1618074" y="15994"/>
                    </a:cubicBezTo>
                    <a:cubicBezTo>
                      <a:pt x="1610329" y="13512"/>
                      <a:pt x="1603698" y="9562"/>
                      <a:pt x="1599240" y="5182"/>
                    </a:cubicBezTo>
                    <a:lnTo>
                      <a:pt x="1599073" y="4797"/>
                    </a:lnTo>
                    <a:lnTo>
                      <a:pt x="1608771" y="3352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6109A8D6-ED5F-4357-B85F-AFD29C63782B}"/>
                  </a:ext>
                </a:extLst>
              </p:cNvPr>
              <p:cNvSpPr/>
              <p:nvPr/>
            </p:nvSpPr>
            <p:spPr>
              <a:xfrm>
                <a:off x="2308111" y="3433937"/>
                <a:ext cx="3756288" cy="551897"/>
              </a:xfrm>
              <a:custGeom>
                <a:avLst/>
                <a:gdLst>
                  <a:gd name="connsiteX0" fmla="*/ 3019821 w 5497045"/>
                  <a:gd name="connsiteY0" fmla="*/ 806 h 807660"/>
                  <a:gd name="connsiteX1" fmla="*/ 5484863 w 5497045"/>
                  <a:gd name="connsiteY1" fmla="*/ 528326 h 807660"/>
                  <a:gd name="connsiteX2" fmla="*/ 5497045 w 5497045"/>
                  <a:gd name="connsiteY2" fmla="*/ 542731 h 807660"/>
                  <a:gd name="connsiteX3" fmla="*/ 5481631 w 5497045"/>
                  <a:gd name="connsiteY3" fmla="*/ 535334 h 807660"/>
                  <a:gd name="connsiteX4" fmla="*/ 2742176 w 5497045"/>
                  <a:gd name="connsiteY4" fmla="*/ 126366 h 807660"/>
                  <a:gd name="connsiteX5" fmla="*/ 41334 w 5497045"/>
                  <a:gd name="connsiteY5" fmla="*/ 783280 h 807660"/>
                  <a:gd name="connsiteX6" fmla="*/ 0 w 5497045"/>
                  <a:gd name="connsiteY6" fmla="*/ 807660 h 807660"/>
                  <a:gd name="connsiteX7" fmla="*/ 9936 w 5497045"/>
                  <a:gd name="connsiteY7" fmla="*/ 792558 h 807660"/>
                  <a:gd name="connsiteX8" fmla="*/ 2794527 w 5497045"/>
                  <a:gd name="connsiteY8" fmla="*/ 1161 h 807660"/>
                  <a:gd name="connsiteX9" fmla="*/ 3019821 w 5497045"/>
                  <a:gd name="connsiteY9" fmla="*/ 806 h 807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97045" h="807660">
                    <a:moveTo>
                      <a:pt x="3019821" y="806"/>
                    </a:moveTo>
                    <a:cubicBezTo>
                      <a:pt x="3980980" y="15464"/>
                      <a:pt x="5191445" y="228850"/>
                      <a:pt x="5484863" y="528326"/>
                    </a:cubicBezTo>
                    <a:lnTo>
                      <a:pt x="5497045" y="542731"/>
                    </a:lnTo>
                    <a:lnTo>
                      <a:pt x="5481631" y="535334"/>
                    </a:lnTo>
                    <a:cubicBezTo>
                      <a:pt x="4955469" y="301991"/>
                      <a:pt x="3496542" y="92547"/>
                      <a:pt x="2742176" y="126366"/>
                    </a:cubicBezTo>
                    <a:cubicBezTo>
                      <a:pt x="1987810" y="160185"/>
                      <a:pt x="545088" y="505890"/>
                      <a:pt x="41334" y="783280"/>
                    </a:cubicBezTo>
                    <a:lnTo>
                      <a:pt x="0" y="807660"/>
                    </a:lnTo>
                    <a:lnTo>
                      <a:pt x="9936" y="792558"/>
                    </a:lnTo>
                    <a:cubicBezTo>
                      <a:pt x="298121" y="423089"/>
                      <a:pt x="1807618" y="20449"/>
                      <a:pt x="2794527" y="1161"/>
                    </a:cubicBezTo>
                    <a:cubicBezTo>
                      <a:pt x="2867631" y="-268"/>
                      <a:pt x="2942929" y="-367"/>
                      <a:pt x="3019821" y="806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CCC877DE-F3FB-4373-B102-C623CBB67736}"/>
                  </a:ext>
                </a:extLst>
              </p:cNvPr>
              <p:cNvSpPr/>
              <p:nvPr/>
            </p:nvSpPr>
            <p:spPr>
              <a:xfrm>
                <a:off x="2346411" y="3873699"/>
                <a:ext cx="3676012" cy="333452"/>
              </a:xfrm>
              <a:custGeom>
                <a:avLst/>
                <a:gdLst>
                  <a:gd name="connsiteX0" fmla="*/ 2868544 w 5379568"/>
                  <a:gd name="connsiteY0" fmla="*/ 202 h 487982"/>
                  <a:gd name="connsiteX1" fmla="*/ 5365008 w 5379568"/>
                  <a:gd name="connsiteY1" fmla="*/ 186094 h 487982"/>
                  <a:gd name="connsiteX2" fmla="*/ 5379568 w 5379568"/>
                  <a:gd name="connsiteY2" fmla="*/ 184252 h 487982"/>
                  <a:gd name="connsiteX3" fmla="*/ 5360978 w 5379568"/>
                  <a:gd name="connsiteY3" fmla="*/ 194373 h 487982"/>
                  <a:gd name="connsiteX4" fmla="*/ 2730858 w 5379568"/>
                  <a:gd name="connsiteY4" fmla="*/ 104362 h 487982"/>
                  <a:gd name="connsiteX5" fmla="*/ 89069 w 5379568"/>
                  <a:gd name="connsiteY5" fmla="*/ 456281 h 487982"/>
                  <a:gd name="connsiteX6" fmla="*/ 0 w 5379568"/>
                  <a:gd name="connsiteY6" fmla="*/ 415012 h 487982"/>
                  <a:gd name="connsiteX7" fmla="*/ 70978 w 5379568"/>
                  <a:gd name="connsiteY7" fmla="*/ 419668 h 487982"/>
                  <a:gd name="connsiteX8" fmla="*/ 2678221 w 5379568"/>
                  <a:gd name="connsiteY8" fmla="*/ 3148 h 487982"/>
                  <a:gd name="connsiteX9" fmla="*/ 2868544 w 5379568"/>
                  <a:gd name="connsiteY9" fmla="*/ 202 h 487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79568" h="487982">
                    <a:moveTo>
                      <a:pt x="2868544" y="202"/>
                    </a:moveTo>
                    <a:cubicBezTo>
                      <a:pt x="3664501" y="7943"/>
                      <a:pt x="4847230" y="236146"/>
                      <a:pt x="5365008" y="186094"/>
                    </a:cubicBezTo>
                    <a:lnTo>
                      <a:pt x="5379568" y="184252"/>
                    </a:lnTo>
                    <a:lnTo>
                      <a:pt x="5360978" y="194373"/>
                    </a:lnTo>
                    <a:cubicBezTo>
                      <a:pt x="4924743" y="393843"/>
                      <a:pt x="3540959" y="64357"/>
                      <a:pt x="2730858" y="104362"/>
                    </a:cubicBezTo>
                    <a:cubicBezTo>
                      <a:pt x="1920757" y="144367"/>
                      <a:pt x="587535" y="612203"/>
                      <a:pt x="89069" y="456281"/>
                    </a:cubicBezTo>
                    <a:lnTo>
                      <a:pt x="0" y="415012"/>
                    </a:lnTo>
                    <a:lnTo>
                      <a:pt x="70978" y="419668"/>
                    </a:lnTo>
                    <a:cubicBezTo>
                      <a:pt x="622743" y="421084"/>
                      <a:pt x="1893681" y="38320"/>
                      <a:pt x="2678221" y="3148"/>
                    </a:cubicBezTo>
                    <a:cubicBezTo>
                      <a:pt x="2738570" y="443"/>
                      <a:pt x="2802214" y="-443"/>
                      <a:pt x="2868544" y="202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D23D2A32-37A5-4229-A684-F588E412BFE2}"/>
                </a:ext>
              </a:extLst>
            </p:cNvPr>
            <p:cNvGrpSpPr/>
            <p:nvPr/>
          </p:nvGrpSpPr>
          <p:grpSpPr>
            <a:xfrm rot="20863462">
              <a:off x="6733179" y="1802076"/>
              <a:ext cx="1784417" cy="318978"/>
              <a:chOff x="2217420" y="2709855"/>
              <a:chExt cx="3754727" cy="671186"/>
            </a:xfrm>
          </p:grpSpPr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B8C9EA3D-F35C-4897-8A13-FE9844413C05}"/>
                  </a:ext>
                </a:extLst>
              </p:cNvPr>
              <p:cNvSpPr/>
              <p:nvPr/>
            </p:nvSpPr>
            <p:spPr>
              <a:xfrm rot="21077948">
                <a:off x="2217420" y="3127520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198">
                <a:extLst>
                  <a:ext uri="{FF2B5EF4-FFF2-40B4-BE49-F238E27FC236}">
                    <a16:creationId xmlns:a16="http://schemas.microsoft.com/office/drawing/2014/main" id="{FDA79E79-0464-4D75-AA63-1579B83E818F}"/>
                  </a:ext>
                </a:extLst>
              </p:cNvPr>
              <p:cNvSpPr/>
              <p:nvPr/>
            </p:nvSpPr>
            <p:spPr>
              <a:xfrm>
                <a:off x="2259709" y="2709855"/>
                <a:ext cx="3712438" cy="671186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  <a:gd name="connsiteX0" fmla="*/ 9259 w 5664193"/>
                  <a:gd name="connsiteY0" fmla="*/ 701587 h 919957"/>
                  <a:gd name="connsiteX1" fmla="*/ 2870569 w 5664193"/>
                  <a:gd name="connsiteY1" fmla="*/ 547 h 919957"/>
                  <a:gd name="connsiteX2" fmla="*/ 5655679 w 5664193"/>
                  <a:gd name="connsiteY2" fmla="*/ 617767 h 919957"/>
                  <a:gd name="connsiteX3" fmla="*/ 2855329 w 5664193"/>
                  <a:gd name="connsiteY3" fmla="*/ 793027 h 919957"/>
                  <a:gd name="connsiteX4" fmla="*/ 9259 w 5664193"/>
                  <a:gd name="connsiteY4" fmla="*/ 701587 h 919957"/>
                  <a:gd name="connsiteX0" fmla="*/ 3870 w 5658804"/>
                  <a:gd name="connsiteY0" fmla="*/ 701587 h 979792"/>
                  <a:gd name="connsiteX1" fmla="*/ 2865180 w 5658804"/>
                  <a:gd name="connsiteY1" fmla="*/ 547 h 979792"/>
                  <a:gd name="connsiteX2" fmla="*/ 5650290 w 5658804"/>
                  <a:gd name="connsiteY2" fmla="*/ 617767 h 979792"/>
                  <a:gd name="connsiteX3" fmla="*/ 2849940 w 5658804"/>
                  <a:gd name="connsiteY3" fmla="*/ 793027 h 979792"/>
                  <a:gd name="connsiteX4" fmla="*/ 3870 w 5658804"/>
                  <a:gd name="connsiteY4" fmla="*/ 701587 h 979792"/>
                  <a:gd name="connsiteX0" fmla="*/ 3804 w 5438567"/>
                  <a:gd name="connsiteY0" fmla="*/ 702139 h 981708"/>
                  <a:gd name="connsiteX1" fmla="*/ 2865114 w 5438567"/>
                  <a:gd name="connsiteY1" fmla="*/ 1099 h 981708"/>
                  <a:gd name="connsiteX2" fmla="*/ 5429244 w 5438567"/>
                  <a:gd name="connsiteY2" fmla="*/ 587839 h 981708"/>
                  <a:gd name="connsiteX3" fmla="*/ 2849874 w 5438567"/>
                  <a:gd name="connsiteY3" fmla="*/ 793579 h 981708"/>
                  <a:gd name="connsiteX4" fmla="*/ 3804 w 5438567"/>
                  <a:gd name="connsiteY4" fmla="*/ 702139 h 981708"/>
                  <a:gd name="connsiteX0" fmla="*/ 3804 w 5432874"/>
                  <a:gd name="connsiteY0" fmla="*/ 702661 h 982230"/>
                  <a:gd name="connsiteX1" fmla="*/ 2865114 w 5432874"/>
                  <a:gd name="connsiteY1" fmla="*/ 1621 h 982230"/>
                  <a:gd name="connsiteX2" fmla="*/ 5429244 w 5432874"/>
                  <a:gd name="connsiteY2" fmla="*/ 588361 h 982230"/>
                  <a:gd name="connsiteX3" fmla="*/ 2849874 w 5432874"/>
                  <a:gd name="connsiteY3" fmla="*/ 794101 h 982230"/>
                  <a:gd name="connsiteX4" fmla="*/ 3804 w 5432874"/>
                  <a:gd name="connsiteY4" fmla="*/ 702661 h 98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32874" h="982230">
                    <a:moveTo>
                      <a:pt x="3804" y="702661"/>
                    </a:moveTo>
                    <a:cubicBezTo>
                      <a:pt x="-100336" y="143861"/>
                      <a:pt x="1960874" y="20671"/>
                      <a:pt x="2865114" y="1621"/>
                    </a:cubicBezTo>
                    <a:cubicBezTo>
                      <a:pt x="3769354" y="-17429"/>
                      <a:pt x="5523224" y="128621"/>
                      <a:pt x="5429244" y="588361"/>
                    </a:cubicBezTo>
                    <a:cubicBezTo>
                      <a:pt x="5335264" y="1048101"/>
                      <a:pt x="3754114" y="775051"/>
                      <a:pt x="2849874" y="794101"/>
                    </a:cubicBezTo>
                    <a:cubicBezTo>
                      <a:pt x="1945634" y="813151"/>
                      <a:pt x="107944" y="1261461"/>
                      <a:pt x="3804" y="70266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F896BB31-2C98-4BEF-812B-C8594E77D0B9}"/>
                  </a:ext>
                </a:extLst>
              </p:cNvPr>
              <p:cNvSpPr/>
              <p:nvPr/>
            </p:nvSpPr>
            <p:spPr>
              <a:xfrm>
                <a:off x="2285384" y="2717578"/>
                <a:ext cx="3573461" cy="634380"/>
              </a:xfrm>
              <a:custGeom>
                <a:avLst/>
                <a:gdLst>
                  <a:gd name="connsiteX0" fmla="*/ 170037 w 3573461"/>
                  <a:gd name="connsiteY0" fmla="*/ 623176 h 634380"/>
                  <a:gd name="connsiteX1" fmla="*/ 190032 w 3573461"/>
                  <a:gd name="connsiteY1" fmla="*/ 630424 h 634380"/>
                  <a:gd name="connsiteX2" fmla="*/ 192451 w 3573461"/>
                  <a:gd name="connsiteY2" fmla="*/ 634380 h 634380"/>
                  <a:gd name="connsiteX3" fmla="*/ 154275 w 3573461"/>
                  <a:gd name="connsiteY3" fmla="*/ 624635 h 634380"/>
                  <a:gd name="connsiteX4" fmla="*/ 778082 w 3573461"/>
                  <a:gd name="connsiteY4" fmla="*/ 581738 h 634380"/>
                  <a:gd name="connsiteX5" fmla="*/ 790106 w 3573461"/>
                  <a:gd name="connsiteY5" fmla="*/ 586301 h 634380"/>
                  <a:gd name="connsiteX6" fmla="*/ 771545 w 3573461"/>
                  <a:gd name="connsiteY6" fmla="*/ 617307 h 634380"/>
                  <a:gd name="connsiteX7" fmla="*/ 739809 w 3573461"/>
                  <a:gd name="connsiteY7" fmla="*/ 621026 h 634380"/>
                  <a:gd name="connsiteX8" fmla="*/ 758370 w 3573461"/>
                  <a:gd name="connsiteY8" fmla="*/ 590019 h 634380"/>
                  <a:gd name="connsiteX9" fmla="*/ 778082 w 3573461"/>
                  <a:gd name="connsiteY9" fmla="*/ 581738 h 634380"/>
                  <a:gd name="connsiteX10" fmla="*/ 1088319 w 3573461"/>
                  <a:gd name="connsiteY10" fmla="*/ 581709 h 634380"/>
                  <a:gd name="connsiteX11" fmla="*/ 1099965 w 3573461"/>
                  <a:gd name="connsiteY11" fmla="*/ 587502 h 634380"/>
                  <a:gd name="connsiteX12" fmla="*/ 1096198 w 3573461"/>
                  <a:gd name="connsiteY12" fmla="*/ 601899 h 634380"/>
                  <a:gd name="connsiteX13" fmla="*/ 1080422 w 3573461"/>
                  <a:gd name="connsiteY13" fmla="*/ 615434 h 634380"/>
                  <a:gd name="connsiteX14" fmla="*/ 1052989 w 3573461"/>
                  <a:gd name="connsiteY14" fmla="*/ 618689 h 634380"/>
                  <a:gd name="connsiteX15" fmla="*/ 1051319 w 3573461"/>
                  <a:gd name="connsiteY15" fmla="*/ 618852 h 634380"/>
                  <a:gd name="connsiteX16" fmla="*/ 1047337 w 3573461"/>
                  <a:gd name="connsiteY16" fmla="*/ 616871 h 634380"/>
                  <a:gd name="connsiteX17" fmla="*/ 1068080 w 3573461"/>
                  <a:gd name="connsiteY17" fmla="*/ 587911 h 634380"/>
                  <a:gd name="connsiteX18" fmla="*/ 1088319 w 3573461"/>
                  <a:gd name="connsiteY18" fmla="*/ 581709 h 634380"/>
                  <a:gd name="connsiteX19" fmla="*/ 438503 w 3573461"/>
                  <a:gd name="connsiteY19" fmla="*/ 556208 h 634380"/>
                  <a:gd name="connsiteX20" fmla="*/ 450527 w 3573461"/>
                  <a:gd name="connsiteY20" fmla="*/ 560771 h 634380"/>
                  <a:gd name="connsiteX21" fmla="*/ 431966 w 3573461"/>
                  <a:gd name="connsiteY21" fmla="*/ 591777 h 634380"/>
                  <a:gd name="connsiteX22" fmla="*/ 400230 w 3573461"/>
                  <a:gd name="connsiteY22" fmla="*/ 595496 h 634380"/>
                  <a:gd name="connsiteX23" fmla="*/ 418791 w 3573461"/>
                  <a:gd name="connsiteY23" fmla="*/ 564490 h 634380"/>
                  <a:gd name="connsiteX24" fmla="*/ 438503 w 3573461"/>
                  <a:gd name="connsiteY24" fmla="*/ 556208 h 634380"/>
                  <a:gd name="connsiteX25" fmla="*/ 1652576 w 3573461"/>
                  <a:gd name="connsiteY25" fmla="*/ 530203 h 634380"/>
                  <a:gd name="connsiteX26" fmla="*/ 1673409 w 3573461"/>
                  <a:gd name="connsiteY26" fmla="*/ 532101 h 634380"/>
                  <a:gd name="connsiteX27" fmla="*/ 1692244 w 3573461"/>
                  <a:gd name="connsiteY27" fmla="*/ 542913 h 634380"/>
                  <a:gd name="connsiteX28" fmla="*/ 1693917 w 3573461"/>
                  <a:gd name="connsiteY28" fmla="*/ 546773 h 634380"/>
                  <a:gd name="connsiteX29" fmla="*/ 1663057 w 3573461"/>
                  <a:gd name="connsiteY29" fmla="*/ 548771 h 634380"/>
                  <a:gd name="connsiteX30" fmla="*/ 1647232 w 3573461"/>
                  <a:gd name="connsiteY30" fmla="*/ 550517 h 634380"/>
                  <a:gd name="connsiteX31" fmla="*/ 1641949 w 3573461"/>
                  <a:gd name="connsiteY31" fmla="*/ 538330 h 634380"/>
                  <a:gd name="connsiteX32" fmla="*/ 1652576 w 3573461"/>
                  <a:gd name="connsiteY32" fmla="*/ 530203 h 634380"/>
                  <a:gd name="connsiteX33" fmla="*/ 2085280 w 3573461"/>
                  <a:gd name="connsiteY33" fmla="*/ 521229 h 634380"/>
                  <a:gd name="connsiteX34" fmla="*/ 2097744 w 3573461"/>
                  <a:gd name="connsiteY34" fmla="*/ 523544 h 634380"/>
                  <a:gd name="connsiteX35" fmla="*/ 2097179 w 3573461"/>
                  <a:gd name="connsiteY35" fmla="*/ 534241 h 634380"/>
                  <a:gd name="connsiteX36" fmla="*/ 2066250 w 3573461"/>
                  <a:gd name="connsiteY36" fmla="*/ 533857 h 634380"/>
                  <a:gd name="connsiteX37" fmla="*/ 2066856 w 3573461"/>
                  <a:gd name="connsiteY37" fmla="*/ 533011 h 634380"/>
                  <a:gd name="connsiteX38" fmla="*/ 2085280 w 3573461"/>
                  <a:gd name="connsiteY38" fmla="*/ 521229 h 634380"/>
                  <a:gd name="connsiteX39" fmla="*/ 7453 w 3573461"/>
                  <a:gd name="connsiteY39" fmla="*/ 521229 h 634380"/>
                  <a:gd name="connsiteX40" fmla="*/ 19918 w 3573461"/>
                  <a:gd name="connsiteY40" fmla="*/ 523544 h 634380"/>
                  <a:gd name="connsiteX41" fmla="*/ 19123 w 3573461"/>
                  <a:gd name="connsiteY41" fmla="*/ 538598 h 634380"/>
                  <a:gd name="connsiteX42" fmla="*/ 14889 w 3573461"/>
                  <a:gd name="connsiteY42" fmla="*/ 544511 h 634380"/>
                  <a:gd name="connsiteX43" fmla="*/ 3087 w 3573461"/>
                  <a:gd name="connsiteY43" fmla="*/ 533344 h 634380"/>
                  <a:gd name="connsiteX44" fmla="*/ 0 w 3573461"/>
                  <a:gd name="connsiteY44" fmla="*/ 525995 h 634380"/>
                  <a:gd name="connsiteX45" fmla="*/ 2657939 w 3573461"/>
                  <a:gd name="connsiteY45" fmla="*/ 468844 h 634380"/>
                  <a:gd name="connsiteX46" fmla="*/ 2677795 w 3573461"/>
                  <a:gd name="connsiteY46" fmla="*/ 476615 h 634380"/>
                  <a:gd name="connsiteX47" fmla="*/ 2696912 w 3573461"/>
                  <a:gd name="connsiteY47" fmla="*/ 507135 h 634380"/>
                  <a:gd name="connsiteX48" fmla="*/ 2665116 w 3573461"/>
                  <a:gd name="connsiteY48" fmla="*/ 504236 h 634380"/>
                  <a:gd name="connsiteX49" fmla="*/ 2646001 w 3573461"/>
                  <a:gd name="connsiteY49" fmla="*/ 473715 h 634380"/>
                  <a:gd name="connsiteX50" fmla="*/ 2657939 w 3573461"/>
                  <a:gd name="connsiteY50" fmla="*/ 468844 h 634380"/>
                  <a:gd name="connsiteX51" fmla="*/ 580113 w 3573461"/>
                  <a:gd name="connsiteY51" fmla="*/ 468844 h 634380"/>
                  <a:gd name="connsiteX52" fmla="*/ 599969 w 3573461"/>
                  <a:gd name="connsiteY52" fmla="*/ 476615 h 634380"/>
                  <a:gd name="connsiteX53" fmla="*/ 619084 w 3573461"/>
                  <a:gd name="connsiteY53" fmla="*/ 507135 h 634380"/>
                  <a:gd name="connsiteX54" fmla="*/ 587290 w 3573461"/>
                  <a:gd name="connsiteY54" fmla="*/ 504236 h 634380"/>
                  <a:gd name="connsiteX55" fmla="*/ 568173 w 3573461"/>
                  <a:gd name="connsiteY55" fmla="*/ 473715 h 634380"/>
                  <a:gd name="connsiteX56" fmla="*/ 580113 w 3573461"/>
                  <a:gd name="connsiteY56" fmla="*/ 468844 h 634380"/>
                  <a:gd name="connsiteX57" fmla="*/ 3017188 w 3573461"/>
                  <a:gd name="connsiteY57" fmla="*/ 428007 h 634380"/>
                  <a:gd name="connsiteX58" fmla="*/ 3027959 w 3573461"/>
                  <a:gd name="connsiteY58" fmla="*/ 435860 h 634380"/>
                  <a:gd name="connsiteX59" fmla="*/ 3003762 w 3573461"/>
                  <a:gd name="connsiteY59" fmla="*/ 460695 h 634380"/>
                  <a:gd name="connsiteX60" fmla="*/ 2972198 w 3573461"/>
                  <a:gd name="connsiteY60" fmla="*/ 455277 h 634380"/>
                  <a:gd name="connsiteX61" fmla="*/ 2996395 w 3573461"/>
                  <a:gd name="connsiteY61" fmla="*/ 430442 h 634380"/>
                  <a:gd name="connsiteX62" fmla="*/ 3017188 w 3573461"/>
                  <a:gd name="connsiteY62" fmla="*/ 428007 h 634380"/>
                  <a:gd name="connsiteX63" fmla="*/ 939362 w 3573461"/>
                  <a:gd name="connsiteY63" fmla="*/ 428007 h 634380"/>
                  <a:gd name="connsiteX64" fmla="*/ 950133 w 3573461"/>
                  <a:gd name="connsiteY64" fmla="*/ 435860 h 634380"/>
                  <a:gd name="connsiteX65" fmla="*/ 925936 w 3573461"/>
                  <a:gd name="connsiteY65" fmla="*/ 460695 h 634380"/>
                  <a:gd name="connsiteX66" fmla="*/ 894372 w 3573461"/>
                  <a:gd name="connsiteY66" fmla="*/ 455277 h 634380"/>
                  <a:gd name="connsiteX67" fmla="*/ 918569 w 3573461"/>
                  <a:gd name="connsiteY67" fmla="*/ 430442 h 634380"/>
                  <a:gd name="connsiteX68" fmla="*/ 939362 w 3573461"/>
                  <a:gd name="connsiteY68" fmla="*/ 428007 h 634380"/>
                  <a:gd name="connsiteX69" fmla="*/ 3376188 w 3573461"/>
                  <a:gd name="connsiteY69" fmla="*/ 423643 h 634380"/>
                  <a:gd name="connsiteX70" fmla="*/ 3388211 w 3573461"/>
                  <a:gd name="connsiteY70" fmla="*/ 428206 h 634380"/>
                  <a:gd name="connsiteX71" fmla="*/ 3369650 w 3573461"/>
                  <a:gd name="connsiteY71" fmla="*/ 459212 h 634380"/>
                  <a:gd name="connsiteX72" fmla="*/ 3337915 w 3573461"/>
                  <a:gd name="connsiteY72" fmla="*/ 462931 h 634380"/>
                  <a:gd name="connsiteX73" fmla="*/ 3356476 w 3573461"/>
                  <a:gd name="connsiteY73" fmla="*/ 431925 h 634380"/>
                  <a:gd name="connsiteX74" fmla="*/ 3376188 w 3573461"/>
                  <a:gd name="connsiteY74" fmla="*/ 423643 h 634380"/>
                  <a:gd name="connsiteX75" fmla="*/ 1298362 w 3573461"/>
                  <a:gd name="connsiteY75" fmla="*/ 423643 h 634380"/>
                  <a:gd name="connsiteX76" fmla="*/ 1310385 w 3573461"/>
                  <a:gd name="connsiteY76" fmla="*/ 428206 h 634380"/>
                  <a:gd name="connsiteX77" fmla="*/ 1291824 w 3573461"/>
                  <a:gd name="connsiteY77" fmla="*/ 459212 h 634380"/>
                  <a:gd name="connsiteX78" fmla="*/ 1260089 w 3573461"/>
                  <a:gd name="connsiteY78" fmla="*/ 462931 h 634380"/>
                  <a:gd name="connsiteX79" fmla="*/ 1278650 w 3573461"/>
                  <a:gd name="connsiteY79" fmla="*/ 431925 h 634380"/>
                  <a:gd name="connsiteX80" fmla="*/ 1298362 w 3573461"/>
                  <a:gd name="connsiteY80" fmla="*/ 423643 h 634380"/>
                  <a:gd name="connsiteX81" fmla="*/ 2288722 w 3573461"/>
                  <a:gd name="connsiteY81" fmla="*/ 373108 h 634380"/>
                  <a:gd name="connsiteX82" fmla="*/ 2315384 w 3573461"/>
                  <a:gd name="connsiteY82" fmla="*/ 394024 h 634380"/>
                  <a:gd name="connsiteX83" fmla="*/ 2284662 w 3573461"/>
                  <a:gd name="connsiteY83" fmla="*/ 404241 h 634380"/>
                  <a:gd name="connsiteX84" fmla="*/ 2258001 w 3573461"/>
                  <a:gd name="connsiteY84" fmla="*/ 383325 h 634380"/>
                  <a:gd name="connsiteX85" fmla="*/ 2288722 w 3573461"/>
                  <a:gd name="connsiteY85" fmla="*/ 373108 h 634380"/>
                  <a:gd name="connsiteX86" fmla="*/ 1925738 w 3573461"/>
                  <a:gd name="connsiteY86" fmla="*/ 373108 h 634380"/>
                  <a:gd name="connsiteX87" fmla="*/ 1952401 w 3573461"/>
                  <a:gd name="connsiteY87" fmla="*/ 394024 h 634380"/>
                  <a:gd name="connsiteX88" fmla="*/ 1921679 w 3573461"/>
                  <a:gd name="connsiteY88" fmla="*/ 404241 h 634380"/>
                  <a:gd name="connsiteX89" fmla="*/ 1895018 w 3573461"/>
                  <a:gd name="connsiteY89" fmla="*/ 383325 h 634380"/>
                  <a:gd name="connsiteX90" fmla="*/ 1925738 w 3573461"/>
                  <a:gd name="connsiteY90" fmla="*/ 373108 h 634380"/>
                  <a:gd name="connsiteX91" fmla="*/ 210896 w 3573461"/>
                  <a:gd name="connsiteY91" fmla="*/ 373108 h 634380"/>
                  <a:gd name="connsiteX92" fmla="*/ 237558 w 3573461"/>
                  <a:gd name="connsiteY92" fmla="*/ 394024 h 634380"/>
                  <a:gd name="connsiteX93" fmla="*/ 206836 w 3573461"/>
                  <a:gd name="connsiteY93" fmla="*/ 404241 h 634380"/>
                  <a:gd name="connsiteX94" fmla="*/ 180174 w 3573461"/>
                  <a:gd name="connsiteY94" fmla="*/ 383325 h 634380"/>
                  <a:gd name="connsiteX95" fmla="*/ 210896 w 3573461"/>
                  <a:gd name="connsiteY95" fmla="*/ 373108 h 634380"/>
                  <a:gd name="connsiteX96" fmla="*/ 2814884 w 3573461"/>
                  <a:gd name="connsiteY96" fmla="*/ 353608 h 634380"/>
                  <a:gd name="connsiteX97" fmla="*/ 2825654 w 3573461"/>
                  <a:gd name="connsiteY97" fmla="*/ 361461 h 634380"/>
                  <a:gd name="connsiteX98" fmla="*/ 2801458 w 3573461"/>
                  <a:gd name="connsiteY98" fmla="*/ 386296 h 634380"/>
                  <a:gd name="connsiteX99" fmla="*/ 2769894 w 3573461"/>
                  <a:gd name="connsiteY99" fmla="*/ 380878 h 634380"/>
                  <a:gd name="connsiteX100" fmla="*/ 2794091 w 3573461"/>
                  <a:gd name="connsiteY100" fmla="*/ 356043 h 634380"/>
                  <a:gd name="connsiteX101" fmla="*/ 2814884 w 3573461"/>
                  <a:gd name="connsiteY101" fmla="*/ 353608 h 634380"/>
                  <a:gd name="connsiteX102" fmla="*/ 737058 w 3573461"/>
                  <a:gd name="connsiteY102" fmla="*/ 353608 h 634380"/>
                  <a:gd name="connsiteX103" fmla="*/ 747828 w 3573461"/>
                  <a:gd name="connsiteY103" fmla="*/ 361461 h 634380"/>
                  <a:gd name="connsiteX104" fmla="*/ 723631 w 3573461"/>
                  <a:gd name="connsiteY104" fmla="*/ 386296 h 634380"/>
                  <a:gd name="connsiteX105" fmla="*/ 692067 w 3573461"/>
                  <a:gd name="connsiteY105" fmla="*/ 380878 h 634380"/>
                  <a:gd name="connsiteX106" fmla="*/ 716264 w 3573461"/>
                  <a:gd name="connsiteY106" fmla="*/ 356043 h 634380"/>
                  <a:gd name="connsiteX107" fmla="*/ 737058 w 3573461"/>
                  <a:gd name="connsiteY107" fmla="*/ 353608 h 634380"/>
                  <a:gd name="connsiteX108" fmla="*/ 1665646 w 3573461"/>
                  <a:gd name="connsiteY108" fmla="*/ 321557 h 634380"/>
                  <a:gd name="connsiteX109" fmla="*/ 1686479 w 3573461"/>
                  <a:gd name="connsiteY109" fmla="*/ 323454 h 634380"/>
                  <a:gd name="connsiteX110" fmla="*/ 1711117 w 3573461"/>
                  <a:gd name="connsiteY110" fmla="*/ 347660 h 634380"/>
                  <a:gd name="connsiteX111" fmla="*/ 1679659 w 3573461"/>
                  <a:gd name="connsiteY111" fmla="*/ 353889 h 634380"/>
                  <a:gd name="connsiteX112" fmla="*/ 1655019 w 3573461"/>
                  <a:gd name="connsiteY112" fmla="*/ 329684 h 634380"/>
                  <a:gd name="connsiteX113" fmla="*/ 1665646 w 3573461"/>
                  <a:gd name="connsiteY113" fmla="*/ 321557 h 634380"/>
                  <a:gd name="connsiteX114" fmla="*/ 3201584 w 3573461"/>
                  <a:gd name="connsiteY114" fmla="*/ 314769 h 634380"/>
                  <a:gd name="connsiteX115" fmla="*/ 3212354 w 3573461"/>
                  <a:gd name="connsiteY115" fmla="*/ 322622 h 634380"/>
                  <a:gd name="connsiteX116" fmla="*/ 3188158 w 3573461"/>
                  <a:gd name="connsiteY116" fmla="*/ 347457 h 634380"/>
                  <a:gd name="connsiteX117" fmla="*/ 3156594 w 3573461"/>
                  <a:gd name="connsiteY117" fmla="*/ 342039 h 634380"/>
                  <a:gd name="connsiteX118" fmla="*/ 3180791 w 3573461"/>
                  <a:gd name="connsiteY118" fmla="*/ 317204 h 634380"/>
                  <a:gd name="connsiteX119" fmla="*/ 3201584 w 3573461"/>
                  <a:gd name="connsiteY119" fmla="*/ 314769 h 634380"/>
                  <a:gd name="connsiteX120" fmla="*/ 1123758 w 3573461"/>
                  <a:gd name="connsiteY120" fmla="*/ 314769 h 634380"/>
                  <a:gd name="connsiteX121" fmla="*/ 1134528 w 3573461"/>
                  <a:gd name="connsiteY121" fmla="*/ 322622 h 634380"/>
                  <a:gd name="connsiteX122" fmla="*/ 1110331 w 3573461"/>
                  <a:gd name="connsiteY122" fmla="*/ 347457 h 634380"/>
                  <a:gd name="connsiteX123" fmla="*/ 1078767 w 3573461"/>
                  <a:gd name="connsiteY123" fmla="*/ 342039 h 634380"/>
                  <a:gd name="connsiteX124" fmla="*/ 1102964 w 3573461"/>
                  <a:gd name="connsiteY124" fmla="*/ 317204 h 634380"/>
                  <a:gd name="connsiteX125" fmla="*/ 1123758 w 3573461"/>
                  <a:gd name="connsiteY125" fmla="*/ 314769 h 634380"/>
                  <a:gd name="connsiteX126" fmla="*/ 3560584 w 3573461"/>
                  <a:gd name="connsiteY126" fmla="*/ 310406 h 634380"/>
                  <a:gd name="connsiteX127" fmla="*/ 3572607 w 3573461"/>
                  <a:gd name="connsiteY127" fmla="*/ 314968 h 634380"/>
                  <a:gd name="connsiteX128" fmla="*/ 3554046 w 3573461"/>
                  <a:gd name="connsiteY128" fmla="*/ 345975 h 634380"/>
                  <a:gd name="connsiteX129" fmla="*/ 3522311 w 3573461"/>
                  <a:gd name="connsiteY129" fmla="*/ 349693 h 634380"/>
                  <a:gd name="connsiteX130" fmla="*/ 3540872 w 3573461"/>
                  <a:gd name="connsiteY130" fmla="*/ 318687 h 634380"/>
                  <a:gd name="connsiteX131" fmla="*/ 3560584 w 3573461"/>
                  <a:gd name="connsiteY131" fmla="*/ 310406 h 634380"/>
                  <a:gd name="connsiteX132" fmla="*/ 1482757 w 3573461"/>
                  <a:gd name="connsiteY132" fmla="*/ 310406 h 634380"/>
                  <a:gd name="connsiteX133" fmla="*/ 1494781 w 3573461"/>
                  <a:gd name="connsiteY133" fmla="*/ 314968 h 634380"/>
                  <a:gd name="connsiteX134" fmla="*/ 1476220 w 3573461"/>
                  <a:gd name="connsiteY134" fmla="*/ 345975 h 634380"/>
                  <a:gd name="connsiteX135" fmla="*/ 1444484 w 3573461"/>
                  <a:gd name="connsiteY135" fmla="*/ 349693 h 634380"/>
                  <a:gd name="connsiteX136" fmla="*/ 1463045 w 3573461"/>
                  <a:gd name="connsiteY136" fmla="*/ 318687 h 634380"/>
                  <a:gd name="connsiteX137" fmla="*/ 1482757 w 3573461"/>
                  <a:gd name="connsiteY137" fmla="*/ 310406 h 634380"/>
                  <a:gd name="connsiteX138" fmla="*/ 2671008 w 3573461"/>
                  <a:gd name="connsiteY138" fmla="*/ 260198 h 634380"/>
                  <a:gd name="connsiteX139" fmla="*/ 2690864 w 3573461"/>
                  <a:gd name="connsiteY139" fmla="*/ 267969 h 634380"/>
                  <a:gd name="connsiteX140" fmla="*/ 2709981 w 3573461"/>
                  <a:gd name="connsiteY140" fmla="*/ 298489 h 634380"/>
                  <a:gd name="connsiteX141" fmla="*/ 2678186 w 3573461"/>
                  <a:gd name="connsiteY141" fmla="*/ 295590 h 634380"/>
                  <a:gd name="connsiteX142" fmla="*/ 2659070 w 3573461"/>
                  <a:gd name="connsiteY142" fmla="*/ 265069 h 634380"/>
                  <a:gd name="connsiteX143" fmla="*/ 2671008 w 3573461"/>
                  <a:gd name="connsiteY143" fmla="*/ 260198 h 634380"/>
                  <a:gd name="connsiteX144" fmla="*/ 593182 w 3573461"/>
                  <a:gd name="connsiteY144" fmla="*/ 260198 h 634380"/>
                  <a:gd name="connsiteX145" fmla="*/ 613038 w 3573461"/>
                  <a:gd name="connsiteY145" fmla="*/ 267969 h 634380"/>
                  <a:gd name="connsiteX146" fmla="*/ 632153 w 3573461"/>
                  <a:gd name="connsiteY146" fmla="*/ 298489 h 634380"/>
                  <a:gd name="connsiteX147" fmla="*/ 600359 w 3573461"/>
                  <a:gd name="connsiteY147" fmla="*/ 295590 h 634380"/>
                  <a:gd name="connsiteX148" fmla="*/ 581243 w 3573461"/>
                  <a:gd name="connsiteY148" fmla="*/ 265069 h 634380"/>
                  <a:gd name="connsiteX149" fmla="*/ 593182 w 3573461"/>
                  <a:gd name="connsiteY149" fmla="*/ 260198 h 634380"/>
                  <a:gd name="connsiteX150" fmla="*/ 2473118 w 3573461"/>
                  <a:gd name="connsiteY150" fmla="*/ 259871 h 634380"/>
                  <a:gd name="connsiteX151" fmla="*/ 2499780 w 3573461"/>
                  <a:gd name="connsiteY151" fmla="*/ 280787 h 634380"/>
                  <a:gd name="connsiteX152" fmla="*/ 2469058 w 3573461"/>
                  <a:gd name="connsiteY152" fmla="*/ 291003 h 634380"/>
                  <a:gd name="connsiteX153" fmla="*/ 2442396 w 3573461"/>
                  <a:gd name="connsiteY153" fmla="*/ 270087 h 634380"/>
                  <a:gd name="connsiteX154" fmla="*/ 2473118 w 3573461"/>
                  <a:gd name="connsiteY154" fmla="*/ 259871 h 634380"/>
                  <a:gd name="connsiteX155" fmla="*/ 2110134 w 3573461"/>
                  <a:gd name="connsiteY155" fmla="*/ 259871 h 634380"/>
                  <a:gd name="connsiteX156" fmla="*/ 2136796 w 3573461"/>
                  <a:gd name="connsiteY156" fmla="*/ 280787 h 634380"/>
                  <a:gd name="connsiteX157" fmla="*/ 2106074 w 3573461"/>
                  <a:gd name="connsiteY157" fmla="*/ 291003 h 634380"/>
                  <a:gd name="connsiteX158" fmla="*/ 2079413 w 3573461"/>
                  <a:gd name="connsiteY158" fmla="*/ 270087 h 634380"/>
                  <a:gd name="connsiteX159" fmla="*/ 2110134 w 3573461"/>
                  <a:gd name="connsiteY159" fmla="*/ 259871 h 634380"/>
                  <a:gd name="connsiteX160" fmla="*/ 395291 w 3573461"/>
                  <a:gd name="connsiteY160" fmla="*/ 259871 h 634380"/>
                  <a:gd name="connsiteX161" fmla="*/ 421953 w 3573461"/>
                  <a:gd name="connsiteY161" fmla="*/ 280787 h 634380"/>
                  <a:gd name="connsiteX162" fmla="*/ 391231 w 3573461"/>
                  <a:gd name="connsiteY162" fmla="*/ 291003 h 634380"/>
                  <a:gd name="connsiteX163" fmla="*/ 364569 w 3573461"/>
                  <a:gd name="connsiteY163" fmla="*/ 270087 h 634380"/>
                  <a:gd name="connsiteX164" fmla="*/ 395291 w 3573461"/>
                  <a:gd name="connsiteY164" fmla="*/ 259871 h 634380"/>
                  <a:gd name="connsiteX165" fmla="*/ 2999281 w 3573461"/>
                  <a:gd name="connsiteY165" fmla="*/ 240370 h 634380"/>
                  <a:gd name="connsiteX166" fmla="*/ 3010051 w 3573461"/>
                  <a:gd name="connsiteY166" fmla="*/ 248223 h 634380"/>
                  <a:gd name="connsiteX167" fmla="*/ 2985854 w 3573461"/>
                  <a:gd name="connsiteY167" fmla="*/ 273058 h 634380"/>
                  <a:gd name="connsiteX168" fmla="*/ 2954290 w 3573461"/>
                  <a:gd name="connsiteY168" fmla="*/ 267640 h 634380"/>
                  <a:gd name="connsiteX169" fmla="*/ 2978487 w 3573461"/>
                  <a:gd name="connsiteY169" fmla="*/ 242806 h 634380"/>
                  <a:gd name="connsiteX170" fmla="*/ 2999281 w 3573461"/>
                  <a:gd name="connsiteY170" fmla="*/ 240370 h 634380"/>
                  <a:gd name="connsiteX171" fmla="*/ 921454 w 3573461"/>
                  <a:gd name="connsiteY171" fmla="*/ 240370 h 634380"/>
                  <a:gd name="connsiteX172" fmla="*/ 932225 w 3573461"/>
                  <a:gd name="connsiteY172" fmla="*/ 248223 h 634380"/>
                  <a:gd name="connsiteX173" fmla="*/ 908028 w 3573461"/>
                  <a:gd name="connsiteY173" fmla="*/ 273058 h 634380"/>
                  <a:gd name="connsiteX174" fmla="*/ 876464 w 3573461"/>
                  <a:gd name="connsiteY174" fmla="*/ 267640 h 634380"/>
                  <a:gd name="connsiteX175" fmla="*/ 900661 w 3573461"/>
                  <a:gd name="connsiteY175" fmla="*/ 242806 h 634380"/>
                  <a:gd name="connsiteX176" fmla="*/ 921454 w 3573461"/>
                  <a:gd name="connsiteY176" fmla="*/ 240370 h 634380"/>
                  <a:gd name="connsiteX177" fmla="*/ 2907325 w 3573461"/>
                  <a:gd name="connsiteY177" fmla="*/ 130962 h 634380"/>
                  <a:gd name="connsiteX178" fmla="*/ 2918095 w 3573461"/>
                  <a:gd name="connsiteY178" fmla="*/ 138815 h 634380"/>
                  <a:gd name="connsiteX179" fmla="*/ 2893898 w 3573461"/>
                  <a:gd name="connsiteY179" fmla="*/ 163649 h 634380"/>
                  <a:gd name="connsiteX180" fmla="*/ 2862334 w 3573461"/>
                  <a:gd name="connsiteY180" fmla="*/ 158231 h 634380"/>
                  <a:gd name="connsiteX181" fmla="*/ 2886531 w 3573461"/>
                  <a:gd name="connsiteY181" fmla="*/ 133397 h 634380"/>
                  <a:gd name="connsiteX182" fmla="*/ 2907325 w 3573461"/>
                  <a:gd name="connsiteY182" fmla="*/ 130962 h 634380"/>
                  <a:gd name="connsiteX183" fmla="*/ 829498 w 3573461"/>
                  <a:gd name="connsiteY183" fmla="*/ 130962 h 634380"/>
                  <a:gd name="connsiteX184" fmla="*/ 840269 w 3573461"/>
                  <a:gd name="connsiteY184" fmla="*/ 138815 h 634380"/>
                  <a:gd name="connsiteX185" fmla="*/ 816072 w 3573461"/>
                  <a:gd name="connsiteY185" fmla="*/ 163649 h 634380"/>
                  <a:gd name="connsiteX186" fmla="*/ 784508 w 3573461"/>
                  <a:gd name="connsiteY186" fmla="*/ 158231 h 634380"/>
                  <a:gd name="connsiteX187" fmla="*/ 808705 w 3573461"/>
                  <a:gd name="connsiteY187" fmla="*/ 133397 h 634380"/>
                  <a:gd name="connsiteX188" fmla="*/ 829498 w 3573461"/>
                  <a:gd name="connsiteY188" fmla="*/ 130962 h 634380"/>
                  <a:gd name="connsiteX189" fmla="*/ 1777930 w 3573461"/>
                  <a:gd name="connsiteY189" fmla="*/ 124623 h 634380"/>
                  <a:gd name="connsiteX190" fmla="*/ 1798763 w 3573461"/>
                  <a:gd name="connsiteY190" fmla="*/ 126521 h 634380"/>
                  <a:gd name="connsiteX191" fmla="*/ 1823401 w 3573461"/>
                  <a:gd name="connsiteY191" fmla="*/ 150726 h 634380"/>
                  <a:gd name="connsiteX192" fmla="*/ 1791943 w 3573461"/>
                  <a:gd name="connsiteY192" fmla="*/ 156956 h 634380"/>
                  <a:gd name="connsiteX193" fmla="*/ 1767303 w 3573461"/>
                  <a:gd name="connsiteY193" fmla="*/ 132750 h 634380"/>
                  <a:gd name="connsiteX194" fmla="*/ 1777930 w 3573461"/>
                  <a:gd name="connsiteY194" fmla="*/ 124623 h 634380"/>
                  <a:gd name="connsiteX195" fmla="*/ 3273900 w 3573461"/>
                  <a:gd name="connsiteY195" fmla="*/ 119895 h 634380"/>
                  <a:gd name="connsiteX196" fmla="*/ 3301341 w 3573461"/>
                  <a:gd name="connsiteY196" fmla="*/ 139320 h 634380"/>
                  <a:gd name="connsiteX197" fmla="*/ 3271046 w 3573461"/>
                  <a:gd name="connsiteY197" fmla="*/ 151220 h 634380"/>
                  <a:gd name="connsiteX198" fmla="*/ 3243606 w 3573461"/>
                  <a:gd name="connsiteY198" fmla="*/ 131795 h 634380"/>
                  <a:gd name="connsiteX199" fmla="*/ 3273900 w 3573461"/>
                  <a:gd name="connsiteY199" fmla="*/ 119895 h 634380"/>
                  <a:gd name="connsiteX200" fmla="*/ 1196074 w 3573461"/>
                  <a:gd name="connsiteY200" fmla="*/ 119895 h 634380"/>
                  <a:gd name="connsiteX201" fmla="*/ 1223515 w 3573461"/>
                  <a:gd name="connsiteY201" fmla="*/ 139320 h 634380"/>
                  <a:gd name="connsiteX202" fmla="*/ 1193220 w 3573461"/>
                  <a:gd name="connsiteY202" fmla="*/ 151220 h 634380"/>
                  <a:gd name="connsiteX203" fmla="*/ 1165779 w 3573461"/>
                  <a:gd name="connsiteY203" fmla="*/ 131795 h 634380"/>
                  <a:gd name="connsiteX204" fmla="*/ 1196074 w 3573461"/>
                  <a:gd name="connsiteY204" fmla="*/ 119895 h 634380"/>
                  <a:gd name="connsiteX205" fmla="*/ 2313276 w 3573461"/>
                  <a:gd name="connsiteY205" fmla="*/ 84542 h 634380"/>
                  <a:gd name="connsiteX206" fmla="*/ 2329871 w 3573461"/>
                  <a:gd name="connsiteY206" fmla="*/ 97530 h 634380"/>
                  <a:gd name="connsiteX207" fmla="*/ 2339382 w 3573461"/>
                  <a:gd name="connsiteY207" fmla="*/ 132541 h 634380"/>
                  <a:gd name="connsiteX208" fmla="*/ 2310131 w 3573461"/>
                  <a:gd name="connsiteY208" fmla="*/ 121067 h 634380"/>
                  <a:gd name="connsiteX209" fmla="*/ 2300620 w 3573461"/>
                  <a:gd name="connsiteY209" fmla="*/ 86056 h 634380"/>
                  <a:gd name="connsiteX210" fmla="*/ 2313276 w 3573461"/>
                  <a:gd name="connsiteY210" fmla="*/ 84542 h 634380"/>
                  <a:gd name="connsiteX211" fmla="*/ 1464540 w 3573461"/>
                  <a:gd name="connsiteY211" fmla="*/ 52929 h 634380"/>
                  <a:gd name="connsiteX212" fmla="*/ 1476564 w 3573461"/>
                  <a:gd name="connsiteY212" fmla="*/ 57491 h 634380"/>
                  <a:gd name="connsiteX213" fmla="*/ 1458003 w 3573461"/>
                  <a:gd name="connsiteY213" fmla="*/ 88498 h 634380"/>
                  <a:gd name="connsiteX214" fmla="*/ 1426268 w 3573461"/>
                  <a:gd name="connsiteY214" fmla="*/ 92216 h 634380"/>
                  <a:gd name="connsiteX215" fmla="*/ 1444829 w 3573461"/>
                  <a:gd name="connsiteY215" fmla="*/ 61210 h 634380"/>
                  <a:gd name="connsiteX216" fmla="*/ 1464540 w 3573461"/>
                  <a:gd name="connsiteY216" fmla="*/ 52929 h 634380"/>
                  <a:gd name="connsiteX217" fmla="*/ 1037664 w 3573461"/>
                  <a:gd name="connsiteY217" fmla="*/ 45785 h 634380"/>
                  <a:gd name="connsiteX218" fmla="*/ 1031570 w 3573461"/>
                  <a:gd name="connsiteY218" fmla="*/ 54294 h 634380"/>
                  <a:gd name="connsiteX219" fmla="*/ 1000682 w 3573461"/>
                  <a:gd name="connsiteY219" fmla="*/ 63763 h 634380"/>
                  <a:gd name="connsiteX220" fmla="*/ 1001408 w 3573461"/>
                  <a:gd name="connsiteY220" fmla="*/ 50031 h 634380"/>
                  <a:gd name="connsiteX221" fmla="*/ 1022581 w 3573461"/>
                  <a:gd name="connsiteY221" fmla="*/ 47143 h 634380"/>
                  <a:gd name="connsiteX222" fmla="*/ 2578800 w 3573461"/>
                  <a:gd name="connsiteY222" fmla="*/ 33030 h 634380"/>
                  <a:gd name="connsiteX223" fmla="*/ 2605462 w 3573461"/>
                  <a:gd name="connsiteY223" fmla="*/ 53946 h 634380"/>
                  <a:gd name="connsiteX224" fmla="*/ 2574740 w 3573461"/>
                  <a:gd name="connsiteY224" fmla="*/ 64162 h 634380"/>
                  <a:gd name="connsiteX225" fmla="*/ 2548080 w 3573461"/>
                  <a:gd name="connsiteY225" fmla="*/ 43246 h 634380"/>
                  <a:gd name="connsiteX226" fmla="*/ 2578800 w 3573461"/>
                  <a:gd name="connsiteY226" fmla="*/ 33030 h 634380"/>
                  <a:gd name="connsiteX227" fmla="*/ 1641801 w 3573461"/>
                  <a:gd name="connsiteY227" fmla="*/ 657 h 634380"/>
                  <a:gd name="connsiteX228" fmla="*/ 1637088 w 3573461"/>
                  <a:gd name="connsiteY228" fmla="*/ 4261 h 634380"/>
                  <a:gd name="connsiteX229" fmla="*/ 1616255 w 3573461"/>
                  <a:gd name="connsiteY229" fmla="*/ 2363 h 634380"/>
                  <a:gd name="connsiteX230" fmla="*/ 1615886 w 3573461"/>
                  <a:gd name="connsiteY230" fmla="*/ 2151 h 634380"/>
                  <a:gd name="connsiteX231" fmla="*/ 2148692 w 3573461"/>
                  <a:gd name="connsiteY231" fmla="*/ 1 h 634380"/>
                  <a:gd name="connsiteX232" fmla="*/ 2177711 w 3573461"/>
                  <a:gd name="connsiteY232" fmla="*/ 15805 h 634380"/>
                  <a:gd name="connsiteX233" fmla="*/ 2148654 w 3573461"/>
                  <a:gd name="connsiteY233" fmla="*/ 31510 h 634380"/>
                  <a:gd name="connsiteX234" fmla="*/ 2119634 w 3573461"/>
                  <a:gd name="connsiteY234" fmla="*/ 15705 h 634380"/>
                  <a:gd name="connsiteX235" fmla="*/ 2148692 w 3573461"/>
                  <a:gd name="connsiteY235" fmla="*/ 1 h 6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</a:cxnLst>
                <a:rect l="l" t="t" r="r" b="b"/>
                <a:pathLst>
                  <a:path w="3573461" h="634380">
                    <a:moveTo>
                      <a:pt x="170037" y="623176"/>
                    </a:moveTo>
                    <a:cubicBezTo>
                      <a:pt x="178009" y="624215"/>
                      <a:pt x="185066" y="626908"/>
                      <a:pt x="190032" y="630424"/>
                    </a:cubicBezTo>
                    <a:lnTo>
                      <a:pt x="192451" y="634380"/>
                    </a:lnTo>
                    <a:lnTo>
                      <a:pt x="154275" y="624635"/>
                    </a:lnTo>
                    <a:close/>
                    <a:moveTo>
                      <a:pt x="778082" y="581738"/>
                    </a:moveTo>
                    <a:cubicBezTo>
                      <a:pt x="783825" y="581065"/>
                      <a:pt x="788287" y="582533"/>
                      <a:pt x="790106" y="586301"/>
                    </a:cubicBezTo>
                    <a:cubicBezTo>
                      <a:pt x="793743" y="593835"/>
                      <a:pt x="785433" y="607718"/>
                      <a:pt x="771545" y="617307"/>
                    </a:cubicBezTo>
                    <a:cubicBezTo>
                      <a:pt x="757656" y="626896"/>
                      <a:pt x="743447" y="628561"/>
                      <a:pt x="739809" y="621026"/>
                    </a:cubicBezTo>
                    <a:cubicBezTo>
                      <a:pt x="736171" y="613491"/>
                      <a:pt x="744481" y="599608"/>
                      <a:pt x="758370" y="590019"/>
                    </a:cubicBezTo>
                    <a:cubicBezTo>
                      <a:pt x="765315" y="585225"/>
                      <a:pt x="772339" y="582411"/>
                      <a:pt x="778082" y="581738"/>
                    </a:cubicBezTo>
                    <a:close/>
                    <a:moveTo>
                      <a:pt x="1088319" y="581709"/>
                    </a:moveTo>
                    <a:cubicBezTo>
                      <a:pt x="1094089" y="581635"/>
                      <a:pt x="1098427" y="583560"/>
                      <a:pt x="1099965" y="587502"/>
                    </a:cubicBezTo>
                    <a:cubicBezTo>
                      <a:pt x="1101504" y="591445"/>
                      <a:pt x="1099952" y="596658"/>
                      <a:pt x="1096198" y="601899"/>
                    </a:cubicBezTo>
                    <a:lnTo>
                      <a:pt x="1080422" y="615434"/>
                    </a:lnTo>
                    <a:lnTo>
                      <a:pt x="1052989" y="618689"/>
                    </a:lnTo>
                    <a:lnTo>
                      <a:pt x="1051319" y="618852"/>
                    </a:lnTo>
                    <a:lnTo>
                      <a:pt x="1047337" y="616871"/>
                    </a:lnTo>
                    <a:cubicBezTo>
                      <a:pt x="1044260" y="608987"/>
                      <a:pt x="1053546" y="596021"/>
                      <a:pt x="1068080" y="587911"/>
                    </a:cubicBezTo>
                    <a:cubicBezTo>
                      <a:pt x="1075347" y="583855"/>
                      <a:pt x="1082548" y="581783"/>
                      <a:pt x="1088319" y="581709"/>
                    </a:cubicBezTo>
                    <a:close/>
                    <a:moveTo>
                      <a:pt x="438503" y="556208"/>
                    </a:moveTo>
                    <a:cubicBezTo>
                      <a:pt x="444246" y="555535"/>
                      <a:pt x="448708" y="557003"/>
                      <a:pt x="450527" y="560771"/>
                    </a:cubicBezTo>
                    <a:cubicBezTo>
                      <a:pt x="454164" y="568306"/>
                      <a:pt x="445854" y="582188"/>
                      <a:pt x="431966" y="591777"/>
                    </a:cubicBezTo>
                    <a:cubicBezTo>
                      <a:pt x="418077" y="601367"/>
                      <a:pt x="403868" y="603031"/>
                      <a:pt x="400230" y="595496"/>
                    </a:cubicBezTo>
                    <a:cubicBezTo>
                      <a:pt x="396592" y="587961"/>
                      <a:pt x="404902" y="574079"/>
                      <a:pt x="418791" y="564490"/>
                    </a:cubicBezTo>
                    <a:cubicBezTo>
                      <a:pt x="425736" y="559695"/>
                      <a:pt x="432760" y="556882"/>
                      <a:pt x="438503" y="556208"/>
                    </a:cubicBezTo>
                    <a:close/>
                    <a:moveTo>
                      <a:pt x="1652576" y="530203"/>
                    </a:moveTo>
                    <a:cubicBezTo>
                      <a:pt x="1658269" y="529074"/>
                      <a:pt x="1665664" y="529618"/>
                      <a:pt x="1673409" y="532101"/>
                    </a:cubicBezTo>
                    <a:cubicBezTo>
                      <a:pt x="1681155" y="534582"/>
                      <a:pt x="1687785" y="538532"/>
                      <a:pt x="1692244" y="542913"/>
                    </a:cubicBezTo>
                    <a:lnTo>
                      <a:pt x="1693917" y="546773"/>
                    </a:lnTo>
                    <a:lnTo>
                      <a:pt x="1663057" y="548771"/>
                    </a:lnTo>
                    <a:lnTo>
                      <a:pt x="1647232" y="550517"/>
                    </a:lnTo>
                    <a:lnTo>
                      <a:pt x="1641949" y="538330"/>
                    </a:lnTo>
                    <a:cubicBezTo>
                      <a:pt x="1642892" y="534128"/>
                      <a:pt x="1646883" y="531330"/>
                      <a:pt x="1652576" y="530203"/>
                    </a:cubicBezTo>
                    <a:close/>
                    <a:moveTo>
                      <a:pt x="2085280" y="521229"/>
                    </a:moveTo>
                    <a:cubicBezTo>
                      <a:pt x="2090870" y="519516"/>
                      <a:pt x="2095466" y="520152"/>
                      <a:pt x="2097744" y="523544"/>
                    </a:cubicBezTo>
                    <a:lnTo>
                      <a:pt x="2097179" y="534241"/>
                    </a:lnTo>
                    <a:lnTo>
                      <a:pt x="2066250" y="533857"/>
                    </a:lnTo>
                    <a:lnTo>
                      <a:pt x="2066856" y="533011"/>
                    </a:lnTo>
                    <a:cubicBezTo>
                      <a:pt x="2073107" y="527006"/>
                      <a:pt x="2079690" y="522942"/>
                      <a:pt x="2085280" y="521229"/>
                    </a:cubicBezTo>
                    <a:close/>
                    <a:moveTo>
                      <a:pt x="7453" y="521229"/>
                    </a:moveTo>
                    <a:cubicBezTo>
                      <a:pt x="13043" y="519516"/>
                      <a:pt x="17639" y="520152"/>
                      <a:pt x="19918" y="523544"/>
                    </a:cubicBezTo>
                    <a:cubicBezTo>
                      <a:pt x="22197" y="526935"/>
                      <a:pt x="21726" y="532440"/>
                      <a:pt x="19123" y="538598"/>
                    </a:cubicBezTo>
                    <a:lnTo>
                      <a:pt x="14889" y="544511"/>
                    </a:lnTo>
                    <a:lnTo>
                      <a:pt x="3087" y="533344"/>
                    </a:lnTo>
                    <a:lnTo>
                      <a:pt x="0" y="525995"/>
                    </a:lnTo>
                    <a:close/>
                    <a:moveTo>
                      <a:pt x="2657939" y="468844"/>
                    </a:moveTo>
                    <a:cubicBezTo>
                      <a:pt x="2663693" y="469368"/>
                      <a:pt x="2670766" y="472000"/>
                      <a:pt x="2677795" y="476615"/>
                    </a:cubicBezTo>
                    <a:cubicBezTo>
                      <a:pt x="2691854" y="485844"/>
                      <a:pt x="2700412" y="499508"/>
                      <a:pt x="2696912" y="507135"/>
                    </a:cubicBezTo>
                    <a:cubicBezTo>
                      <a:pt x="2693410" y="514762"/>
                      <a:pt x="2679175" y="513465"/>
                      <a:pt x="2665116" y="504236"/>
                    </a:cubicBezTo>
                    <a:cubicBezTo>
                      <a:pt x="2651058" y="495007"/>
                      <a:pt x="2642500" y="481341"/>
                      <a:pt x="2646001" y="473715"/>
                    </a:cubicBezTo>
                    <a:cubicBezTo>
                      <a:pt x="2647751" y="469902"/>
                      <a:pt x="2652185" y="468319"/>
                      <a:pt x="2657939" y="468844"/>
                    </a:cubicBezTo>
                    <a:close/>
                    <a:moveTo>
                      <a:pt x="580113" y="468844"/>
                    </a:moveTo>
                    <a:cubicBezTo>
                      <a:pt x="585867" y="469368"/>
                      <a:pt x="592940" y="472000"/>
                      <a:pt x="599969" y="476615"/>
                    </a:cubicBezTo>
                    <a:cubicBezTo>
                      <a:pt x="614028" y="485844"/>
                      <a:pt x="622585" y="499508"/>
                      <a:pt x="619084" y="507135"/>
                    </a:cubicBezTo>
                    <a:cubicBezTo>
                      <a:pt x="615583" y="514762"/>
                      <a:pt x="601348" y="513465"/>
                      <a:pt x="587290" y="504236"/>
                    </a:cubicBezTo>
                    <a:cubicBezTo>
                      <a:pt x="573230" y="495007"/>
                      <a:pt x="564672" y="481341"/>
                      <a:pt x="568173" y="473715"/>
                    </a:cubicBezTo>
                    <a:cubicBezTo>
                      <a:pt x="569924" y="469902"/>
                      <a:pt x="574358" y="468319"/>
                      <a:pt x="580113" y="468844"/>
                    </a:cubicBezTo>
                    <a:close/>
                    <a:moveTo>
                      <a:pt x="3017188" y="428007"/>
                    </a:moveTo>
                    <a:cubicBezTo>
                      <a:pt x="3022901" y="428988"/>
                      <a:pt x="3026942" y="431684"/>
                      <a:pt x="3027959" y="435860"/>
                    </a:cubicBezTo>
                    <a:cubicBezTo>
                      <a:pt x="3029993" y="444213"/>
                      <a:pt x="3019160" y="455333"/>
                      <a:pt x="3003762" y="460695"/>
                    </a:cubicBezTo>
                    <a:cubicBezTo>
                      <a:pt x="2988364" y="466057"/>
                      <a:pt x="2974232" y="463631"/>
                      <a:pt x="2972198" y="455277"/>
                    </a:cubicBezTo>
                    <a:cubicBezTo>
                      <a:pt x="2970164" y="446924"/>
                      <a:pt x="2980998" y="435804"/>
                      <a:pt x="2996395" y="430442"/>
                    </a:cubicBezTo>
                    <a:cubicBezTo>
                      <a:pt x="3004094" y="427761"/>
                      <a:pt x="3011478" y="427027"/>
                      <a:pt x="3017188" y="428007"/>
                    </a:cubicBezTo>
                    <a:close/>
                    <a:moveTo>
                      <a:pt x="939362" y="428007"/>
                    </a:moveTo>
                    <a:cubicBezTo>
                      <a:pt x="945074" y="428988"/>
                      <a:pt x="949116" y="431684"/>
                      <a:pt x="950133" y="435860"/>
                    </a:cubicBezTo>
                    <a:cubicBezTo>
                      <a:pt x="952167" y="444213"/>
                      <a:pt x="941334" y="455333"/>
                      <a:pt x="925936" y="460695"/>
                    </a:cubicBezTo>
                    <a:cubicBezTo>
                      <a:pt x="910538" y="466057"/>
                      <a:pt x="896406" y="463631"/>
                      <a:pt x="894372" y="455277"/>
                    </a:cubicBezTo>
                    <a:cubicBezTo>
                      <a:pt x="892338" y="446924"/>
                      <a:pt x="903171" y="435804"/>
                      <a:pt x="918569" y="430442"/>
                    </a:cubicBezTo>
                    <a:cubicBezTo>
                      <a:pt x="926268" y="427761"/>
                      <a:pt x="933650" y="427027"/>
                      <a:pt x="939362" y="428007"/>
                    </a:cubicBezTo>
                    <a:close/>
                    <a:moveTo>
                      <a:pt x="3376188" y="423643"/>
                    </a:moveTo>
                    <a:cubicBezTo>
                      <a:pt x="3381931" y="422971"/>
                      <a:pt x="3386393" y="424438"/>
                      <a:pt x="3388211" y="428206"/>
                    </a:cubicBezTo>
                    <a:cubicBezTo>
                      <a:pt x="3391850" y="435741"/>
                      <a:pt x="3383540" y="449623"/>
                      <a:pt x="3369650" y="459212"/>
                    </a:cubicBezTo>
                    <a:cubicBezTo>
                      <a:pt x="3355762" y="468802"/>
                      <a:pt x="3341554" y="470466"/>
                      <a:pt x="3337915" y="462931"/>
                    </a:cubicBezTo>
                    <a:cubicBezTo>
                      <a:pt x="3334278" y="455396"/>
                      <a:pt x="3342587" y="441514"/>
                      <a:pt x="3356476" y="431925"/>
                    </a:cubicBezTo>
                    <a:cubicBezTo>
                      <a:pt x="3363421" y="427130"/>
                      <a:pt x="3370445" y="424317"/>
                      <a:pt x="3376188" y="423643"/>
                    </a:cubicBezTo>
                    <a:close/>
                    <a:moveTo>
                      <a:pt x="1298362" y="423643"/>
                    </a:moveTo>
                    <a:cubicBezTo>
                      <a:pt x="1304104" y="422971"/>
                      <a:pt x="1308566" y="424438"/>
                      <a:pt x="1310385" y="428206"/>
                    </a:cubicBezTo>
                    <a:cubicBezTo>
                      <a:pt x="1314023" y="435741"/>
                      <a:pt x="1305713" y="449623"/>
                      <a:pt x="1291824" y="459212"/>
                    </a:cubicBezTo>
                    <a:cubicBezTo>
                      <a:pt x="1277935" y="468802"/>
                      <a:pt x="1263727" y="470466"/>
                      <a:pt x="1260089" y="462931"/>
                    </a:cubicBezTo>
                    <a:cubicBezTo>
                      <a:pt x="1256451" y="455396"/>
                      <a:pt x="1264761" y="441514"/>
                      <a:pt x="1278650" y="431925"/>
                    </a:cubicBezTo>
                    <a:cubicBezTo>
                      <a:pt x="1285594" y="427130"/>
                      <a:pt x="1292619" y="424317"/>
                      <a:pt x="1298362" y="423643"/>
                    </a:cubicBezTo>
                    <a:close/>
                    <a:moveTo>
                      <a:pt x="2288722" y="373108"/>
                    </a:moveTo>
                    <a:cubicBezTo>
                      <a:pt x="2304569" y="376063"/>
                      <a:pt x="2316505" y="385428"/>
                      <a:pt x="2315384" y="394024"/>
                    </a:cubicBezTo>
                    <a:cubicBezTo>
                      <a:pt x="2314264" y="402621"/>
                      <a:pt x="2300509" y="407196"/>
                      <a:pt x="2284662" y="404241"/>
                    </a:cubicBezTo>
                    <a:cubicBezTo>
                      <a:pt x="2268816" y="401286"/>
                      <a:pt x="2256879" y="391921"/>
                      <a:pt x="2258001" y="383325"/>
                    </a:cubicBezTo>
                    <a:cubicBezTo>
                      <a:pt x="2259122" y="374728"/>
                      <a:pt x="2272876" y="370153"/>
                      <a:pt x="2288722" y="373108"/>
                    </a:cubicBezTo>
                    <a:close/>
                    <a:moveTo>
                      <a:pt x="1925738" y="373108"/>
                    </a:moveTo>
                    <a:cubicBezTo>
                      <a:pt x="1941585" y="376063"/>
                      <a:pt x="1953521" y="385428"/>
                      <a:pt x="1952401" y="394024"/>
                    </a:cubicBezTo>
                    <a:cubicBezTo>
                      <a:pt x="1951280" y="402621"/>
                      <a:pt x="1937526" y="407196"/>
                      <a:pt x="1921679" y="404241"/>
                    </a:cubicBezTo>
                    <a:cubicBezTo>
                      <a:pt x="1905833" y="401286"/>
                      <a:pt x="1893896" y="391921"/>
                      <a:pt x="1895018" y="383325"/>
                    </a:cubicBezTo>
                    <a:cubicBezTo>
                      <a:pt x="1896138" y="374728"/>
                      <a:pt x="1909893" y="370153"/>
                      <a:pt x="1925738" y="373108"/>
                    </a:cubicBezTo>
                    <a:close/>
                    <a:moveTo>
                      <a:pt x="210896" y="373108"/>
                    </a:moveTo>
                    <a:cubicBezTo>
                      <a:pt x="226741" y="376063"/>
                      <a:pt x="238678" y="385428"/>
                      <a:pt x="237558" y="394024"/>
                    </a:cubicBezTo>
                    <a:cubicBezTo>
                      <a:pt x="236436" y="402621"/>
                      <a:pt x="222682" y="407196"/>
                      <a:pt x="206836" y="404241"/>
                    </a:cubicBezTo>
                    <a:cubicBezTo>
                      <a:pt x="190990" y="401286"/>
                      <a:pt x="179053" y="391921"/>
                      <a:pt x="180174" y="383325"/>
                    </a:cubicBezTo>
                    <a:cubicBezTo>
                      <a:pt x="181295" y="374728"/>
                      <a:pt x="195049" y="370153"/>
                      <a:pt x="210896" y="373108"/>
                    </a:cubicBezTo>
                    <a:close/>
                    <a:moveTo>
                      <a:pt x="2814884" y="353608"/>
                    </a:moveTo>
                    <a:cubicBezTo>
                      <a:pt x="2820596" y="354589"/>
                      <a:pt x="2824638" y="357285"/>
                      <a:pt x="2825654" y="361461"/>
                    </a:cubicBezTo>
                    <a:cubicBezTo>
                      <a:pt x="2827689" y="369814"/>
                      <a:pt x="2816856" y="380934"/>
                      <a:pt x="2801458" y="386296"/>
                    </a:cubicBezTo>
                    <a:cubicBezTo>
                      <a:pt x="2786060" y="391657"/>
                      <a:pt x="2771928" y="389232"/>
                      <a:pt x="2769894" y="380878"/>
                    </a:cubicBezTo>
                    <a:cubicBezTo>
                      <a:pt x="2767860" y="372525"/>
                      <a:pt x="2778693" y="361405"/>
                      <a:pt x="2794091" y="356043"/>
                    </a:cubicBezTo>
                    <a:cubicBezTo>
                      <a:pt x="2801790" y="353362"/>
                      <a:pt x="2809172" y="352629"/>
                      <a:pt x="2814884" y="353608"/>
                    </a:cubicBezTo>
                    <a:close/>
                    <a:moveTo>
                      <a:pt x="737058" y="353608"/>
                    </a:moveTo>
                    <a:cubicBezTo>
                      <a:pt x="742770" y="354589"/>
                      <a:pt x="746811" y="357285"/>
                      <a:pt x="747828" y="361461"/>
                    </a:cubicBezTo>
                    <a:cubicBezTo>
                      <a:pt x="749862" y="369814"/>
                      <a:pt x="739029" y="380934"/>
                      <a:pt x="723631" y="386296"/>
                    </a:cubicBezTo>
                    <a:cubicBezTo>
                      <a:pt x="708233" y="391657"/>
                      <a:pt x="694102" y="389232"/>
                      <a:pt x="692067" y="380878"/>
                    </a:cubicBezTo>
                    <a:cubicBezTo>
                      <a:pt x="690033" y="372525"/>
                      <a:pt x="700866" y="361405"/>
                      <a:pt x="716264" y="356043"/>
                    </a:cubicBezTo>
                    <a:cubicBezTo>
                      <a:pt x="723964" y="353362"/>
                      <a:pt x="731346" y="352629"/>
                      <a:pt x="737058" y="353608"/>
                    </a:cubicBezTo>
                    <a:close/>
                    <a:moveTo>
                      <a:pt x="1665646" y="321557"/>
                    </a:moveTo>
                    <a:cubicBezTo>
                      <a:pt x="1671339" y="320428"/>
                      <a:pt x="1678733" y="320972"/>
                      <a:pt x="1686479" y="323454"/>
                    </a:cubicBezTo>
                    <a:cubicBezTo>
                      <a:pt x="1701969" y="328417"/>
                      <a:pt x="1713000" y="339255"/>
                      <a:pt x="1711117" y="347660"/>
                    </a:cubicBezTo>
                    <a:cubicBezTo>
                      <a:pt x="1709234" y="356064"/>
                      <a:pt x="1695149" y="358853"/>
                      <a:pt x="1679659" y="353889"/>
                    </a:cubicBezTo>
                    <a:cubicBezTo>
                      <a:pt x="1664168" y="348925"/>
                      <a:pt x="1653136" y="338088"/>
                      <a:pt x="1655019" y="329684"/>
                    </a:cubicBezTo>
                    <a:cubicBezTo>
                      <a:pt x="1655960" y="325482"/>
                      <a:pt x="1659953" y="322684"/>
                      <a:pt x="1665646" y="321557"/>
                    </a:cubicBezTo>
                    <a:close/>
                    <a:moveTo>
                      <a:pt x="3201584" y="314769"/>
                    </a:moveTo>
                    <a:cubicBezTo>
                      <a:pt x="3207296" y="315750"/>
                      <a:pt x="3211338" y="318446"/>
                      <a:pt x="3212354" y="322622"/>
                    </a:cubicBezTo>
                    <a:cubicBezTo>
                      <a:pt x="3214389" y="330975"/>
                      <a:pt x="3203556" y="342096"/>
                      <a:pt x="3188158" y="347457"/>
                    </a:cubicBezTo>
                    <a:cubicBezTo>
                      <a:pt x="3172760" y="352818"/>
                      <a:pt x="3158628" y="350393"/>
                      <a:pt x="3156594" y="342039"/>
                    </a:cubicBezTo>
                    <a:cubicBezTo>
                      <a:pt x="3154560" y="333686"/>
                      <a:pt x="3165393" y="322566"/>
                      <a:pt x="3180791" y="317204"/>
                    </a:cubicBezTo>
                    <a:cubicBezTo>
                      <a:pt x="3188490" y="314523"/>
                      <a:pt x="3195872" y="313790"/>
                      <a:pt x="3201584" y="314769"/>
                    </a:cubicBezTo>
                    <a:close/>
                    <a:moveTo>
                      <a:pt x="1123758" y="314769"/>
                    </a:moveTo>
                    <a:cubicBezTo>
                      <a:pt x="1129469" y="315750"/>
                      <a:pt x="1133511" y="318446"/>
                      <a:pt x="1134528" y="322622"/>
                    </a:cubicBezTo>
                    <a:cubicBezTo>
                      <a:pt x="1136562" y="330975"/>
                      <a:pt x="1125729" y="342096"/>
                      <a:pt x="1110331" y="347457"/>
                    </a:cubicBezTo>
                    <a:cubicBezTo>
                      <a:pt x="1094933" y="352818"/>
                      <a:pt x="1080802" y="350393"/>
                      <a:pt x="1078767" y="342039"/>
                    </a:cubicBezTo>
                    <a:cubicBezTo>
                      <a:pt x="1076733" y="333686"/>
                      <a:pt x="1087566" y="322566"/>
                      <a:pt x="1102964" y="317204"/>
                    </a:cubicBezTo>
                    <a:cubicBezTo>
                      <a:pt x="1110664" y="314523"/>
                      <a:pt x="1118046" y="313790"/>
                      <a:pt x="1123758" y="314769"/>
                    </a:cubicBezTo>
                    <a:close/>
                    <a:moveTo>
                      <a:pt x="3560584" y="310406"/>
                    </a:moveTo>
                    <a:cubicBezTo>
                      <a:pt x="3566326" y="309732"/>
                      <a:pt x="3570788" y="311201"/>
                      <a:pt x="3572607" y="314968"/>
                    </a:cubicBezTo>
                    <a:cubicBezTo>
                      <a:pt x="3576245" y="322503"/>
                      <a:pt x="3567936" y="336385"/>
                      <a:pt x="3554046" y="345975"/>
                    </a:cubicBezTo>
                    <a:cubicBezTo>
                      <a:pt x="3540157" y="355564"/>
                      <a:pt x="3525949" y="357228"/>
                      <a:pt x="3522311" y="349693"/>
                    </a:cubicBezTo>
                    <a:cubicBezTo>
                      <a:pt x="3518673" y="342158"/>
                      <a:pt x="3526983" y="328276"/>
                      <a:pt x="3540872" y="318687"/>
                    </a:cubicBezTo>
                    <a:cubicBezTo>
                      <a:pt x="3547816" y="313892"/>
                      <a:pt x="3554841" y="311079"/>
                      <a:pt x="3560584" y="310406"/>
                    </a:cubicBezTo>
                    <a:close/>
                    <a:moveTo>
                      <a:pt x="1482757" y="310406"/>
                    </a:moveTo>
                    <a:cubicBezTo>
                      <a:pt x="1488500" y="309732"/>
                      <a:pt x="1492962" y="311201"/>
                      <a:pt x="1494781" y="314968"/>
                    </a:cubicBezTo>
                    <a:cubicBezTo>
                      <a:pt x="1498418" y="322503"/>
                      <a:pt x="1490108" y="336385"/>
                      <a:pt x="1476220" y="345975"/>
                    </a:cubicBezTo>
                    <a:cubicBezTo>
                      <a:pt x="1462330" y="355564"/>
                      <a:pt x="1448122" y="357228"/>
                      <a:pt x="1444484" y="349693"/>
                    </a:cubicBezTo>
                    <a:cubicBezTo>
                      <a:pt x="1440846" y="342158"/>
                      <a:pt x="1449155" y="328276"/>
                      <a:pt x="1463045" y="318687"/>
                    </a:cubicBezTo>
                    <a:cubicBezTo>
                      <a:pt x="1469990" y="313892"/>
                      <a:pt x="1477014" y="311079"/>
                      <a:pt x="1482757" y="310406"/>
                    </a:cubicBezTo>
                    <a:close/>
                    <a:moveTo>
                      <a:pt x="2671008" y="260198"/>
                    </a:moveTo>
                    <a:cubicBezTo>
                      <a:pt x="2676762" y="260722"/>
                      <a:pt x="2683836" y="263355"/>
                      <a:pt x="2690864" y="267969"/>
                    </a:cubicBezTo>
                    <a:cubicBezTo>
                      <a:pt x="2704924" y="277197"/>
                      <a:pt x="2713482" y="290862"/>
                      <a:pt x="2709981" y="298489"/>
                    </a:cubicBezTo>
                    <a:cubicBezTo>
                      <a:pt x="2706480" y="306116"/>
                      <a:pt x="2692245" y="304819"/>
                      <a:pt x="2678186" y="295590"/>
                    </a:cubicBezTo>
                    <a:cubicBezTo>
                      <a:pt x="2664127" y="286361"/>
                      <a:pt x="2655569" y="272696"/>
                      <a:pt x="2659070" y="265069"/>
                    </a:cubicBezTo>
                    <a:cubicBezTo>
                      <a:pt x="2660820" y="261256"/>
                      <a:pt x="2665254" y="259673"/>
                      <a:pt x="2671008" y="260198"/>
                    </a:cubicBezTo>
                    <a:close/>
                    <a:moveTo>
                      <a:pt x="593182" y="260198"/>
                    </a:moveTo>
                    <a:cubicBezTo>
                      <a:pt x="598935" y="260722"/>
                      <a:pt x="606009" y="263355"/>
                      <a:pt x="613038" y="267969"/>
                    </a:cubicBezTo>
                    <a:cubicBezTo>
                      <a:pt x="627097" y="277197"/>
                      <a:pt x="635655" y="290862"/>
                      <a:pt x="632153" y="298489"/>
                    </a:cubicBezTo>
                    <a:cubicBezTo>
                      <a:pt x="628652" y="306116"/>
                      <a:pt x="614417" y="304819"/>
                      <a:pt x="600359" y="295590"/>
                    </a:cubicBezTo>
                    <a:cubicBezTo>
                      <a:pt x="586300" y="286361"/>
                      <a:pt x="577742" y="272696"/>
                      <a:pt x="581243" y="265069"/>
                    </a:cubicBezTo>
                    <a:cubicBezTo>
                      <a:pt x="582994" y="261256"/>
                      <a:pt x="587428" y="259673"/>
                      <a:pt x="593182" y="260198"/>
                    </a:cubicBezTo>
                    <a:close/>
                    <a:moveTo>
                      <a:pt x="2473118" y="259871"/>
                    </a:moveTo>
                    <a:cubicBezTo>
                      <a:pt x="2488964" y="262825"/>
                      <a:pt x="2500900" y="272190"/>
                      <a:pt x="2499780" y="280787"/>
                    </a:cubicBezTo>
                    <a:cubicBezTo>
                      <a:pt x="2498659" y="289383"/>
                      <a:pt x="2484904" y="293959"/>
                      <a:pt x="2469058" y="291003"/>
                    </a:cubicBezTo>
                    <a:cubicBezTo>
                      <a:pt x="2453212" y="288048"/>
                      <a:pt x="2441275" y="278684"/>
                      <a:pt x="2442396" y="270087"/>
                    </a:cubicBezTo>
                    <a:cubicBezTo>
                      <a:pt x="2443517" y="261490"/>
                      <a:pt x="2457272" y="256915"/>
                      <a:pt x="2473118" y="259871"/>
                    </a:cubicBezTo>
                    <a:close/>
                    <a:moveTo>
                      <a:pt x="2110134" y="259871"/>
                    </a:moveTo>
                    <a:cubicBezTo>
                      <a:pt x="2125981" y="262825"/>
                      <a:pt x="2137917" y="272190"/>
                      <a:pt x="2136796" y="280787"/>
                    </a:cubicBezTo>
                    <a:cubicBezTo>
                      <a:pt x="2135676" y="289383"/>
                      <a:pt x="2121921" y="293959"/>
                      <a:pt x="2106074" y="291003"/>
                    </a:cubicBezTo>
                    <a:cubicBezTo>
                      <a:pt x="2090228" y="288048"/>
                      <a:pt x="2078292" y="278684"/>
                      <a:pt x="2079413" y="270087"/>
                    </a:cubicBezTo>
                    <a:cubicBezTo>
                      <a:pt x="2080534" y="261490"/>
                      <a:pt x="2094288" y="256915"/>
                      <a:pt x="2110134" y="259871"/>
                    </a:cubicBezTo>
                    <a:close/>
                    <a:moveTo>
                      <a:pt x="395291" y="259871"/>
                    </a:moveTo>
                    <a:cubicBezTo>
                      <a:pt x="411137" y="262825"/>
                      <a:pt x="423074" y="272190"/>
                      <a:pt x="421953" y="280787"/>
                    </a:cubicBezTo>
                    <a:cubicBezTo>
                      <a:pt x="420832" y="289383"/>
                      <a:pt x="407077" y="293959"/>
                      <a:pt x="391231" y="291003"/>
                    </a:cubicBezTo>
                    <a:cubicBezTo>
                      <a:pt x="375386" y="288048"/>
                      <a:pt x="363449" y="278684"/>
                      <a:pt x="364569" y="270087"/>
                    </a:cubicBezTo>
                    <a:cubicBezTo>
                      <a:pt x="365691" y="261490"/>
                      <a:pt x="379444" y="256915"/>
                      <a:pt x="395291" y="259871"/>
                    </a:cubicBezTo>
                    <a:close/>
                    <a:moveTo>
                      <a:pt x="2999281" y="240370"/>
                    </a:moveTo>
                    <a:cubicBezTo>
                      <a:pt x="3004993" y="241351"/>
                      <a:pt x="3009035" y="244047"/>
                      <a:pt x="3010051" y="248223"/>
                    </a:cubicBezTo>
                    <a:cubicBezTo>
                      <a:pt x="3012086" y="256576"/>
                      <a:pt x="3001253" y="267697"/>
                      <a:pt x="2985854" y="273058"/>
                    </a:cubicBezTo>
                    <a:cubicBezTo>
                      <a:pt x="2970457" y="278419"/>
                      <a:pt x="2956324" y="275995"/>
                      <a:pt x="2954290" y="267640"/>
                    </a:cubicBezTo>
                    <a:cubicBezTo>
                      <a:pt x="2952256" y="259287"/>
                      <a:pt x="2963090" y="248167"/>
                      <a:pt x="2978487" y="242806"/>
                    </a:cubicBezTo>
                    <a:cubicBezTo>
                      <a:pt x="2986187" y="240124"/>
                      <a:pt x="2993568" y="239391"/>
                      <a:pt x="2999281" y="240370"/>
                    </a:cubicBezTo>
                    <a:close/>
                    <a:moveTo>
                      <a:pt x="921454" y="240370"/>
                    </a:moveTo>
                    <a:cubicBezTo>
                      <a:pt x="927167" y="241351"/>
                      <a:pt x="931207" y="244047"/>
                      <a:pt x="932225" y="248223"/>
                    </a:cubicBezTo>
                    <a:cubicBezTo>
                      <a:pt x="934259" y="256576"/>
                      <a:pt x="923425" y="267697"/>
                      <a:pt x="908028" y="273058"/>
                    </a:cubicBezTo>
                    <a:cubicBezTo>
                      <a:pt x="892629" y="278419"/>
                      <a:pt x="878498" y="275995"/>
                      <a:pt x="876464" y="267640"/>
                    </a:cubicBezTo>
                    <a:cubicBezTo>
                      <a:pt x="874430" y="259287"/>
                      <a:pt x="885262" y="248167"/>
                      <a:pt x="900661" y="242806"/>
                    </a:cubicBezTo>
                    <a:cubicBezTo>
                      <a:pt x="908360" y="240124"/>
                      <a:pt x="915742" y="239391"/>
                      <a:pt x="921454" y="240370"/>
                    </a:cubicBezTo>
                    <a:close/>
                    <a:moveTo>
                      <a:pt x="2907325" y="130962"/>
                    </a:moveTo>
                    <a:cubicBezTo>
                      <a:pt x="2913037" y="131943"/>
                      <a:pt x="2917079" y="134638"/>
                      <a:pt x="2918095" y="138815"/>
                    </a:cubicBezTo>
                    <a:cubicBezTo>
                      <a:pt x="2920130" y="147168"/>
                      <a:pt x="2909297" y="158288"/>
                      <a:pt x="2893898" y="163649"/>
                    </a:cubicBezTo>
                    <a:cubicBezTo>
                      <a:pt x="2878501" y="169011"/>
                      <a:pt x="2864368" y="166586"/>
                      <a:pt x="2862334" y="158231"/>
                    </a:cubicBezTo>
                    <a:cubicBezTo>
                      <a:pt x="2860300" y="149878"/>
                      <a:pt x="2871134" y="138758"/>
                      <a:pt x="2886531" y="133397"/>
                    </a:cubicBezTo>
                    <a:cubicBezTo>
                      <a:pt x="2894231" y="130715"/>
                      <a:pt x="2901614" y="129982"/>
                      <a:pt x="2907325" y="130962"/>
                    </a:cubicBezTo>
                    <a:close/>
                    <a:moveTo>
                      <a:pt x="829498" y="130962"/>
                    </a:moveTo>
                    <a:cubicBezTo>
                      <a:pt x="835211" y="131943"/>
                      <a:pt x="839251" y="134638"/>
                      <a:pt x="840269" y="138815"/>
                    </a:cubicBezTo>
                    <a:cubicBezTo>
                      <a:pt x="842303" y="147168"/>
                      <a:pt x="831469" y="158288"/>
                      <a:pt x="816072" y="163649"/>
                    </a:cubicBezTo>
                    <a:cubicBezTo>
                      <a:pt x="800673" y="169011"/>
                      <a:pt x="786542" y="166586"/>
                      <a:pt x="784508" y="158231"/>
                    </a:cubicBezTo>
                    <a:cubicBezTo>
                      <a:pt x="782474" y="149878"/>
                      <a:pt x="793306" y="138758"/>
                      <a:pt x="808705" y="133397"/>
                    </a:cubicBezTo>
                    <a:cubicBezTo>
                      <a:pt x="816404" y="130715"/>
                      <a:pt x="823786" y="129982"/>
                      <a:pt x="829498" y="130962"/>
                    </a:cubicBezTo>
                    <a:close/>
                    <a:moveTo>
                      <a:pt x="1777930" y="124623"/>
                    </a:moveTo>
                    <a:cubicBezTo>
                      <a:pt x="1783623" y="123495"/>
                      <a:pt x="1791017" y="124038"/>
                      <a:pt x="1798763" y="126521"/>
                    </a:cubicBezTo>
                    <a:cubicBezTo>
                      <a:pt x="1814253" y="131485"/>
                      <a:pt x="1825284" y="142322"/>
                      <a:pt x="1823401" y="150726"/>
                    </a:cubicBezTo>
                    <a:cubicBezTo>
                      <a:pt x="1821518" y="159130"/>
                      <a:pt x="1807434" y="161919"/>
                      <a:pt x="1791943" y="156956"/>
                    </a:cubicBezTo>
                    <a:cubicBezTo>
                      <a:pt x="1776452" y="151992"/>
                      <a:pt x="1765420" y="141155"/>
                      <a:pt x="1767303" y="132750"/>
                    </a:cubicBezTo>
                    <a:cubicBezTo>
                      <a:pt x="1768244" y="128548"/>
                      <a:pt x="1772237" y="125750"/>
                      <a:pt x="1777930" y="124623"/>
                    </a:cubicBezTo>
                    <a:close/>
                    <a:moveTo>
                      <a:pt x="3273900" y="119895"/>
                    </a:moveTo>
                    <a:cubicBezTo>
                      <a:pt x="3289844" y="121973"/>
                      <a:pt x="3302130" y="130671"/>
                      <a:pt x="3301341" y="139320"/>
                    </a:cubicBezTo>
                    <a:cubicBezTo>
                      <a:pt x="3300553" y="147969"/>
                      <a:pt x="3286989" y="153297"/>
                      <a:pt x="3271046" y="151220"/>
                    </a:cubicBezTo>
                    <a:cubicBezTo>
                      <a:pt x="3255103" y="149141"/>
                      <a:pt x="3242818" y="140444"/>
                      <a:pt x="3243606" y="131795"/>
                    </a:cubicBezTo>
                    <a:cubicBezTo>
                      <a:pt x="3244394" y="123146"/>
                      <a:pt x="3257957" y="117818"/>
                      <a:pt x="3273900" y="119895"/>
                    </a:cubicBezTo>
                    <a:close/>
                    <a:moveTo>
                      <a:pt x="1196074" y="119895"/>
                    </a:moveTo>
                    <a:cubicBezTo>
                      <a:pt x="1212018" y="121973"/>
                      <a:pt x="1224303" y="130671"/>
                      <a:pt x="1223515" y="139320"/>
                    </a:cubicBezTo>
                    <a:cubicBezTo>
                      <a:pt x="1222726" y="147969"/>
                      <a:pt x="1209163" y="153297"/>
                      <a:pt x="1193220" y="151220"/>
                    </a:cubicBezTo>
                    <a:cubicBezTo>
                      <a:pt x="1177276" y="149141"/>
                      <a:pt x="1164991" y="140444"/>
                      <a:pt x="1165779" y="131795"/>
                    </a:cubicBezTo>
                    <a:cubicBezTo>
                      <a:pt x="1166567" y="123146"/>
                      <a:pt x="1180131" y="117818"/>
                      <a:pt x="1196074" y="119895"/>
                    </a:cubicBezTo>
                    <a:close/>
                    <a:moveTo>
                      <a:pt x="2313276" y="84542"/>
                    </a:moveTo>
                    <a:cubicBezTo>
                      <a:pt x="2318569" y="86618"/>
                      <a:pt x="2324518" y="91112"/>
                      <a:pt x="2329871" y="97530"/>
                    </a:cubicBezTo>
                    <a:cubicBezTo>
                      <a:pt x="2340575" y="110368"/>
                      <a:pt x="2344834" y="126041"/>
                      <a:pt x="2339382" y="132541"/>
                    </a:cubicBezTo>
                    <a:cubicBezTo>
                      <a:pt x="2333931" y="139042"/>
                      <a:pt x="2320835" y="133905"/>
                      <a:pt x="2310131" y="121067"/>
                    </a:cubicBezTo>
                    <a:cubicBezTo>
                      <a:pt x="2299427" y="108231"/>
                      <a:pt x="2295169" y="92556"/>
                      <a:pt x="2300620" y="86056"/>
                    </a:cubicBezTo>
                    <a:cubicBezTo>
                      <a:pt x="2303346" y="82805"/>
                      <a:pt x="2307982" y="82466"/>
                      <a:pt x="2313276" y="84542"/>
                    </a:cubicBezTo>
                    <a:close/>
                    <a:moveTo>
                      <a:pt x="1464540" y="52929"/>
                    </a:moveTo>
                    <a:cubicBezTo>
                      <a:pt x="1470283" y="52255"/>
                      <a:pt x="1474744" y="53724"/>
                      <a:pt x="1476564" y="57491"/>
                    </a:cubicBezTo>
                    <a:cubicBezTo>
                      <a:pt x="1480201" y="65026"/>
                      <a:pt x="1471892" y="78908"/>
                      <a:pt x="1458003" y="88498"/>
                    </a:cubicBezTo>
                    <a:cubicBezTo>
                      <a:pt x="1444113" y="98087"/>
                      <a:pt x="1429905" y="99751"/>
                      <a:pt x="1426268" y="92216"/>
                    </a:cubicBezTo>
                    <a:cubicBezTo>
                      <a:pt x="1422629" y="84681"/>
                      <a:pt x="1430939" y="70799"/>
                      <a:pt x="1444829" y="61210"/>
                    </a:cubicBezTo>
                    <a:cubicBezTo>
                      <a:pt x="1451773" y="56415"/>
                      <a:pt x="1458798" y="53602"/>
                      <a:pt x="1464540" y="52929"/>
                    </a:cubicBezTo>
                    <a:close/>
                    <a:moveTo>
                      <a:pt x="1037664" y="45785"/>
                    </a:moveTo>
                    <a:lnTo>
                      <a:pt x="1031570" y="54294"/>
                    </a:lnTo>
                    <a:cubicBezTo>
                      <a:pt x="1019068" y="66307"/>
                      <a:pt x="1005238" y="70546"/>
                      <a:pt x="1000682" y="63763"/>
                    </a:cubicBezTo>
                    <a:lnTo>
                      <a:pt x="1001408" y="50031"/>
                    </a:lnTo>
                    <a:lnTo>
                      <a:pt x="1022581" y="47143"/>
                    </a:lnTo>
                    <a:close/>
                    <a:moveTo>
                      <a:pt x="2578800" y="33030"/>
                    </a:moveTo>
                    <a:cubicBezTo>
                      <a:pt x="2594647" y="35984"/>
                      <a:pt x="2606583" y="45349"/>
                      <a:pt x="2605462" y="53946"/>
                    </a:cubicBezTo>
                    <a:cubicBezTo>
                      <a:pt x="2604342" y="62542"/>
                      <a:pt x="2590587" y="67117"/>
                      <a:pt x="2574740" y="64162"/>
                    </a:cubicBezTo>
                    <a:cubicBezTo>
                      <a:pt x="2558895" y="61207"/>
                      <a:pt x="2546958" y="51842"/>
                      <a:pt x="2548080" y="43246"/>
                    </a:cubicBezTo>
                    <a:cubicBezTo>
                      <a:pt x="2549200" y="34649"/>
                      <a:pt x="2562955" y="30074"/>
                      <a:pt x="2578800" y="33030"/>
                    </a:cubicBezTo>
                    <a:close/>
                    <a:moveTo>
                      <a:pt x="1641801" y="657"/>
                    </a:moveTo>
                    <a:lnTo>
                      <a:pt x="1637088" y="4261"/>
                    </a:lnTo>
                    <a:cubicBezTo>
                      <a:pt x="1631395" y="5388"/>
                      <a:pt x="1624001" y="4845"/>
                      <a:pt x="1616255" y="2363"/>
                    </a:cubicBezTo>
                    <a:lnTo>
                      <a:pt x="1615886" y="2151"/>
                    </a:lnTo>
                    <a:close/>
                    <a:moveTo>
                      <a:pt x="2148692" y="1"/>
                    </a:moveTo>
                    <a:cubicBezTo>
                      <a:pt x="2164729" y="28"/>
                      <a:pt x="2177722" y="7105"/>
                      <a:pt x="2177711" y="15805"/>
                    </a:cubicBezTo>
                    <a:cubicBezTo>
                      <a:pt x="2177700" y="24506"/>
                      <a:pt x="2164692" y="31537"/>
                      <a:pt x="2148654" y="31510"/>
                    </a:cubicBezTo>
                    <a:cubicBezTo>
                      <a:pt x="2132616" y="31483"/>
                      <a:pt x="2119624" y="24406"/>
                      <a:pt x="2119634" y="15705"/>
                    </a:cubicBezTo>
                    <a:cubicBezTo>
                      <a:pt x="2119644" y="7005"/>
                      <a:pt x="2132654" y="-26"/>
                      <a:pt x="2148692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E926D43F-6860-4A93-926C-CE9ECA4BB7B2}"/>
                  </a:ext>
                </a:extLst>
              </p:cNvPr>
              <p:cNvSpPr/>
              <p:nvPr/>
            </p:nvSpPr>
            <p:spPr>
              <a:xfrm>
                <a:off x="2299076" y="2709855"/>
                <a:ext cx="3631198" cy="360178"/>
              </a:xfrm>
              <a:custGeom>
                <a:avLst/>
                <a:gdLst>
                  <a:gd name="connsiteX0" fmla="*/ 2994210 w 5313986"/>
                  <a:gd name="connsiteY0" fmla="*/ 20 h 527093"/>
                  <a:gd name="connsiteX1" fmla="*/ 5298500 w 5313986"/>
                  <a:gd name="connsiteY1" fmla="*/ 395266 h 527093"/>
                  <a:gd name="connsiteX2" fmla="*/ 5313986 w 5313986"/>
                  <a:gd name="connsiteY2" fmla="*/ 410848 h 527093"/>
                  <a:gd name="connsiteX3" fmla="*/ 5310019 w 5313986"/>
                  <a:gd name="connsiteY3" fmla="*/ 409196 h 527093"/>
                  <a:gd name="connsiteX4" fmla="*/ 2820935 w 5313986"/>
                  <a:gd name="connsiteY4" fmla="*/ 172895 h 527093"/>
                  <a:gd name="connsiteX5" fmla="*/ 23779 w 5313986"/>
                  <a:gd name="connsiteY5" fmla="*/ 516451 h 527093"/>
                  <a:gd name="connsiteX6" fmla="*/ 0 w 5313986"/>
                  <a:gd name="connsiteY6" fmla="*/ 527093 h 527093"/>
                  <a:gd name="connsiteX7" fmla="*/ 10016 w 5313986"/>
                  <a:gd name="connsiteY7" fmla="*/ 512883 h 527093"/>
                  <a:gd name="connsiteX8" fmla="*/ 2815367 w 5313986"/>
                  <a:gd name="connsiteY8" fmla="*/ 1621 h 527093"/>
                  <a:gd name="connsiteX9" fmla="*/ 2994210 w 5313986"/>
                  <a:gd name="connsiteY9" fmla="*/ 20 h 52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3986" h="527093">
                    <a:moveTo>
                      <a:pt x="2994210" y="20"/>
                    </a:moveTo>
                    <a:cubicBezTo>
                      <a:pt x="3775387" y="1714"/>
                      <a:pt x="4972237" y="109845"/>
                      <a:pt x="5298500" y="395266"/>
                    </a:cubicBezTo>
                    <a:lnTo>
                      <a:pt x="5313986" y="410848"/>
                    </a:lnTo>
                    <a:lnTo>
                      <a:pt x="5310019" y="409196"/>
                    </a:lnTo>
                    <a:cubicBezTo>
                      <a:pt x="4841241" y="231901"/>
                      <a:pt x="3553834" y="154587"/>
                      <a:pt x="2820935" y="172895"/>
                    </a:cubicBezTo>
                    <a:cubicBezTo>
                      <a:pt x="2088037" y="191203"/>
                      <a:pt x="555207" y="301182"/>
                      <a:pt x="23779" y="516451"/>
                    </a:cubicBezTo>
                    <a:lnTo>
                      <a:pt x="0" y="527093"/>
                    </a:lnTo>
                    <a:lnTo>
                      <a:pt x="10016" y="512883"/>
                    </a:lnTo>
                    <a:cubicBezTo>
                      <a:pt x="347142" y="114691"/>
                      <a:pt x="2024157" y="18290"/>
                      <a:pt x="2815367" y="1621"/>
                    </a:cubicBezTo>
                    <a:cubicBezTo>
                      <a:pt x="2871882" y="430"/>
                      <a:pt x="2931716" y="-115"/>
                      <a:pt x="2994210" y="2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956EFF74-43EE-4C0D-BB54-96970F16E0E4}"/>
                  </a:ext>
                </a:extLst>
              </p:cNvPr>
              <p:cNvSpPr/>
              <p:nvPr/>
            </p:nvSpPr>
            <p:spPr>
              <a:xfrm>
                <a:off x="2311261" y="3147031"/>
                <a:ext cx="3632675" cy="234010"/>
              </a:xfrm>
              <a:custGeom>
                <a:avLst/>
                <a:gdLst>
                  <a:gd name="connsiteX0" fmla="*/ 2970573 w 5316148"/>
                  <a:gd name="connsiteY0" fmla="*/ 257 h 342456"/>
                  <a:gd name="connsiteX1" fmla="*/ 5250461 w 5316148"/>
                  <a:gd name="connsiteY1" fmla="*/ 56495 h 342456"/>
                  <a:gd name="connsiteX2" fmla="*/ 5316148 w 5316148"/>
                  <a:gd name="connsiteY2" fmla="*/ 38806 h 342456"/>
                  <a:gd name="connsiteX3" fmla="*/ 5297805 w 5316148"/>
                  <a:gd name="connsiteY3" fmla="*/ 59412 h 342456"/>
                  <a:gd name="connsiteX4" fmla="*/ 2782296 w 5316148"/>
                  <a:gd name="connsiteY4" fmla="*/ 154327 h 342456"/>
                  <a:gd name="connsiteX5" fmla="*/ 9027 w 5316148"/>
                  <a:gd name="connsiteY5" fmla="*/ 194678 h 342456"/>
                  <a:gd name="connsiteX6" fmla="*/ 0 w 5316148"/>
                  <a:gd name="connsiteY6" fmla="*/ 184347 h 342456"/>
                  <a:gd name="connsiteX7" fmla="*/ 107799 w 5316148"/>
                  <a:gd name="connsiteY7" fmla="*/ 207947 h 342456"/>
                  <a:gd name="connsiteX8" fmla="*/ 2787293 w 5316148"/>
                  <a:gd name="connsiteY8" fmla="*/ 1502 h 342456"/>
                  <a:gd name="connsiteX9" fmla="*/ 2970573 w 5316148"/>
                  <a:gd name="connsiteY9" fmla="*/ 257 h 34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6148" h="342456">
                    <a:moveTo>
                      <a:pt x="2970573" y="257"/>
                    </a:moveTo>
                    <a:cubicBezTo>
                      <a:pt x="3731117" y="7043"/>
                      <a:pt x="4795388" y="145089"/>
                      <a:pt x="5250461" y="56495"/>
                    </a:cubicBezTo>
                    <a:lnTo>
                      <a:pt x="5316148" y="38806"/>
                    </a:lnTo>
                    <a:lnTo>
                      <a:pt x="5297805" y="59412"/>
                    </a:lnTo>
                    <a:cubicBezTo>
                      <a:pt x="4977170" y="359698"/>
                      <a:pt x="3601764" y="137063"/>
                      <a:pt x="2782296" y="154327"/>
                    </a:cubicBezTo>
                    <a:cubicBezTo>
                      <a:pt x="1962829" y="171591"/>
                      <a:pt x="376729" y="541402"/>
                      <a:pt x="9027" y="194678"/>
                    </a:cubicBezTo>
                    <a:lnTo>
                      <a:pt x="0" y="184347"/>
                    </a:lnTo>
                    <a:lnTo>
                      <a:pt x="107799" y="207947"/>
                    </a:lnTo>
                    <a:cubicBezTo>
                      <a:pt x="696380" y="294786"/>
                      <a:pt x="2025079" y="20542"/>
                      <a:pt x="2787293" y="1502"/>
                    </a:cubicBezTo>
                    <a:cubicBezTo>
                      <a:pt x="2845925" y="38"/>
                      <a:pt x="2907194" y="-308"/>
                      <a:pt x="2970573" y="257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974CABE9-95A5-4756-A160-AE27DDAE7E1C}"/>
                </a:ext>
              </a:extLst>
            </p:cNvPr>
            <p:cNvGrpSpPr/>
            <p:nvPr/>
          </p:nvGrpSpPr>
          <p:grpSpPr>
            <a:xfrm rot="20863462">
              <a:off x="6897081" y="1974605"/>
              <a:ext cx="1784417" cy="318978"/>
              <a:chOff x="2217420" y="2709855"/>
              <a:chExt cx="3754727" cy="671186"/>
            </a:xfrm>
          </p:grpSpPr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DDDC16F3-52BA-4C4D-826B-874172971474}"/>
                  </a:ext>
                </a:extLst>
              </p:cNvPr>
              <p:cNvSpPr/>
              <p:nvPr/>
            </p:nvSpPr>
            <p:spPr>
              <a:xfrm rot="21077948">
                <a:off x="2217420" y="3127520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627BB5E6-34D7-44C7-B87F-316A94346931}"/>
                  </a:ext>
                </a:extLst>
              </p:cNvPr>
              <p:cNvSpPr/>
              <p:nvPr/>
            </p:nvSpPr>
            <p:spPr>
              <a:xfrm>
                <a:off x="2259709" y="2709855"/>
                <a:ext cx="3712438" cy="671186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  <a:gd name="connsiteX0" fmla="*/ 9259 w 5664193"/>
                  <a:gd name="connsiteY0" fmla="*/ 701587 h 919957"/>
                  <a:gd name="connsiteX1" fmla="*/ 2870569 w 5664193"/>
                  <a:gd name="connsiteY1" fmla="*/ 547 h 919957"/>
                  <a:gd name="connsiteX2" fmla="*/ 5655679 w 5664193"/>
                  <a:gd name="connsiteY2" fmla="*/ 617767 h 919957"/>
                  <a:gd name="connsiteX3" fmla="*/ 2855329 w 5664193"/>
                  <a:gd name="connsiteY3" fmla="*/ 793027 h 919957"/>
                  <a:gd name="connsiteX4" fmla="*/ 9259 w 5664193"/>
                  <a:gd name="connsiteY4" fmla="*/ 701587 h 919957"/>
                  <a:gd name="connsiteX0" fmla="*/ 3870 w 5658804"/>
                  <a:gd name="connsiteY0" fmla="*/ 701587 h 979792"/>
                  <a:gd name="connsiteX1" fmla="*/ 2865180 w 5658804"/>
                  <a:gd name="connsiteY1" fmla="*/ 547 h 979792"/>
                  <a:gd name="connsiteX2" fmla="*/ 5650290 w 5658804"/>
                  <a:gd name="connsiteY2" fmla="*/ 617767 h 979792"/>
                  <a:gd name="connsiteX3" fmla="*/ 2849940 w 5658804"/>
                  <a:gd name="connsiteY3" fmla="*/ 793027 h 979792"/>
                  <a:gd name="connsiteX4" fmla="*/ 3870 w 5658804"/>
                  <a:gd name="connsiteY4" fmla="*/ 701587 h 979792"/>
                  <a:gd name="connsiteX0" fmla="*/ 3804 w 5438567"/>
                  <a:gd name="connsiteY0" fmla="*/ 702139 h 981708"/>
                  <a:gd name="connsiteX1" fmla="*/ 2865114 w 5438567"/>
                  <a:gd name="connsiteY1" fmla="*/ 1099 h 981708"/>
                  <a:gd name="connsiteX2" fmla="*/ 5429244 w 5438567"/>
                  <a:gd name="connsiteY2" fmla="*/ 587839 h 981708"/>
                  <a:gd name="connsiteX3" fmla="*/ 2849874 w 5438567"/>
                  <a:gd name="connsiteY3" fmla="*/ 793579 h 981708"/>
                  <a:gd name="connsiteX4" fmla="*/ 3804 w 5438567"/>
                  <a:gd name="connsiteY4" fmla="*/ 702139 h 981708"/>
                  <a:gd name="connsiteX0" fmla="*/ 3804 w 5432874"/>
                  <a:gd name="connsiteY0" fmla="*/ 702661 h 982230"/>
                  <a:gd name="connsiteX1" fmla="*/ 2865114 w 5432874"/>
                  <a:gd name="connsiteY1" fmla="*/ 1621 h 982230"/>
                  <a:gd name="connsiteX2" fmla="*/ 5429244 w 5432874"/>
                  <a:gd name="connsiteY2" fmla="*/ 588361 h 982230"/>
                  <a:gd name="connsiteX3" fmla="*/ 2849874 w 5432874"/>
                  <a:gd name="connsiteY3" fmla="*/ 794101 h 982230"/>
                  <a:gd name="connsiteX4" fmla="*/ 3804 w 5432874"/>
                  <a:gd name="connsiteY4" fmla="*/ 702661 h 98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32874" h="982230">
                    <a:moveTo>
                      <a:pt x="3804" y="702661"/>
                    </a:moveTo>
                    <a:cubicBezTo>
                      <a:pt x="-100336" y="143861"/>
                      <a:pt x="1960874" y="20671"/>
                      <a:pt x="2865114" y="1621"/>
                    </a:cubicBezTo>
                    <a:cubicBezTo>
                      <a:pt x="3769354" y="-17429"/>
                      <a:pt x="5523224" y="128621"/>
                      <a:pt x="5429244" y="588361"/>
                    </a:cubicBezTo>
                    <a:cubicBezTo>
                      <a:pt x="5335264" y="1048101"/>
                      <a:pt x="3754114" y="775051"/>
                      <a:pt x="2849874" y="794101"/>
                    </a:cubicBezTo>
                    <a:cubicBezTo>
                      <a:pt x="1945634" y="813151"/>
                      <a:pt x="107944" y="1261461"/>
                      <a:pt x="3804" y="70266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E9ECE61C-53B0-41E9-A6E5-E29DC94850A8}"/>
                  </a:ext>
                </a:extLst>
              </p:cNvPr>
              <p:cNvSpPr/>
              <p:nvPr/>
            </p:nvSpPr>
            <p:spPr>
              <a:xfrm>
                <a:off x="2285384" y="2717578"/>
                <a:ext cx="3573461" cy="634380"/>
              </a:xfrm>
              <a:custGeom>
                <a:avLst/>
                <a:gdLst>
                  <a:gd name="connsiteX0" fmla="*/ 170037 w 3573461"/>
                  <a:gd name="connsiteY0" fmla="*/ 623176 h 634380"/>
                  <a:gd name="connsiteX1" fmla="*/ 190032 w 3573461"/>
                  <a:gd name="connsiteY1" fmla="*/ 630424 h 634380"/>
                  <a:gd name="connsiteX2" fmla="*/ 192451 w 3573461"/>
                  <a:gd name="connsiteY2" fmla="*/ 634380 h 634380"/>
                  <a:gd name="connsiteX3" fmla="*/ 154275 w 3573461"/>
                  <a:gd name="connsiteY3" fmla="*/ 624635 h 634380"/>
                  <a:gd name="connsiteX4" fmla="*/ 778082 w 3573461"/>
                  <a:gd name="connsiteY4" fmla="*/ 581738 h 634380"/>
                  <a:gd name="connsiteX5" fmla="*/ 790106 w 3573461"/>
                  <a:gd name="connsiteY5" fmla="*/ 586301 h 634380"/>
                  <a:gd name="connsiteX6" fmla="*/ 771545 w 3573461"/>
                  <a:gd name="connsiteY6" fmla="*/ 617307 h 634380"/>
                  <a:gd name="connsiteX7" fmla="*/ 739809 w 3573461"/>
                  <a:gd name="connsiteY7" fmla="*/ 621026 h 634380"/>
                  <a:gd name="connsiteX8" fmla="*/ 758370 w 3573461"/>
                  <a:gd name="connsiteY8" fmla="*/ 590019 h 634380"/>
                  <a:gd name="connsiteX9" fmla="*/ 778082 w 3573461"/>
                  <a:gd name="connsiteY9" fmla="*/ 581738 h 634380"/>
                  <a:gd name="connsiteX10" fmla="*/ 1088319 w 3573461"/>
                  <a:gd name="connsiteY10" fmla="*/ 581709 h 634380"/>
                  <a:gd name="connsiteX11" fmla="*/ 1099965 w 3573461"/>
                  <a:gd name="connsiteY11" fmla="*/ 587502 h 634380"/>
                  <a:gd name="connsiteX12" fmla="*/ 1096198 w 3573461"/>
                  <a:gd name="connsiteY12" fmla="*/ 601899 h 634380"/>
                  <a:gd name="connsiteX13" fmla="*/ 1080422 w 3573461"/>
                  <a:gd name="connsiteY13" fmla="*/ 615434 h 634380"/>
                  <a:gd name="connsiteX14" fmla="*/ 1052989 w 3573461"/>
                  <a:gd name="connsiteY14" fmla="*/ 618689 h 634380"/>
                  <a:gd name="connsiteX15" fmla="*/ 1051319 w 3573461"/>
                  <a:gd name="connsiteY15" fmla="*/ 618852 h 634380"/>
                  <a:gd name="connsiteX16" fmla="*/ 1047337 w 3573461"/>
                  <a:gd name="connsiteY16" fmla="*/ 616871 h 634380"/>
                  <a:gd name="connsiteX17" fmla="*/ 1068080 w 3573461"/>
                  <a:gd name="connsiteY17" fmla="*/ 587911 h 634380"/>
                  <a:gd name="connsiteX18" fmla="*/ 1088319 w 3573461"/>
                  <a:gd name="connsiteY18" fmla="*/ 581709 h 634380"/>
                  <a:gd name="connsiteX19" fmla="*/ 438503 w 3573461"/>
                  <a:gd name="connsiteY19" fmla="*/ 556208 h 634380"/>
                  <a:gd name="connsiteX20" fmla="*/ 450527 w 3573461"/>
                  <a:gd name="connsiteY20" fmla="*/ 560771 h 634380"/>
                  <a:gd name="connsiteX21" fmla="*/ 431966 w 3573461"/>
                  <a:gd name="connsiteY21" fmla="*/ 591777 h 634380"/>
                  <a:gd name="connsiteX22" fmla="*/ 400230 w 3573461"/>
                  <a:gd name="connsiteY22" fmla="*/ 595496 h 634380"/>
                  <a:gd name="connsiteX23" fmla="*/ 418791 w 3573461"/>
                  <a:gd name="connsiteY23" fmla="*/ 564490 h 634380"/>
                  <a:gd name="connsiteX24" fmla="*/ 438503 w 3573461"/>
                  <a:gd name="connsiteY24" fmla="*/ 556208 h 634380"/>
                  <a:gd name="connsiteX25" fmla="*/ 1652576 w 3573461"/>
                  <a:gd name="connsiteY25" fmla="*/ 530203 h 634380"/>
                  <a:gd name="connsiteX26" fmla="*/ 1673409 w 3573461"/>
                  <a:gd name="connsiteY26" fmla="*/ 532101 h 634380"/>
                  <a:gd name="connsiteX27" fmla="*/ 1692244 w 3573461"/>
                  <a:gd name="connsiteY27" fmla="*/ 542913 h 634380"/>
                  <a:gd name="connsiteX28" fmla="*/ 1693917 w 3573461"/>
                  <a:gd name="connsiteY28" fmla="*/ 546773 h 634380"/>
                  <a:gd name="connsiteX29" fmla="*/ 1663057 w 3573461"/>
                  <a:gd name="connsiteY29" fmla="*/ 548771 h 634380"/>
                  <a:gd name="connsiteX30" fmla="*/ 1647232 w 3573461"/>
                  <a:gd name="connsiteY30" fmla="*/ 550517 h 634380"/>
                  <a:gd name="connsiteX31" fmla="*/ 1641949 w 3573461"/>
                  <a:gd name="connsiteY31" fmla="*/ 538330 h 634380"/>
                  <a:gd name="connsiteX32" fmla="*/ 1652576 w 3573461"/>
                  <a:gd name="connsiteY32" fmla="*/ 530203 h 634380"/>
                  <a:gd name="connsiteX33" fmla="*/ 2085280 w 3573461"/>
                  <a:gd name="connsiteY33" fmla="*/ 521229 h 634380"/>
                  <a:gd name="connsiteX34" fmla="*/ 2097744 w 3573461"/>
                  <a:gd name="connsiteY34" fmla="*/ 523544 h 634380"/>
                  <a:gd name="connsiteX35" fmla="*/ 2097179 w 3573461"/>
                  <a:gd name="connsiteY35" fmla="*/ 534241 h 634380"/>
                  <a:gd name="connsiteX36" fmla="*/ 2066250 w 3573461"/>
                  <a:gd name="connsiteY36" fmla="*/ 533857 h 634380"/>
                  <a:gd name="connsiteX37" fmla="*/ 2066856 w 3573461"/>
                  <a:gd name="connsiteY37" fmla="*/ 533011 h 634380"/>
                  <a:gd name="connsiteX38" fmla="*/ 2085280 w 3573461"/>
                  <a:gd name="connsiteY38" fmla="*/ 521229 h 634380"/>
                  <a:gd name="connsiteX39" fmla="*/ 7453 w 3573461"/>
                  <a:gd name="connsiteY39" fmla="*/ 521229 h 634380"/>
                  <a:gd name="connsiteX40" fmla="*/ 19918 w 3573461"/>
                  <a:gd name="connsiteY40" fmla="*/ 523544 h 634380"/>
                  <a:gd name="connsiteX41" fmla="*/ 19123 w 3573461"/>
                  <a:gd name="connsiteY41" fmla="*/ 538598 h 634380"/>
                  <a:gd name="connsiteX42" fmla="*/ 14889 w 3573461"/>
                  <a:gd name="connsiteY42" fmla="*/ 544511 h 634380"/>
                  <a:gd name="connsiteX43" fmla="*/ 3087 w 3573461"/>
                  <a:gd name="connsiteY43" fmla="*/ 533344 h 634380"/>
                  <a:gd name="connsiteX44" fmla="*/ 0 w 3573461"/>
                  <a:gd name="connsiteY44" fmla="*/ 525995 h 634380"/>
                  <a:gd name="connsiteX45" fmla="*/ 2657939 w 3573461"/>
                  <a:gd name="connsiteY45" fmla="*/ 468844 h 634380"/>
                  <a:gd name="connsiteX46" fmla="*/ 2677795 w 3573461"/>
                  <a:gd name="connsiteY46" fmla="*/ 476615 h 634380"/>
                  <a:gd name="connsiteX47" fmla="*/ 2696912 w 3573461"/>
                  <a:gd name="connsiteY47" fmla="*/ 507135 h 634380"/>
                  <a:gd name="connsiteX48" fmla="*/ 2665116 w 3573461"/>
                  <a:gd name="connsiteY48" fmla="*/ 504236 h 634380"/>
                  <a:gd name="connsiteX49" fmla="*/ 2646001 w 3573461"/>
                  <a:gd name="connsiteY49" fmla="*/ 473715 h 634380"/>
                  <a:gd name="connsiteX50" fmla="*/ 2657939 w 3573461"/>
                  <a:gd name="connsiteY50" fmla="*/ 468844 h 634380"/>
                  <a:gd name="connsiteX51" fmla="*/ 580113 w 3573461"/>
                  <a:gd name="connsiteY51" fmla="*/ 468844 h 634380"/>
                  <a:gd name="connsiteX52" fmla="*/ 599969 w 3573461"/>
                  <a:gd name="connsiteY52" fmla="*/ 476615 h 634380"/>
                  <a:gd name="connsiteX53" fmla="*/ 619084 w 3573461"/>
                  <a:gd name="connsiteY53" fmla="*/ 507135 h 634380"/>
                  <a:gd name="connsiteX54" fmla="*/ 587290 w 3573461"/>
                  <a:gd name="connsiteY54" fmla="*/ 504236 h 634380"/>
                  <a:gd name="connsiteX55" fmla="*/ 568173 w 3573461"/>
                  <a:gd name="connsiteY55" fmla="*/ 473715 h 634380"/>
                  <a:gd name="connsiteX56" fmla="*/ 580113 w 3573461"/>
                  <a:gd name="connsiteY56" fmla="*/ 468844 h 634380"/>
                  <a:gd name="connsiteX57" fmla="*/ 3017188 w 3573461"/>
                  <a:gd name="connsiteY57" fmla="*/ 428007 h 634380"/>
                  <a:gd name="connsiteX58" fmla="*/ 3027959 w 3573461"/>
                  <a:gd name="connsiteY58" fmla="*/ 435860 h 634380"/>
                  <a:gd name="connsiteX59" fmla="*/ 3003762 w 3573461"/>
                  <a:gd name="connsiteY59" fmla="*/ 460695 h 634380"/>
                  <a:gd name="connsiteX60" fmla="*/ 2972198 w 3573461"/>
                  <a:gd name="connsiteY60" fmla="*/ 455277 h 634380"/>
                  <a:gd name="connsiteX61" fmla="*/ 2996395 w 3573461"/>
                  <a:gd name="connsiteY61" fmla="*/ 430442 h 634380"/>
                  <a:gd name="connsiteX62" fmla="*/ 3017188 w 3573461"/>
                  <a:gd name="connsiteY62" fmla="*/ 428007 h 634380"/>
                  <a:gd name="connsiteX63" fmla="*/ 939362 w 3573461"/>
                  <a:gd name="connsiteY63" fmla="*/ 428007 h 634380"/>
                  <a:gd name="connsiteX64" fmla="*/ 950133 w 3573461"/>
                  <a:gd name="connsiteY64" fmla="*/ 435860 h 634380"/>
                  <a:gd name="connsiteX65" fmla="*/ 925936 w 3573461"/>
                  <a:gd name="connsiteY65" fmla="*/ 460695 h 634380"/>
                  <a:gd name="connsiteX66" fmla="*/ 894372 w 3573461"/>
                  <a:gd name="connsiteY66" fmla="*/ 455277 h 634380"/>
                  <a:gd name="connsiteX67" fmla="*/ 918569 w 3573461"/>
                  <a:gd name="connsiteY67" fmla="*/ 430442 h 634380"/>
                  <a:gd name="connsiteX68" fmla="*/ 939362 w 3573461"/>
                  <a:gd name="connsiteY68" fmla="*/ 428007 h 634380"/>
                  <a:gd name="connsiteX69" fmla="*/ 3376188 w 3573461"/>
                  <a:gd name="connsiteY69" fmla="*/ 423643 h 634380"/>
                  <a:gd name="connsiteX70" fmla="*/ 3388211 w 3573461"/>
                  <a:gd name="connsiteY70" fmla="*/ 428206 h 634380"/>
                  <a:gd name="connsiteX71" fmla="*/ 3369650 w 3573461"/>
                  <a:gd name="connsiteY71" fmla="*/ 459212 h 634380"/>
                  <a:gd name="connsiteX72" fmla="*/ 3337915 w 3573461"/>
                  <a:gd name="connsiteY72" fmla="*/ 462931 h 634380"/>
                  <a:gd name="connsiteX73" fmla="*/ 3356476 w 3573461"/>
                  <a:gd name="connsiteY73" fmla="*/ 431925 h 634380"/>
                  <a:gd name="connsiteX74" fmla="*/ 3376188 w 3573461"/>
                  <a:gd name="connsiteY74" fmla="*/ 423643 h 634380"/>
                  <a:gd name="connsiteX75" fmla="*/ 1298362 w 3573461"/>
                  <a:gd name="connsiteY75" fmla="*/ 423643 h 634380"/>
                  <a:gd name="connsiteX76" fmla="*/ 1310385 w 3573461"/>
                  <a:gd name="connsiteY76" fmla="*/ 428206 h 634380"/>
                  <a:gd name="connsiteX77" fmla="*/ 1291824 w 3573461"/>
                  <a:gd name="connsiteY77" fmla="*/ 459212 h 634380"/>
                  <a:gd name="connsiteX78" fmla="*/ 1260089 w 3573461"/>
                  <a:gd name="connsiteY78" fmla="*/ 462931 h 634380"/>
                  <a:gd name="connsiteX79" fmla="*/ 1278650 w 3573461"/>
                  <a:gd name="connsiteY79" fmla="*/ 431925 h 634380"/>
                  <a:gd name="connsiteX80" fmla="*/ 1298362 w 3573461"/>
                  <a:gd name="connsiteY80" fmla="*/ 423643 h 634380"/>
                  <a:gd name="connsiteX81" fmla="*/ 2288722 w 3573461"/>
                  <a:gd name="connsiteY81" fmla="*/ 373108 h 634380"/>
                  <a:gd name="connsiteX82" fmla="*/ 2315384 w 3573461"/>
                  <a:gd name="connsiteY82" fmla="*/ 394024 h 634380"/>
                  <a:gd name="connsiteX83" fmla="*/ 2284662 w 3573461"/>
                  <a:gd name="connsiteY83" fmla="*/ 404241 h 634380"/>
                  <a:gd name="connsiteX84" fmla="*/ 2258001 w 3573461"/>
                  <a:gd name="connsiteY84" fmla="*/ 383325 h 634380"/>
                  <a:gd name="connsiteX85" fmla="*/ 2288722 w 3573461"/>
                  <a:gd name="connsiteY85" fmla="*/ 373108 h 634380"/>
                  <a:gd name="connsiteX86" fmla="*/ 1925738 w 3573461"/>
                  <a:gd name="connsiteY86" fmla="*/ 373108 h 634380"/>
                  <a:gd name="connsiteX87" fmla="*/ 1952401 w 3573461"/>
                  <a:gd name="connsiteY87" fmla="*/ 394024 h 634380"/>
                  <a:gd name="connsiteX88" fmla="*/ 1921679 w 3573461"/>
                  <a:gd name="connsiteY88" fmla="*/ 404241 h 634380"/>
                  <a:gd name="connsiteX89" fmla="*/ 1895018 w 3573461"/>
                  <a:gd name="connsiteY89" fmla="*/ 383325 h 634380"/>
                  <a:gd name="connsiteX90" fmla="*/ 1925738 w 3573461"/>
                  <a:gd name="connsiteY90" fmla="*/ 373108 h 634380"/>
                  <a:gd name="connsiteX91" fmla="*/ 210896 w 3573461"/>
                  <a:gd name="connsiteY91" fmla="*/ 373108 h 634380"/>
                  <a:gd name="connsiteX92" fmla="*/ 237558 w 3573461"/>
                  <a:gd name="connsiteY92" fmla="*/ 394024 h 634380"/>
                  <a:gd name="connsiteX93" fmla="*/ 206836 w 3573461"/>
                  <a:gd name="connsiteY93" fmla="*/ 404241 h 634380"/>
                  <a:gd name="connsiteX94" fmla="*/ 180174 w 3573461"/>
                  <a:gd name="connsiteY94" fmla="*/ 383325 h 634380"/>
                  <a:gd name="connsiteX95" fmla="*/ 210896 w 3573461"/>
                  <a:gd name="connsiteY95" fmla="*/ 373108 h 634380"/>
                  <a:gd name="connsiteX96" fmla="*/ 2814884 w 3573461"/>
                  <a:gd name="connsiteY96" fmla="*/ 353608 h 634380"/>
                  <a:gd name="connsiteX97" fmla="*/ 2825654 w 3573461"/>
                  <a:gd name="connsiteY97" fmla="*/ 361461 h 634380"/>
                  <a:gd name="connsiteX98" fmla="*/ 2801458 w 3573461"/>
                  <a:gd name="connsiteY98" fmla="*/ 386296 h 634380"/>
                  <a:gd name="connsiteX99" fmla="*/ 2769894 w 3573461"/>
                  <a:gd name="connsiteY99" fmla="*/ 380878 h 634380"/>
                  <a:gd name="connsiteX100" fmla="*/ 2794091 w 3573461"/>
                  <a:gd name="connsiteY100" fmla="*/ 356043 h 634380"/>
                  <a:gd name="connsiteX101" fmla="*/ 2814884 w 3573461"/>
                  <a:gd name="connsiteY101" fmla="*/ 353608 h 634380"/>
                  <a:gd name="connsiteX102" fmla="*/ 737058 w 3573461"/>
                  <a:gd name="connsiteY102" fmla="*/ 353608 h 634380"/>
                  <a:gd name="connsiteX103" fmla="*/ 747828 w 3573461"/>
                  <a:gd name="connsiteY103" fmla="*/ 361461 h 634380"/>
                  <a:gd name="connsiteX104" fmla="*/ 723631 w 3573461"/>
                  <a:gd name="connsiteY104" fmla="*/ 386296 h 634380"/>
                  <a:gd name="connsiteX105" fmla="*/ 692067 w 3573461"/>
                  <a:gd name="connsiteY105" fmla="*/ 380878 h 634380"/>
                  <a:gd name="connsiteX106" fmla="*/ 716264 w 3573461"/>
                  <a:gd name="connsiteY106" fmla="*/ 356043 h 634380"/>
                  <a:gd name="connsiteX107" fmla="*/ 737058 w 3573461"/>
                  <a:gd name="connsiteY107" fmla="*/ 353608 h 634380"/>
                  <a:gd name="connsiteX108" fmla="*/ 1665646 w 3573461"/>
                  <a:gd name="connsiteY108" fmla="*/ 321557 h 634380"/>
                  <a:gd name="connsiteX109" fmla="*/ 1686479 w 3573461"/>
                  <a:gd name="connsiteY109" fmla="*/ 323454 h 634380"/>
                  <a:gd name="connsiteX110" fmla="*/ 1711117 w 3573461"/>
                  <a:gd name="connsiteY110" fmla="*/ 347660 h 634380"/>
                  <a:gd name="connsiteX111" fmla="*/ 1679659 w 3573461"/>
                  <a:gd name="connsiteY111" fmla="*/ 353889 h 634380"/>
                  <a:gd name="connsiteX112" fmla="*/ 1655019 w 3573461"/>
                  <a:gd name="connsiteY112" fmla="*/ 329684 h 634380"/>
                  <a:gd name="connsiteX113" fmla="*/ 1665646 w 3573461"/>
                  <a:gd name="connsiteY113" fmla="*/ 321557 h 634380"/>
                  <a:gd name="connsiteX114" fmla="*/ 3201584 w 3573461"/>
                  <a:gd name="connsiteY114" fmla="*/ 314769 h 634380"/>
                  <a:gd name="connsiteX115" fmla="*/ 3212354 w 3573461"/>
                  <a:gd name="connsiteY115" fmla="*/ 322622 h 634380"/>
                  <a:gd name="connsiteX116" fmla="*/ 3188158 w 3573461"/>
                  <a:gd name="connsiteY116" fmla="*/ 347457 h 634380"/>
                  <a:gd name="connsiteX117" fmla="*/ 3156594 w 3573461"/>
                  <a:gd name="connsiteY117" fmla="*/ 342039 h 634380"/>
                  <a:gd name="connsiteX118" fmla="*/ 3180791 w 3573461"/>
                  <a:gd name="connsiteY118" fmla="*/ 317204 h 634380"/>
                  <a:gd name="connsiteX119" fmla="*/ 3201584 w 3573461"/>
                  <a:gd name="connsiteY119" fmla="*/ 314769 h 634380"/>
                  <a:gd name="connsiteX120" fmla="*/ 1123758 w 3573461"/>
                  <a:gd name="connsiteY120" fmla="*/ 314769 h 634380"/>
                  <a:gd name="connsiteX121" fmla="*/ 1134528 w 3573461"/>
                  <a:gd name="connsiteY121" fmla="*/ 322622 h 634380"/>
                  <a:gd name="connsiteX122" fmla="*/ 1110331 w 3573461"/>
                  <a:gd name="connsiteY122" fmla="*/ 347457 h 634380"/>
                  <a:gd name="connsiteX123" fmla="*/ 1078767 w 3573461"/>
                  <a:gd name="connsiteY123" fmla="*/ 342039 h 634380"/>
                  <a:gd name="connsiteX124" fmla="*/ 1102964 w 3573461"/>
                  <a:gd name="connsiteY124" fmla="*/ 317204 h 634380"/>
                  <a:gd name="connsiteX125" fmla="*/ 1123758 w 3573461"/>
                  <a:gd name="connsiteY125" fmla="*/ 314769 h 634380"/>
                  <a:gd name="connsiteX126" fmla="*/ 3560584 w 3573461"/>
                  <a:gd name="connsiteY126" fmla="*/ 310406 h 634380"/>
                  <a:gd name="connsiteX127" fmla="*/ 3572607 w 3573461"/>
                  <a:gd name="connsiteY127" fmla="*/ 314968 h 634380"/>
                  <a:gd name="connsiteX128" fmla="*/ 3554046 w 3573461"/>
                  <a:gd name="connsiteY128" fmla="*/ 345975 h 634380"/>
                  <a:gd name="connsiteX129" fmla="*/ 3522311 w 3573461"/>
                  <a:gd name="connsiteY129" fmla="*/ 349693 h 634380"/>
                  <a:gd name="connsiteX130" fmla="*/ 3540872 w 3573461"/>
                  <a:gd name="connsiteY130" fmla="*/ 318687 h 634380"/>
                  <a:gd name="connsiteX131" fmla="*/ 3560584 w 3573461"/>
                  <a:gd name="connsiteY131" fmla="*/ 310406 h 634380"/>
                  <a:gd name="connsiteX132" fmla="*/ 1482757 w 3573461"/>
                  <a:gd name="connsiteY132" fmla="*/ 310406 h 634380"/>
                  <a:gd name="connsiteX133" fmla="*/ 1494781 w 3573461"/>
                  <a:gd name="connsiteY133" fmla="*/ 314968 h 634380"/>
                  <a:gd name="connsiteX134" fmla="*/ 1476220 w 3573461"/>
                  <a:gd name="connsiteY134" fmla="*/ 345975 h 634380"/>
                  <a:gd name="connsiteX135" fmla="*/ 1444484 w 3573461"/>
                  <a:gd name="connsiteY135" fmla="*/ 349693 h 634380"/>
                  <a:gd name="connsiteX136" fmla="*/ 1463045 w 3573461"/>
                  <a:gd name="connsiteY136" fmla="*/ 318687 h 634380"/>
                  <a:gd name="connsiteX137" fmla="*/ 1482757 w 3573461"/>
                  <a:gd name="connsiteY137" fmla="*/ 310406 h 634380"/>
                  <a:gd name="connsiteX138" fmla="*/ 2671008 w 3573461"/>
                  <a:gd name="connsiteY138" fmla="*/ 260198 h 634380"/>
                  <a:gd name="connsiteX139" fmla="*/ 2690864 w 3573461"/>
                  <a:gd name="connsiteY139" fmla="*/ 267969 h 634380"/>
                  <a:gd name="connsiteX140" fmla="*/ 2709981 w 3573461"/>
                  <a:gd name="connsiteY140" fmla="*/ 298489 h 634380"/>
                  <a:gd name="connsiteX141" fmla="*/ 2678186 w 3573461"/>
                  <a:gd name="connsiteY141" fmla="*/ 295590 h 634380"/>
                  <a:gd name="connsiteX142" fmla="*/ 2659070 w 3573461"/>
                  <a:gd name="connsiteY142" fmla="*/ 265069 h 634380"/>
                  <a:gd name="connsiteX143" fmla="*/ 2671008 w 3573461"/>
                  <a:gd name="connsiteY143" fmla="*/ 260198 h 634380"/>
                  <a:gd name="connsiteX144" fmla="*/ 593182 w 3573461"/>
                  <a:gd name="connsiteY144" fmla="*/ 260198 h 634380"/>
                  <a:gd name="connsiteX145" fmla="*/ 613038 w 3573461"/>
                  <a:gd name="connsiteY145" fmla="*/ 267969 h 634380"/>
                  <a:gd name="connsiteX146" fmla="*/ 632153 w 3573461"/>
                  <a:gd name="connsiteY146" fmla="*/ 298489 h 634380"/>
                  <a:gd name="connsiteX147" fmla="*/ 600359 w 3573461"/>
                  <a:gd name="connsiteY147" fmla="*/ 295590 h 634380"/>
                  <a:gd name="connsiteX148" fmla="*/ 581243 w 3573461"/>
                  <a:gd name="connsiteY148" fmla="*/ 265069 h 634380"/>
                  <a:gd name="connsiteX149" fmla="*/ 593182 w 3573461"/>
                  <a:gd name="connsiteY149" fmla="*/ 260198 h 634380"/>
                  <a:gd name="connsiteX150" fmla="*/ 2473118 w 3573461"/>
                  <a:gd name="connsiteY150" fmla="*/ 259871 h 634380"/>
                  <a:gd name="connsiteX151" fmla="*/ 2499780 w 3573461"/>
                  <a:gd name="connsiteY151" fmla="*/ 280787 h 634380"/>
                  <a:gd name="connsiteX152" fmla="*/ 2469058 w 3573461"/>
                  <a:gd name="connsiteY152" fmla="*/ 291003 h 634380"/>
                  <a:gd name="connsiteX153" fmla="*/ 2442396 w 3573461"/>
                  <a:gd name="connsiteY153" fmla="*/ 270087 h 634380"/>
                  <a:gd name="connsiteX154" fmla="*/ 2473118 w 3573461"/>
                  <a:gd name="connsiteY154" fmla="*/ 259871 h 634380"/>
                  <a:gd name="connsiteX155" fmla="*/ 2110134 w 3573461"/>
                  <a:gd name="connsiteY155" fmla="*/ 259871 h 634380"/>
                  <a:gd name="connsiteX156" fmla="*/ 2136796 w 3573461"/>
                  <a:gd name="connsiteY156" fmla="*/ 280787 h 634380"/>
                  <a:gd name="connsiteX157" fmla="*/ 2106074 w 3573461"/>
                  <a:gd name="connsiteY157" fmla="*/ 291003 h 634380"/>
                  <a:gd name="connsiteX158" fmla="*/ 2079413 w 3573461"/>
                  <a:gd name="connsiteY158" fmla="*/ 270087 h 634380"/>
                  <a:gd name="connsiteX159" fmla="*/ 2110134 w 3573461"/>
                  <a:gd name="connsiteY159" fmla="*/ 259871 h 634380"/>
                  <a:gd name="connsiteX160" fmla="*/ 395291 w 3573461"/>
                  <a:gd name="connsiteY160" fmla="*/ 259871 h 634380"/>
                  <a:gd name="connsiteX161" fmla="*/ 421953 w 3573461"/>
                  <a:gd name="connsiteY161" fmla="*/ 280787 h 634380"/>
                  <a:gd name="connsiteX162" fmla="*/ 391231 w 3573461"/>
                  <a:gd name="connsiteY162" fmla="*/ 291003 h 634380"/>
                  <a:gd name="connsiteX163" fmla="*/ 364569 w 3573461"/>
                  <a:gd name="connsiteY163" fmla="*/ 270087 h 634380"/>
                  <a:gd name="connsiteX164" fmla="*/ 395291 w 3573461"/>
                  <a:gd name="connsiteY164" fmla="*/ 259871 h 634380"/>
                  <a:gd name="connsiteX165" fmla="*/ 2999281 w 3573461"/>
                  <a:gd name="connsiteY165" fmla="*/ 240370 h 634380"/>
                  <a:gd name="connsiteX166" fmla="*/ 3010051 w 3573461"/>
                  <a:gd name="connsiteY166" fmla="*/ 248223 h 634380"/>
                  <a:gd name="connsiteX167" fmla="*/ 2985854 w 3573461"/>
                  <a:gd name="connsiteY167" fmla="*/ 273058 h 634380"/>
                  <a:gd name="connsiteX168" fmla="*/ 2954290 w 3573461"/>
                  <a:gd name="connsiteY168" fmla="*/ 267640 h 634380"/>
                  <a:gd name="connsiteX169" fmla="*/ 2978487 w 3573461"/>
                  <a:gd name="connsiteY169" fmla="*/ 242806 h 634380"/>
                  <a:gd name="connsiteX170" fmla="*/ 2999281 w 3573461"/>
                  <a:gd name="connsiteY170" fmla="*/ 240370 h 634380"/>
                  <a:gd name="connsiteX171" fmla="*/ 921454 w 3573461"/>
                  <a:gd name="connsiteY171" fmla="*/ 240370 h 634380"/>
                  <a:gd name="connsiteX172" fmla="*/ 932225 w 3573461"/>
                  <a:gd name="connsiteY172" fmla="*/ 248223 h 634380"/>
                  <a:gd name="connsiteX173" fmla="*/ 908028 w 3573461"/>
                  <a:gd name="connsiteY173" fmla="*/ 273058 h 634380"/>
                  <a:gd name="connsiteX174" fmla="*/ 876464 w 3573461"/>
                  <a:gd name="connsiteY174" fmla="*/ 267640 h 634380"/>
                  <a:gd name="connsiteX175" fmla="*/ 900661 w 3573461"/>
                  <a:gd name="connsiteY175" fmla="*/ 242806 h 634380"/>
                  <a:gd name="connsiteX176" fmla="*/ 921454 w 3573461"/>
                  <a:gd name="connsiteY176" fmla="*/ 240370 h 634380"/>
                  <a:gd name="connsiteX177" fmla="*/ 2907325 w 3573461"/>
                  <a:gd name="connsiteY177" fmla="*/ 130962 h 634380"/>
                  <a:gd name="connsiteX178" fmla="*/ 2918095 w 3573461"/>
                  <a:gd name="connsiteY178" fmla="*/ 138815 h 634380"/>
                  <a:gd name="connsiteX179" fmla="*/ 2893898 w 3573461"/>
                  <a:gd name="connsiteY179" fmla="*/ 163649 h 634380"/>
                  <a:gd name="connsiteX180" fmla="*/ 2862334 w 3573461"/>
                  <a:gd name="connsiteY180" fmla="*/ 158231 h 634380"/>
                  <a:gd name="connsiteX181" fmla="*/ 2886531 w 3573461"/>
                  <a:gd name="connsiteY181" fmla="*/ 133397 h 634380"/>
                  <a:gd name="connsiteX182" fmla="*/ 2907325 w 3573461"/>
                  <a:gd name="connsiteY182" fmla="*/ 130962 h 634380"/>
                  <a:gd name="connsiteX183" fmla="*/ 829498 w 3573461"/>
                  <a:gd name="connsiteY183" fmla="*/ 130962 h 634380"/>
                  <a:gd name="connsiteX184" fmla="*/ 840269 w 3573461"/>
                  <a:gd name="connsiteY184" fmla="*/ 138815 h 634380"/>
                  <a:gd name="connsiteX185" fmla="*/ 816072 w 3573461"/>
                  <a:gd name="connsiteY185" fmla="*/ 163649 h 634380"/>
                  <a:gd name="connsiteX186" fmla="*/ 784508 w 3573461"/>
                  <a:gd name="connsiteY186" fmla="*/ 158231 h 634380"/>
                  <a:gd name="connsiteX187" fmla="*/ 808705 w 3573461"/>
                  <a:gd name="connsiteY187" fmla="*/ 133397 h 634380"/>
                  <a:gd name="connsiteX188" fmla="*/ 829498 w 3573461"/>
                  <a:gd name="connsiteY188" fmla="*/ 130962 h 634380"/>
                  <a:gd name="connsiteX189" fmla="*/ 1777930 w 3573461"/>
                  <a:gd name="connsiteY189" fmla="*/ 124623 h 634380"/>
                  <a:gd name="connsiteX190" fmla="*/ 1798763 w 3573461"/>
                  <a:gd name="connsiteY190" fmla="*/ 126521 h 634380"/>
                  <a:gd name="connsiteX191" fmla="*/ 1823401 w 3573461"/>
                  <a:gd name="connsiteY191" fmla="*/ 150726 h 634380"/>
                  <a:gd name="connsiteX192" fmla="*/ 1791943 w 3573461"/>
                  <a:gd name="connsiteY192" fmla="*/ 156956 h 634380"/>
                  <a:gd name="connsiteX193" fmla="*/ 1767303 w 3573461"/>
                  <a:gd name="connsiteY193" fmla="*/ 132750 h 634380"/>
                  <a:gd name="connsiteX194" fmla="*/ 1777930 w 3573461"/>
                  <a:gd name="connsiteY194" fmla="*/ 124623 h 634380"/>
                  <a:gd name="connsiteX195" fmla="*/ 3273900 w 3573461"/>
                  <a:gd name="connsiteY195" fmla="*/ 119895 h 634380"/>
                  <a:gd name="connsiteX196" fmla="*/ 3301341 w 3573461"/>
                  <a:gd name="connsiteY196" fmla="*/ 139320 h 634380"/>
                  <a:gd name="connsiteX197" fmla="*/ 3271046 w 3573461"/>
                  <a:gd name="connsiteY197" fmla="*/ 151220 h 634380"/>
                  <a:gd name="connsiteX198" fmla="*/ 3243606 w 3573461"/>
                  <a:gd name="connsiteY198" fmla="*/ 131795 h 634380"/>
                  <a:gd name="connsiteX199" fmla="*/ 3273900 w 3573461"/>
                  <a:gd name="connsiteY199" fmla="*/ 119895 h 634380"/>
                  <a:gd name="connsiteX200" fmla="*/ 1196074 w 3573461"/>
                  <a:gd name="connsiteY200" fmla="*/ 119895 h 634380"/>
                  <a:gd name="connsiteX201" fmla="*/ 1223515 w 3573461"/>
                  <a:gd name="connsiteY201" fmla="*/ 139320 h 634380"/>
                  <a:gd name="connsiteX202" fmla="*/ 1193220 w 3573461"/>
                  <a:gd name="connsiteY202" fmla="*/ 151220 h 634380"/>
                  <a:gd name="connsiteX203" fmla="*/ 1165779 w 3573461"/>
                  <a:gd name="connsiteY203" fmla="*/ 131795 h 634380"/>
                  <a:gd name="connsiteX204" fmla="*/ 1196074 w 3573461"/>
                  <a:gd name="connsiteY204" fmla="*/ 119895 h 634380"/>
                  <a:gd name="connsiteX205" fmla="*/ 2313276 w 3573461"/>
                  <a:gd name="connsiteY205" fmla="*/ 84542 h 634380"/>
                  <a:gd name="connsiteX206" fmla="*/ 2329871 w 3573461"/>
                  <a:gd name="connsiteY206" fmla="*/ 97530 h 634380"/>
                  <a:gd name="connsiteX207" fmla="*/ 2339382 w 3573461"/>
                  <a:gd name="connsiteY207" fmla="*/ 132541 h 634380"/>
                  <a:gd name="connsiteX208" fmla="*/ 2310131 w 3573461"/>
                  <a:gd name="connsiteY208" fmla="*/ 121067 h 634380"/>
                  <a:gd name="connsiteX209" fmla="*/ 2300620 w 3573461"/>
                  <a:gd name="connsiteY209" fmla="*/ 86056 h 634380"/>
                  <a:gd name="connsiteX210" fmla="*/ 2313276 w 3573461"/>
                  <a:gd name="connsiteY210" fmla="*/ 84542 h 634380"/>
                  <a:gd name="connsiteX211" fmla="*/ 1464540 w 3573461"/>
                  <a:gd name="connsiteY211" fmla="*/ 52929 h 634380"/>
                  <a:gd name="connsiteX212" fmla="*/ 1476564 w 3573461"/>
                  <a:gd name="connsiteY212" fmla="*/ 57491 h 634380"/>
                  <a:gd name="connsiteX213" fmla="*/ 1458003 w 3573461"/>
                  <a:gd name="connsiteY213" fmla="*/ 88498 h 634380"/>
                  <a:gd name="connsiteX214" fmla="*/ 1426268 w 3573461"/>
                  <a:gd name="connsiteY214" fmla="*/ 92216 h 634380"/>
                  <a:gd name="connsiteX215" fmla="*/ 1444829 w 3573461"/>
                  <a:gd name="connsiteY215" fmla="*/ 61210 h 634380"/>
                  <a:gd name="connsiteX216" fmla="*/ 1464540 w 3573461"/>
                  <a:gd name="connsiteY216" fmla="*/ 52929 h 634380"/>
                  <a:gd name="connsiteX217" fmla="*/ 1037664 w 3573461"/>
                  <a:gd name="connsiteY217" fmla="*/ 45785 h 634380"/>
                  <a:gd name="connsiteX218" fmla="*/ 1031570 w 3573461"/>
                  <a:gd name="connsiteY218" fmla="*/ 54294 h 634380"/>
                  <a:gd name="connsiteX219" fmla="*/ 1000682 w 3573461"/>
                  <a:gd name="connsiteY219" fmla="*/ 63763 h 634380"/>
                  <a:gd name="connsiteX220" fmla="*/ 1001408 w 3573461"/>
                  <a:gd name="connsiteY220" fmla="*/ 50031 h 634380"/>
                  <a:gd name="connsiteX221" fmla="*/ 1022581 w 3573461"/>
                  <a:gd name="connsiteY221" fmla="*/ 47143 h 634380"/>
                  <a:gd name="connsiteX222" fmla="*/ 2578800 w 3573461"/>
                  <a:gd name="connsiteY222" fmla="*/ 33030 h 634380"/>
                  <a:gd name="connsiteX223" fmla="*/ 2605462 w 3573461"/>
                  <a:gd name="connsiteY223" fmla="*/ 53946 h 634380"/>
                  <a:gd name="connsiteX224" fmla="*/ 2574740 w 3573461"/>
                  <a:gd name="connsiteY224" fmla="*/ 64162 h 634380"/>
                  <a:gd name="connsiteX225" fmla="*/ 2548080 w 3573461"/>
                  <a:gd name="connsiteY225" fmla="*/ 43246 h 634380"/>
                  <a:gd name="connsiteX226" fmla="*/ 2578800 w 3573461"/>
                  <a:gd name="connsiteY226" fmla="*/ 33030 h 634380"/>
                  <a:gd name="connsiteX227" fmla="*/ 1641801 w 3573461"/>
                  <a:gd name="connsiteY227" fmla="*/ 657 h 634380"/>
                  <a:gd name="connsiteX228" fmla="*/ 1637088 w 3573461"/>
                  <a:gd name="connsiteY228" fmla="*/ 4261 h 634380"/>
                  <a:gd name="connsiteX229" fmla="*/ 1616255 w 3573461"/>
                  <a:gd name="connsiteY229" fmla="*/ 2363 h 634380"/>
                  <a:gd name="connsiteX230" fmla="*/ 1615886 w 3573461"/>
                  <a:gd name="connsiteY230" fmla="*/ 2151 h 634380"/>
                  <a:gd name="connsiteX231" fmla="*/ 2148692 w 3573461"/>
                  <a:gd name="connsiteY231" fmla="*/ 1 h 634380"/>
                  <a:gd name="connsiteX232" fmla="*/ 2177711 w 3573461"/>
                  <a:gd name="connsiteY232" fmla="*/ 15805 h 634380"/>
                  <a:gd name="connsiteX233" fmla="*/ 2148654 w 3573461"/>
                  <a:gd name="connsiteY233" fmla="*/ 31510 h 634380"/>
                  <a:gd name="connsiteX234" fmla="*/ 2119634 w 3573461"/>
                  <a:gd name="connsiteY234" fmla="*/ 15705 h 634380"/>
                  <a:gd name="connsiteX235" fmla="*/ 2148692 w 3573461"/>
                  <a:gd name="connsiteY235" fmla="*/ 1 h 6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</a:cxnLst>
                <a:rect l="l" t="t" r="r" b="b"/>
                <a:pathLst>
                  <a:path w="3573461" h="634380">
                    <a:moveTo>
                      <a:pt x="170037" y="623176"/>
                    </a:moveTo>
                    <a:cubicBezTo>
                      <a:pt x="178009" y="624215"/>
                      <a:pt x="185066" y="626908"/>
                      <a:pt x="190032" y="630424"/>
                    </a:cubicBezTo>
                    <a:lnTo>
                      <a:pt x="192451" y="634380"/>
                    </a:lnTo>
                    <a:lnTo>
                      <a:pt x="154275" y="624635"/>
                    </a:lnTo>
                    <a:close/>
                    <a:moveTo>
                      <a:pt x="778082" y="581738"/>
                    </a:moveTo>
                    <a:cubicBezTo>
                      <a:pt x="783825" y="581065"/>
                      <a:pt x="788287" y="582533"/>
                      <a:pt x="790106" y="586301"/>
                    </a:cubicBezTo>
                    <a:cubicBezTo>
                      <a:pt x="793743" y="593835"/>
                      <a:pt x="785433" y="607718"/>
                      <a:pt x="771545" y="617307"/>
                    </a:cubicBezTo>
                    <a:cubicBezTo>
                      <a:pt x="757656" y="626896"/>
                      <a:pt x="743447" y="628561"/>
                      <a:pt x="739809" y="621026"/>
                    </a:cubicBezTo>
                    <a:cubicBezTo>
                      <a:pt x="736171" y="613491"/>
                      <a:pt x="744481" y="599608"/>
                      <a:pt x="758370" y="590019"/>
                    </a:cubicBezTo>
                    <a:cubicBezTo>
                      <a:pt x="765315" y="585225"/>
                      <a:pt x="772339" y="582411"/>
                      <a:pt x="778082" y="581738"/>
                    </a:cubicBezTo>
                    <a:close/>
                    <a:moveTo>
                      <a:pt x="1088319" y="581709"/>
                    </a:moveTo>
                    <a:cubicBezTo>
                      <a:pt x="1094089" y="581635"/>
                      <a:pt x="1098427" y="583560"/>
                      <a:pt x="1099965" y="587502"/>
                    </a:cubicBezTo>
                    <a:cubicBezTo>
                      <a:pt x="1101504" y="591445"/>
                      <a:pt x="1099952" y="596658"/>
                      <a:pt x="1096198" y="601899"/>
                    </a:cubicBezTo>
                    <a:lnTo>
                      <a:pt x="1080422" y="615434"/>
                    </a:lnTo>
                    <a:lnTo>
                      <a:pt x="1052989" y="618689"/>
                    </a:lnTo>
                    <a:lnTo>
                      <a:pt x="1051319" y="618852"/>
                    </a:lnTo>
                    <a:lnTo>
                      <a:pt x="1047337" y="616871"/>
                    </a:lnTo>
                    <a:cubicBezTo>
                      <a:pt x="1044260" y="608987"/>
                      <a:pt x="1053546" y="596021"/>
                      <a:pt x="1068080" y="587911"/>
                    </a:cubicBezTo>
                    <a:cubicBezTo>
                      <a:pt x="1075347" y="583855"/>
                      <a:pt x="1082548" y="581783"/>
                      <a:pt x="1088319" y="581709"/>
                    </a:cubicBezTo>
                    <a:close/>
                    <a:moveTo>
                      <a:pt x="438503" y="556208"/>
                    </a:moveTo>
                    <a:cubicBezTo>
                      <a:pt x="444246" y="555535"/>
                      <a:pt x="448708" y="557003"/>
                      <a:pt x="450527" y="560771"/>
                    </a:cubicBezTo>
                    <a:cubicBezTo>
                      <a:pt x="454164" y="568306"/>
                      <a:pt x="445854" y="582188"/>
                      <a:pt x="431966" y="591777"/>
                    </a:cubicBezTo>
                    <a:cubicBezTo>
                      <a:pt x="418077" y="601367"/>
                      <a:pt x="403868" y="603031"/>
                      <a:pt x="400230" y="595496"/>
                    </a:cubicBezTo>
                    <a:cubicBezTo>
                      <a:pt x="396592" y="587961"/>
                      <a:pt x="404902" y="574079"/>
                      <a:pt x="418791" y="564490"/>
                    </a:cubicBezTo>
                    <a:cubicBezTo>
                      <a:pt x="425736" y="559695"/>
                      <a:pt x="432760" y="556882"/>
                      <a:pt x="438503" y="556208"/>
                    </a:cubicBezTo>
                    <a:close/>
                    <a:moveTo>
                      <a:pt x="1652576" y="530203"/>
                    </a:moveTo>
                    <a:cubicBezTo>
                      <a:pt x="1658269" y="529074"/>
                      <a:pt x="1665664" y="529618"/>
                      <a:pt x="1673409" y="532101"/>
                    </a:cubicBezTo>
                    <a:cubicBezTo>
                      <a:pt x="1681155" y="534582"/>
                      <a:pt x="1687785" y="538532"/>
                      <a:pt x="1692244" y="542913"/>
                    </a:cubicBezTo>
                    <a:lnTo>
                      <a:pt x="1693917" y="546773"/>
                    </a:lnTo>
                    <a:lnTo>
                      <a:pt x="1663057" y="548771"/>
                    </a:lnTo>
                    <a:lnTo>
                      <a:pt x="1647232" y="550517"/>
                    </a:lnTo>
                    <a:lnTo>
                      <a:pt x="1641949" y="538330"/>
                    </a:lnTo>
                    <a:cubicBezTo>
                      <a:pt x="1642892" y="534128"/>
                      <a:pt x="1646883" y="531330"/>
                      <a:pt x="1652576" y="530203"/>
                    </a:cubicBezTo>
                    <a:close/>
                    <a:moveTo>
                      <a:pt x="2085280" y="521229"/>
                    </a:moveTo>
                    <a:cubicBezTo>
                      <a:pt x="2090870" y="519516"/>
                      <a:pt x="2095466" y="520152"/>
                      <a:pt x="2097744" y="523544"/>
                    </a:cubicBezTo>
                    <a:lnTo>
                      <a:pt x="2097179" y="534241"/>
                    </a:lnTo>
                    <a:lnTo>
                      <a:pt x="2066250" y="533857"/>
                    </a:lnTo>
                    <a:lnTo>
                      <a:pt x="2066856" y="533011"/>
                    </a:lnTo>
                    <a:cubicBezTo>
                      <a:pt x="2073107" y="527006"/>
                      <a:pt x="2079690" y="522942"/>
                      <a:pt x="2085280" y="521229"/>
                    </a:cubicBezTo>
                    <a:close/>
                    <a:moveTo>
                      <a:pt x="7453" y="521229"/>
                    </a:moveTo>
                    <a:cubicBezTo>
                      <a:pt x="13043" y="519516"/>
                      <a:pt x="17639" y="520152"/>
                      <a:pt x="19918" y="523544"/>
                    </a:cubicBezTo>
                    <a:cubicBezTo>
                      <a:pt x="22197" y="526935"/>
                      <a:pt x="21726" y="532440"/>
                      <a:pt x="19123" y="538598"/>
                    </a:cubicBezTo>
                    <a:lnTo>
                      <a:pt x="14889" y="544511"/>
                    </a:lnTo>
                    <a:lnTo>
                      <a:pt x="3087" y="533344"/>
                    </a:lnTo>
                    <a:lnTo>
                      <a:pt x="0" y="525995"/>
                    </a:lnTo>
                    <a:close/>
                    <a:moveTo>
                      <a:pt x="2657939" y="468844"/>
                    </a:moveTo>
                    <a:cubicBezTo>
                      <a:pt x="2663693" y="469368"/>
                      <a:pt x="2670766" y="472000"/>
                      <a:pt x="2677795" y="476615"/>
                    </a:cubicBezTo>
                    <a:cubicBezTo>
                      <a:pt x="2691854" y="485844"/>
                      <a:pt x="2700412" y="499508"/>
                      <a:pt x="2696912" y="507135"/>
                    </a:cubicBezTo>
                    <a:cubicBezTo>
                      <a:pt x="2693410" y="514762"/>
                      <a:pt x="2679175" y="513465"/>
                      <a:pt x="2665116" y="504236"/>
                    </a:cubicBezTo>
                    <a:cubicBezTo>
                      <a:pt x="2651058" y="495007"/>
                      <a:pt x="2642500" y="481341"/>
                      <a:pt x="2646001" y="473715"/>
                    </a:cubicBezTo>
                    <a:cubicBezTo>
                      <a:pt x="2647751" y="469902"/>
                      <a:pt x="2652185" y="468319"/>
                      <a:pt x="2657939" y="468844"/>
                    </a:cubicBezTo>
                    <a:close/>
                    <a:moveTo>
                      <a:pt x="580113" y="468844"/>
                    </a:moveTo>
                    <a:cubicBezTo>
                      <a:pt x="585867" y="469368"/>
                      <a:pt x="592940" y="472000"/>
                      <a:pt x="599969" y="476615"/>
                    </a:cubicBezTo>
                    <a:cubicBezTo>
                      <a:pt x="614028" y="485844"/>
                      <a:pt x="622585" y="499508"/>
                      <a:pt x="619084" y="507135"/>
                    </a:cubicBezTo>
                    <a:cubicBezTo>
                      <a:pt x="615583" y="514762"/>
                      <a:pt x="601348" y="513465"/>
                      <a:pt x="587290" y="504236"/>
                    </a:cubicBezTo>
                    <a:cubicBezTo>
                      <a:pt x="573230" y="495007"/>
                      <a:pt x="564672" y="481341"/>
                      <a:pt x="568173" y="473715"/>
                    </a:cubicBezTo>
                    <a:cubicBezTo>
                      <a:pt x="569924" y="469902"/>
                      <a:pt x="574358" y="468319"/>
                      <a:pt x="580113" y="468844"/>
                    </a:cubicBezTo>
                    <a:close/>
                    <a:moveTo>
                      <a:pt x="3017188" y="428007"/>
                    </a:moveTo>
                    <a:cubicBezTo>
                      <a:pt x="3022901" y="428988"/>
                      <a:pt x="3026942" y="431684"/>
                      <a:pt x="3027959" y="435860"/>
                    </a:cubicBezTo>
                    <a:cubicBezTo>
                      <a:pt x="3029993" y="444213"/>
                      <a:pt x="3019160" y="455333"/>
                      <a:pt x="3003762" y="460695"/>
                    </a:cubicBezTo>
                    <a:cubicBezTo>
                      <a:pt x="2988364" y="466057"/>
                      <a:pt x="2974232" y="463631"/>
                      <a:pt x="2972198" y="455277"/>
                    </a:cubicBezTo>
                    <a:cubicBezTo>
                      <a:pt x="2970164" y="446924"/>
                      <a:pt x="2980998" y="435804"/>
                      <a:pt x="2996395" y="430442"/>
                    </a:cubicBezTo>
                    <a:cubicBezTo>
                      <a:pt x="3004094" y="427761"/>
                      <a:pt x="3011478" y="427027"/>
                      <a:pt x="3017188" y="428007"/>
                    </a:cubicBezTo>
                    <a:close/>
                    <a:moveTo>
                      <a:pt x="939362" y="428007"/>
                    </a:moveTo>
                    <a:cubicBezTo>
                      <a:pt x="945074" y="428988"/>
                      <a:pt x="949116" y="431684"/>
                      <a:pt x="950133" y="435860"/>
                    </a:cubicBezTo>
                    <a:cubicBezTo>
                      <a:pt x="952167" y="444213"/>
                      <a:pt x="941334" y="455333"/>
                      <a:pt x="925936" y="460695"/>
                    </a:cubicBezTo>
                    <a:cubicBezTo>
                      <a:pt x="910538" y="466057"/>
                      <a:pt x="896406" y="463631"/>
                      <a:pt x="894372" y="455277"/>
                    </a:cubicBezTo>
                    <a:cubicBezTo>
                      <a:pt x="892338" y="446924"/>
                      <a:pt x="903171" y="435804"/>
                      <a:pt x="918569" y="430442"/>
                    </a:cubicBezTo>
                    <a:cubicBezTo>
                      <a:pt x="926268" y="427761"/>
                      <a:pt x="933650" y="427027"/>
                      <a:pt x="939362" y="428007"/>
                    </a:cubicBezTo>
                    <a:close/>
                    <a:moveTo>
                      <a:pt x="3376188" y="423643"/>
                    </a:moveTo>
                    <a:cubicBezTo>
                      <a:pt x="3381931" y="422971"/>
                      <a:pt x="3386393" y="424438"/>
                      <a:pt x="3388211" y="428206"/>
                    </a:cubicBezTo>
                    <a:cubicBezTo>
                      <a:pt x="3391850" y="435741"/>
                      <a:pt x="3383540" y="449623"/>
                      <a:pt x="3369650" y="459212"/>
                    </a:cubicBezTo>
                    <a:cubicBezTo>
                      <a:pt x="3355762" y="468802"/>
                      <a:pt x="3341554" y="470466"/>
                      <a:pt x="3337915" y="462931"/>
                    </a:cubicBezTo>
                    <a:cubicBezTo>
                      <a:pt x="3334278" y="455396"/>
                      <a:pt x="3342587" y="441514"/>
                      <a:pt x="3356476" y="431925"/>
                    </a:cubicBezTo>
                    <a:cubicBezTo>
                      <a:pt x="3363421" y="427130"/>
                      <a:pt x="3370445" y="424317"/>
                      <a:pt x="3376188" y="423643"/>
                    </a:cubicBezTo>
                    <a:close/>
                    <a:moveTo>
                      <a:pt x="1298362" y="423643"/>
                    </a:moveTo>
                    <a:cubicBezTo>
                      <a:pt x="1304104" y="422971"/>
                      <a:pt x="1308566" y="424438"/>
                      <a:pt x="1310385" y="428206"/>
                    </a:cubicBezTo>
                    <a:cubicBezTo>
                      <a:pt x="1314023" y="435741"/>
                      <a:pt x="1305713" y="449623"/>
                      <a:pt x="1291824" y="459212"/>
                    </a:cubicBezTo>
                    <a:cubicBezTo>
                      <a:pt x="1277935" y="468802"/>
                      <a:pt x="1263727" y="470466"/>
                      <a:pt x="1260089" y="462931"/>
                    </a:cubicBezTo>
                    <a:cubicBezTo>
                      <a:pt x="1256451" y="455396"/>
                      <a:pt x="1264761" y="441514"/>
                      <a:pt x="1278650" y="431925"/>
                    </a:cubicBezTo>
                    <a:cubicBezTo>
                      <a:pt x="1285594" y="427130"/>
                      <a:pt x="1292619" y="424317"/>
                      <a:pt x="1298362" y="423643"/>
                    </a:cubicBezTo>
                    <a:close/>
                    <a:moveTo>
                      <a:pt x="2288722" y="373108"/>
                    </a:moveTo>
                    <a:cubicBezTo>
                      <a:pt x="2304569" y="376063"/>
                      <a:pt x="2316505" y="385428"/>
                      <a:pt x="2315384" y="394024"/>
                    </a:cubicBezTo>
                    <a:cubicBezTo>
                      <a:pt x="2314264" y="402621"/>
                      <a:pt x="2300509" y="407196"/>
                      <a:pt x="2284662" y="404241"/>
                    </a:cubicBezTo>
                    <a:cubicBezTo>
                      <a:pt x="2268816" y="401286"/>
                      <a:pt x="2256879" y="391921"/>
                      <a:pt x="2258001" y="383325"/>
                    </a:cubicBezTo>
                    <a:cubicBezTo>
                      <a:pt x="2259122" y="374728"/>
                      <a:pt x="2272876" y="370153"/>
                      <a:pt x="2288722" y="373108"/>
                    </a:cubicBezTo>
                    <a:close/>
                    <a:moveTo>
                      <a:pt x="1925738" y="373108"/>
                    </a:moveTo>
                    <a:cubicBezTo>
                      <a:pt x="1941585" y="376063"/>
                      <a:pt x="1953521" y="385428"/>
                      <a:pt x="1952401" y="394024"/>
                    </a:cubicBezTo>
                    <a:cubicBezTo>
                      <a:pt x="1951280" y="402621"/>
                      <a:pt x="1937526" y="407196"/>
                      <a:pt x="1921679" y="404241"/>
                    </a:cubicBezTo>
                    <a:cubicBezTo>
                      <a:pt x="1905833" y="401286"/>
                      <a:pt x="1893896" y="391921"/>
                      <a:pt x="1895018" y="383325"/>
                    </a:cubicBezTo>
                    <a:cubicBezTo>
                      <a:pt x="1896138" y="374728"/>
                      <a:pt x="1909893" y="370153"/>
                      <a:pt x="1925738" y="373108"/>
                    </a:cubicBezTo>
                    <a:close/>
                    <a:moveTo>
                      <a:pt x="210896" y="373108"/>
                    </a:moveTo>
                    <a:cubicBezTo>
                      <a:pt x="226741" y="376063"/>
                      <a:pt x="238678" y="385428"/>
                      <a:pt x="237558" y="394024"/>
                    </a:cubicBezTo>
                    <a:cubicBezTo>
                      <a:pt x="236436" y="402621"/>
                      <a:pt x="222682" y="407196"/>
                      <a:pt x="206836" y="404241"/>
                    </a:cubicBezTo>
                    <a:cubicBezTo>
                      <a:pt x="190990" y="401286"/>
                      <a:pt x="179053" y="391921"/>
                      <a:pt x="180174" y="383325"/>
                    </a:cubicBezTo>
                    <a:cubicBezTo>
                      <a:pt x="181295" y="374728"/>
                      <a:pt x="195049" y="370153"/>
                      <a:pt x="210896" y="373108"/>
                    </a:cubicBezTo>
                    <a:close/>
                    <a:moveTo>
                      <a:pt x="2814884" y="353608"/>
                    </a:moveTo>
                    <a:cubicBezTo>
                      <a:pt x="2820596" y="354589"/>
                      <a:pt x="2824638" y="357285"/>
                      <a:pt x="2825654" y="361461"/>
                    </a:cubicBezTo>
                    <a:cubicBezTo>
                      <a:pt x="2827689" y="369814"/>
                      <a:pt x="2816856" y="380934"/>
                      <a:pt x="2801458" y="386296"/>
                    </a:cubicBezTo>
                    <a:cubicBezTo>
                      <a:pt x="2786060" y="391657"/>
                      <a:pt x="2771928" y="389232"/>
                      <a:pt x="2769894" y="380878"/>
                    </a:cubicBezTo>
                    <a:cubicBezTo>
                      <a:pt x="2767860" y="372525"/>
                      <a:pt x="2778693" y="361405"/>
                      <a:pt x="2794091" y="356043"/>
                    </a:cubicBezTo>
                    <a:cubicBezTo>
                      <a:pt x="2801790" y="353362"/>
                      <a:pt x="2809172" y="352629"/>
                      <a:pt x="2814884" y="353608"/>
                    </a:cubicBezTo>
                    <a:close/>
                    <a:moveTo>
                      <a:pt x="737058" y="353608"/>
                    </a:moveTo>
                    <a:cubicBezTo>
                      <a:pt x="742770" y="354589"/>
                      <a:pt x="746811" y="357285"/>
                      <a:pt x="747828" y="361461"/>
                    </a:cubicBezTo>
                    <a:cubicBezTo>
                      <a:pt x="749862" y="369814"/>
                      <a:pt x="739029" y="380934"/>
                      <a:pt x="723631" y="386296"/>
                    </a:cubicBezTo>
                    <a:cubicBezTo>
                      <a:pt x="708233" y="391657"/>
                      <a:pt x="694102" y="389232"/>
                      <a:pt x="692067" y="380878"/>
                    </a:cubicBezTo>
                    <a:cubicBezTo>
                      <a:pt x="690033" y="372525"/>
                      <a:pt x="700866" y="361405"/>
                      <a:pt x="716264" y="356043"/>
                    </a:cubicBezTo>
                    <a:cubicBezTo>
                      <a:pt x="723964" y="353362"/>
                      <a:pt x="731346" y="352629"/>
                      <a:pt x="737058" y="353608"/>
                    </a:cubicBezTo>
                    <a:close/>
                    <a:moveTo>
                      <a:pt x="1665646" y="321557"/>
                    </a:moveTo>
                    <a:cubicBezTo>
                      <a:pt x="1671339" y="320428"/>
                      <a:pt x="1678733" y="320972"/>
                      <a:pt x="1686479" y="323454"/>
                    </a:cubicBezTo>
                    <a:cubicBezTo>
                      <a:pt x="1701969" y="328417"/>
                      <a:pt x="1713000" y="339255"/>
                      <a:pt x="1711117" y="347660"/>
                    </a:cubicBezTo>
                    <a:cubicBezTo>
                      <a:pt x="1709234" y="356064"/>
                      <a:pt x="1695149" y="358853"/>
                      <a:pt x="1679659" y="353889"/>
                    </a:cubicBezTo>
                    <a:cubicBezTo>
                      <a:pt x="1664168" y="348925"/>
                      <a:pt x="1653136" y="338088"/>
                      <a:pt x="1655019" y="329684"/>
                    </a:cubicBezTo>
                    <a:cubicBezTo>
                      <a:pt x="1655960" y="325482"/>
                      <a:pt x="1659953" y="322684"/>
                      <a:pt x="1665646" y="321557"/>
                    </a:cubicBezTo>
                    <a:close/>
                    <a:moveTo>
                      <a:pt x="3201584" y="314769"/>
                    </a:moveTo>
                    <a:cubicBezTo>
                      <a:pt x="3207296" y="315750"/>
                      <a:pt x="3211338" y="318446"/>
                      <a:pt x="3212354" y="322622"/>
                    </a:cubicBezTo>
                    <a:cubicBezTo>
                      <a:pt x="3214389" y="330975"/>
                      <a:pt x="3203556" y="342096"/>
                      <a:pt x="3188158" y="347457"/>
                    </a:cubicBezTo>
                    <a:cubicBezTo>
                      <a:pt x="3172760" y="352818"/>
                      <a:pt x="3158628" y="350393"/>
                      <a:pt x="3156594" y="342039"/>
                    </a:cubicBezTo>
                    <a:cubicBezTo>
                      <a:pt x="3154560" y="333686"/>
                      <a:pt x="3165393" y="322566"/>
                      <a:pt x="3180791" y="317204"/>
                    </a:cubicBezTo>
                    <a:cubicBezTo>
                      <a:pt x="3188490" y="314523"/>
                      <a:pt x="3195872" y="313790"/>
                      <a:pt x="3201584" y="314769"/>
                    </a:cubicBezTo>
                    <a:close/>
                    <a:moveTo>
                      <a:pt x="1123758" y="314769"/>
                    </a:moveTo>
                    <a:cubicBezTo>
                      <a:pt x="1129469" y="315750"/>
                      <a:pt x="1133511" y="318446"/>
                      <a:pt x="1134528" y="322622"/>
                    </a:cubicBezTo>
                    <a:cubicBezTo>
                      <a:pt x="1136562" y="330975"/>
                      <a:pt x="1125729" y="342096"/>
                      <a:pt x="1110331" y="347457"/>
                    </a:cubicBezTo>
                    <a:cubicBezTo>
                      <a:pt x="1094933" y="352818"/>
                      <a:pt x="1080802" y="350393"/>
                      <a:pt x="1078767" y="342039"/>
                    </a:cubicBezTo>
                    <a:cubicBezTo>
                      <a:pt x="1076733" y="333686"/>
                      <a:pt x="1087566" y="322566"/>
                      <a:pt x="1102964" y="317204"/>
                    </a:cubicBezTo>
                    <a:cubicBezTo>
                      <a:pt x="1110664" y="314523"/>
                      <a:pt x="1118046" y="313790"/>
                      <a:pt x="1123758" y="314769"/>
                    </a:cubicBezTo>
                    <a:close/>
                    <a:moveTo>
                      <a:pt x="3560584" y="310406"/>
                    </a:moveTo>
                    <a:cubicBezTo>
                      <a:pt x="3566326" y="309732"/>
                      <a:pt x="3570788" y="311201"/>
                      <a:pt x="3572607" y="314968"/>
                    </a:cubicBezTo>
                    <a:cubicBezTo>
                      <a:pt x="3576245" y="322503"/>
                      <a:pt x="3567936" y="336385"/>
                      <a:pt x="3554046" y="345975"/>
                    </a:cubicBezTo>
                    <a:cubicBezTo>
                      <a:pt x="3540157" y="355564"/>
                      <a:pt x="3525949" y="357228"/>
                      <a:pt x="3522311" y="349693"/>
                    </a:cubicBezTo>
                    <a:cubicBezTo>
                      <a:pt x="3518673" y="342158"/>
                      <a:pt x="3526983" y="328276"/>
                      <a:pt x="3540872" y="318687"/>
                    </a:cubicBezTo>
                    <a:cubicBezTo>
                      <a:pt x="3547816" y="313892"/>
                      <a:pt x="3554841" y="311079"/>
                      <a:pt x="3560584" y="310406"/>
                    </a:cubicBezTo>
                    <a:close/>
                    <a:moveTo>
                      <a:pt x="1482757" y="310406"/>
                    </a:moveTo>
                    <a:cubicBezTo>
                      <a:pt x="1488500" y="309732"/>
                      <a:pt x="1492962" y="311201"/>
                      <a:pt x="1494781" y="314968"/>
                    </a:cubicBezTo>
                    <a:cubicBezTo>
                      <a:pt x="1498418" y="322503"/>
                      <a:pt x="1490108" y="336385"/>
                      <a:pt x="1476220" y="345975"/>
                    </a:cubicBezTo>
                    <a:cubicBezTo>
                      <a:pt x="1462330" y="355564"/>
                      <a:pt x="1448122" y="357228"/>
                      <a:pt x="1444484" y="349693"/>
                    </a:cubicBezTo>
                    <a:cubicBezTo>
                      <a:pt x="1440846" y="342158"/>
                      <a:pt x="1449155" y="328276"/>
                      <a:pt x="1463045" y="318687"/>
                    </a:cubicBezTo>
                    <a:cubicBezTo>
                      <a:pt x="1469990" y="313892"/>
                      <a:pt x="1477014" y="311079"/>
                      <a:pt x="1482757" y="310406"/>
                    </a:cubicBezTo>
                    <a:close/>
                    <a:moveTo>
                      <a:pt x="2671008" y="260198"/>
                    </a:moveTo>
                    <a:cubicBezTo>
                      <a:pt x="2676762" y="260722"/>
                      <a:pt x="2683836" y="263355"/>
                      <a:pt x="2690864" y="267969"/>
                    </a:cubicBezTo>
                    <a:cubicBezTo>
                      <a:pt x="2704924" y="277197"/>
                      <a:pt x="2713482" y="290862"/>
                      <a:pt x="2709981" y="298489"/>
                    </a:cubicBezTo>
                    <a:cubicBezTo>
                      <a:pt x="2706480" y="306116"/>
                      <a:pt x="2692245" y="304819"/>
                      <a:pt x="2678186" y="295590"/>
                    </a:cubicBezTo>
                    <a:cubicBezTo>
                      <a:pt x="2664127" y="286361"/>
                      <a:pt x="2655569" y="272696"/>
                      <a:pt x="2659070" y="265069"/>
                    </a:cubicBezTo>
                    <a:cubicBezTo>
                      <a:pt x="2660820" y="261256"/>
                      <a:pt x="2665254" y="259673"/>
                      <a:pt x="2671008" y="260198"/>
                    </a:cubicBezTo>
                    <a:close/>
                    <a:moveTo>
                      <a:pt x="593182" y="260198"/>
                    </a:moveTo>
                    <a:cubicBezTo>
                      <a:pt x="598935" y="260722"/>
                      <a:pt x="606009" y="263355"/>
                      <a:pt x="613038" y="267969"/>
                    </a:cubicBezTo>
                    <a:cubicBezTo>
                      <a:pt x="627097" y="277197"/>
                      <a:pt x="635655" y="290862"/>
                      <a:pt x="632153" y="298489"/>
                    </a:cubicBezTo>
                    <a:cubicBezTo>
                      <a:pt x="628652" y="306116"/>
                      <a:pt x="614417" y="304819"/>
                      <a:pt x="600359" y="295590"/>
                    </a:cubicBezTo>
                    <a:cubicBezTo>
                      <a:pt x="586300" y="286361"/>
                      <a:pt x="577742" y="272696"/>
                      <a:pt x="581243" y="265069"/>
                    </a:cubicBezTo>
                    <a:cubicBezTo>
                      <a:pt x="582994" y="261256"/>
                      <a:pt x="587428" y="259673"/>
                      <a:pt x="593182" y="260198"/>
                    </a:cubicBezTo>
                    <a:close/>
                    <a:moveTo>
                      <a:pt x="2473118" y="259871"/>
                    </a:moveTo>
                    <a:cubicBezTo>
                      <a:pt x="2488964" y="262825"/>
                      <a:pt x="2500900" y="272190"/>
                      <a:pt x="2499780" y="280787"/>
                    </a:cubicBezTo>
                    <a:cubicBezTo>
                      <a:pt x="2498659" y="289383"/>
                      <a:pt x="2484904" y="293959"/>
                      <a:pt x="2469058" y="291003"/>
                    </a:cubicBezTo>
                    <a:cubicBezTo>
                      <a:pt x="2453212" y="288048"/>
                      <a:pt x="2441275" y="278684"/>
                      <a:pt x="2442396" y="270087"/>
                    </a:cubicBezTo>
                    <a:cubicBezTo>
                      <a:pt x="2443517" y="261490"/>
                      <a:pt x="2457272" y="256915"/>
                      <a:pt x="2473118" y="259871"/>
                    </a:cubicBezTo>
                    <a:close/>
                    <a:moveTo>
                      <a:pt x="2110134" y="259871"/>
                    </a:moveTo>
                    <a:cubicBezTo>
                      <a:pt x="2125981" y="262825"/>
                      <a:pt x="2137917" y="272190"/>
                      <a:pt x="2136796" y="280787"/>
                    </a:cubicBezTo>
                    <a:cubicBezTo>
                      <a:pt x="2135676" y="289383"/>
                      <a:pt x="2121921" y="293959"/>
                      <a:pt x="2106074" y="291003"/>
                    </a:cubicBezTo>
                    <a:cubicBezTo>
                      <a:pt x="2090228" y="288048"/>
                      <a:pt x="2078292" y="278684"/>
                      <a:pt x="2079413" y="270087"/>
                    </a:cubicBezTo>
                    <a:cubicBezTo>
                      <a:pt x="2080534" y="261490"/>
                      <a:pt x="2094288" y="256915"/>
                      <a:pt x="2110134" y="259871"/>
                    </a:cubicBezTo>
                    <a:close/>
                    <a:moveTo>
                      <a:pt x="395291" y="259871"/>
                    </a:moveTo>
                    <a:cubicBezTo>
                      <a:pt x="411137" y="262825"/>
                      <a:pt x="423074" y="272190"/>
                      <a:pt x="421953" y="280787"/>
                    </a:cubicBezTo>
                    <a:cubicBezTo>
                      <a:pt x="420832" y="289383"/>
                      <a:pt x="407077" y="293959"/>
                      <a:pt x="391231" y="291003"/>
                    </a:cubicBezTo>
                    <a:cubicBezTo>
                      <a:pt x="375386" y="288048"/>
                      <a:pt x="363449" y="278684"/>
                      <a:pt x="364569" y="270087"/>
                    </a:cubicBezTo>
                    <a:cubicBezTo>
                      <a:pt x="365691" y="261490"/>
                      <a:pt x="379444" y="256915"/>
                      <a:pt x="395291" y="259871"/>
                    </a:cubicBezTo>
                    <a:close/>
                    <a:moveTo>
                      <a:pt x="2999281" y="240370"/>
                    </a:moveTo>
                    <a:cubicBezTo>
                      <a:pt x="3004993" y="241351"/>
                      <a:pt x="3009035" y="244047"/>
                      <a:pt x="3010051" y="248223"/>
                    </a:cubicBezTo>
                    <a:cubicBezTo>
                      <a:pt x="3012086" y="256576"/>
                      <a:pt x="3001253" y="267697"/>
                      <a:pt x="2985854" y="273058"/>
                    </a:cubicBezTo>
                    <a:cubicBezTo>
                      <a:pt x="2970457" y="278419"/>
                      <a:pt x="2956324" y="275995"/>
                      <a:pt x="2954290" y="267640"/>
                    </a:cubicBezTo>
                    <a:cubicBezTo>
                      <a:pt x="2952256" y="259287"/>
                      <a:pt x="2963090" y="248167"/>
                      <a:pt x="2978487" y="242806"/>
                    </a:cubicBezTo>
                    <a:cubicBezTo>
                      <a:pt x="2986187" y="240124"/>
                      <a:pt x="2993568" y="239391"/>
                      <a:pt x="2999281" y="240370"/>
                    </a:cubicBezTo>
                    <a:close/>
                    <a:moveTo>
                      <a:pt x="921454" y="240370"/>
                    </a:moveTo>
                    <a:cubicBezTo>
                      <a:pt x="927167" y="241351"/>
                      <a:pt x="931207" y="244047"/>
                      <a:pt x="932225" y="248223"/>
                    </a:cubicBezTo>
                    <a:cubicBezTo>
                      <a:pt x="934259" y="256576"/>
                      <a:pt x="923425" y="267697"/>
                      <a:pt x="908028" y="273058"/>
                    </a:cubicBezTo>
                    <a:cubicBezTo>
                      <a:pt x="892629" y="278419"/>
                      <a:pt x="878498" y="275995"/>
                      <a:pt x="876464" y="267640"/>
                    </a:cubicBezTo>
                    <a:cubicBezTo>
                      <a:pt x="874430" y="259287"/>
                      <a:pt x="885262" y="248167"/>
                      <a:pt x="900661" y="242806"/>
                    </a:cubicBezTo>
                    <a:cubicBezTo>
                      <a:pt x="908360" y="240124"/>
                      <a:pt x="915742" y="239391"/>
                      <a:pt x="921454" y="240370"/>
                    </a:cubicBezTo>
                    <a:close/>
                    <a:moveTo>
                      <a:pt x="2907325" y="130962"/>
                    </a:moveTo>
                    <a:cubicBezTo>
                      <a:pt x="2913037" y="131943"/>
                      <a:pt x="2917079" y="134638"/>
                      <a:pt x="2918095" y="138815"/>
                    </a:cubicBezTo>
                    <a:cubicBezTo>
                      <a:pt x="2920130" y="147168"/>
                      <a:pt x="2909297" y="158288"/>
                      <a:pt x="2893898" y="163649"/>
                    </a:cubicBezTo>
                    <a:cubicBezTo>
                      <a:pt x="2878501" y="169011"/>
                      <a:pt x="2864368" y="166586"/>
                      <a:pt x="2862334" y="158231"/>
                    </a:cubicBezTo>
                    <a:cubicBezTo>
                      <a:pt x="2860300" y="149878"/>
                      <a:pt x="2871134" y="138758"/>
                      <a:pt x="2886531" y="133397"/>
                    </a:cubicBezTo>
                    <a:cubicBezTo>
                      <a:pt x="2894231" y="130715"/>
                      <a:pt x="2901614" y="129982"/>
                      <a:pt x="2907325" y="130962"/>
                    </a:cubicBezTo>
                    <a:close/>
                    <a:moveTo>
                      <a:pt x="829498" y="130962"/>
                    </a:moveTo>
                    <a:cubicBezTo>
                      <a:pt x="835211" y="131943"/>
                      <a:pt x="839251" y="134638"/>
                      <a:pt x="840269" y="138815"/>
                    </a:cubicBezTo>
                    <a:cubicBezTo>
                      <a:pt x="842303" y="147168"/>
                      <a:pt x="831469" y="158288"/>
                      <a:pt x="816072" y="163649"/>
                    </a:cubicBezTo>
                    <a:cubicBezTo>
                      <a:pt x="800673" y="169011"/>
                      <a:pt x="786542" y="166586"/>
                      <a:pt x="784508" y="158231"/>
                    </a:cubicBezTo>
                    <a:cubicBezTo>
                      <a:pt x="782474" y="149878"/>
                      <a:pt x="793306" y="138758"/>
                      <a:pt x="808705" y="133397"/>
                    </a:cubicBezTo>
                    <a:cubicBezTo>
                      <a:pt x="816404" y="130715"/>
                      <a:pt x="823786" y="129982"/>
                      <a:pt x="829498" y="130962"/>
                    </a:cubicBezTo>
                    <a:close/>
                    <a:moveTo>
                      <a:pt x="1777930" y="124623"/>
                    </a:moveTo>
                    <a:cubicBezTo>
                      <a:pt x="1783623" y="123495"/>
                      <a:pt x="1791017" y="124038"/>
                      <a:pt x="1798763" y="126521"/>
                    </a:cubicBezTo>
                    <a:cubicBezTo>
                      <a:pt x="1814253" y="131485"/>
                      <a:pt x="1825284" y="142322"/>
                      <a:pt x="1823401" y="150726"/>
                    </a:cubicBezTo>
                    <a:cubicBezTo>
                      <a:pt x="1821518" y="159130"/>
                      <a:pt x="1807434" y="161919"/>
                      <a:pt x="1791943" y="156956"/>
                    </a:cubicBezTo>
                    <a:cubicBezTo>
                      <a:pt x="1776452" y="151992"/>
                      <a:pt x="1765420" y="141155"/>
                      <a:pt x="1767303" y="132750"/>
                    </a:cubicBezTo>
                    <a:cubicBezTo>
                      <a:pt x="1768244" y="128548"/>
                      <a:pt x="1772237" y="125750"/>
                      <a:pt x="1777930" y="124623"/>
                    </a:cubicBezTo>
                    <a:close/>
                    <a:moveTo>
                      <a:pt x="3273900" y="119895"/>
                    </a:moveTo>
                    <a:cubicBezTo>
                      <a:pt x="3289844" y="121973"/>
                      <a:pt x="3302130" y="130671"/>
                      <a:pt x="3301341" y="139320"/>
                    </a:cubicBezTo>
                    <a:cubicBezTo>
                      <a:pt x="3300553" y="147969"/>
                      <a:pt x="3286989" y="153297"/>
                      <a:pt x="3271046" y="151220"/>
                    </a:cubicBezTo>
                    <a:cubicBezTo>
                      <a:pt x="3255103" y="149141"/>
                      <a:pt x="3242818" y="140444"/>
                      <a:pt x="3243606" y="131795"/>
                    </a:cubicBezTo>
                    <a:cubicBezTo>
                      <a:pt x="3244394" y="123146"/>
                      <a:pt x="3257957" y="117818"/>
                      <a:pt x="3273900" y="119895"/>
                    </a:cubicBezTo>
                    <a:close/>
                    <a:moveTo>
                      <a:pt x="1196074" y="119895"/>
                    </a:moveTo>
                    <a:cubicBezTo>
                      <a:pt x="1212018" y="121973"/>
                      <a:pt x="1224303" y="130671"/>
                      <a:pt x="1223515" y="139320"/>
                    </a:cubicBezTo>
                    <a:cubicBezTo>
                      <a:pt x="1222726" y="147969"/>
                      <a:pt x="1209163" y="153297"/>
                      <a:pt x="1193220" y="151220"/>
                    </a:cubicBezTo>
                    <a:cubicBezTo>
                      <a:pt x="1177276" y="149141"/>
                      <a:pt x="1164991" y="140444"/>
                      <a:pt x="1165779" y="131795"/>
                    </a:cubicBezTo>
                    <a:cubicBezTo>
                      <a:pt x="1166567" y="123146"/>
                      <a:pt x="1180131" y="117818"/>
                      <a:pt x="1196074" y="119895"/>
                    </a:cubicBezTo>
                    <a:close/>
                    <a:moveTo>
                      <a:pt x="2313276" y="84542"/>
                    </a:moveTo>
                    <a:cubicBezTo>
                      <a:pt x="2318569" y="86618"/>
                      <a:pt x="2324518" y="91112"/>
                      <a:pt x="2329871" y="97530"/>
                    </a:cubicBezTo>
                    <a:cubicBezTo>
                      <a:pt x="2340575" y="110368"/>
                      <a:pt x="2344834" y="126041"/>
                      <a:pt x="2339382" y="132541"/>
                    </a:cubicBezTo>
                    <a:cubicBezTo>
                      <a:pt x="2333931" y="139042"/>
                      <a:pt x="2320835" y="133905"/>
                      <a:pt x="2310131" y="121067"/>
                    </a:cubicBezTo>
                    <a:cubicBezTo>
                      <a:pt x="2299427" y="108231"/>
                      <a:pt x="2295169" y="92556"/>
                      <a:pt x="2300620" y="86056"/>
                    </a:cubicBezTo>
                    <a:cubicBezTo>
                      <a:pt x="2303346" y="82805"/>
                      <a:pt x="2307982" y="82466"/>
                      <a:pt x="2313276" y="84542"/>
                    </a:cubicBezTo>
                    <a:close/>
                    <a:moveTo>
                      <a:pt x="1464540" y="52929"/>
                    </a:moveTo>
                    <a:cubicBezTo>
                      <a:pt x="1470283" y="52255"/>
                      <a:pt x="1474744" y="53724"/>
                      <a:pt x="1476564" y="57491"/>
                    </a:cubicBezTo>
                    <a:cubicBezTo>
                      <a:pt x="1480201" y="65026"/>
                      <a:pt x="1471892" y="78908"/>
                      <a:pt x="1458003" y="88498"/>
                    </a:cubicBezTo>
                    <a:cubicBezTo>
                      <a:pt x="1444113" y="98087"/>
                      <a:pt x="1429905" y="99751"/>
                      <a:pt x="1426268" y="92216"/>
                    </a:cubicBezTo>
                    <a:cubicBezTo>
                      <a:pt x="1422629" y="84681"/>
                      <a:pt x="1430939" y="70799"/>
                      <a:pt x="1444829" y="61210"/>
                    </a:cubicBezTo>
                    <a:cubicBezTo>
                      <a:pt x="1451773" y="56415"/>
                      <a:pt x="1458798" y="53602"/>
                      <a:pt x="1464540" y="52929"/>
                    </a:cubicBezTo>
                    <a:close/>
                    <a:moveTo>
                      <a:pt x="1037664" y="45785"/>
                    </a:moveTo>
                    <a:lnTo>
                      <a:pt x="1031570" y="54294"/>
                    </a:lnTo>
                    <a:cubicBezTo>
                      <a:pt x="1019068" y="66307"/>
                      <a:pt x="1005238" y="70546"/>
                      <a:pt x="1000682" y="63763"/>
                    </a:cubicBezTo>
                    <a:lnTo>
                      <a:pt x="1001408" y="50031"/>
                    </a:lnTo>
                    <a:lnTo>
                      <a:pt x="1022581" y="47143"/>
                    </a:lnTo>
                    <a:close/>
                    <a:moveTo>
                      <a:pt x="2578800" y="33030"/>
                    </a:moveTo>
                    <a:cubicBezTo>
                      <a:pt x="2594647" y="35984"/>
                      <a:pt x="2606583" y="45349"/>
                      <a:pt x="2605462" y="53946"/>
                    </a:cubicBezTo>
                    <a:cubicBezTo>
                      <a:pt x="2604342" y="62542"/>
                      <a:pt x="2590587" y="67117"/>
                      <a:pt x="2574740" y="64162"/>
                    </a:cubicBezTo>
                    <a:cubicBezTo>
                      <a:pt x="2558895" y="61207"/>
                      <a:pt x="2546958" y="51842"/>
                      <a:pt x="2548080" y="43246"/>
                    </a:cubicBezTo>
                    <a:cubicBezTo>
                      <a:pt x="2549200" y="34649"/>
                      <a:pt x="2562955" y="30074"/>
                      <a:pt x="2578800" y="33030"/>
                    </a:cubicBezTo>
                    <a:close/>
                    <a:moveTo>
                      <a:pt x="1641801" y="657"/>
                    </a:moveTo>
                    <a:lnTo>
                      <a:pt x="1637088" y="4261"/>
                    </a:lnTo>
                    <a:cubicBezTo>
                      <a:pt x="1631395" y="5388"/>
                      <a:pt x="1624001" y="4845"/>
                      <a:pt x="1616255" y="2363"/>
                    </a:cubicBezTo>
                    <a:lnTo>
                      <a:pt x="1615886" y="2151"/>
                    </a:lnTo>
                    <a:close/>
                    <a:moveTo>
                      <a:pt x="2148692" y="1"/>
                    </a:moveTo>
                    <a:cubicBezTo>
                      <a:pt x="2164729" y="28"/>
                      <a:pt x="2177722" y="7105"/>
                      <a:pt x="2177711" y="15805"/>
                    </a:cubicBezTo>
                    <a:cubicBezTo>
                      <a:pt x="2177700" y="24506"/>
                      <a:pt x="2164692" y="31537"/>
                      <a:pt x="2148654" y="31510"/>
                    </a:cubicBezTo>
                    <a:cubicBezTo>
                      <a:pt x="2132616" y="31483"/>
                      <a:pt x="2119624" y="24406"/>
                      <a:pt x="2119634" y="15705"/>
                    </a:cubicBezTo>
                    <a:cubicBezTo>
                      <a:pt x="2119644" y="7005"/>
                      <a:pt x="2132654" y="-26"/>
                      <a:pt x="2148692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CB2B55BA-E18C-4183-96CF-E0867EE76E26}"/>
                  </a:ext>
                </a:extLst>
              </p:cNvPr>
              <p:cNvSpPr/>
              <p:nvPr/>
            </p:nvSpPr>
            <p:spPr>
              <a:xfrm>
                <a:off x="2299076" y="2709855"/>
                <a:ext cx="3631198" cy="360178"/>
              </a:xfrm>
              <a:custGeom>
                <a:avLst/>
                <a:gdLst>
                  <a:gd name="connsiteX0" fmla="*/ 2994210 w 5313986"/>
                  <a:gd name="connsiteY0" fmla="*/ 20 h 527093"/>
                  <a:gd name="connsiteX1" fmla="*/ 5298500 w 5313986"/>
                  <a:gd name="connsiteY1" fmla="*/ 395266 h 527093"/>
                  <a:gd name="connsiteX2" fmla="*/ 5313986 w 5313986"/>
                  <a:gd name="connsiteY2" fmla="*/ 410848 h 527093"/>
                  <a:gd name="connsiteX3" fmla="*/ 5310019 w 5313986"/>
                  <a:gd name="connsiteY3" fmla="*/ 409196 h 527093"/>
                  <a:gd name="connsiteX4" fmla="*/ 2820935 w 5313986"/>
                  <a:gd name="connsiteY4" fmla="*/ 172895 h 527093"/>
                  <a:gd name="connsiteX5" fmla="*/ 23779 w 5313986"/>
                  <a:gd name="connsiteY5" fmla="*/ 516451 h 527093"/>
                  <a:gd name="connsiteX6" fmla="*/ 0 w 5313986"/>
                  <a:gd name="connsiteY6" fmla="*/ 527093 h 527093"/>
                  <a:gd name="connsiteX7" fmla="*/ 10016 w 5313986"/>
                  <a:gd name="connsiteY7" fmla="*/ 512883 h 527093"/>
                  <a:gd name="connsiteX8" fmla="*/ 2815367 w 5313986"/>
                  <a:gd name="connsiteY8" fmla="*/ 1621 h 527093"/>
                  <a:gd name="connsiteX9" fmla="*/ 2994210 w 5313986"/>
                  <a:gd name="connsiteY9" fmla="*/ 20 h 52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3986" h="527093">
                    <a:moveTo>
                      <a:pt x="2994210" y="20"/>
                    </a:moveTo>
                    <a:cubicBezTo>
                      <a:pt x="3775387" y="1714"/>
                      <a:pt x="4972237" y="109845"/>
                      <a:pt x="5298500" y="395266"/>
                    </a:cubicBezTo>
                    <a:lnTo>
                      <a:pt x="5313986" y="410848"/>
                    </a:lnTo>
                    <a:lnTo>
                      <a:pt x="5310019" y="409196"/>
                    </a:lnTo>
                    <a:cubicBezTo>
                      <a:pt x="4841241" y="231901"/>
                      <a:pt x="3553834" y="154587"/>
                      <a:pt x="2820935" y="172895"/>
                    </a:cubicBezTo>
                    <a:cubicBezTo>
                      <a:pt x="2088037" y="191203"/>
                      <a:pt x="555207" y="301182"/>
                      <a:pt x="23779" y="516451"/>
                    </a:cubicBezTo>
                    <a:lnTo>
                      <a:pt x="0" y="527093"/>
                    </a:lnTo>
                    <a:lnTo>
                      <a:pt x="10016" y="512883"/>
                    </a:lnTo>
                    <a:cubicBezTo>
                      <a:pt x="347142" y="114691"/>
                      <a:pt x="2024157" y="18290"/>
                      <a:pt x="2815367" y="1621"/>
                    </a:cubicBezTo>
                    <a:cubicBezTo>
                      <a:pt x="2871882" y="430"/>
                      <a:pt x="2931716" y="-115"/>
                      <a:pt x="2994210" y="2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F19CDD95-B2C6-4D2B-BFF7-2FBE957AD3D8}"/>
                  </a:ext>
                </a:extLst>
              </p:cNvPr>
              <p:cNvSpPr/>
              <p:nvPr/>
            </p:nvSpPr>
            <p:spPr>
              <a:xfrm>
                <a:off x="2311261" y="3147031"/>
                <a:ext cx="3632675" cy="234010"/>
              </a:xfrm>
              <a:custGeom>
                <a:avLst/>
                <a:gdLst>
                  <a:gd name="connsiteX0" fmla="*/ 2970573 w 5316148"/>
                  <a:gd name="connsiteY0" fmla="*/ 257 h 342456"/>
                  <a:gd name="connsiteX1" fmla="*/ 5250461 w 5316148"/>
                  <a:gd name="connsiteY1" fmla="*/ 56495 h 342456"/>
                  <a:gd name="connsiteX2" fmla="*/ 5316148 w 5316148"/>
                  <a:gd name="connsiteY2" fmla="*/ 38806 h 342456"/>
                  <a:gd name="connsiteX3" fmla="*/ 5297805 w 5316148"/>
                  <a:gd name="connsiteY3" fmla="*/ 59412 h 342456"/>
                  <a:gd name="connsiteX4" fmla="*/ 2782296 w 5316148"/>
                  <a:gd name="connsiteY4" fmla="*/ 154327 h 342456"/>
                  <a:gd name="connsiteX5" fmla="*/ 9027 w 5316148"/>
                  <a:gd name="connsiteY5" fmla="*/ 194678 h 342456"/>
                  <a:gd name="connsiteX6" fmla="*/ 0 w 5316148"/>
                  <a:gd name="connsiteY6" fmla="*/ 184347 h 342456"/>
                  <a:gd name="connsiteX7" fmla="*/ 107799 w 5316148"/>
                  <a:gd name="connsiteY7" fmla="*/ 207947 h 342456"/>
                  <a:gd name="connsiteX8" fmla="*/ 2787293 w 5316148"/>
                  <a:gd name="connsiteY8" fmla="*/ 1502 h 342456"/>
                  <a:gd name="connsiteX9" fmla="*/ 2970573 w 5316148"/>
                  <a:gd name="connsiteY9" fmla="*/ 257 h 34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6148" h="342456">
                    <a:moveTo>
                      <a:pt x="2970573" y="257"/>
                    </a:moveTo>
                    <a:cubicBezTo>
                      <a:pt x="3731117" y="7043"/>
                      <a:pt x="4795388" y="145089"/>
                      <a:pt x="5250461" y="56495"/>
                    </a:cubicBezTo>
                    <a:lnTo>
                      <a:pt x="5316148" y="38806"/>
                    </a:lnTo>
                    <a:lnTo>
                      <a:pt x="5297805" y="59412"/>
                    </a:lnTo>
                    <a:cubicBezTo>
                      <a:pt x="4977170" y="359698"/>
                      <a:pt x="3601764" y="137063"/>
                      <a:pt x="2782296" y="154327"/>
                    </a:cubicBezTo>
                    <a:cubicBezTo>
                      <a:pt x="1962829" y="171591"/>
                      <a:pt x="376729" y="541402"/>
                      <a:pt x="9027" y="194678"/>
                    </a:cubicBezTo>
                    <a:lnTo>
                      <a:pt x="0" y="184347"/>
                    </a:lnTo>
                    <a:lnTo>
                      <a:pt x="107799" y="207947"/>
                    </a:lnTo>
                    <a:cubicBezTo>
                      <a:pt x="696380" y="294786"/>
                      <a:pt x="2025079" y="20542"/>
                      <a:pt x="2787293" y="1502"/>
                    </a:cubicBezTo>
                    <a:cubicBezTo>
                      <a:pt x="2845925" y="38"/>
                      <a:pt x="2907194" y="-308"/>
                      <a:pt x="2970573" y="257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00CF12DF-5195-4486-83EB-A339DFABD7A0}"/>
                </a:ext>
              </a:extLst>
            </p:cNvPr>
            <p:cNvGrpSpPr/>
            <p:nvPr/>
          </p:nvGrpSpPr>
          <p:grpSpPr>
            <a:xfrm rot="20863462">
              <a:off x="7250764" y="2147133"/>
              <a:ext cx="1784417" cy="318978"/>
              <a:chOff x="2217420" y="2709855"/>
              <a:chExt cx="3754727" cy="671186"/>
            </a:xfrm>
          </p:grpSpPr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E4EC1176-5069-44C4-A409-833C6CBA047C}"/>
                  </a:ext>
                </a:extLst>
              </p:cNvPr>
              <p:cNvSpPr/>
              <p:nvPr/>
            </p:nvSpPr>
            <p:spPr>
              <a:xfrm rot="21077948">
                <a:off x="2217420" y="3127520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98">
                <a:extLst>
                  <a:ext uri="{FF2B5EF4-FFF2-40B4-BE49-F238E27FC236}">
                    <a16:creationId xmlns:a16="http://schemas.microsoft.com/office/drawing/2014/main" id="{580F493B-BD1B-4202-A8F3-4E88714058B9}"/>
                  </a:ext>
                </a:extLst>
              </p:cNvPr>
              <p:cNvSpPr/>
              <p:nvPr/>
            </p:nvSpPr>
            <p:spPr>
              <a:xfrm>
                <a:off x="2259709" y="2709855"/>
                <a:ext cx="3712438" cy="671186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  <a:gd name="connsiteX0" fmla="*/ 9259 w 5664193"/>
                  <a:gd name="connsiteY0" fmla="*/ 701587 h 919957"/>
                  <a:gd name="connsiteX1" fmla="*/ 2870569 w 5664193"/>
                  <a:gd name="connsiteY1" fmla="*/ 547 h 919957"/>
                  <a:gd name="connsiteX2" fmla="*/ 5655679 w 5664193"/>
                  <a:gd name="connsiteY2" fmla="*/ 617767 h 919957"/>
                  <a:gd name="connsiteX3" fmla="*/ 2855329 w 5664193"/>
                  <a:gd name="connsiteY3" fmla="*/ 793027 h 919957"/>
                  <a:gd name="connsiteX4" fmla="*/ 9259 w 5664193"/>
                  <a:gd name="connsiteY4" fmla="*/ 701587 h 919957"/>
                  <a:gd name="connsiteX0" fmla="*/ 3870 w 5658804"/>
                  <a:gd name="connsiteY0" fmla="*/ 701587 h 979792"/>
                  <a:gd name="connsiteX1" fmla="*/ 2865180 w 5658804"/>
                  <a:gd name="connsiteY1" fmla="*/ 547 h 979792"/>
                  <a:gd name="connsiteX2" fmla="*/ 5650290 w 5658804"/>
                  <a:gd name="connsiteY2" fmla="*/ 617767 h 979792"/>
                  <a:gd name="connsiteX3" fmla="*/ 2849940 w 5658804"/>
                  <a:gd name="connsiteY3" fmla="*/ 793027 h 979792"/>
                  <a:gd name="connsiteX4" fmla="*/ 3870 w 5658804"/>
                  <a:gd name="connsiteY4" fmla="*/ 701587 h 979792"/>
                  <a:gd name="connsiteX0" fmla="*/ 3804 w 5438567"/>
                  <a:gd name="connsiteY0" fmla="*/ 702139 h 981708"/>
                  <a:gd name="connsiteX1" fmla="*/ 2865114 w 5438567"/>
                  <a:gd name="connsiteY1" fmla="*/ 1099 h 981708"/>
                  <a:gd name="connsiteX2" fmla="*/ 5429244 w 5438567"/>
                  <a:gd name="connsiteY2" fmla="*/ 587839 h 981708"/>
                  <a:gd name="connsiteX3" fmla="*/ 2849874 w 5438567"/>
                  <a:gd name="connsiteY3" fmla="*/ 793579 h 981708"/>
                  <a:gd name="connsiteX4" fmla="*/ 3804 w 5438567"/>
                  <a:gd name="connsiteY4" fmla="*/ 702139 h 981708"/>
                  <a:gd name="connsiteX0" fmla="*/ 3804 w 5432874"/>
                  <a:gd name="connsiteY0" fmla="*/ 702661 h 982230"/>
                  <a:gd name="connsiteX1" fmla="*/ 2865114 w 5432874"/>
                  <a:gd name="connsiteY1" fmla="*/ 1621 h 982230"/>
                  <a:gd name="connsiteX2" fmla="*/ 5429244 w 5432874"/>
                  <a:gd name="connsiteY2" fmla="*/ 588361 h 982230"/>
                  <a:gd name="connsiteX3" fmla="*/ 2849874 w 5432874"/>
                  <a:gd name="connsiteY3" fmla="*/ 794101 h 982230"/>
                  <a:gd name="connsiteX4" fmla="*/ 3804 w 5432874"/>
                  <a:gd name="connsiteY4" fmla="*/ 702661 h 98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32874" h="982230">
                    <a:moveTo>
                      <a:pt x="3804" y="702661"/>
                    </a:moveTo>
                    <a:cubicBezTo>
                      <a:pt x="-100336" y="143861"/>
                      <a:pt x="1960874" y="20671"/>
                      <a:pt x="2865114" y="1621"/>
                    </a:cubicBezTo>
                    <a:cubicBezTo>
                      <a:pt x="3769354" y="-17429"/>
                      <a:pt x="5523224" y="128621"/>
                      <a:pt x="5429244" y="588361"/>
                    </a:cubicBezTo>
                    <a:cubicBezTo>
                      <a:pt x="5335264" y="1048101"/>
                      <a:pt x="3754114" y="775051"/>
                      <a:pt x="2849874" y="794101"/>
                    </a:cubicBezTo>
                    <a:cubicBezTo>
                      <a:pt x="1945634" y="813151"/>
                      <a:pt x="107944" y="1261461"/>
                      <a:pt x="3804" y="70266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BC51D29D-7DC9-4833-BA52-D34058339E5D}"/>
                  </a:ext>
                </a:extLst>
              </p:cNvPr>
              <p:cNvSpPr/>
              <p:nvPr/>
            </p:nvSpPr>
            <p:spPr>
              <a:xfrm>
                <a:off x="2285384" y="2717578"/>
                <a:ext cx="3573461" cy="634380"/>
              </a:xfrm>
              <a:custGeom>
                <a:avLst/>
                <a:gdLst>
                  <a:gd name="connsiteX0" fmla="*/ 170037 w 3573461"/>
                  <a:gd name="connsiteY0" fmla="*/ 623176 h 634380"/>
                  <a:gd name="connsiteX1" fmla="*/ 190032 w 3573461"/>
                  <a:gd name="connsiteY1" fmla="*/ 630424 h 634380"/>
                  <a:gd name="connsiteX2" fmla="*/ 192451 w 3573461"/>
                  <a:gd name="connsiteY2" fmla="*/ 634380 h 634380"/>
                  <a:gd name="connsiteX3" fmla="*/ 154275 w 3573461"/>
                  <a:gd name="connsiteY3" fmla="*/ 624635 h 634380"/>
                  <a:gd name="connsiteX4" fmla="*/ 778082 w 3573461"/>
                  <a:gd name="connsiteY4" fmla="*/ 581738 h 634380"/>
                  <a:gd name="connsiteX5" fmla="*/ 790106 w 3573461"/>
                  <a:gd name="connsiteY5" fmla="*/ 586301 h 634380"/>
                  <a:gd name="connsiteX6" fmla="*/ 771545 w 3573461"/>
                  <a:gd name="connsiteY6" fmla="*/ 617307 h 634380"/>
                  <a:gd name="connsiteX7" fmla="*/ 739809 w 3573461"/>
                  <a:gd name="connsiteY7" fmla="*/ 621026 h 634380"/>
                  <a:gd name="connsiteX8" fmla="*/ 758370 w 3573461"/>
                  <a:gd name="connsiteY8" fmla="*/ 590019 h 634380"/>
                  <a:gd name="connsiteX9" fmla="*/ 778082 w 3573461"/>
                  <a:gd name="connsiteY9" fmla="*/ 581738 h 634380"/>
                  <a:gd name="connsiteX10" fmla="*/ 1088319 w 3573461"/>
                  <a:gd name="connsiteY10" fmla="*/ 581709 h 634380"/>
                  <a:gd name="connsiteX11" fmla="*/ 1099965 w 3573461"/>
                  <a:gd name="connsiteY11" fmla="*/ 587502 h 634380"/>
                  <a:gd name="connsiteX12" fmla="*/ 1096198 w 3573461"/>
                  <a:gd name="connsiteY12" fmla="*/ 601899 h 634380"/>
                  <a:gd name="connsiteX13" fmla="*/ 1080422 w 3573461"/>
                  <a:gd name="connsiteY13" fmla="*/ 615434 h 634380"/>
                  <a:gd name="connsiteX14" fmla="*/ 1052989 w 3573461"/>
                  <a:gd name="connsiteY14" fmla="*/ 618689 h 634380"/>
                  <a:gd name="connsiteX15" fmla="*/ 1051319 w 3573461"/>
                  <a:gd name="connsiteY15" fmla="*/ 618852 h 634380"/>
                  <a:gd name="connsiteX16" fmla="*/ 1047337 w 3573461"/>
                  <a:gd name="connsiteY16" fmla="*/ 616871 h 634380"/>
                  <a:gd name="connsiteX17" fmla="*/ 1068080 w 3573461"/>
                  <a:gd name="connsiteY17" fmla="*/ 587911 h 634380"/>
                  <a:gd name="connsiteX18" fmla="*/ 1088319 w 3573461"/>
                  <a:gd name="connsiteY18" fmla="*/ 581709 h 634380"/>
                  <a:gd name="connsiteX19" fmla="*/ 438503 w 3573461"/>
                  <a:gd name="connsiteY19" fmla="*/ 556208 h 634380"/>
                  <a:gd name="connsiteX20" fmla="*/ 450527 w 3573461"/>
                  <a:gd name="connsiteY20" fmla="*/ 560771 h 634380"/>
                  <a:gd name="connsiteX21" fmla="*/ 431966 w 3573461"/>
                  <a:gd name="connsiteY21" fmla="*/ 591777 h 634380"/>
                  <a:gd name="connsiteX22" fmla="*/ 400230 w 3573461"/>
                  <a:gd name="connsiteY22" fmla="*/ 595496 h 634380"/>
                  <a:gd name="connsiteX23" fmla="*/ 418791 w 3573461"/>
                  <a:gd name="connsiteY23" fmla="*/ 564490 h 634380"/>
                  <a:gd name="connsiteX24" fmla="*/ 438503 w 3573461"/>
                  <a:gd name="connsiteY24" fmla="*/ 556208 h 634380"/>
                  <a:gd name="connsiteX25" fmla="*/ 1652576 w 3573461"/>
                  <a:gd name="connsiteY25" fmla="*/ 530203 h 634380"/>
                  <a:gd name="connsiteX26" fmla="*/ 1673409 w 3573461"/>
                  <a:gd name="connsiteY26" fmla="*/ 532101 h 634380"/>
                  <a:gd name="connsiteX27" fmla="*/ 1692244 w 3573461"/>
                  <a:gd name="connsiteY27" fmla="*/ 542913 h 634380"/>
                  <a:gd name="connsiteX28" fmla="*/ 1693917 w 3573461"/>
                  <a:gd name="connsiteY28" fmla="*/ 546773 h 634380"/>
                  <a:gd name="connsiteX29" fmla="*/ 1663057 w 3573461"/>
                  <a:gd name="connsiteY29" fmla="*/ 548771 h 634380"/>
                  <a:gd name="connsiteX30" fmla="*/ 1647232 w 3573461"/>
                  <a:gd name="connsiteY30" fmla="*/ 550517 h 634380"/>
                  <a:gd name="connsiteX31" fmla="*/ 1641949 w 3573461"/>
                  <a:gd name="connsiteY31" fmla="*/ 538330 h 634380"/>
                  <a:gd name="connsiteX32" fmla="*/ 1652576 w 3573461"/>
                  <a:gd name="connsiteY32" fmla="*/ 530203 h 634380"/>
                  <a:gd name="connsiteX33" fmla="*/ 2085280 w 3573461"/>
                  <a:gd name="connsiteY33" fmla="*/ 521229 h 634380"/>
                  <a:gd name="connsiteX34" fmla="*/ 2097744 w 3573461"/>
                  <a:gd name="connsiteY34" fmla="*/ 523544 h 634380"/>
                  <a:gd name="connsiteX35" fmla="*/ 2097179 w 3573461"/>
                  <a:gd name="connsiteY35" fmla="*/ 534241 h 634380"/>
                  <a:gd name="connsiteX36" fmla="*/ 2066250 w 3573461"/>
                  <a:gd name="connsiteY36" fmla="*/ 533857 h 634380"/>
                  <a:gd name="connsiteX37" fmla="*/ 2066856 w 3573461"/>
                  <a:gd name="connsiteY37" fmla="*/ 533011 h 634380"/>
                  <a:gd name="connsiteX38" fmla="*/ 2085280 w 3573461"/>
                  <a:gd name="connsiteY38" fmla="*/ 521229 h 634380"/>
                  <a:gd name="connsiteX39" fmla="*/ 7453 w 3573461"/>
                  <a:gd name="connsiteY39" fmla="*/ 521229 h 634380"/>
                  <a:gd name="connsiteX40" fmla="*/ 19918 w 3573461"/>
                  <a:gd name="connsiteY40" fmla="*/ 523544 h 634380"/>
                  <a:gd name="connsiteX41" fmla="*/ 19123 w 3573461"/>
                  <a:gd name="connsiteY41" fmla="*/ 538598 h 634380"/>
                  <a:gd name="connsiteX42" fmla="*/ 14889 w 3573461"/>
                  <a:gd name="connsiteY42" fmla="*/ 544511 h 634380"/>
                  <a:gd name="connsiteX43" fmla="*/ 3087 w 3573461"/>
                  <a:gd name="connsiteY43" fmla="*/ 533344 h 634380"/>
                  <a:gd name="connsiteX44" fmla="*/ 0 w 3573461"/>
                  <a:gd name="connsiteY44" fmla="*/ 525995 h 634380"/>
                  <a:gd name="connsiteX45" fmla="*/ 2657939 w 3573461"/>
                  <a:gd name="connsiteY45" fmla="*/ 468844 h 634380"/>
                  <a:gd name="connsiteX46" fmla="*/ 2677795 w 3573461"/>
                  <a:gd name="connsiteY46" fmla="*/ 476615 h 634380"/>
                  <a:gd name="connsiteX47" fmla="*/ 2696912 w 3573461"/>
                  <a:gd name="connsiteY47" fmla="*/ 507135 h 634380"/>
                  <a:gd name="connsiteX48" fmla="*/ 2665116 w 3573461"/>
                  <a:gd name="connsiteY48" fmla="*/ 504236 h 634380"/>
                  <a:gd name="connsiteX49" fmla="*/ 2646001 w 3573461"/>
                  <a:gd name="connsiteY49" fmla="*/ 473715 h 634380"/>
                  <a:gd name="connsiteX50" fmla="*/ 2657939 w 3573461"/>
                  <a:gd name="connsiteY50" fmla="*/ 468844 h 634380"/>
                  <a:gd name="connsiteX51" fmla="*/ 580113 w 3573461"/>
                  <a:gd name="connsiteY51" fmla="*/ 468844 h 634380"/>
                  <a:gd name="connsiteX52" fmla="*/ 599969 w 3573461"/>
                  <a:gd name="connsiteY52" fmla="*/ 476615 h 634380"/>
                  <a:gd name="connsiteX53" fmla="*/ 619084 w 3573461"/>
                  <a:gd name="connsiteY53" fmla="*/ 507135 h 634380"/>
                  <a:gd name="connsiteX54" fmla="*/ 587290 w 3573461"/>
                  <a:gd name="connsiteY54" fmla="*/ 504236 h 634380"/>
                  <a:gd name="connsiteX55" fmla="*/ 568173 w 3573461"/>
                  <a:gd name="connsiteY55" fmla="*/ 473715 h 634380"/>
                  <a:gd name="connsiteX56" fmla="*/ 580113 w 3573461"/>
                  <a:gd name="connsiteY56" fmla="*/ 468844 h 634380"/>
                  <a:gd name="connsiteX57" fmla="*/ 3017188 w 3573461"/>
                  <a:gd name="connsiteY57" fmla="*/ 428007 h 634380"/>
                  <a:gd name="connsiteX58" fmla="*/ 3027959 w 3573461"/>
                  <a:gd name="connsiteY58" fmla="*/ 435860 h 634380"/>
                  <a:gd name="connsiteX59" fmla="*/ 3003762 w 3573461"/>
                  <a:gd name="connsiteY59" fmla="*/ 460695 h 634380"/>
                  <a:gd name="connsiteX60" fmla="*/ 2972198 w 3573461"/>
                  <a:gd name="connsiteY60" fmla="*/ 455277 h 634380"/>
                  <a:gd name="connsiteX61" fmla="*/ 2996395 w 3573461"/>
                  <a:gd name="connsiteY61" fmla="*/ 430442 h 634380"/>
                  <a:gd name="connsiteX62" fmla="*/ 3017188 w 3573461"/>
                  <a:gd name="connsiteY62" fmla="*/ 428007 h 634380"/>
                  <a:gd name="connsiteX63" fmla="*/ 939362 w 3573461"/>
                  <a:gd name="connsiteY63" fmla="*/ 428007 h 634380"/>
                  <a:gd name="connsiteX64" fmla="*/ 950133 w 3573461"/>
                  <a:gd name="connsiteY64" fmla="*/ 435860 h 634380"/>
                  <a:gd name="connsiteX65" fmla="*/ 925936 w 3573461"/>
                  <a:gd name="connsiteY65" fmla="*/ 460695 h 634380"/>
                  <a:gd name="connsiteX66" fmla="*/ 894372 w 3573461"/>
                  <a:gd name="connsiteY66" fmla="*/ 455277 h 634380"/>
                  <a:gd name="connsiteX67" fmla="*/ 918569 w 3573461"/>
                  <a:gd name="connsiteY67" fmla="*/ 430442 h 634380"/>
                  <a:gd name="connsiteX68" fmla="*/ 939362 w 3573461"/>
                  <a:gd name="connsiteY68" fmla="*/ 428007 h 634380"/>
                  <a:gd name="connsiteX69" fmla="*/ 3376188 w 3573461"/>
                  <a:gd name="connsiteY69" fmla="*/ 423643 h 634380"/>
                  <a:gd name="connsiteX70" fmla="*/ 3388211 w 3573461"/>
                  <a:gd name="connsiteY70" fmla="*/ 428206 h 634380"/>
                  <a:gd name="connsiteX71" fmla="*/ 3369650 w 3573461"/>
                  <a:gd name="connsiteY71" fmla="*/ 459212 h 634380"/>
                  <a:gd name="connsiteX72" fmla="*/ 3337915 w 3573461"/>
                  <a:gd name="connsiteY72" fmla="*/ 462931 h 634380"/>
                  <a:gd name="connsiteX73" fmla="*/ 3356476 w 3573461"/>
                  <a:gd name="connsiteY73" fmla="*/ 431925 h 634380"/>
                  <a:gd name="connsiteX74" fmla="*/ 3376188 w 3573461"/>
                  <a:gd name="connsiteY74" fmla="*/ 423643 h 634380"/>
                  <a:gd name="connsiteX75" fmla="*/ 1298362 w 3573461"/>
                  <a:gd name="connsiteY75" fmla="*/ 423643 h 634380"/>
                  <a:gd name="connsiteX76" fmla="*/ 1310385 w 3573461"/>
                  <a:gd name="connsiteY76" fmla="*/ 428206 h 634380"/>
                  <a:gd name="connsiteX77" fmla="*/ 1291824 w 3573461"/>
                  <a:gd name="connsiteY77" fmla="*/ 459212 h 634380"/>
                  <a:gd name="connsiteX78" fmla="*/ 1260089 w 3573461"/>
                  <a:gd name="connsiteY78" fmla="*/ 462931 h 634380"/>
                  <a:gd name="connsiteX79" fmla="*/ 1278650 w 3573461"/>
                  <a:gd name="connsiteY79" fmla="*/ 431925 h 634380"/>
                  <a:gd name="connsiteX80" fmla="*/ 1298362 w 3573461"/>
                  <a:gd name="connsiteY80" fmla="*/ 423643 h 634380"/>
                  <a:gd name="connsiteX81" fmla="*/ 2288722 w 3573461"/>
                  <a:gd name="connsiteY81" fmla="*/ 373108 h 634380"/>
                  <a:gd name="connsiteX82" fmla="*/ 2315384 w 3573461"/>
                  <a:gd name="connsiteY82" fmla="*/ 394024 h 634380"/>
                  <a:gd name="connsiteX83" fmla="*/ 2284662 w 3573461"/>
                  <a:gd name="connsiteY83" fmla="*/ 404241 h 634380"/>
                  <a:gd name="connsiteX84" fmla="*/ 2258001 w 3573461"/>
                  <a:gd name="connsiteY84" fmla="*/ 383325 h 634380"/>
                  <a:gd name="connsiteX85" fmla="*/ 2288722 w 3573461"/>
                  <a:gd name="connsiteY85" fmla="*/ 373108 h 634380"/>
                  <a:gd name="connsiteX86" fmla="*/ 1925738 w 3573461"/>
                  <a:gd name="connsiteY86" fmla="*/ 373108 h 634380"/>
                  <a:gd name="connsiteX87" fmla="*/ 1952401 w 3573461"/>
                  <a:gd name="connsiteY87" fmla="*/ 394024 h 634380"/>
                  <a:gd name="connsiteX88" fmla="*/ 1921679 w 3573461"/>
                  <a:gd name="connsiteY88" fmla="*/ 404241 h 634380"/>
                  <a:gd name="connsiteX89" fmla="*/ 1895018 w 3573461"/>
                  <a:gd name="connsiteY89" fmla="*/ 383325 h 634380"/>
                  <a:gd name="connsiteX90" fmla="*/ 1925738 w 3573461"/>
                  <a:gd name="connsiteY90" fmla="*/ 373108 h 634380"/>
                  <a:gd name="connsiteX91" fmla="*/ 210896 w 3573461"/>
                  <a:gd name="connsiteY91" fmla="*/ 373108 h 634380"/>
                  <a:gd name="connsiteX92" fmla="*/ 237558 w 3573461"/>
                  <a:gd name="connsiteY92" fmla="*/ 394024 h 634380"/>
                  <a:gd name="connsiteX93" fmla="*/ 206836 w 3573461"/>
                  <a:gd name="connsiteY93" fmla="*/ 404241 h 634380"/>
                  <a:gd name="connsiteX94" fmla="*/ 180174 w 3573461"/>
                  <a:gd name="connsiteY94" fmla="*/ 383325 h 634380"/>
                  <a:gd name="connsiteX95" fmla="*/ 210896 w 3573461"/>
                  <a:gd name="connsiteY95" fmla="*/ 373108 h 634380"/>
                  <a:gd name="connsiteX96" fmla="*/ 2814884 w 3573461"/>
                  <a:gd name="connsiteY96" fmla="*/ 353608 h 634380"/>
                  <a:gd name="connsiteX97" fmla="*/ 2825654 w 3573461"/>
                  <a:gd name="connsiteY97" fmla="*/ 361461 h 634380"/>
                  <a:gd name="connsiteX98" fmla="*/ 2801458 w 3573461"/>
                  <a:gd name="connsiteY98" fmla="*/ 386296 h 634380"/>
                  <a:gd name="connsiteX99" fmla="*/ 2769894 w 3573461"/>
                  <a:gd name="connsiteY99" fmla="*/ 380878 h 634380"/>
                  <a:gd name="connsiteX100" fmla="*/ 2794091 w 3573461"/>
                  <a:gd name="connsiteY100" fmla="*/ 356043 h 634380"/>
                  <a:gd name="connsiteX101" fmla="*/ 2814884 w 3573461"/>
                  <a:gd name="connsiteY101" fmla="*/ 353608 h 634380"/>
                  <a:gd name="connsiteX102" fmla="*/ 737058 w 3573461"/>
                  <a:gd name="connsiteY102" fmla="*/ 353608 h 634380"/>
                  <a:gd name="connsiteX103" fmla="*/ 747828 w 3573461"/>
                  <a:gd name="connsiteY103" fmla="*/ 361461 h 634380"/>
                  <a:gd name="connsiteX104" fmla="*/ 723631 w 3573461"/>
                  <a:gd name="connsiteY104" fmla="*/ 386296 h 634380"/>
                  <a:gd name="connsiteX105" fmla="*/ 692067 w 3573461"/>
                  <a:gd name="connsiteY105" fmla="*/ 380878 h 634380"/>
                  <a:gd name="connsiteX106" fmla="*/ 716264 w 3573461"/>
                  <a:gd name="connsiteY106" fmla="*/ 356043 h 634380"/>
                  <a:gd name="connsiteX107" fmla="*/ 737058 w 3573461"/>
                  <a:gd name="connsiteY107" fmla="*/ 353608 h 634380"/>
                  <a:gd name="connsiteX108" fmla="*/ 1665646 w 3573461"/>
                  <a:gd name="connsiteY108" fmla="*/ 321557 h 634380"/>
                  <a:gd name="connsiteX109" fmla="*/ 1686479 w 3573461"/>
                  <a:gd name="connsiteY109" fmla="*/ 323454 h 634380"/>
                  <a:gd name="connsiteX110" fmla="*/ 1711117 w 3573461"/>
                  <a:gd name="connsiteY110" fmla="*/ 347660 h 634380"/>
                  <a:gd name="connsiteX111" fmla="*/ 1679659 w 3573461"/>
                  <a:gd name="connsiteY111" fmla="*/ 353889 h 634380"/>
                  <a:gd name="connsiteX112" fmla="*/ 1655019 w 3573461"/>
                  <a:gd name="connsiteY112" fmla="*/ 329684 h 634380"/>
                  <a:gd name="connsiteX113" fmla="*/ 1665646 w 3573461"/>
                  <a:gd name="connsiteY113" fmla="*/ 321557 h 634380"/>
                  <a:gd name="connsiteX114" fmla="*/ 3201584 w 3573461"/>
                  <a:gd name="connsiteY114" fmla="*/ 314769 h 634380"/>
                  <a:gd name="connsiteX115" fmla="*/ 3212354 w 3573461"/>
                  <a:gd name="connsiteY115" fmla="*/ 322622 h 634380"/>
                  <a:gd name="connsiteX116" fmla="*/ 3188158 w 3573461"/>
                  <a:gd name="connsiteY116" fmla="*/ 347457 h 634380"/>
                  <a:gd name="connsiteX117" fmla="*/ 3156594 w 3573461"/>
                  <a:gd name="connsiteY117" fmla="*/ 342039 h 634380"/>
                  <a:gd name="connsiteX118" fmla="*/ 3180791 w 3573461"/>
                  <a:gd name="connsiteY118" fmla="*/ 317204 h 634380"/>
                  <a:gd name="connsiteX119" fmla="*/ 3201584 w 3573461"/>
                  <a:gd name="connsiteY119" fmla="*/ 314769 h 634380"/>
                  <a:gd name="connsiteX120" fmla="*/ 1123758 w 3573461"/>
                  <a:gd name="connsiteY120" fmla="*/ 314769 h 634380"/>
                  <a:gd name="connsiteX121" fmla="*/ 1134528 w 3573461"/>
                  <a:gd name="connsiteY121" fmla="*/ 322622 h 634380"/>
                  <a:gd name="connsiteX122" fmla="*/ 1110331 w 3573461"/>
                  <a:gd name="connsiteY122" fmla="*/ 347457 h 634380"/>
                  <a:gd name="connsiteX123" fmla="*/ 1078767 w 3573461"/>
                  <a:gd name="connsiteY123" fmla="*/ 342039 h 634380"/>
                  <a:gd name="connsiteX124" fmla="*/ 1102964 w 3573461"/>
                  <a:gd name="connsiteY124" fmla="*/ 317204 h 634380"/>
                  <a:gd name="connsiteX125" fmla="*/ 1123758 w 3573461"/>
                  <a:gd name="connsiteY125" fmla="*/ 314769 h 634380"/>
                  <a:gd name="connsiteX126" fmla="*/ 3560584 w 3573461"/>
                  <a:gd name="connsiteY126" fmla="*/ 310406 h 634380"/>
                  <a:gd name="connsiteX127" fmla="*/ 3572607 w 3573461"/>
                  <a:gd name="connsiteY127" fmla="*/ 314968 h 634380"/>
                  <a:gd name="connsiteX128" fmla="*/ 3554046 w 3573461"/>
                  <a:gd name="connsiteY128" fmla="*/ 345975 h 634380"/>
                  <a:gd name="connsiteX129" fmla="*/ 3522311 w 3573461"/>
                  <a:gd name="connsiteY129" fmla="*/ 349693 h 634380"/>
                  <a:gd name="connsiteX130" fmla="*/ 3540872 w 3573461"/>
                  <a:gd name="connsiteY130" fmla="*/ 318687 h 634380"/>
                  <a:gd name="connsiteX131" fmla="*/ 3560584 w 3573461"/>
                  <a:gd name="connsiteY131" fmla="*/ 310406 h 634380"/>
                  <a:gd name="connsiteX132" fmla="*/ 1482757 w 3573461"/>
                  <a:gd name="connsiteY132" fmla="*/ 310406 h 634380"/>
                  <a:gd name="connsiteX133" fmla="*/ 1494781 w 3573461"/>
                  <a:gd name="connsiteY133" fmla="*/ 314968 h 634380"/>
                  <a:gd name="connsiteX134" fmla="*/ 1476220 w 3573461"/>
                  <a:gd name="connsiteY134" fmla="*/ 345975 h 634380"/>
                  <a:gd name="connsiteX135" fmla="*/ 1444484 w 3573461"/>
                  <a:gd name="connsiteY135" fmla="*/ 349693 h 634380"/>
                  <a:gd name="connsiteX136" fmla="*/ 1463045 w 3573461"/>
                  <a:gd name="connsiteY136" fmla="*/ 318687 h 634380"/>
                  <a:gd name="connsiteX137" fmla="*/ 1482757 w 3573461"/>
                  <a:gd name="connsiteY137" fmla="*/ 310406 h 634380"/>
                  <a:gd name="connsiteX138" fmla="*/ 2671008 w 3573461"/>
                  <a:gd name="connsiteY138" fmla="*/ 260198 h 634380"/>
                  <a:gd name="connsiteX139" fmla="*/ 2690864 w 3573461"/>
                  <a:gd name="connsiteY139" fmla="*/ 267969 h 634380"/>
                  <a:gd name="connsiteX140" fmla="*/ 2709981 w 3573461"/>
                  <a:gd name="connsiteY140" fmla="*/ 298489 h 634380"/>
                  <a:gd name="connsiteX141" fmla="*/ 2678186 w 3573461"/>
                  <a:gd name="connsiteY141" fmla="*/ 295590 h 634380"/>
                  <a:gd name="connsiteX142" fmla="*/ 2659070 w 3573461"/>
                  <a:gd name="connsiteY142" fmla="*/ 265069 h 634380"/>
                  <a:gd name="connsiteX143" fmla="*/ 2671008 w 3573461"/>
                  <a:gd name="connsiteY143" fmla="*/ 260198 h 634380"/>
                  <a:gd name="connsiteX144" fmla="*/ 593182 w 3573461"/>
                  <a:gd name="connsiteY144" fmla="*/ 260198 h 634380"/>
                  <a:gd name="connsiteX145" fmla="*/ 613038 w 3573461"/>
                  <a:gd name="connsiteY145" fmla="*/ 267969 h 634380"/>
                  <a:gd name="connsiteX146" fmla="*/ 632153 w 3573461"/>
                  <a:gd name="connsiteY146" fmla="*/ 298489 h 634380"/>
                  <a:gd name="connsiteX147" fmla="*/ 600359 w 3573461"/>
                  <a:gd name="connsiteY147" fmla="*/ 295590 h 634380"/>
                  <a:gd name="connsiteX148" fmla="*/ 581243 w 3573461"/>
                  <a:gd name="connsiteY148" fmla="*/ 265069 h 634380"/>
                  <a:gd name="connsiteX149" fmla="*/ 593182 w 3573461"/>
                  <a:gd name="connsiteY149" fmla="*/ 260198 h 634380"/>
                  <a:gd name="connsiteX150" fmla="*/ 2473118 w 3573461"/>
                  <a:gd name="connsiteY150" fmla="*/ 259871 h 634380"/>
                  <a:gd name="connsiteX151" fmla="*/ 2499780 w 3573461"/>
                  <a:gd name="connsiteY151" fmla="*/ 280787 h 634380"/>
                  <a:gd name="connsiteX152" fmla="*/ 2469058 w 3573461"/>
                  <a:gd name="connsiteY152" fmla="*/ 291003 h 634380"/>
                  <a:gd name="connsiteX153" fmla="*/ 2442396 w 3573461"/>
                  <a:gd name="connsiteY153" fmla="*/ 270087 h 634380"/>
                  <a:gd name="connsiteX154" fmla="*/ 2473118 w 3573461"/>
                  <a:gd name="connsiteY154" fmla="*/ 259871 h 634380"/>
                  <a:gd name="connsiteX155" fmla="*/ 2110134 w 3573461"/>
                  <a:gd name="connsiteY155" fmla="*/ 259871 h 634380"/>
                  <a:gd name="connsiteX156" fmla="*/ 2136796 w 3573461"/>
                  <a:gd name="connsiteY156" fmla="*/ 280787 h 634380"/>
                  <a:gd name="connsiteX157" fmla="*/ 2106074 w 3573461"/>
                  <a:gd name="connsiteY157" fmla="*/ 291003 h 634380"/>
                  <a:gd name="connsiteX158" fmla="*/ 2079413 w 3573461"/>
                  <a:gd name="connsiteY158" fmla="*/ 270087 h 634380"/>
                  <a:gd name="connsiteX159" fmla="*/ 2110134 w 3573461"/>
                  <a:gd name="connsiteY159" fmla="*/ 259871 h 634380"/>
                  <a:gd name="connsiteX160" fmla="*/ 395291 w 3573461"/>
                  <a:gd name="connsiteY160" fmla="*/ 259871 h 634380"/>
                  <a:gd name="connsiteX161" fmla="*/ 421953 w 3573461"/>
                  <a:gd name="connsiteY161" fmla="*/ 280787 h 634380"/>
                  <a:gd name="connsiteX162" fmla="*/ 391231 w 3573461"/>
                  <a:gd name="connsiteY162" fmla="*/ 291003 h 634380"/>
                  <a:gd name="connsiteX163" fmla="*/ 364569 w 3573461"/>
                  <a:gd name="connsiteY163" fmla="*/ 270087 h 634380"/>
                  <a:gd name="connsiteX164" fmla="*/ 395291 w 3573461"/>
                  <a:gd name="connsiteY164" fmla="*/ 259871 h 634380"/>
                  <a:gd name="connsiteX165" fmla="*/ 2999281 w 3573461"/>
                  <a:gd name="connsiteY165" fmla="*/ 240370 h 634380"/>
                  <a:gd name="connsiteX166" fmla="*/ 3010051 w 3573461"/>
                  <a:gd name="connsiteY166" fmla="*/ 248223 h 634380"/>
                  <a:gd name="connsiteX167" fmla="*/ 2985854 w 3573461"/>
                  <a:gd name="connsiteY167" fmla="*/ 273058 h 634380"/>
                  <a:gd name="connsiteX168" fmla="*/ 2954290 w 3573461"/>
                  <a:gd name="connsiteY168" fmla="*/ 267640 h 634380"/>
                  <a:gd name="connsiteX169" fmla="*/ 2978487 w 3573461"/>
                  <a:gd name="connsiteY169" fmla="*/ 242806 h 634380"/>
                  <a:gd name="connsiteX170" fmla="*/ 2999281 w 3573461"/>
                  <a:gd name="connsiteY170" fmla="*/ 240370 h 634380"/>
                  <a:gd name="connsiteX171" fmla="*/ 921454 w 3573461"/>
                  <a:gd name="connsiteY171" fmla="*/ 240370 h 634380"/>
                  <a:gd name="connsiteX172" fmla="*/ 932225 w 3573461"/>
                  <a:gd name="connsiteY172" fmla="*/ 248223 h 634380"/>
                  <a:gd name="connsiteX173" fmla="*/ 908028 w 3573461"/>
                  <a:gd name="connsiteY173" fmla="*/ 273058 h 634380"/>
                  <a:gd name="connsiteX174" fmla="*/ 876464 w 3573461"/>
                  <a:gd name="connsiteY174" fmla="*/ 267640 h 634380"/>
                  <a:gd name="connsiteX175" fmla="*/ 900661 w 3573461"/>
                  <a:gd name="connsiteY175" fmla="*/ 242806 h 634380"/>
                  <a:gd name="connsiteX176" fmla="*/ 921454 w 3573461"/>
                  <a:gd name="connsiteY176" fmla="*/ 240370 h 634380"/>
                  <a:gd name="connsiteX177" fmla="*/ 2907325 w 3573461"/>
                  <a:gd name="connsiteY177" fmla="*/ 130962 h 634380"/>
                  <a:gd name="connsiteX178" fmla="*/ 2918095 w 3573461"/>
                  <a:gd name="connsiteY178" fmla="*/ 138815 h 634380"/>
                  <a:gd name="connsiteX179" fmla="*/ 2893898 w 3573461"/>
                  <a:gd name="connsiteY179" fmla="*/ 163649 h 634380"/>
                  <a:gd name="connsiteX180" fmla="*/ 2862334 w 3573461"/>
                  <a:gd name="connsiteY180" fmla="*/ 158231 h 634380"/>
                  <a:gd name="connsiteX181" fmla="*/ 2886531 w 3573461"/>
                  <a:gd name="connsiteY181" fmla="*/ 133397 h 634380"/>
                  <a:gd name="connsiteX182" fmla="*/ 2907325 w 3573461"/>
                  <a:gd name="connsiteY182" fmla="*/ 130962 h 634380"/>
                  <a:gd name="connsiteX183" fmla="*/ 829498 w 3573461"/>
                  <a:gd name="connsiteY183" fmla="*/ 130962 h 634380"/>
                  <a:gd name="connsiteX184" fmla="*/ 840269 w 3573461"/>
                  <a:gd name="connsiteY184" fmla="*/ 138815 h 634380"/>
                  <a:gd name="connsiteX185" fmla="*/ 816072 w 3573461"/>
                  <a:gd name="connsiteY185" fmla="*/ 163649 h 634380"/>
                  <a:gd name="connsiteX186" fmla="*/ 784508 w 3573461"/>
                  <a:gd name="connsiteY186" fmla="*/ 158231 h 634380"/>
                  <a:gd name="connsiteX187" fmla="*/ 808705 w 3573461"/>
                  <a:gd name="connsiteY187" fmla="*/ 133397 h 634380"/>
                  <a:gd name="connsiteX188" fmla="*/ 829498 w 3573461"/>
                  <a:gd name="connsiteY188" fmla="*/ 130962 h 634380"/>
                  <a:gd name="connsiteX189" fmla="*/ 1777930 w 3573461"/>
                  <a:gd name="connsiteY189" fmla="*/ 124623 h 634380"/>
                  <a:gd name="connsiteX190" fmla="*/ 1798763 w 3573461"/>
                  <a:gd name="connsiteY190" fmla="*/ 126521 h 634380"/>
                  <a:gd name="connsiteX191" fmla="*/ 1823401 w 3573461"/>
                  <a:gd name="connsiteY191" fmla="*/ 150726 h 634380"/>
                  <a:gd name="connsiteX192" fmla="*/ 1791943 w 3573461"/>
                  <a:gd name="connsiteY192" fmla="*/ 156956 h 634380"/>
                  <a:gd name="connsiteX193" fmla="*/ 1767303 w 3573461"/>
                  <a:gd name="connsiteY193" fmla="*/ 132750 h 634380"/>
                  <a:gd name="connsiteX194" fmla="*/ 1777930 w 3573461"/>
                  <a:gd name="connsiteY194" fmla="*/ 124623 h 634380"/>
                  <a:gd name="connsiteX195" fmla="*/ 3273900 w 3573461"/>
                  <a:gd name="connsiteY195" fmla="*/ 119895 h 634380"/>
                  <a:gd name="connsiteX196" fmla="*/ 3301341 w 3573461"/>
                  <a:gd name="connsiteY196" fmla="*/ 139320 h 634380"/>
                  <a:gd name="connsiteX197" fmla="*/ 3271046 w 3573461"/>
                  <a:gd name="connsiteY197" fmla="*/ 151220 h 634380"/>
                  <a:gd name="connsiteX198" fmla="*/ 3243606 w 3573461"/>
                  <a:gd name="connsiteY198" fmla="*/ 131795 h 634380"/>
                  <a:gd name="connsiteX199" fmla="*/ 3273900 w 3573461"/>
                  <a:gd name="connsiteY199" fmla="*/ 119895 h 634380"/>
                  <a:gd name="connsiteX200" fmla="*/ 1196074 w 3573461"/>
                  <a:gd name="connsiteY200" fmla="*/ 119895 h 634380"/>
                  <a:gd name="connsiteX201" fmla="*/ 1223515 w 3573461"/>
                  <a:gd name="connsiteY201" fmla="*/ 139320 h 634380"/>
                  <a:gd name="connsiteX202" fmla="*/ 1193220 w 3573461"/>
                  <a:gd name="connsiteY202" fmla="*/ 151220 h 634380"/>
                  <a:gd name="connsiteX203" fmla="*/ 1165779 w 3573461"/>
                  <a:gd name="connsiteY203" fmla="*/ 131795 h 634380"/>
                  <a:gd name="connsiteX204" fmla="*/ 1196074 w 3573461"/>
                  <a:gd name="connsiteY204" fmla="*/ 119895 h 634380"/>
                  <a:gd name="connsiteX205" fmla="*/ 2313276 w 3573461"/>
                  <a:gd name="connsiteY205" fmla="*/ 84542 h 634380"/>
                  <a:gd name="connsiteX206" fmla="*/ 2329871 w 3573461"/>
                  <a:gd name="connsiteY206" fmla="*/ 97530 h 634380"/>
                  <a:gd name="connsiteX207" fmla="*/ 2339382 w 3573461"/>
                  <a:gd name="connsiteY207" fmla="*/ 132541 h 634380"/>
                  <a:gd name="connsiteX208" fmla="*/ 2310131 w 3573461"/>
                  <a:gd name="connsiteY208" fmla="*/ 121067 h 634380"/>
                  <a:gd name="connsiteX209" fmla="*/ 2300620 w 3573461"/>
                  <a:gd name="connsiteY209" fmla="*/ 86056 h 634380"/>
                  <a:gd name="connsiteX210" fmla="*/ 2313276 w 3573461"/>
                  <a:gd name="connsiteY210" fmla="*/ 84542 h 634380"/>
                  <a:gd name="connsiteX211" fmla="*/ 1464540 w 3573461"/>
                  <a:gd name="connsiteY211" fmla="*/ 52929 h 634380"/>
                  <a:gd name="connsiteX212" fmla="*/ 1476564 w 3573461"/>
                  <a:gd name="connsiteY212" fmla="*/ 57491 h 634380"/>
                  <a:gd name="connsiteX213" fmla="*/ 1458003 w 3573461"/>
                  <a:gd name="connsiteY213" fmla="*/ 88498 h 634380"/>
                  <a:gd name="connsiteX214" fmla="*/ 1426268 w 3573461"/>
                  <a:gd name="connsiteY214" fmla="*/ 92216 h 634380"/>
                  <a:gd name="connsiteX215" fmla="*/ 1444829 w 3573461"/>
                  <a:gd name="connsiteY215" fmla="*/ 61210 h 634380"/>
                  <a:gd name="connsiteX216" fmla="*/ 1464540 w 3573461"/>
                  <a:gd name="connsiteY216" fmla="*/ 52929 h 634380"/>
                  <a:gd name="connsiteX217" fmla="*/ 1037664 w 3573461"/>
                  <a:gd name="connsiteY217" fmla="*/ 45785 h 634380"/>
                  <a:gd name="connsiteX218" fmla="*/ 1031570 w 3573461"/>
                  <a:gd name="connsiteY218" fmla="*/ 54294 h 634380"/>
                  <a:gd name="connsiteX219" fmla="*/ 1000682 w 3573461"/>
                  <a:gd name="connsiteY219" fmla="*/ 63763 h 634380"/>
                  <a:gd name="connsiteX220" fmla="*/ 1001408 w 3573461"/>
                  <a:gd name="connsiteY220" fmla="*/ 50031 h 634380"/>
                  <a:gd name="connsiteX221" fmla="*/ 1022581 w 3573461"/>
                  <a:gd name="connsiteY221" fmla="*/ 47143 h 634380"/>
                  <a:gd name="connsiteX222" fmla="*/ 2578800 w 3573461"/>
                  <a:gd name="connsiteY222" fmla="*/ 33030 h 634380"/>
                  <a:gd name="connsiteX223" fmla="*/ 2605462 w 3573461"/>
                  <a:gd name="connsiteY223" fmla="*/ 53946 h 634380"/>
                  <a:gd name="connsiteX224" fmla="*/ 2574740 w 3573461"/>
                  <a:gd name="connsiteY224" fmla="*/ 64162 h 634380"/>
                  <a:gd name="connsiteX225" fmla="*/ 2548080 w 3573461"/>
                  <a:gd name="connsiteY225" fmla="*/ 43246 h 634380"/>
                  <a:gd name="connsiteX226" fmla="*/ 2578800 w 3573461"/>
                  <a:gd name="connsiteY226" fmla="*/ 33030 h 634380"/>
                  <a:gd name="connsiteX227" fmla="*/ 1641801 w 3573461"/>
                  <a:gd name="connsiteY227" fmla="*/ 657 h 634380"/>
                  <a:gd name="connsiteX228" fmla="*/ 1637088 w 3573461"/>
                  <a:gd name="connsiteY228" fmla="*/ 4261 h 634380"/>
                  <a:gd name="connsiteX229" fmla="*/ 1616255 w 3573461"/>
                  <a:gd name="connsiteY229" fmla="*/ 2363 h 634380"/>
                  <a:gd name="connsiteX230" fmla="*/ 1615886 w 3573461"/>
                  <a:gd name="connsiteY230" fmla="*/ 2151 h 634380"/>
                  <a:gd name="connsiteX231" fmla="*/ 2148692 w 3573461"/>
                  <a:gd name="connsiteY231" fmla="*/ 1 h 634380"/>
                  <a:gd name="connsiteX232" fmla="*/ 2177711 w 3573461"/>
                  <a:gd name="connsiteY232" fmla="*/ 15805 h 634380"/>
                  <a:gd name="connsiteX233" fmla="*/ 2148654 w 3573461"/>
                  <a:gd name="connsiteY233" fmla="*/ 31510 h 634380"/>
                  <a:gd name="connsiteX234" fmla="*/ 2119634 w 3573461"/>
                  <a:gd name="connsiteY234" fmla="*/ 15705 h 634380"/>
                  <a:gd name="connsiteX235" fmla="*/ 2148692 w 3573461"/>
                  <a:gd name="connsiteY235" fmla="*/ 1 h 6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</a:cxnLst>
                <a:rect l="l" t="t" r="r" b="b"/>
                <a:pathLst>
                  <a:path w="3573461" h="634380">
                    <a:moveTo>
                      <a:pt x="170037" y="623176"/>
                    </a:moveTo>
                    <a:cubicBezTo>
                      <a:pt x="178009" y="624215"/>
                      <a:pt x="185066" y="626908"/>
                      <a:pt x="190032" y="630424"/>
                    </a:cubicBezTo>
                    <a:lnTo>
                      <a:pt x="192451" y="634380"/>
                    </a:lnTo>
                    <a:lnTo>
                      <a:pt x="154275" y="624635"/>
                    </a:lnTo>
                    <a:close/>
                    <a:moveTo>
                      <a:pt x="778082" y="581738"/>
                    </a:moveTo>
                    <a:cubicBezTo>
                      <a:pt x="783825" y="581065"/>
                      <a:pt x="788287" y="582533"/>
                      <a:pt x="790106" y="586301"/>
                    </a:cubicBezTo>
                    <a:cubicBezTo>
                      <a:pt x="793743" y="593835"/>
                      <a:pt x="785433" y="607718"/>
                      <a:pt x="771545" y="617307"/>
                    </a:cubicBezTo>
                    <a:cubicBezTo>
                      <a:pt x="757656" y="626896"/>
                      <a:pt x="743447" y="628561"/>
                      <a:pt x="739809" y="621026"/>
                    </a:cubicBezTo>
                    <a:cubicBezTo>
                      <a:pt x="736171" y="613491"/>
                      <a:pt x="744481" y="599608"/>
                      <a:pt x="758370" y="590019"/>
                    </a:cubicBezTo>
                    <a:cubicBezTo>
                      <a:pt x="765315" y="585225"/>
                      <a:pt x="772339" y="582411"/>
                      <a:pt x="778082" y="581738"/>
                    </a:cubicBezTo>
                    <a:close/>
                    <a:moveTo>
                      <a:pt x="1088319" y="581709"/>
                    </a:moveTo>
                    <a:cubicBezTo>
                      <a:pt x="1094089" y="581635"/>
                      <a:pt x="1098427" y="583560"/>
                      <a:pt x="1099965" y="587502"/>
                    </a:cubicBezTo>
                    <a:cubicBezTo>
                      <a:pt x="1101504" y="591445"/>
                      <a:pt x="1099952" y="596658"/>
                      <a:pt x="1096198" y="601899"/>
                    </a:cubicBezTo>
                    <a:lnTo>
                      <a:pt x="1080422" y="615434"/>
                    </a:lnTo>
                    <a:lnTo>
                      <a:pt x="1052989" y="618689"/>
                    </a:lnTo>
                    <a:lnTo>
                      <a:pt x="1051319" y="618852"/>
                    </a:lnTo>
                    <a:lnTo>
                      <a:pt x="1047337" y="616871"/>
                    </a:lnTo>
                    <a:cubicBezTo>
                      <a:pt x="1044260" y="608987"/>
                      <a:pt x="1053546" y="596021"/>
                      <a:pt x="1068080" y="587911"/>
                    </a:cubicBezTo>
                    <a:cubicBezTo>
                      <a:pt x="1075347" y="583855"/>
                      <a:pt x="1082548" y="581783"/>
                      <a:pt x="1088319" y="581709"/>
                    </a:cubicBezTo>
                    <a:close/>
                    <a:moveTo>
                      <a:pt x="438503" y="556208"/>
                    </a:moveTo>
                    <a:cubicBezTo>
                      <a:pt x="444246" y="555535"/>
                      <a:pt x="448708" y="557003"/>
                      <a:pt x="450527" y="560771"/>
                    </a:cubicBezTo>
                    <a:cubicBezTo>
                      <a:pt x="454164" y="568306"/>
                      <a:pt x="445854" y="582188"/>
                      <a:pt x="431966" y="591777"/>
                    </a:cubicBezTo>
                    <a:cubicBezTo>
                      <a:pt x="418077" y="601367"/>
                      <a:pt x="403868" y="603031"/>
                      <a:pt x="400230" y="595496"/>
                    </a:cubicBezTo>
                    <a:cubicBezTo>
                      <a:pt x="396592" y="587961"/>
                      <a:pt x="404902" y="574079"/>
                      <a:pt x="418791" y="564490"/>
                    </a:cubicBezTo>
                    <a:cubicBezTo>
                      <a:pt x="425736" y="559695"/>
                      <a:pt x="432760" y="556882"/>
                      <a:pt x="438503" y="556208"/>
                    </a:cubicBezTo>
                    <a:close/>
                    <a:moveTo>
                      <a:pt x="1652576" y="530203"/>
                    </a:moveTo>
                    <a:cubicBezTo>
                      <a:pt x="1658269" y="529074"/>
                      <a:pt x="1665664" y="529618"/>
                      <a:pt x="1673409" y="532101"/>
                    </a:cubicBezTo>
                    <a:cubicBezTo>
                      <a:pt x="1681155" y="534582"/>
                      <a:pt x="1687785" y="538532"/>
                      <a:pt x="1692244" y="542913"/>
                    </a:cubicBezTo>
                    <a:lnTo>
                      <a:pt x="1693917" y="546773"/>
                    </a:lnTo>
                    <a:lnTo>
                      <a:pt x="1663057" y="548771"/>
                    </a:lnTo>
                    <a:lnTo>
                      <a:pt x="1647232" y="550517"/>
                    </a:lnTo>
                    <a:lnTo>
                      <a:pt x="1641949" y="538330"/>
                    </a:lnTo>
                    <a:cubicBezTo>
                      <a:pt x="1642892" y="534128"/>
                      <a:pt x="1646883" y="531330"/>
                      <a:pt x="1652576" y="530203"/>
                    </a:cubicBezTo>
                    <a:close/>
                    <a:moveTo>
                      <a:pt x="2085280" y="521229"/>
                    </a:moveTo>
                    <a:cubicBezTo>
                      <a:pt x="2090870" y="519516"/>
                      <a:pt x="2095466" y="520152"/>
                      <a:pt x="2097744" y="523544"/>
                    </a:cubicBezTo>
                    <a:lnTo>
                      <a:pt x="2097179" y="534241"/>
                    </a:lnTo>
                    <a:lnTo>
                      <a:pt x="2066250" y="533857"/>
                    </a:lnTo>
                    <a:lnTo>
                      <a:pt x="2066856" y="533011"/>
                    </a:lnTo>
                    <a:cubicBezTo>
                      <a:pt x="2073107" y="527006"/>
                      <a:pt x="2079690" y="522942"/>
                      <a:pt x="2085280" y="521229"/>
                    </a:cubicBezTo>
                    <a:close/>
                    <a:moveTo>
                      <a:pt x="7453" y="521229"/>
                    </a:moveTo>
                    <a:cubicBezTo>
                      <a:pt x="13043" y="519516"/>
                      <a:pt x="17639" y="520152"/>
                      <a:pt x="19918" y="523544"/>
                    </a:cubicBezTo>
                    <a:cubicBezTo>
                      <a:pt x="22197" y="526935"/>
                      <a:pt x="21726" y="532440"/>
                      <a:pt x="19123" y="538598"/>
                    </a:cubicBezTo>
                    <a:lnTo>
                      <a:pt x="14889" y="544511"/>
                    </a:lnTo>
                    <a:lnTo>
                      <a:pt x="3087" y="533344"/>
                    </a:lnTo>
                    <a:lnTo>
                      <a:pt x="0" y="525995"/>
                    </a:lnTo>
                    <a:close/>
                    <a:moveTo>
                      <a:pt x="2657939" y="468844"/>
                    </a:moveTo>
                    <a:cubicBezTo>
                      <a:pt x="2663693" y="469368"/>
                      <a:pt x="2670766" y="472000"/>
                      <a:pt x="2677795" y="476615"/>
                    </a:cubicBezTo>
                    <a:cubicBezTo>
                      <a:pt x="2691854" y="485844"/>
                      <a:pt x="2700412" y="499508"/>
                      <a:pt x="2696912" y="507135"/>
                    </a:cubicBezTo>
                    <a:cubicBezTo>
                      <a:pt x="2693410" y="514762"/>
                      <a:pt x="2679175" y="513465"/>
                      <a:pt x="2665116" y="504236"/>
                    </a:cubicBezTo>
                    <a:cubicBezTo>
                      <a:pt x="2651058" y="495007"/>
                      <a:pt x="2642500" y="481341"/>
                      <a:pt x="2646001" y="473715"/>
                    </a:cubicBezTo>
                    <a:cubicBezTo>
                      <a:pt x="2647751" y="469902"/>
                      <a:pt x="2652185" y="468319"/>
                      <a:pt x="2657939" y="468844"/>
                    </a:cubicBezTo>
                    <a:close/>
                    <a:moveTo>
                      <a:pt x="580113" y="468844"/>
                    </a:moveTo>
                    <a:cubicBezTo>
                      <a:pt x="585867" y="469368"/>
                      <a:pt x="592940" y="472000"/>
                      <a:pt x="599969" y="476615"/>
                    </a:cubicBezTo>
                    <a:cubicBezTo>
                      <a:pt x="614028" y="485844"/>
                      <a:pt x="622585" y="499508"/>
                      <a:pt x="619084" y="507135"/>
                    </a:cubicBezTo>
                    <a:cubicBezTo>
                      <a:pt x="615583" y="514762"/>
                      <a:pt x="601348" y="513465"/>
                      <a:pt x="587290" y="504236"/>
                    </a:cubicBezTo>
                    <a:cubicBezTo>
                      <a:pt x="573230" y="495007"/>
                      <a:pt x="564672" y="481341"/>
                      <a:pt x="568173" y="473715"/>
                    </a:cubicBezTo>
                    <a:cubicBezTo>
                      <a:pt x="569924" y="469902"/>
                      <a:pt x="574358" y="468319"/>
                      <a:pt x="580113" y="468844"/>
                    </a:cubicBezTo>
                    <a:close/>
                    <a:moveTo>
                      <a:pt x="3017188" y="428007"/>
                    </a:moveTo>
                    <a:cubicBezTo>
                      <a:pt x="3022901" y="428988"/>
                      <a:pt x="3026942" y="431684"/>
                      <a:pt x="3027959" y="435860"/>
                    </a:cubicBezTo>
                    <a:cubicBezTo>
                      <a:pt x="3029993" y="444213"/>
                      <a:pt x="3019160" y="455333"/>
                      <a:pt x="3003762" y="460695"/>
                    </a:cubicBezTo>
                    <a:cubicBezTo>
                      <a:pt x="2988364" y="466057"/>
                      <a:pt x="2974232" y="463631"/>
                      <a:pt x="2972198" y="455277"/>
                    </a:cubicBezTo>
                    <a:cubicBezTo>
                      <a:pt x="2970164" y="446924"/>
                      <a:pt x="2980998" y="435804"/>
                      <a:pt x="2996395" y="430442"/>
                    </a:cubicBezTo>
                    <a:cubicBezTo>
                      <a:pt x="3004094" y="427761"/>
                      <a:pt x="3011478" y="427027"/>
                      <a:pt x="3017188" y="428007"/>
                    </a:cubicBezTo>
                    <a:close/>
                    <a:moveTo>
                      <a:pt x="939362" y="428007"/>
                    </a:moveTo>
                    <a:cubicBezTo>
                      <a:pt x="945074" y="428988"/>
                      <a:pt x="949116" y="431684"/>
                      <a:pt x="950133" y="435860"/>
                    </a:cubicBezTo>
                    <a:cubicBezTo>
                      <a:pt x="952167" y="444213"/>
                      <a:pt x="941334" y="455333"/>
                      <a:pt x="925936" y="460695"/>
                    </a:cubicBezTo>
                    <a:cubicBezTo>
                      <a:pt x="910538" y="466057"/>
                      <a:pt x="896406" y="463631"/>
                      <a:pt x="894372" y="455277"/>
                    </a:cubicBezTo>
                    <a:cubicBezTo>
                      <a:pt x="892338" y="446924"/>
                      <a:pt x="903171" y="435804"/>
                      <a:pt x="918569" y="430442"/>
                    </a:cubicBezTo>
                    <a:cubicBezTo>
                      <a:pt x="926268" y="427761"/>
                      <a:pt x="933650" y="427027"/>
                      <a:pt x="939362" y="428007"/>
                    </a:cubicBezTo>
                    <a:close/>
                    <a:moveTo>
                      <a:pt x="3376188" y="423643"/>
                    </a:moveTo>
                    <a:cubicBezTo>
                      <a:pt x="3381931" y="422971"/>
                      <a:pt x="3386393" y="424438"/>
                      <a:pt x="3388211" y="428206"/>
                    </a:cubicBezTo>
                    <a:cubicBezTo>
                      <a:pt x="3391850" y="435741"/>
                      <a:pt x="3383540" y="449623"/>
                      <a:pt x="3369650" y="459212"/>
                    </a:cubicBezTo>
                    <a:cubicBezTo>
                      <a:pt x="3355762" y="468802"/>
                      <a:pt x="3341554" y="470466"/>
                      <a:pt x="3337915" y="462931"/>
                    </a:cubicBezTo>
                    <a:cubicBezTo>
                      <a:pt x="3334278" y="455396"/>
                      <a:pt x="3342587" y="441514"/>
                      <a:pt x="3356476" y="431925"/>
                    </a:cubicBezTo>
                    <a:cubicBezTo>
                      <a:pt x="3363421" y="427130"/>
                      <a:pt x="3370445" y="424317"/>
                      <a:pt x="3376188" y="423643"/>
                    </a:cubicBezTo>
                    <a:close/>
                    <a:moveTo>
                      <a:pt x="1298362" y="423643"/>
                    </a:moveTo>
                    <a:cubicBezTo>
                      <a:pt x="1304104" y="422971"/>
                      <a:pt x="1308566" y="424438"/>
                      <a:pt x="1310385" y="428206"/>
                    </a:cubicBezTo>
                    <a:cubicBezTo>
                      <a:pt x="1314023" y="435741"/>
                      <a:pt x="1305713" y="449623"/>
                      <a:pt x="1291824" y="459212"/>
                    </a:cubicBezTo>
                    <a:cubicBezTo>
                      <a:pt x="1277935" y="468802"/>
                      <a:pt x="1263727" y="470466"/>
                      <a:pt x="1260089" y="462931"/>
                    </a:cubicBezTo>
                    <a:cubicBezTo>
                      <a:pt x="1256451" y="455396"/>
                      <a:pt x="1264761" y="441514"/>
                      <a:pt x="1278650" y="431925"/>
                    </a:cubicBezTo>
                    <a:cubicBezTo>
                      <a:pt x="1285594" y="427130"/>
                      <a:pt x="1292619" y="424317"/>
                      <a:pt x="1298362" y="423643"/>
                    </a:cubicBezTo>
                    <a:close/>
                    <a:moveTo>
                      <a:pt x="2288722" y="373108"/>
                    </a:moveTo>
                    <a:cubicBezTo>
                      <a:pt x="2304569" y="376063"/>
                      <a:pt x="2316505" y="385428"/>
                      <a:pt x="2315384" y="394024"/>
                    </a:cubicBezTo>
                    <a:cubicBezTo>
                      <a:pt x="2314264" y="402621"/>
                      <a:pt x="2300509" y="407196"/>
                      <a:pt x="2284662" y="404241"/>
                    </a:cubicBezTo>
                    <a:cubicBezTo>
                      <a:pt x="2268816" y="401286"/>
                      <a:pt x="2256879" y="391921"/>
                      <a:pt x="2258001" y="383325"/>
                    </a:cubicBezTo>
                    <a:cubicBezTo>
                      <a:pt x="2259122" y="374728"/>
                      <a:pt x="2272876" y="370153"/>
                      <a:pt x="2288722" y="373108"/>
                    </a:cubicBezTo>
                    <a:close/>
                    <a:moveTo>
                      <a:pt x="1925738" y="373108"/>
                    </a:moveTo>
                    <a:cubicBezTo>
                      <a:pt x="1941585" y="376063"/>
                      <a:pt x="1953521" y="385428"/>
                      <a:pt x="1952401" y="394024"/>
                    </a:cubicBezTo>
                    <a:cubicBezTo>
                      <a:pt x="1951280" y="402621"/>
                      <a:pt x="1937526" y="407196"/>
                      <a:pt x="1921679" y="404241"/>
                    </a:cubicBezTo>
                    <a:cubicBezTo>
                      <a:pt x="1905833" y="401286"/>
                      <a:pt x="1893896" y="391921"/>
                      <a:pt x="1895018" y="383325"/>
                    </a:cubicBezTo>
                    <a:cubicBezTo>
                      <a:pt x="1896138" y="374728"/>
                      <a:pt x="1909893" y="370153"/>
                      <a:pt x="1925738" y="373108"/>
                    </a:cubicBezTo>
                    <a:close/>
                    <a:moveTo>
                      <a:pt x="210896" y="373108"/>
                    </a:moveTo>
                    <a:cubicBezTo>
                      <a:pt x="226741" y="376063"/>
                      <a:pt x="238678" y="385428"/>
                      <a:pt x="237558" y="394024"/>
                    </a:cubicBezTo>
                    <a:cubicBezTo>
                      <a:pt x="236436" y="402621"/>
                      <a:pt x="222682" y="407196"/>
                      <a:pt x="206836" y="404241"/>
                    </a:cubicBezTo>
                    <a:cubicBezTo>
                      <a:pt x="190990" y="401286"/>
                      <a:pt x="179053" y="391921"/>
                      <a:pt x="180174" y="383325"/>
                    </a:cubicBezTo>
                    <a:cubicBezTo>
                      <a:pt x="181295" y="374728"/>
                      <a:pt x="195049" y="370153"/>
                      <a:pt x="210896" y="373108"/>
                    </a:cubicBezTo>
                    <a:close/>
                    <a:moveTo>
                      <a:pt x="2814884" y="353608"/>
                    </a:moveTo>
                    <a:cubicBezTo>
                      <a:pt x="2820596" y="354589"/>
                      <a:pt x="2824638" y="357285"/>
                      <a:pt x="2825654" y="361461"/>
                    </a:cubicBezTo>
                    <a:cubicBezTo>
                      <a:pt x="2827689" y="369814"/>
                      <a:pt x="2816856" y="380934"/>
                      <a:pt x="2801458" y="386296"/>
                    </a:cubicBezTo>
                    <a:cubicBezTo>
                      <a:pt x="2786060" y="391657"/>
                      <a:pt x="2771928" y="389232"/>
                      <a:pt x="2769894" y="380878"/>
                    </a:cubicBezTo>
                    <a:cubicBezTo>
                      <a:pt x="2767860" y="372525"/>
                      <a:pt x="2778693" y="361405"/>
                      <a:pt x="2794091" y="356043"/>
                    </a:cubicBezTo>
                    <a:cubicBezTo>
                      <a:pt x="2801790" y="353362"/>
                      <a:pt x="2809172" y="352629"/>
                      <a:pt x="2814884" y="353608"/>
                    </a:cubicBezTo>
                    <a:close/>
                    <a:moveTo>
                      <a:pt x="737058" y="353608"/>
                    </a:moveTo>
                    <a:cubicBezTo>
                      <a:pt x="742770" y="354589"/>
                      <a:pt x="746811" y="357285"/>
                      <a:pt x="747828" y="361461"/>
                    </a:cubicBezTo>
                    <a:cubicBezTo>
                      <a:pt x="749862" y="369814"/>
                      <a:pt x="739029" y="380934"/>
                      <a:pt x="723631" y="386296"/>
                    </a:cubicBezTo>
                    <a:cubicBezTo>
                      <a:pt x="708233" y="391657"/>
                      <a:pt x="694102" y="389232"/>
                      <a:pt x="692067" y="380878"/>
                    </a:cubicBezTo>
                    <a:cubicBezTo>
                      <a:pt x="690033" y="372525"/>
                      <a:pt x="700866" y="361405"/>
                      <a:pt x="716264" y="356043"/>
                    </a:cubicBezTo>
                    <a:cubicBezTo>
                      <a:pt x="723964" y="353362"/>
                      <a:pt x="731346" y="352629"/>
                      <a:pt x="737058" y="353608"/>
                    </a:cubicBezTo>
                    <a:close/>
                    <a:moveTo>
                      <a:pt x="1665646" y="321557"/>
                    </a:moveTo>
                    <a:cubicBezTo>
                      <a:pt x="1671339" y="320428"/>
                      <a:pt x="1678733" y="320972"/>
                      <a:pt x="1686479" y="323454"/>
                    </a:cubicBezTo>
                    <a:cubicBezTo>
                      <a:pt x="1701969" y="328417"/>
                      <a:pt x="1713000" y="339255"/>
                      <a:pt x="1711117" y="347660"/>
                    </a:cubicBezTo>
                    <a:cubicBezTo>
                      <a:pt x="1709234" y="356064"/>
                      <a:pt x="1695149" y="358853"/>
                      <a:pt x="1679659" y="353889"/>
                    </a:cubicBezTo>
                    <a:cubicBezTo>
                      <a:pt x="1664168" y="348925"/>
                      <a:pt x="1653136" y="338088"/>
                      <a:pt x="1655019" y="329684"/>
                    </a:cubicBezTo>
                    <a:cubicBezTo>
                      <a:pt x="1655960" y="325482"/>
                      <a:pt x="1659953" y="322684"/>
                      <a:pt x="1665646" y="321557"/>
                    </a:cubicBezTo>
                    <a:close/>
                    <a:moveTo>
                      <a:pt x="3201584" y="314769"/>
                    </a:moveTo>
                    <a:cubicBezTo>
                      <a:pt x="3207296" y="315750"/>
                      <a:pt x="3211338" y="318446"/>
                      <a:pt x="3212354" y="322622"/>
                    </a:cubicBezTo>
                    <a:cubicBezTo>
                      <a:pt x="3214389" y="330975"/>
                      <a:pt x="3203556" y="342096"/>
                      <a:pt x="3188158" y="347457"/>
                    </a:cubicBezTo>
                    <a:cubicBezTo>
                      <a:pt x="3172760" y="352818"/>
                      <a:pt x="3158628" y="350393"/>
                      <a:pt x="3156594" y="342039"/>
                    </a:cubicBezTo>
                    <a:cubicBezTo>
                      <a:pt x="3154560" y="333686"/>
                      <a:pt x="3165393" y="322566"/>
                      <a:pt x="3180791" y="317204"/>
                    </a:cubicBezTo>
                    <a:cubicBezTo>
                      <a:pt x="3188490" y="314523"/>
                      <a:pt x="3195872" y="313790"/>
                      <a:pt x="3201584" y="314769"/>
                    </a:cubicBezTo>
                    <a:close/>
                    <a:moveTo>
                      <a:pt x="1123758" y="314769"/>
                    </a:moveTo>
                    <a:cubicBezTo>
                      <a:pt x="1129469" y="315750"/>
                      <a:pt x="1133511" y="318446"/>
                      <a:pt x="1134528" y="322622"/>
                    </a:cubicBezTo>
                    <a:cubicBezTo>
                      <a:pt x="1136562" y="330975"/>
                      <a:pt x="1125729" y="342096"/>
                      <a:pt x="1110331" y="347457"/>
                    </a:cubicBezTo>
                    <a:cubicBezTo>
                      <a:pt x="1094933" y="352818"/>
                      <a:pt x="1080802" y="350393"/>
                      <a:pt x="1078767" y="342039"/>
                    </a:cubicBezTo>
                    <a:cubicBezTo>
                      <a:pt x="1076733" y="333686"/>
                      <a:pt x="1087566" y="322566"/>
                      <a:pt x="1102964" y="317204"/>
                    </a:cubicBezTo>
                    <a:cubicBezTo>
                      <a:pt x="1110664" y="314523"/>
                      <a:pt x="1118046" y="313790"/>
                      <a:pt x="1123758" y="314769"/>
                    </a:cubicBezTo>
                    <a:close/>
                    <a:moveTo>
                      <a:pt x="3560584" y="310406"/>
                    </a:moveTo>
                    <a:cubicBezTo>
                      <a:pt x="3566326" y="309732"/>
                      <a:pt x="3570788" y="311201"/>
                      <a:pt x="3572607" y="314968"/>
                    </a:cubicBezTo>
                    <a:cubicBezTo>
                      <a:pt x="3576245" y="322503"/>
                      <a:pt x="3567936" y="336385"/>
                      <a:pt x="3554046" y="345975"/>
                    </a:cubicBezTo>
                    <a:cubicBezTo>
                      <a:pt x="3540157" y="355564"/>
                      <a:pt x="3525949" y="357228"/>
                      <a:pt x="3522311" y="349693"/>
                    </a:cubicBezTo>
                    <a:cubicBezTo>
                      <a:pt x="3518673" y="342158"/>
                      <a:pt x="3526983" y="328276"/>
                      <a:pt x="3540872" y="318687"/>
                    </a:cubicBezTo>
                    <a:cubicBezTo>
                      <a:pt x="3547816" y="313892"/>
                      <a:pt x="3554841" y="311079"/>
                      <a:pt x="3560584" y="310406"/>
                    </a:cubicBezTo>
                    <a:close/>
                    <a:moveTo>
                      <a:pt x="1482757" y="310406"/>
                    </a:moveTo>
                    <a:cubicBezTo>
                      <a:pt x="1488500" y="309732"/>
                      <a:pt x="1492962" y="311201"/>
                      <a:pt x="1494781" y="314968"/>
                    </a:cubicBezTo>
                    <a:cubicBezTo>
                      <a:pt x="1498418" y="322503"/>
                      <a:pt x="1490108" y="336385"/>
                      <a:pt x="1476220" y="345975"/>
                    </a:cubicBezTo>
                    <a:cubicBezTo>
                      <a:pt x="1462330" y="355564"/>
                      <a:pt x="1448122" y="357228"/>
                      <a:pt x="1444484" y="349693"/>
                    </a:cubicBezTo>
                    <a:cubicBezTo>
                      <a:pt x="1440846" y="342158"/>
                      <a:pt x="1449155" y="328276"/>
                      <a:pt x="1463045" y="318687"/>
                    </a:cubicBezTo>
                    <a:cubicBezTo>
                      <a:pt x="1469990" y="313892"/>
                      <a:pt x="1477014" y="311079"/>
                      <a:pt x="1482757" y="310406"/>
                    </a:cubicBezTo>
                    <a:close/>
                    <a:moveTo>
                      <a:pt x="2671008" y="260198"/>
                    </a:moveTo>
                    <a:cubicBezTo>
                      <a:pt x="2676762" y="260722"/>
                      <a:pt x="2683836" y="263355"/>
                      <a:pt x="2690864" y="267969"/>
                    </a:cubicBezTo>
                    <a:cubicBezTo>
                      <a:pt x="2704924" y="277197"/>
                      <a:pt x="2713482" y="290862"/>
                      <a:pt x="2709981" y="298489"/>
                    </a:cubicBezTo>
                    <a:cubicBezTo>
                      <a:pt x="2706480" y="306116"/>
                      <a:pt x="2692245" y="304819"/>
                      <a:pt x="2678186" y="295590"/>
                    </a:cubicBezTo>
                    <a:cubicBezTo>
                      <a:pt x="2664127" y="286361"/>
                      <a:pt x="2655569" y="272696"/>
                      <a:pt x="2659070" y="265069"/>
                    </a:cubicBezTo>
                    <a:cubicBezTo>
                      <a:pt x="2660820" y="261256"/>
                      <a:pt x="2665254" y="259673"/>
                      <a:pt x="2671008" y="260198"/>
                    </a:cubicBezTo>
                    <a:close/>
                    <a:moveTo>
                      <a:pt x="593182" y="260198"/>
                    </a:moveTo>
                    <a:cubicBezTo>
                      <a:pt x="598935" y="260722"/>
                      <a:pt x="606009" y="263355"/>
                      <a:pt x="613038" y="267969"/>
                    </a:cubicBezTo>
                    <a:cubicBezTo>
                      <a:pt x="627097" y="277197"/>
                      <a:pt x="635655" y="290862"/>
                      <a:pt x="632153" y="298489"/>
                    </a:cubicBezTo>
                    <a:cubicBezTo>
                      <a:pt x="628652" y="306116"/>
                      <a:pt x="614417" y="304819"/>
                      <a:pt x="600359" y="295590"/>
                    </a:cubicBezTo>
                    <a:cubicBezTo>
                      <a:pt x="586300" y="286361"/>
                      <a:pt x="577742" y="272696"/>
                      <a:pt x="581243" y="265069"/>
                    </a:cubicBezTo>
                    <a:cubicBezTo>
                      <a:pt x="582994" y="261256"/>
                      <a:pt x="587428" y="259673"/>
                      <a:pt x="593182" y="260198"/>
                    </a:cubicBezTo>
                    <a:close/>
                    <a:moveTo>
                      <a:pt x="2473118" y="259871"/>
                    </a:moveTo>
                    <a:cubicBezTo>
                      <a:pt x="2488964" y="262825"/>
                      <a:pt x="2500900" y="272190"/>
                      <a:pt x="2499780" y="280787"/>
                    </a:cubicBezTo>
                    <a:cubicBezTo>
                      <a:pt x="2498659" y="289383"/>
                      <a:pt x="2484904" y="293959"/>
                      <a:pt x="2469058" y="291003"/>
                    </a:cubicBezTo>
                    <a:cubicBezTo>
                      <a:pt x="2453212" y="288048"/>
                      <a:pt x="2441275" y="278684"/>
                      <a:pt x="2442396" y="270087"/>
                    </a:cubicBezTo>
                    <a:cubicBezTo>
                      <a:pt x="2443517" y="261490"/>
                      <a:pt x="2457272" y="256915"/>
                      <a:pt x="2473118" y="259871"/>
                    </a:cubicBezTo>
                    <a:close/>
                    <a:moveTo>
                      <a:pt x="2110134" y="259871"/>
                    </a:moveTo>
                    <a:cubicBezTo>
                      <a:pt x="2125981" y="262825"/>
                      <a:pt x="2137917" y="272190"/>
                      <a:pt x="2136796" y="280787"/>
                    </a:cubicBezTo>
                    <a:cubicBezTo>
                      <a:pt x="2135676" y="289383"/>
                      <a:pt x="2121921" y="293959"/>
                      <a:pt x="2106074" y="291003"/>
                    </a:cubicBezTo>
                    <a:cubicBezTo>
                      <a:pt x="2090228" y="288048"/>
                      <a:pt x="2078292" y="278684"/>
                      <a:pt x="2079413" y="270087"/>
                    </a:cubicBezTo>
                    <a:cubicBezTo>
                      <a:pt x="2080534" y="261490"/>
                      <a:pt x="2094288" y="256915"/>
                      <a:pt x="2110134" y="259871"/>
                    </a:cubicBezTo>
                    <a:close/>
                    <a:moveTo>
                      <a:pt x="395291" y="259871"/>
                    </a:moveTo>
                    <a:cubicBezTo>
                      <a:pt x="411137" y="262825"/>
                      <a:pt x="423074" y="272190"/>
                      <a:pt x="421953" y="280787"/>
                    </a:cubicBezTo>
                    <a:cubicBezTo>
                      <a:pt x="420832" y="289383"/>
                      <a:pt x="407077" y="293959"/>
                      <a:pt x="391231" y="291003"/>
                    </a:cubicBezTo>
                    <a:cubicBezTo>
                      <a:pt x="375386" y="288048"/>
                      <a:pt x="363449" y="278684"/>
                      <a:pt x="364569" y="270087"/>
                    </a:cubicBezTo>
                    <a:cubicBezTo>
                      <a:pt x="365691" y="261490"/>
                      <a:pt x="379444" y="256915"/>
                      <a:pt x="395291" y="259871"/>
                    </a:cubicBezTo>
                    <a:close/>
                    <a:moveTo>
                      <a:pt x="2999281" y="240370"/>
                    </a:moveTo>
                    <a:cubicBezTo>
                      <a:pt x="3004993" y="241351"/>
                      <a:pt x="3009035" y="244047"/>
                      <a:pt x="3010051" y="248223"/>
                    </a:cubicBezTo>
                    <a:cubicBezTo>
                      <a:pt x="3012086" y="256576"/>
                      <a:pt x="3001253" y="267697"/>
                      <a:pt x="2985854" y="273058"/>
                    </a:cubicBezTo>
                    <a:cubicBezTo>
                      <a:pt x="2970457" y="278419"/>
                      <a:pt x="2956324" y="275995"/>
                      <a:pt x="2954290" y="267640"/>
                    </a:cubicBezTo>
                    <a:cubicBezTo>
                      <a:pt x="2952256" y="259287"/>
                      <a:pt x="2963090" y="248167"/>
                      <a:pt x="2978487" y="242806"/>
                    </a:cubicBezTo>
                    <a:cubicBezTo>
                      <a:pt x="2986187" y="240124"/>
                      <a:pt x="2993568" y="239391"/>
                      <a:pt x="2999281" y="240370"/>
                    </a:cubicBezTo>
                    <a:close/>
                    <a:moveTo>
                      <a:pt x="921454" y="240370"/>
                    </a:moveTo>
                    <a:cubicBezTo>
                      <a:pt x="927167" y="241351"/>
                      <a:pt x="931207" y="244047"/>
                      <a:pt x="932225" y="248223"/>
                    </a:cubicBezTo>
                    <a:cubicBezTo>
                      <a:pt x="934259" y="256576"/>
                      <a:pt x="923425" y="267697"/>
                      <a:pt x="908028" y="273058"/>
                    </a:cubicBezTo>
                    <a:cubicBezTo>
                      <a:pt x="892629" y="278419"/>
                      <a:pt x="878498" y="275995"/>
                      <a:pt x="876464" y="267640"/>
                    </a:cubicBezTo>
                    <a:cubicBezTo>
                      <a:pt x="874430" y="259287"/>
                      <a:pt x="885262" y="248167"/>
                      <a:pt x="900661" y="242806"/>
                    </a:cubicBezTo>
                    <a:cubicBezTo>
                      <a:pt x="908360" y="240124"/>
                      <a:pt x="915742" y="239391"/>
                      <a:pt x="921454" y="240370"/>
                    </a:cubicBezTo>
                    <a:close/>
                    <a:moveTo>
                      <a:pt x="2907325" y="130962"/>
                    </a:moveTo>
                    <a:cubicBezTo>
                      <a:pt x="2913037" y="131943"/>
                      <a:pt x="2917079" y="134638"/>
                      <a:pt x="2918095" y="138815"/>
                    </a:cubicBezTo>
                    <a:cubicBezTo>
                      <a:pt x="2920130" y="147168"/>
                      <a:pt x="2909297" y="158288"/>
                      <a:pt x="2893898" y="163649"/>
                    </a:cubicBezTo>
                    <a:cubicBezTo>
                      <a:pt x="2878501" y="169011"/>
                      <a:pt x="2864368" y="166586"/>
                      <a:pt x="2862334" y="158231"/>
                    </a:cubicBezTo>
                    <a:cubicBezTo>
                      <a:pt x="2860300" y="149878"/>
                      <a:pt x="2871134" y="138758"/>
                      <a:pt x="2886531" y="133397"/>
                    </a:cubicBezTo>
                    <a:cubicBezTo>
                      <a:pt x="2894231" y="130715"/>
                      <a:pt x="2901614" y="129982"/>
                      <a:pt x="2907325" y="130962"/>
                    </a:cubicBezTo>
                    <a:close/>
                    <a:moveTo>
                      <a:pt x="829498" y="130962"/>
                    </a:moveTo>
                    <a:cubicBezTo>
                      <a:pt x="835211" y="131943"/>
                      <a:pt x="839251" y="134638"/>
                      <a:pt x="840269" y="138815"/>
                    </a:cubicBezTo>
                    <a:cubicBezTo>
                      <a:pt x="842303" y="147168"/>
                      <a:pt x="831469" y="158288"/>
                      <a:pt x="816072" y="163649"/>
                    </a:cubicBezTo>
                    <a:cubicBezTo>
                      <a:pt x="800673" y="169011"/>
                      <a:pt x="786542" y="166586"/>
                      <a:pt x="784508" y="158231"/>
                    </a:cubicBezTo>
                    <a:cubicBezTo>
                      <a:pt x="782474" y="149878"/>
                      <a:pt x="793306" y="138758"/>
                      <a:pt x="808705" y="133397"/>
                    </a:cubicBezTo>
                    <a:cubicBezTo>
                      <a:pt x="816404" y="130715"/>
                      <a:pt x="823786" y="129982"/>
                      <a:pt x="829498" y="130962"/>
                    </a:cubicBezTo>
                    <a:close/>
                    <a:moveTo>
                      <a:pt x="1777930" y="124623"/>
                    </a:moveTo>
                    <a:cubicBezTo>
                      <a:pt x="1783623" y="123495"/>
                      <a:pt x="1791017" y="124038"/>
                      <a:pt x="1798763" y="126521"/>
                    </a:cubicBezTo>
                    <a:cubicBezTo>
                      <a:pt x="1814253" y="131485"/>
                      <a:pt x="1825284" y="142322"/>
                      <a:pt x="1823401" y="150726"/>
                    </a:cubicBezTo>
                    <a:cubicBezTo>
                      <a:pt x="1821518" y="159130"/>
                      <a:pt x="1807434" y="161919"/>
                      <a:pt x="1791943" y="156956"/>
                    </a:cubicBezTo>
                    <a:cubicBezTo>
                      <a:pt x="1776452" y="151992"/>
                      <a:pt x="1765420" y="141155"/>
                      <a:pt x="1767303" y="132750"/>
                    </a:cubicBezTo>
                    <a:cubicBezTo>
                      <a:pt x="1768244" y="128548"/>
                      <a:pt x="1772237" y="125750"/>
                      <a:pt x="1777930" y="124623"/>
                    </a:cubicBezTo>
                    <a:close/>
                    <a:moveTo>
                      <a:pt x="3273900" y="119895"/>
                    </a:moveTo>
                    <a:cubicBezTo>
                      <a:pt x="3289844" y="121973"/>
                      <a:pt x="3302130" y="130671"/>
                      <a:pt x="3301341" y="139320"/>
                    </a:cubicBezTo>
                    <a:cubicBezTo>
                      <a:pt x="3300553" y="147969"/>
                      <a:pt x="3286989" y="153297"/>
                      <a:pt x="3271046" y="151220"/>
                    </a:cubicBezTo>
                    <a:cubicBezTo>
                      <a:pt x="3255103" y="149141"/>
                      <a:pt x="3242818" y="140444"/>
                      <a:pt x="3243606" y="131795"/>
                    </a:cubicBezTo>
                    <a:cubicBezTo>
                      <a:pt x="3244394" y="123146"/>
                      <a:pt x="3257957" y="117818"/>
                      <a:pt x="3273900" y="119895"/>
                    </a:cubicBezTo>
                    <a:close/>
                    <a:moveTo>
                      <a:pt x="1196074" y="119895"/>
                    </a:moveTo>
                    <a:cubicBezTo>
                      <a:pt x="1212018" y="121973"/>
                      <a:pt x="1224303" y="130671"/>
                      <a:pt x="1223515" y="139320"/>
                    </a:cubicBezTo>
                    <a:cubicBezTo>
                      <a:pt x="1222726" y="147969"/>
                      <a:pt x="1209163" y="153297"/>
                      <a:pt x="1193220" y="151220"/>
                    </a:cubicBezTo>
                    <a:cubicBezTo>
                      <a:pt x="1177276" y="149141"/>
                      <a:pt x="1164991" y="140444"/>
                      <a:pt x="1165779" y="131795"/>
                    </a:cubicBezTo>
                    <a:cubicBezTo>
                      <a:pt x="1166567" y="123146"/>
                      <a:pt x="1180131" y="117818"/>
                      <a:pt x="1196074" y="119895"/>
                    </a:cubicBezTo>
                    <a:close/>
                    <a:moveTo>
                      <a:pt x="2313276" y="84542"/>
                    </a:moveTo>
                    <a:cubicBezTo>
                      <a:pt x="2318569" y="86618"/>
                      <a:pt x="2324518" y="91112"/>
                      <a:pt x="2329871" y="97530"/>
                    </a:cubicBezTo>
                    <a:cubicBezTo>
                      <a:pt x="2340575" y="110368"/>
                      <a:pt x="2344834" y="126041"/>
                      <a:pt x="2339382" y="132541"/>
                    </a:cubicBezTo>
                    <a:cubicBezTo>
                      <a:pt x="2333931" y="139042"/>
                      <a:pt x="2320835" y="133905"/>
                      <a:pt x="2310131" y="121067"/>
                    </a:cubicBezTo>
                    <a:cubicBezTo>
                      <a:pt x="2299427" y="108231"/>
                      <a:pt x="2295169" y="92556"/>
                      <a:pt x="2300620" y="86056"/>
                    </a:cubicBezTo>
                    <a:cubicBezTo>
                      <a:pt x="2303346" y="82805"/>
                      <a:pt x="2307982" y="82466"/>
                      <a:pt x="2313276" y="84542"/>
                    </a:cubicBezTo>
                    <a:close/>
                    <a:moveTo>
                      <a:pt x="1464540" y="52929"/>
                    </a:moveTo>
                    <a:cubicBezTo>
                      <a:pt x="1470283" y="52255"/>
                      <a:pt x="1474744" y="53724"/>
                      <a:pt x="1476564" y="57491"/>
                    </a:cubicBezTo>
                    <a:cubicBezTo>
                      <a:pt x="1480201" y="65026"/>
                      <a:pt x="1471892" y="78908"/>
                      <a:pt x="1458003" y="88498"/>
                    </a:cubicBezTo>
                    <a:cubicBezTo>
                      <a:pt x="1444113" y="98087"/>
                      <a:pt x="1429905" y="99751"/>
                      <a:pt x="1426268" y="92216"/>
                    </a:cubicBezTo>
                    <a:cubicBezTo>
                      <a:pt x="1422629" y="84681"/>
                      <a:pt x="1430939" y="70799"/>
                      <a:pt x="1444829" y="61210"/>
                    </a:cubicBezTo>
                    <a:cubicBezTo>
                      <a:pt x="1451773" y="56415"/>
                      <a:pt x="1458798" y="53602"/>
                      <a:pt x="1464540" y="52929"/>
                    </a:cubicBezTo>
                    <a:close/>
                    <a:moveTo>
                      <a:pt x="1037664" y="45785"/>
                    </a:moveTo>
                    <a:lnTo>
                      <a:pt x="1031570" y="54294"/>
                    </a:lnTo>
                    <a:cubicBezTo>
                      <a:pt x="1019068" y="66307"/>
                      <a:pt x="1005238" y="70546"/>
                      <a:pt x="1000682" y="63763"/>
                    </a:cubicBezTo>
                    <a:lnTo>
                      <a:pt x="1001408" y="50031"/>
                    </a:lnTo>
                    <a:lnTo>
                      <a:pt x="1022581" y="47143"/>
                    </a:lnTo>
                    <a:close/>
                    <a:moveTo>
                      <a:pt x="2578800" y="33030"/>
                    </a:moveTo>
                    <a:cubicBezTo>
                      <a:pt x="2594647" y="35984"/>
                      <a:pt x="2606583" y="45349"/>
                      <a:pt x="2605462" y="53946"/>
                    </a:cubicBezTo>
                    <a:cubicBezTo>
                      <a:pt x="2604342" y="62542"/>
                      <a:pt x="2590587" y="67117"/>
                      <a:pt x="2574740" y="64162"/>
                    </a:cubicBezTo>
                    <a:cubicBezTo>
                      <a:pt x="2558895" y="61207"/>
                      <a:pt x="2546958" y="51842"/>
                      <a:pt x="2548080" y="43246"/>
                    </a:cubicBezTo>
                    <a:cubicBezTo>
                      <a:pt x="2549200" y="34649"/>
                      <a:pt x="2562955" y="30074"/>
                      <a:pt x="2578800" y="33030"/>
                    </a:cubicBezTo>
                    <a:close/>
                    <a:moveTo>
                      <a:pt x="1641801" y="657"/>
                    </a:moveTo>
                    <a:lnTo>
                      <a:pt x="1637088" y="4261"/>
                    </a:lnTo>
                    <a:cubicBezTo>
                      <a:pt x="1631395" y="5388"/>
                      <a:pt x="1624001" y="4845"/>
                      <a:pt x="1616255" y="2363"/>
                    </a:cubicBezTo>
                    <a:lnTo>
                      <a:pt x="1615886" y="2151"/>
                    </a:lnTo>
                    <a:close/>
                    <a:moveTo>
                      <a:pt x="2148692" y="1"/>
                    </a:moveTo>
                    <a:cubicBezTo>
                      <a:pt x="2164729" y="28"/>
                      <a:pt x="2177722" y="7105"/>
                      <a:pt x="2177711" y="15805"/>
                    </a:cubicBezTo>
                    <a:cubicBezTo>
                      <a:pt x="2177700" y="24506"/>
                      <a:pt x="2164692" y="31537"/>
                      <a:pt x="2148654" y="31510"/>
                    </a:cubicBezTo>
                    <a:cubicBezTo>
                      <a:pt x="2132616" y="31483"/>
                      <a:pt x="2119624" y="24406"/>
                      <a:pt x="2119634" y="15705"/>
                    </a:cubicBezTo>
                    <a:cubicBezTo>
                      <a:pt x="2119644" y="7005"/>
                      <a:pt x="2132654" y="-26"/>
                      <a:pt x="2148692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DD44AEB2-527C-445D-B786-DBE91EAC3A75}"/>
                  </a:ext>
                </a:extLst>
              </p:cNvPr>
              <p:cNvSpPr/>
              <p:nvPr/>
            </p:nvSpPr>
            <p:spPr>
              <a:xfrm>
                <a:off x="2299076" y="2709855"/>
                <a:ext cx="3631198" cy="360178"/>
              </a:xfrm>
              <a:custGeom>
                <a:avLst/>
                <a:gdLst>
                  <a:gd name="connsiteX0" fmla="*/ 2994210 w 5313986"/>
                  <a:gd name="connsiteY0" fmla="*/ 20 h 527093"/>
                  <a:gd name="connsiteX1" fmla="*/ 5298500 w 5313986"/>
                  <a:gd name="connsiteY1" fmla="*/ 395266 h 527093"/>
                  <a:gd name="connsiteX2" fmla="*/ 5313986 w 5313986"/>
                  <a:gd name="connsiteY2" fmla="*/ 410848 h 527093"/>
                  <a:gd name="connsiteX3" fmla="*/ 5310019 w 5313986"/>
                  <a:gd name="connsiteY3" fmla="*/ 409196 h 527093"/>
                  <a:gd name="connsiteX4" fmla="*/ 2820935 w 5313986"/>
                  <a:gd name="connsiteY4" fmla="*/ 172895 h 527093"/>
                  <a:gd name="connsiteX5" fmla="*/ 23779 w 5313986"/>
                  <a:gd name="connsiteY5" fmla="*/ 516451 h 527093"/>
                  <a:gd name="connsiteX6" fmla="*/ 0 w 5313986"/>
                  <a:gd name="connsiteY6" fmla="*/ 527093 h 527093"/>
                  <a:gd name="connsiteX7" fmla="*/ 10016 w 5313986"/>
                  <a:gd name="connsiteY7" fmla="*/ 512883 h 527093"/>
                  <a:gd name="connsiteX8" fmla="*/ 2815367 w 5313986"/>
                  <a:gd name="connsiteY8" fmla="*/ 1621 h 527093"/>
                  <a:gd name="connsiteX9" fmla="*/ 2994210 w 5313986"/>
                  <a:gd name="connsiteY9" fmla="*/ 20 h 52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3986" h="527093">
                    <a:moveTo>
                      <a:pt x="2994210" y="20"/>
                    </a:moveTo>
                    <a:cubicBezTo>
                      <a:pt x="3775387" y="1714"/>
                      <a:pt x="4972237" y="109845"/>
                      <a:pt x="5298500" y="395266"/>
                    </a:cubicBezTo>
                    <a:lnTo>
                      <a:pt x="5313986" y="410848"/>
                    </a:lnTo>
                    <a:lnTo>
                      <a:pt x="5310019" y="409196"/>
                    </a:lnTo>
                    <a:cubicBezTo>
                      <a:pt x="4841241" y="231901"/>
                      <a:pt x="3553834" y="154587"/>
                      <a:pt x="2820935" y="172895"/>
                    </a:cubicBezTo>
                    <a:cubicBezTo>
                      <a:pt x="2088037" y="191203"/>
                      <a:pt x="555207" y="301182"/>
                      <a:pt x="23779" y="516451"/>
                    </a:cubicBezTo>
                    <a:lnTo>
                      <a:pt x="0" y="527093"/>
                    </a:lnTo>
                    <a:lnTo>
                      <a:pt x="10016" y="512883"/>
                    </a:lnTo>
                    <a:cubicBezTo>
                      <a:pt x="347142" y="114691"/>
                      <a:pt x="2024157" y="18290"/>
                      <a:pt x="2815367" y="1621"/>
                    </a:cubicBezTo>
                    <a:cubicBezTo>
                      <a:pt x="2871882" y="430"/>
                      <a:pt x="2931716" y="-115"/>
                      <a:pt x="2994210" y="2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2B404EB0-C83D-4487-991D-810A7FB84C08}"/>
                  </a:ext>
                </a:extLst>
              </p:cNvPr>
              <p:cNvSpPr/>
              <p:nvPr/>
            </p:nvSpPr>
            <p:spPr>
              <a:xfrm>
                <a:off x="2311261" y="3147031"/>
                <a:ext cx="3632675" cy="234010"/>
              </a:xfrm>
              <a:custGeom>
                <a:avLst/>
                <a:gdLst>
                  <a:gd name="connsiteX0" fmla="*/ 2970573 w 5316148"/>
                  <a:gd name="connsiteY0" fmla="*/ 257 h 342456"/>
                  <a:gd name="connsiteX1" fmla="*/ 5250461 w 5316148"/>
                  <a:gd name="connsiteY1" fmla="*/ 56495 h 342456"/>
                  <a:gd name="connsiteX2" fmla="*/ 5316148 w 5316148"/>
                  <a:gd name="connsiteY2" fmla="*/ 38806 h 342456"/>
                  <a:gd name="connsiteX3" fmla="*/ 5297805 w 5316148"/>
                  <a:gd name="connsiteY3" fmla="*/ 59412 h 342456"/>
                  <a:gd name="connsiteX4" fmla="*/ 2782296 w 5316148"/>
                  <a:gd name="connsiteY4" fmla="*/ 154327 h 342456"/>
                  <a:gd name="connsiteX5" fmla="*/ 9027 w 5316148"/>
                  <a:gd name="connsiteY5" fmla="*/ 194678 h 342456"/>
                  <a:gd name="connsiteX6" fmla="*/ 0 w 5316148"/>
                  <a:gd name="connsiteY6" fmla="*/ 184347 h 342456"/>
                  <a:gd name="connsiteX7" fmla="*/ 107799 w 5316148"/>
                  <a:gd name="connsiteY7" fmla="*/ 207947 h 342456"/>
                  <a:gd name="connsiteX8" fmla="*/ 2787293 w 5316148"/>
                  <a:gd name="connsiteY8" fmla="*/ 1502 h 342456"/>
                  <a:gd name="connsiteX9" fmla="*/ 2970573 w 5316148"/>
                  <a:gd name="connsiteY9" fmla="*/ 257 h 34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6148" h="342456">
                    <a:moveTo>
                      <a:pt x="2970573" y="257"/>
                    </a:moveTo>
                    <a:cubicBezTo>
                      <a:pt x="3731117" y="7043"/>
                      <a:pt x="4795388" y="145089"/>
                      <a:pt x="5250461" y="56495"/>
                    </a:cubicBezTo>
                    <a:lnTo>
                      <a:pt x="5316148" y="38806"/>
                    </a:lnTo>
                    <a:lnTo>
                      <a:pt x="5297805" y="59412"/>
                    </a:lnTo>
                    <a:cubicBezTo>
                      <a:pt x="4977170" y="359698"/>
                      <a:pt x="3601764" y="137063"/>
                      <a:pt x="2782296" y="154327"/>
                    </a:cubicBezTo>
                    <a:cubicBezTo>
                      <a:pt x="1962829" y="171591"/>
                      <a:pt x="376729" y="541402"/>
                      <a:pt x="9027" y="194678"/>
                    </a:cubicBezTo>
                    <a:lnTo>
                      <a:pt x="0" y="184347"/>
                    </a:lnTo>
                    <a:lnTo>
                      <a:pt x="107799" y="207947"/>
                    </a:lnTo>
                    <a:cubicBezTo>
                      <a:pt x="696380" y="294786"/>
                      <a:pt x="2025079" y="20542"/>
                      <a:pt x="2787293" y="1502"/>
                    </a:cubicBezTo>
                    <a:cubicBezTo>
                      <a:pt x="2845925" y="38"/>
                      <a:pt x="2907194" y="-308"/>
                      <a:pt x="2970573" y="257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03438618-4C20-4747-ACE8-1CF2A026EBBB}"/>
                </a:ext>
              </a:extLst>
            </p:cNvPr>
            <p:cNvGrpSpPr/>
            <p:nvPr/>
          </p:nvGrpSpPr>
          <p:grpSpPr>
            <a:xfrm rot="20863462">
              <a:off x="7069610" y="1793449"/>
              <a:ext cx="1784417" cy="318978"/>
              <a:chOff x="2217420" y="2709855"/>
              <a:chExt cx="3754727" cy="671186"/>
            </a:xfrm>
          </p:grpSpPr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60192C08-E735-43D3-B21A-BA54970EF96D}"/>
                  </a:ext>
                </a:extLst>
              </p:cNvPr>
              <p:cNvSpPr/>
              <p:nvPr/>
            </p:nvSpPr>
            <p:spPr>
              <a:xfrm rot="21077948">
                <a:off x="2217420" y="3127520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98">
                <a:extLst>
                  <a:ext uri="{FF2B5EF4-FFF2-40B4-BE49-F238E27FC236}">
                    <a16:creationId xmlns:a16="http://schemas.microsoft.com/office/drawing/2014/main" id="{3F53FEAD-2F95-426E-ABE0-516D0A4E513F}"/>
                  </a:ext>
                </a:extLst>
              </p:cNvPr>
              <p:cNvSpPr/>
              <p:nvPr/>
            </p:nvSpPr>
            <p:spPr>
              <a:xfrm>
                <a:off x="2259709" y="2709855"/>
                <a:ext cx="3712438" cy="671186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  <a:gd name="connsiteX0" fmla="*/ 9259 w 5664193"/>
                  <a:gd name="connsiteY0" fmla="*/ 701587 h 919957"/>
                  <a:gd name="connsiteX1" fmla="*/ 2870569 w 5664193"/>
                  <a:gd name="connsiteY1" fmla="*/ 547 h 919957"/>
                  <a:gd name="connsiteX2" fmla="*/ 5655679 w 5664193"/>
                  <a:gd name="connsiteY2" fmla="*/ 617767 h 919957"/>
                  <a:gd name="connsiteX3" fmla="*/ 2855329 w 5664193"/>
                  <a:gd name="connsiteY3" fmla="*/ 793027 h 919957"/>
                  <a:gd name="connsiteX4" fmla="*/ 9259 w 5664193"/>
                  <a:gd name="connsiteY4" fmla="*/ 701587 h 919957"/>
                  <a:gd name="connsiteX0" fmla="*/ 3870 w 5658804"/>
                  <a:gd name="connsiteY0" fmla="*/ 701587 h 979792"/>
                  <a:gd name="connsiteX1" fmla="*/ 2865180 w 5658804"/>
                  <a:gd name="connsiteY1" fmla="*/ 547 h 979792"/>
                  <a:gd name="connsiteX2" fmla="*/ 5650290 w 5658804"/>
                  <a:gd name="connsiteY2" fmla="*/ 617767 h 979792"/>
                  <a:gd name="connsiteX3" fmla="*/ 2849940 w 5658804"/>
                  <a:gd name="connsiteY3" fmla="*/ 793027 h 979792"/>
                  <a:gd name="connsiteX4" fmla="*/ 3870 w 5658804"/>
                  <a:gd name="connsiteY4" fmla="*/ 701587 h 979792"/>
                  <a:gd name="connsiteX0" fmla="*/ 3804 w 5438567"/>
                  <a:gd name="connsiteY0" fmla="*/ 702139 h 981708"/>
                  <a:gd name="connsiteX1" fmla="*/ 2865114 w 5438567"/>
                  <a:gd name="connsiteY1" fmla="*/ 1099 h 981708"/>
                  <a:gd name="connsiteX2" fmla="*/ 5429244 w 5438567"/>
                  <a:gd name="connsiteY2" fmla="*/ 587839 h 981708"/>
                  <a:gd name="connsiteX3" fmla="*/ 2849874 w 5438567"/>
                  <a:gd name="connsiteY3" fmla="*/ 793579 h 981708"/>
                  <a:gd name="connsiteX4" fmla="*/ 3804 w 5438567"/>
                  <a:gd name="connsiteY4" fmla="*/ 702139 h 981708"/>
                  <a:gd name="connsiteX0" fmla="*/ 3804 w 5432874"/>
                  <a:gd name="connsiteY0" fmla="*/ 702661 h 982230"/>
                  <a:gd name="connsiteX1" fmla="*/ 2865114 w 5432874"/>
                  <a:gd name="connsiteY1" fmla="*/ 1621 h 982230"/>
                  <a:gd name="connsiteX2" fmla="*/ 5429244 w 5432874"/>
                  <a:gd name="connsiteY2" fmla="*/ 588361 h 982230"/>
                  <a:gd name="connsiteX3" fmla="*/ 2849874 w 5432874"/>
                  <a:gd name="connsiteY3" fmla="*/ 794101 h 982230"/>
                  <a:gd name="connsiteX4" fmla="*/ 3804 w 5432874"/>
                  <a:gd name="connsiteY4" fmla="*/ 702661 h 98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32874" h="982230">
                    <a:moveTo>
                      <a:pt x="3804" y="702661"/>
                    </a:moveTo>
                    <a:cubicBezTo>
                      <a:pt x="-100336" y="143861"/>
                      <a:pt x="1960874" y="20671"/>
                      <a:pt x="2865114" y="1621"/>
                    </a:cubicBezTo>
                    <a:cubicBezTo>
                      <a:pt x="3769354" y="-17429"/>
                      <a:pt x="5523224" y="128621"/>
                      <a:pt x="5429244" y="588361"/>
                    </a:cubicBezTo>
                    <a:cubicBezTo>
                      <a:pt x="5335264" y="1048101"/>
                      <a:pt x="3754114" y="775051"/>
                      <a:pt x="2849874" y="794101"/>
                    </a:cubicBezTo>
                    <a:cubicBezTo>
                      <a:pt x="1945634" y="813151"/>
                      <a:pt x="107944" y="1261461"/>
                      <a:pt x="3804" y="70266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B1CC995D-4921-4174-8087-23352627F0AE}"/>
                  </a:ext>
                </a:extLst>
              </p:cNvPr>
              <p:cNvSpPr/>
              <p:nvPr/>
            </p:nvSpPr>
            <p:spPr>
              <a:xfrm>
                <a:off x="2285384" y="2717578"/>
                <a:ext cx="3573461" cy="634380"/>
              </a:xfrm>
              <a:custGeom>
                <a:avLst/>
                <a:gdLst>
                  <a:gd name="connsiteX0" fmla="*/ 170037 w 3573461"/>
                  <a:gd name="connsiteY0" fmla="*/ 623176 h 634380"/>
                  <a:gd name="connsiteX1" fmla="*/ 190032 w 3573461"/>
                  <a:gd name="connsiteY1" fmla="*/ 630424 h 634380"/>
                  <a:gd name="connsiteX2" fmla="*/ 192451 w 3573461"/>
                  <a:gd name="connsiteY2" fmla="*/ 634380 h 634380"/>
                  <a:gd name="connsiteX3" fmla="*/ 154275 w 3573461"/>
                  <a:gd name="connsiteY3" fmla="*/ 624635 h 634380"/>
                  <a:gd name="connsiteX4" fmla="*/ 778082 w 3573461"/>
                  <a:gd name="connsiteY4" fmla="*/ 581738 h 634380"/>
                  <a:gd name="connsiteX5" fmla="*/ 790106 w 3573461"/>
                  <a:gd name="connsiteY5" fmla="*/ 586301 h 634380"/>
                  <a:gd name="connsiteX6" fmla="*/ 771545 w 3573461"/>
                  <a:gd name="connsiteY6" fmla="*/ 617307 h 634380"/>
                  <a:gd name="connsiteX7" fmla="*/ 739809 w 3573461"/>
                  <a:gd name="connsiteY7" fmla="*/ 621026 h 634380"/>
                  <a:gd name="connsiteX8" fmla="*/ 758370 w 3573461"/>
                  <a:gd name="connsiteY8" fmla="*/ 590019 h 634380"/>
                  <a:gd name="connsiteX9" fmla="*/ 778082 w 3573461"/>
                  <a:gd name="connsiteY9" fmla="*/ 581738 h 634380"/>
                  <a:gd name="connsiteX10" fmla="*/ 1088319 w 3573461"/>
                  <a:gd name="connsiteY10" fmla="*/ 581709 h 634380"/>
                  <a:gd name="connsiteX11" fmla="*/ 1099965 w 3573461"/>
                  <a:gd name="connsiteY11" fmla="*/ 587502 h 634380"/>
                  <a:gd name="connsiteX12" fmla="*/ 1096198 w 3573461"/>
                  <a:gd name="connsiteY12" fmla="*/ 601899 h 634380"/>
                  <a:gd name="connsiteX13" fmla="*/ 1080422 w 3573461"/>
                  <a:gd name="connsiteY13" fmla="*/ 615434 h 634380"/>
                  <a:gd name="connsiteX14" fmla="*/ 1052989 w 3573461"/>
                  <a:gd name="connsiteY14" fmla="*/ 618689 h 634380"/>
                  <a:gd name="connsiteX15" fmla="*/ 1051319 w 3573461"/>
                  <a:gd name="connsiteY15" fmla="*/ 618852 h 634380"/>
                  <a:gd name="connsiteX16" fmla="*/ 1047337 w 3573461"/>
                  <a:gd name="connsiteY16" fmla="*/ 616871 h 634380"/>
                  <a:gd name="connsiteX17" fmla="*/ 1068080 w 3573461"/>
                  <a:gd name="connsiteY17" fmla="*/ 587911 h 634380"/>
                  <a:gd name="connsiteX18" fmla="*/ 1088319 w 3573461"/>
                  <a:gd name="connsiteY18" fmla="*/ 581709 h 634380"/>
                  <a:gd name="connsiteX19" fmla="*/ 438503 w 3573461"/>
                  <a:gd name="connsiteY19" fmla="*/ 556208 h 634380"/>
                  <a:gd name="connsiteX20" fmla="*/ 450527 w 3573461"/>
                  <a:gd name="connsiteY20" fmla="*/ 560771 h 634380"/>
                  <a:gd name="connsiteX21" fmla="*/ 431966 w 3573461"/>
                  <a:gd name="connsiteY21" fmla="*/ 591777 h 634380"/>
                  <a:gd name="connsiteX22" fmla="*/ 400230 w 3573461"/>
                  <a:gd name="connsiteY22" fmla="*/ 595496 h 634380"/>
                  <a:gd name="connsiteX23" fmla="*/ 418791 w 3573461"/>
                  <a:gd name="connsiteY23" fmla="*/ 564490 h 634380"/>
                  <a:gd name="connsiteX24" fmla="*/ 438503 w 3573461"/>
                  <a:gd name="connsiteY24" fmla="*/ 556208 h 634380"/>
                  <a:gd name="connsiteX25" fmla="*/ 1652576 w 3573461"/>
                  <a:gd name="connsiteY25" fmla="*/ 530203 h 634380"/>
                  <a:gd name="connsiteX26" fmla="*/ 1673409 w 3573461"/>
                  <a:gd name="connsiteY26" fmla="*/ 532101 h 634380"/>
                  <a:gd name="connsiteX27" fmla="*/ 1692244 w 3573461"/>
                  <a:gd name="connsiteY27" fmla="*/ 542913 h 634380"/>
                  <a:gd name="connsiteX28" fmla="*/ 1693917 w 3573461"/>
                  <a:gd name="connsiteY28" fmla="*/ 546773 h 634380"/>
                  <a:gd name="connsiteX29" fmla="*/ 1663057 w 3573461"/>
                  <a:gd name="connsiteY29" fmla="*/ 548771 h 634380"/>
                  <a:gd name="connsiteX30" fmla="*/ 1647232 w 3573461"/>
                  <a:gd name="connsiteY30" fmla="*/ 550517 h 634380"/>
                  <a:gd name="connsiteX31" fmla="*/ 1641949 w 3573461"/>
                  <a:gd name="connsiteY31" fmla="*/ 538330 h 634380"/>
                  <a:gd name="connsiteX32" fmla="*/ 1652576 w 3573461"/>
                  <a:gd name="connsiteY32" fmla="*/ 530203 h 634380"/>
                  <a:gd name="connsiteX33" fmla="*/ 2085280 w 3573461"/>
                  <a:gd name="connsiteY33" fmla="*/ 521229 h 634380"/>
                  <a:gd name="connsiteX34" fmla="*/ 2097744 w 3573461"/>
                  <a:gd name="connsiteY34" fmla="*/ 523544 h 634380"/>
                  <a:gd name="connsiteX35" fmla="*/ 2097179 w 3573461"/>
                  <a:gd name="connsiteY35" fmla="*/ 534241 h 634380"/>
                  <a:gd name="connsiteX36" fmla="*/ 2066250 w 3573461"/>
                  <a:gd name="connsiteY36" fmla="*/ 533857 h 634380"/>
                  <a:gd name="connsiteX37" fmla="*/ 2066856 w 3573461"/>
                  <a:gd name="connsiteY37" fmla="*/ 533011 h 634380"/>
                  <a:gd name="connsiteX38" fmla="*/ 2085280 w 3573461"/>
                  <a:gd name="connsiteY38" fmla="*/ 521229 h 634380"/>
                  <a:gd name="connsiteX39" fmla="*/ 7453 w 3573461"/>
                  <a:gd name="connsiteY39" fmla="*/ 521229 h 634380"/>
                  <a:gd name="connsiteX40" fmla="*/ 19918 w 3573461"/>
                  <a:gd name="connsiteY40" fmla="*/ 523544 h 634380"/>
                  <a:gd name="connsiteX41" fmla="*/ 19123 w 3573461"/>
                  <a:gd name="connsiteY41" fmla="*/ 538598 h 634380"/>
                  <a:gd name="connsiteX42" fmla="*/ 14889 w 3573461"/>
                  <a:gd name="connsiteY42" fmla="*/ 544511 h 634380"/>
                  <a:gd name="connsiteX43" fmla="*/ 3087 w 3573461"/>
                  <a:gd name="connsiteY43" fmla="*/ 533344 h 634380"/>
                  <a:gd name="connsiteX44" fmla="*/ 0 w 3573461"/>
                  <a:gd name="connsiteY44" fmla="*/ 525995 h 634380"/>
                  <a:gd name="connsiteX45" fmla="*/ 2657939 w 3573461"/>
                  <a:gd name="connsiteY45" fmla="*/ 468844 h 634380"/>
                  <a:gd name="connsiteX46" fmla="*/ 2677795 w 3573461"/>
                  <a:gd name="connsiteY46" fmla="*/ 476615 h 634380"/>
                  <a:gd name="connsiteX47" fmla="*/ 2696912 w 3573461"/>
                  <a:gd name="connsiteY47" fmla="*/ 507135 h 634380"/>
                  <a:gd name="connsiteX48" fmla="*/ 2665116 w 3573461"/>
                  <a:gd name="connsiteY48" fmla="*/ 504236 h 634380"/>
                  <a:gd name="connsiteX49" fmla="*/ 2646001 w 3573461"/>
                  <a:gd name="connsiteY49" fmla="*/ 473715 h 634380"/>
                  <a:gd name="connsiteX50" fmla="*/ 2657939 w 3573461"/>
                  <a:gd name="connsiteY50" fmla="*/ 468844 h 634380"/>
                  <a:gd name="connsiteX51" fmla="*/ 580113 w 3573461"/>
                  <a:gd name="connsiteY51" fmla="*/ 468844 h 634380"/>
                  <a:gd name="connsiteX52" fmla="*/ 599969 w 3573461"/>
                  <a:gd name="connsiteY52" fmla="*/ 476615 h 634380"/>
                  <a:gd name="connsiteX53" fmla="*/ 619084 w 3573461"/>
                  <a:gd name="connsiteY53" fmla="*/ 507135 h 634380"/>
                  <a:gd name="connsiteX54" fmla="*/ 587290 w 3573461"/>
                  <a:gd name="connsiteY54" fmla="*/ 504236 h 634380"/>
                  <a:gd name="connsiteX55" fmla="*/ 568173 w 3573461"/>
                  <a:gd name="connsiteY55" fmla="*/ 473715 h 634380"/>
                  <a:gd name="connsiteX56" fmla="*/ 580113 w 3573461"/>
                  <a:gd name="connsiteY56" fmla="*/ 468844 h 634380"/>
                  <a:gd name="connsiteX57" fmla="*/ 3017188 w 3573461"/>
                  <a:gd name="connsiteY57" fmla="*/ 428007 h 634380"/>
                  <a:gd name="connsiteX58" fmla="*/ 3027959 w 3573461"/>
                  <a:gd name="connsiteY58" fmla="*/ 435860 h 634380"/>
                  <a:gd name="connsiteX59" fmla="*/ 3003762 w 3573461"/>
                  <a:gd name="connsiteY59" fmla="*/ 460695 h 634380"/>
                  <a:gd name="connsiteX60" fmla="*/ 2972198 w 3573461"/>
                  <a:gd name="connsiteY60" fmla="*/ 455277 h 634380"/>
                  <a:gd name="connsiteX61" fmla="*/ 2996395 w 3573461"/>
                  <a:gd name="connsiteY61" fmla="*/ 430442 h 634380"/>
                  <a:gd name="connsiteX62" fmla="*/ 3017188 w 3573461"/>
                  <a:gd name="connsiteY62" fmla="*/ 428007 h 634380"/>
                  <a:gd name="connsiteX63" fmla="*/ 939362 w 3573461"/>
                  <a:gd name="connsiteY63" fmla="*/ 428007 h 634380"/>
                  <a:gd name="connsiteX64" fmla="*/ 950133 w 3573461"/>
                  <a:gd name="connsiteY64" fmla="*/ 435860 h 634380"/>
                  <a:gd name="connsiteX65" fmla="*/ 925936 w 3573461"/>
                  <a:gd name="connsiteY65" fmla="*/ 460695 h 634380"/>
                  <a:gd name="connsiteX66" fmla="*/ 894372 w 3573461"/>
                  <a:gd name="connsiteY66" fmla="*/ 455277 h 634380"/>
                  <a:gd name="connsiteX67" fmla="*/ 918569 w 3573461"/>
                  <a:gd name="connsiteY67" fmla="*/ 430442 h 634380"/>
                  <a:gd name="connsiteX68" fmla="*/ 939362 w 3573461"/>
                  <a:gd name="connsiteY68" fmla="*/ 428007 h 634380"/>
                  <a:gd name="connsiteX69" fmla="*/ 3376188 w 3573461"/>
                  <a:gd name="connsiteY69" fmla="*/ 423643 h 634380"/>
                  <a:gd name="connsiteX70" fmla="*/ 3388211 w 3573461"/>
                  <a:gd name="connsiteY70" fmla="*/ 428206 h 634380"/>
                  <a:gd name="connsiteX71" fmla="*/ 3369650 w 3573461"/>
                  <a:gd name="connsiteY71" fmla="*/ 459212 h 634380"/>
                  <a:gd name="connsiteX72" fmla="*/ 3337915 w 3573461"/>
                  <a:gd name="connsiteY72" fmla="*/ 462931 h 634380"/>
                  <a:gd name="connsiteX73" fmla="*/ 3356476 w 3573461"/>
                  <a:gd name="connsiteY73" fmla="*/ 431925 h 634380"/>
                  <a:gd name="connsiteX74" fmla="*/ 3376188 w 3573461"/>
                  <a:gd name="connsiteY74" fmla="*/ 423643 h 634380"/>
                  <a:gd name="connsiteX75" fmla="*/ 1298362 w 3573461"/>
                  <a:gd name="connsiteY75" fmla="*/ 423643 h 634380"/>
                  <a:gd name="connsiteX76" fmla="*/ 1310385 w 3573461"/>
                  <a:gd name="connsiteY76" fmla="*/ 428206 h 634380"/>
                  <a:gd name="connsiteX77" fmla="*/ 1291824 w 3573461"/>
                  <a:gd name="connsiteY77" fmla="*/ 459212 h 634380"/>
                  <a:gd name="connsiteX78" fmla="*/ 1260089 w 3573461"/>
                  <a:gd name="connsiteY78" fmla="*/ 462931 h 634380"/>
                  <a:gd name="connsiteX79" fmla="*/ 1278650 w 3573461"/>
                  <a:gd name="connsiteY79" fmla="*/ 431925 h 634380"/>
                  <a:gd name="connsiteX80" fmla="*/ 1298362 w 3573461"/>
                  <a:gd name="connsiteY80" fmla="*/ 423643 h 634380"/>
                  <a:gd name="connsiteX81" fmla="*/ 2288722 w 3573461"/>
                  <a:gd name="connsiteY81" fmla="*/ 373108 h 634380"/>
                  <a:gd name="connsiteX82" fmla="*/ 2315384 w 3573461"/>
                  <a:gd name="connsiteY82" fmla="*/ 394024 h 634380"/>
                  <a:gd name="connsiteX83" fmla="*/ 2284662 w 3573461"/>
                  <a:gd name="connsiteY83" fmla="*/ 404241 h 634380"/>
                  <a:gd name="connsiteX84" fmla="*/ 2258001 w 3573461"/>
                  <a:gd name="connsiteY84" fmla="*/ 383325 h 634380"/>
                  <a:gd name="connsiteX85" fmla="*/ 2288722 w 3573461"/>
                  <a:gd name="connsiteY85" fmla="*/ 373108 h 634380"/>
                  <a:gd name="connsiteX86" fmla="*/ 1925738 w 3573461"/>
                  <a:gd name="connsiteY86" fmla="*/ 373108 h 634380"/>
                  <a:gd name="connsiteX87" fmla="*/ 1952401 w 3573461"/>
                  <a:gd name="connsiteY87" fmla="*/ 394024 h 634380"/>
                  <a:gd name="connsiteX88" fmla="*/ 1921679 w 3573461"/>
                  <a:gd name="connsiteY88" fmla="*/ 404241 h 634380"/>
                  <a:gd name="connsiteX89" fmla="*/ 1895018 w 3573461"/>
                  <a:gd name="connsiteY89" fmla="*/ 383325 h 634380"/>
                  <a:gd name="connsiteX90" fmla="*/ 1925738 w 3573461"/>
                  <a:gd name="connsiteY90" fmla="*/ 373108 h 634380"/>
                  <a:gd name="connsiteX91" fmla="*/ 210896 w 3573461"/>
                  <a:gd name="connsiteY91" fmla="*/ 373108 h 634380"/>
                  <a:gd name="connsiteX92" fmla="*/ 237558 w 3573461"/>
                  <a:gd name="connsiteY92" fmla="*/ 394024 h 634380"/>
                  <a:gd name="connsiteX93" fmla="*/ 206836 w 3573461"/>
                  <a:gd name="connsiteY93" fmla="*/ 404241 h 634380"/>
                  <a:gd name="connsiteX94" fmla="*/ 180174 w 3573461"/>
                  <a:gd name="connsiteY94" fmla="*/ 383325 h 634380"/>
                  <a:gd name="connsiteX95" fmla="*/ 210896 w 3573461"/>
                  <a:gd name="connsiteY95" fmla="*/ 373108 h 634380"/>
                  <a:gd name="connsiteX96" fmla="*/ 2814884 w 3573461"/>
                  <a:gd name="connsiteY96" fmla="*/ 353608 h 634380"/>
                  <a:gd name="connsiteX97" fmla="*/ 2825654 w 3573461"/>
                  <a:gd name="connsiteY97" fmla="*/ 361461 h 634380"/>
                  <a:gd name="connsiteX98" fmla="*/ 2801458 w 3573461"/>
                  <a:gd name="connsiteY98" fmla="*/ 386296 h 634380"/>
                  <a:gd name="connsiteX99" fmla="*/ 2769894 w 3573461"/>
                  <a:gd name="connsiteY99" fmla="*/ 380878 h 634380"/>
                  <a:gd name="connsiteX100" fmla="*/ 2794091 w 3573461"/>
                  <a:gd name="connsiteY100" fmla="*/ 356043 h 634380"/>
                  <a:gd name="connsiteX101" fmla="*/ 2814884 w 3573461"/>
                  <a:gd name="connsiteY101" fmla="*/ 353608 h 634380"/>
                  <a:gd name="connsiteX102" fmla="*/ 737058 w 3573461"/>
                  <a:gd name="connsiteY102" fmla="*/ 353608 h 634380"/>
                  <a:gd name="connsiteX103" fmla="*/ 747828 w 3573461"/>
                  <a:gd name="connsiteY103" fmla="*/ 361461 h 634380"/>
                  <a:gd name="connsiteX104" fmla="*/ 723631 w 3573461"/>
                  <a:gd name="connsiteY104" fmla="*/ 386296 h 634380"/>
                  <a:gd name="connsiteX105" fmla="*/ 692067 w 3573461"/>
                  <a:gd name="connsiteY105" fmla="*/ 380878 h 634380"/>
                  <a:gd name="connsiteX106" fmla="*/ 716264 w 3573461"/>
                  <a:gd name="connsiteY106" fmla="*/ 356043 h 634380"/>
                  <a:gd name="connsiteX107" fmla="*/ 737058 w 3573461"/>
                  <a:gd name="connsiteY107" fmla="*/ 353608 h 634380"/>
                  <a:gd name="connsiteX108" fmla="*/ 1665646 w 3573461"/>
                  <a:gd name="connsiteY108" fmla="*/ 321557 h 634380"/>
                  <a:gd name="connsiteX109" fmla="*/ 1686479 w 3573461"/>
                  <a:gd name="connsiteY109" fmla="*/ 323454 h 634380"/>
                  <a:gd name="connsiteX110" fmla="*/ 1711117 w 3573461"/>
                  <a:gd name="connsiteY110" fmla="*/ 347660 h 634380"/>
                  <a:gd name="connsiteX111" fmla="*/ 1679659 w 3573461"/>
                  <a:gd name="connsiteY111" fmla="*/ 353889 h 634380"/>
                  <a:gd name="connsiteX112" fmla="*/ 1655019 w 3573461"/>
                  <a:gd name="connsiteY112" fmla="*/ 329684 h 634380"/>
                  <a:gd name="connsiteX113" fmla="*/ 1665646 w 3573461"/>
                  <a:gd name="connsiteY113" fmla="*/ 321557 h 634380"/>
                  <a:gd name="connsiteX114" fmla="*/ 3201584 w 3573461"/>
                  <a:gd name="connsiteY114" fmla="*/ 314769 h 634380"/>
                  <a:gd name="connsiteX115" fmla="*/ 3212354 w 3573461"/>
                  <a:gd name="connsiteY115" fmla="*/ 322622 h 634380"/>
                  <a:gd name="connsiteX116" fmla="*/ 3188158 w 3573461"/>
                  <a:gd name="connsiteY116" fmla="*/ 347457 h 634380"/>
                  <a:gd name="connsiteX117" fmla="*/ 3156594 w 3573461"/>
                  <a:gd name="connsiteY117" fmla="*/ 342039 h 634380"/>
                  <a:gd name="connsiteX118" fmla="*/ 3180791 w 3573461"/>
                  <a:gd name="connsiteY118" fmla="*/ 317204 h 634380"/>
                  <a:gd name="connsiteX119" fmla="*/ 3201584 w 3573461"/>
                  <a:gd name="connsiteY119" fmla="*/ 314769 h 634380"/>
                  <a:gd name="connsiteX120" fmla="*/ 1123758 w 3573461"/>
                  <a:gd name="connsiteY120" fmla="*/ 314769 h 634380"/>
                  <a:gd name="connsiteX121" fmla="*/ 1134528 w 3573461"/>
                  <a:gd name="connsiteY121" fmla="*/ 322622 h 634380"/>
                  <a:gd name="connsiteX122" fmla="*/ 1110331 w 3573461"/>
                  <a:gd name="connsiteY122" fmla="*/ 347457 h 634380"/>
                  <a:gd name="connsiteX123" fmla="*/ 1078767 w 3573461"/>
                  <a:gd name="connsiteY123" fmla="*/ 342039 h 634380"/>
                  <a:gd name="connsiteX124" fmla="*/ 1102964 w 3573461"/>
                  <a:gd name="connsiteY124" fmla="*/ 317204 h 634380"/>
                  <a:gd name="connsiteX125" fmla="*/ 1123758 w 3573461"/>
                  <a:gd name="connsiteY125" fmla="*/ 314769 h 634380"/>
                  <a:gd name="connsiteX126" fmla="*/ 3560584 w 3573461"/>
                  <a:gd name="connsiteY126" fmla="*/ 310406 h 634380"/>
                  <a:gd name="connsiteX127" fmla="*/ 3572607 w 3573461"/>
                  <a:gd name="connsiteY127" fmla="*/ 314968 h 634380"/>
                  <a:gd name="connsiteX128" fmla="*/ 3554046 w 3573461"/>
                  <a:gd name="connsiteY128" fmla="*/ 345975 h 634380"/>
                  <a:gd name="connsiteX129" fmla="*/ 3522311 w 3573461"/>
                  <a:gd name="connsiteY129" fmla="*/ 349693 h 634380"/>
                  <a:gd name="connsiteX130" fmla="*/ 3540872 w 3573461"/>
                  <a:gd name="connsiteY130" fmla="*/ 318687 h 634380"/>
                  <a:gd name="connsiteX131" fmla="*/ 3560584 w 3573461"/>
                  <a:gd name="connsiteY131" fmla="*/ 310406 h 634380"/>
                  <a:gd name="connsiteX132" fmla="*/ 1482757 w 3573461"/>
                  <a:gd name="connsiteY132" fmla="*/ 310406 h 634380"/>
                  <a:gd name="connsiteX133" fmla="*/ 1494781 w 3573461"/>
                  <a:gd name="connsiteY133" fmla="*/ 314968 h 634380"/>
                  <a:gd name="connsiteX134" fmla="*/ 1476220 w 3573461"/>
                  <a:gd name="connsiteY134" fmla="*/ 345975 h 634380"/>
                  <a:gd name="connsiteX135" fmla="*/ 1444484 w 3573461"/>
                  <a:gd name="connsiteY135" fmla="*/ 349693 h 634380"/>
                  <a:gd name="connsiteX136" fmla="*/ 1463045 w 3573461"/>
                  <a:gd name="connsiteY136" fmla="*/ 318687 h 634380"/>
                  <a:gd name="connsiteX137" fmla="*/ 1482757 w 3573461"/>
                  <a:gd name="connsiteY137" fmla="*/ 310406 h 634380"/>
                  <a:gd name="connsiteX138" fmla="*/ 2671008 w 3573461"/>
                  <a:gd name="connsiteY138" fmla="*/ 260198 h 634380"/>
                  <a:gd name="connsiteX139" fmla="*/ 2690864 w 3573461"/>
                  <a:gd name="connsiteY139" fmla="*/ 267969 h 634380"/>
                  <a:gd name="connsiteX140" fmla="*/ 2709981 w 3573461"/>
                  <a:gd name="connsiteY140" fmla="*/ 298489 h 634380"/>
                  <a:gd name="connsiteX141" fmla="*/ 2678186 w 3573461"/>
                  <a:gd name="connsiteY141" fmla="*/ 295590 h 634380"/>
                  <a:gd name="connsiteX142" fmla="*/ 2659070 w 3573461"/>
                  <a:gd name="connsiteY142" fmla="*/ 265069 h 634380"/>
                  <a:gd name="connsiteX143" fmla="*/ 2671008 w 3573461"/>
                  <a:gd name="connsiteY143" fmla="*/ 260198 h 634380"/>
                  <a:gd name="connsiteX144" fmla="*/ 593182 w 3573461"/>
                  <a:gd name="connsiteY144" fmla="*/ 260198 h 634380"/>
                  <a:gd name="connsiteX145" fmla="*/ 613038 w 3573461"/>
                  <a:gd name="connsiteY145" fmla="*/ 267969 h 634380"/>
                  <a:gd name="connsiteX146" fmla="*/ 632153 w 3573461"/>
                  <a:gd name="connsiteY146" fmla="*/ 298489 h 634380"/>
                  <a:gd name="connsiteX147" fmla="*/ 600359 w 3573461"/>
                  <a:gd name="connsiteY147" fmla="*/ 295590 h 634380"/>
                  <a:gd name="connsiteX148" fmla="*/ 581243 w 3573461"/>
                  <a:gd name="connsiteY148" fmla="*/ 265069 h 634380"/>
                  <a:gd name="connsiteX149" fmla="*/ 593182 w 3573461"/>
                  <a:gd name="connsiteY149" fmla="*/ 260198 h 634380"/>
                  <a:gd name="connsiteX150" fmla="*/ 2473118 w 3573461"/>
                  <a:gd name="connsiteY150" fmla="*/ 259871 h 634380"/>
                  <a:gd name="connsiteX151" fmla="*/ 2499780 w 3573461"/>
                  <a:gd name="connsiteY151" fmla="*/ 280787 h 634380"/>
                  <a:gd name="connsiteX152" fmla="*/ 2469058 w 3573461"/>
                  <a:gd name="connsiteY152" fmla="*/ 291003 h 634380"/>
                  <a:gd name="connsiteX153" fmla="*/ 2442396 w 3573461"/>
                  <a:gd name="connsiteY153" fmla="*/ 270087 h 634380"/>
                  <a:gd name="connsiteX154" fmla="*/ 2473118 w 3573461"/>
                  <a:gd name="connsiteY154" fmla="*/ 259871 h 634380"/>
                  <a:gd name="connsiteX155" fmla="*/ 2110134 w 3573461"/>
                  <a:gd name="connsiteY155" fmla="*/ 259871 h 634380"/>
                  <a:gd name="connsiteX156" fmla="*/ 2136796 w 3573461"/>
                  <a:gd name="connsiteY156" fmla="*/ 280787 h 634380"/>
                  <a:gd name="connsiteX157" fmla="*/ 2106074 w 3573461"/>
                  <a:gd name="connsiteY157" fmla="*/ 291003 h 634380"/>
                  <a:gd name="connsiteX158" fmla="*/ 2079413 w 3573461"/>
                  <a:gd name="connsiteY158" fmla="*/ 270087 h 634380"/>
                  <a:gd name="connsiteX159" fmla="*/ 2110134 w 3573461"/>
                  <a:gd name="connsiteY159" fmla="*/ 259871 h 634380"/>
                  <a:gd name="connsiteX160" fmla="*/ 395291 w 3573461"/>
                  <a:gd name="connsiteY160" fmla="*/ 259871 h 634380"/>
                  <a:gd name="connsiteX161" fmla="*/ 421953 w 3573461"/>
                  <a:gd name="connsiteY161" fmla="*/ 280787 h 634380"/>
                  <a:gd name="connsiteX162" fmla="*/ 391231 w 3573461"/>
                  <a:gd name="connsiteY162" fmla="*/ 291003 h 634380"/>
                  <a:gd name="connsiteX163" fmla="*/ 364569 w 3573461"/>
                  <a:gd name="connsiteY163" fmla="*/ 270087 h 634380"/>
                  <a:gd name="connsiteX164" fmla="*/ 395291 w 3573461"/>
                  <a:gd name="connsiteY164" fmla="*/ 259871 h 634380"/>
                  <a:gd name="connsiteX165" fmla="*/ 2999281 w 3573461"/>
                  <a:gd name="connsiteY165" fmla="*/ 240370 h 634380"/>
                  <a:gd name="connsiteX166" fmla="*/ 3010051 w 3573461"/>
                  <a:gd name="connsiteY166" fmla="*/ 248223 h 634380"/>
                  <a:gd name="connsiteX167" fmla="*/ 2985854 w 3573461"/>
                  <a:gd name="connsiteY167" fmla="*/ 273058 h 634380"/>
                  <a:gd name="connsiteX168" fmla="*/ 2954290 w 3573461"/>
                  <a:gd name="connsiteY168" fmla="*/ 267640 h 634380"/>
                  <a:gd name="connsiteX169" fmla="*/ 2978487 w 3573461"/>
                  <a:gd name="connsiteY169" fmla="*/ 242806 h 634380"/>
                  <a:gd name="connsiteX170" fmla="*/ 2999281 w 3573461"/>
                  <a:gd name="connsiteY170" fmla="*/ 240370 h 634380"/>
                  <a:gd name="connsiteX171" fmla="*/ 921454 w 3573461"/>
                  <a:gd name="connsiteY171" fmla="*/ 240370 h 634380"/>
                  <a:gd name="connsiteX172" fmla="*/ 932225 w 3573461"/>
                  <a:gd name="connsiteY172" fmla="*/ 248223 h 634380"/>
                  <a:gd name="connsiteX173" fmla="*/ 908028 w 3573461"/>
                  <a:gd name="connsiteY173" fmla="*/ 273058 h 634380"/>
                  <a:gd name="connsiteX174" fmla="*/ 876464 w 3573461"/>
                  <a:gd name="connsiteY174" fmla="*/ 267640 h 634380"/>
                  <a:gd name="connsiteX175" fmla="*/ 900661 w 3573461"/>
                  <a:gd name="connsiteY175" fmla="*/ 242806 h 634380"/>
                  <a:gd name="connsiteX176" fmla="*/ 921454 w 3573461"/>
                  <a:gd name="connsiteY176" fmla="*/ 240370 h 634380"/>
                  <a:gd name="connsiteX177" fmla="*/ 2907325 w 3573461"/>
                  <a:gd name="connsiteY177" fmla="*/ 130962 h 634380"/>
                  <a:gd name="connsiteX178" fmla="*/ 2918095 w 3573461"/>
                  <a:gd name="connsiteY178" fmla="*/ 138815 h 634380"/>
                  <a:gd name="connsiteX179" fmla="*/ 2893898 w 3573461"/>
                  <a:gd name="connsiteY179" fmla="*/ 163649 h 634380"/>
                  <a:gd name="connsiteX180" fmla="*/ 2862334 w 3573461"/>
                  <a:gd name="connsiteY180" fmla="*/ 158231 h 634380"/>
                  <a:gd name="connsiteX181" fmla="*/ 2886531 w 3573461"/>
                  <a:gd name="connsiteY181" fmla="*/ 133397 h 634380"/>
                  <a:gd name="connsiteX182" fmla="*/ 2907325 w 3573461"/>
                  <a:gd name="connsiteY182" fmla="*/ 130962 h 634380"/>
                  <a:gd name="connsiteX183" fmla="*/ 829498 w 3573461"/>
                  <a:gd name="connsiteY183" fmla="*/ 130962 h 634380"/>
                  <a:gd name="connsiteX184" fmla="*/ 840269 w 3573461"/>
                  <a:gd name="connsiteY184" fmla="*/ 138815 h 634380"/>
                  <a:gd name="connsiteX185" fmla="*/ 816072 w 3573461"/>
                  <a:gd name="connsiteY185" fmla="*/ 163649 h 634380"/>
                  <a:gd name="connsiteX186" fmla="*/ 784508 w 3573461"/>
                  <a:gd name="connsiteY186" fmla="*/ 158231 h 634380"/>
                  <a:gd name="connsiteX187" fmla="*/ 808705 w 3573461"/>
                  <a:gd name="connsiteY187" fmla="*/ 133397 h 634380"/>
                  <a:gd name="connsiteX188" fmla="*/ 829498 w 3573461"/>
                  <a:gd name="connsiteY188" fmla="*/ 130962 h 634380"/>
                  <a:gd name="connsiteX189" fmla="*/ 1777930 w 3573461"/>
                  <a:gd name="connsiteY189" fmla="*/ 124623 h 634380"/>
                  <a:gd name="connsiteX190" fmla="*/ 1798763 w 3573461"/>
                  <a:gd name="connsiteY190" fmla="*/ 126521 h 634380"/>
                  <a:gd name="connsiteX191" fmla="*/ 1823401 w 3573461"/>
                  <a:gd name="connsiteY191" fmla="*/ 150726 h 634380"/>
                  <a:gd name="connsiteX192" fmla="*/ 1791943 w 3573461"/>
                  <a:gd name="connsiteY192" fmla="*/ 156956 h 634380"/>
                  <a:gd name="connsiteX193" fmla="*/ 1767303 w 3573461"/>
                  <a:gd name="connsiteY193" fmla="*/ 132750 h 634380"/>
                  <a:gd name="connsiteX194" fmla="*/ 1777930 w 3573461"/>
                  <a:gd name="connsiteY194" fmla="*/ 124623 h 634380"/>
                  <a:gd name="connsiteX195" fmla="*/ 3273900 w 3573461"/>
                  <a:gd name="connsiteY195" fmla="*/ 119895 h 634380"/>
                  <a:gd name="connsiteX196" fmla="*/ 3301341 w 3573461"/>
                  <a:gd name="connsiteY196" fmla="*/ 139320 h 634380"/>
                  <a:gd name="connsiteX197" fmla="*/ 3271046 w 3573461"/>
                  <a:gd name="connsiteY197" fmla="*/ 151220 h 634380"/>
                  <a:gd name="connsiteX198" fmla="*/ 3243606 w 3573461"/>
                  <a:gd name="connsiteY198" fmla="*/ 131795 h 634380"/>
                  <a:gd name="connsiteX199" fmla="*/ 3273900 w 3573461"/>
                  <a:gd name="connsiteY199" fmla="*/ 119895 h 634380"/>
                  <a:gd name="connsiteX200" fmla="*/ 1196074 w 3573461"/>
                  <a:gd name="connsiteY200" fmla="*/ 119895 h 634380"/>
                  <a:gd name="connsiteX201" fmla="*/ 1223515 w 3573461"/>
                  <a:gd name="connsiteY201" fmla="*/ 139320 h 634380"/>
                  <a:gd name="connsiteX202" fmla="*/ 1193220 w 3573461"/>
                  <a:gd name="connsiteY202" fmla="*/ 151220 h 634380"/>
                  <a:gd name="connsiteX203" fmla="*/ 1165779 w 3573461"/>
                  <a:gd name="connsiteY203" fmla="*/ 131795 h 634380"/>
                  <a:gd name="connsiteX204" fmla="*/ 1196074 w 3573461"/>
                  <a:gd name="connsiteY204" fmla="*/ 119895 h 634380"/>
                  <a:gd name="connsiteX205" fmla="*/ 2313276 w 3573461"/>
                  <a:gd name="connsiteY205" fmla="*/ 84542 h 634380"/>
                  <a:gd name="connsiteX206" fmla="*/ 2329871 w 3573461"/>
                  <a:gd name="connsiteY206" fmla="*/ 97530 h 634380"/>
                  <a:gd name="connsiteX207" fmla="*/ 2339382 w 3573461"/>
                  <a:gd name="connsiteY207" fmla="*/ 132541 h 634380"/>
                  <a:gd name="connsiteX208" fmla="*/ 2310131 w 3573461"/>
                  <a:gd name="connsiteY208" fmla="*/ 121067 h 634380"/>
                  <a:gd name="connsiteX209" fmla="*/ 2300620 w 3573461"/>
                  <a:gd name="connsiteY209" fmla="*/ 86056 h 634380"/>
                  <a:gd name="connsiteX210" fmla="*/ 2313276 w 3573461"/>
                  <a:gd name="connsiteY210" fmla="*/ 84542 h 634380"/>
                  <a:gd name="connsiteX211" fmla="*/ 1464540 w 3573461"/>
                  <a:gd name="connsiteY211" fmla="*/ 52929 h 634380"/>
                  <a:gd name="connsiteX212" fmla="*/ 1476564 w 3573461"/>
                  <a:gd name="connsiteY212" fmla="*/ 57491 h 634380"/>
                  <a:gd name="connsiteX213" fmla="*/ 1458003 w 3573461"/>
                  <a:gd name="connsiteY213" fmla="*/ 88498 h 634380"/>
                  <a:gd name="connsiteX214" fmla="*/ 1426268 w 3573461"/>
                  <a:gd name="connsiteY214" fmla="*/ 92216 h 634380"/>
                  <a:gd name="connsiteX215" fmla="*/ 1444829 w 3573461"/>
                  <a:gd name="connsiteY215" fmla="*/ 61210 h 634380"/>
                  <a:gd name="connsiteX216" fmla="*/ 1464540 w 3573461"/>
                  <a:gd name="connsiteY216" fmla="*/ 52929 h 634380"/>
                  <a:gd name="connsiteX217" fmla="*/ 1037664 w 3573461"/>
                  <a:gd name="connsiteY217" fmla="*/ 45785 h 634380"/>
                  <a:gd name="connsiteX218" fmla="*/ 1031570 w 3573461"/>
                  <a:gd name="connsiteY218" fmla="*/ 54294 h 634380"/>
                  <a:gd name="connsiteX219" fmla="*/ 1000682 w 3573461"/>
                  <a:gd name="connsiteY219" fmla="*/ 63763 h 634380"/>
                  <a:gd name="connsiteX220" fmla="*/ 1001408 w 3573461"/>
                  <a:gd name="connsiteY220" fmla="*/ 50031 h 634380"/>
                  <a:gd name="connsiteX221" fmla="*/ 1022581 w 3573461"/>
                  <a:gd name="connsiteY221" fmla="*/ 47143 h 634380"/>
                  <a:gd name="connsiteX222" fmla="*/ 2578800 w 3573461"/>
                  <a:gd name="connsiteY222" fmla="*/ 33030 h 634380"/>
                  <a:gd name="connsiteX223" fmla="*/ 2605462 w 3573461"/>
                  <a:gd name="connsiteY223" fmla="*/ 53946 h 634380"/>
                  <a:gd name="connsiteX224" fmla="*/ 2574740 w 3573461"/>
                  <a:gd name="connsiteY224" fmla="*/ 64162 h 634380"/>
                  <a:gd name="connsiteX225" fmla="*/ 2548080 w 3573461"/>
                  <a:gd name="connsiteY225" fmla="*/ 43246 h 634380"/>
                  <a:gd name="connsiteX226" fmla="*/ 2578800 w 3573461"/>
                  <a:gd name="connsiteY226" fmla="*/ 33030 h 634380"/>
                  <a:gd name="connsiteX227" fmla="*/ 1641801 w 3573461"/>
                  <a:gd name="connsiteY227" fmla="*/ 657 h 634380"/>
                  <a:gd name="connsiteX228" fmla="*/ 1637088 w 3573461"/>
                  <a:gd name="connsiteY228" fmla="*/ 4261 h 634380"/>
                  <a:gd name="connsiteX229" fmla="*/ 1616255 w 3573461"/>
                  <a:gd name="connsiteY229" fmla="*/ 2363 h 634380"/>
                  <a:gd name="connsiteX230" fmla="*/ 1615886 w 3573461"/>
                  <a:gd name="connsiteY230" fmla="*/ 2151 h 634380"/>
                  <a:gd name="connsiteX231" fmla="*/ 2148692 w 3573461"/>
                  <a:gd name="connsiteY231" fmla="*/ 1 h 634380"/>
                  <a:gd name="connsiteX232" fmla="*/ 2177711 w 3573461"/>
                  <a:gd name="connsiteY232" fmla="*/ 15805 h 634380"/>
                  <a:gd name="connsiteX233" fmla="*/ 2148654 w 3573461"/>
                  <a:gd name="connsiteY233" fmla="*/ 31510 h 634380"/>
                  <a:gd name="connsiteX234" fmla="*/ 2119634 w 3573461"/>
                  <a:gd name="connsiteY234" fmla="*/ 15705 h 634380"/>
                  <a:gd name="connsiteX235" fmla="*/ 2148692 w 3573461"/>
                  <a:gd name="connsiteY235" fmla="*/ 1 h 6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</a:cxnLst>
                <a:rect l="l" t="t" r="r" b="b"/>
                <a:pathLst>
                  <a:path w="3573461" h="634380">
                    <a:moveTo>
                      <a:pt x="170037" y="623176"/>
                    </a:moveTo>
                    <a:cubicBezTo>
                      <a:pt x="178009" y="624215"/>
                      <a:pt x="185066" y="626908"/>
                      <a:pt x="190032" y="630424"/>
                    </a:cubicBezTo>
                    <a:lnTo>
                      <a:pt x="192451" y="634380"/>
                    </a:lnTo>
                    <a:lnTo>
                      <a:pt x="154275" y="624635"/>
                    </a:lnTo>
                    <a:close/>
                    <a:moveTo>
                      <a:pt x="778082" y="581738"/>
                    </a:moveTo>
                    <a:cubicBezTo>
                      <a:pt x="783825" y="581065"/>
                      <a:pt x="788287" y="582533"/>
                      <a:pt x="790106" y="586301"/>
                    </a:cubicBezTo>
                    <a:cubicBezTo>
                      <a:pt x="793743" y="593835"/>
                      <a:pt x="785433" y="607718"/>
                      <a:pt x="771545" y="617307"/>
                    </a:cubicBezTo>
                    <a:cubicBezTo>
                      <a:pt x="757656" y="626896"/>
                      <a:pt x="743447" y="628561"/>
                      <a:pt x="739809" y="621026"/>
                    </a:cubicBezTo>
                    <a:cubicBezTo>
                      <a:pt x="736171" y="613491"/>
                      <a:pt x="744481" y="599608"/>
                      <a:pt x="758370" y="590019"/>
                    </a:cubicBezTo>
                    <a:cubicBezTo>
                      <a:pt x="765315" y="585225"/>
                      <a:pt x="772339" y="582411"/>
                      <a:pt x="778082" y="581738"/>
                    </a:cubicBezTo>
                    <a:close/>
                    <a:moveTo>
                      <a:pt x="1088319" y="581709"/>
                    </a:moveTo>
                    <a:cubicBezTo>
                      <a:pt x="1094089" y="581635"/>
                      <a:pt x="1098427" y="583560"/>
                      <a:pt x="1099965" y="587502"/>
                    </a:cubicBezTo>
                    <a:cubicBezTo>
                      <a:pt x="1101504" y="591445"/>
                      <a:pt x="1099952" y="596658"/>
                      <a:pt x="1096198" y="601899"/>
                    </a:cubicBezTo>
                    <a:lnTo>
                      <a:pt x="1080422" y="615434"/>
                    </a:lnTo>
                    <a:lnTo>
                      <a:pt x="1052989" y="618689"/>
                    </a:lnTo>
                    <a:lnTo>
                      <a:pt x="1051319" y="618852"/>
                    </a:lnTo>
                    <a:lnTo>
                      <a:pt x="1047337" y="616871"/>
                    </a:lnTo>
                    <a:cubicBezTo>
                      <a:pt x="1044260" y="608987"/>
                      <a:pt x="1053546" y="596021"/>
                      <a:pt x="1068080" y="587911"/>
                    </a:cubicBezTo>
                    <a:cubicBezTo>
                      <a:pt x="1075347" y="583855"/>
                      <a:pt x="1082548" y="581783"/>
                      <a:pt x="1088319" y="581709"/>
                    </a:cubicBezTo>
                    <a:close/>
                    <a:moveTo>
                      <a:pt x="438503" y="556208"/>
                    </a:moveTo>
                    <a:cubicBezTo>
                      <a:pt x="444246" y="555535"/>
                      <a:pt x="448708" y="557003"/>
                      <a:pt x="450527" y="560771"/>
                    </a:cubicBezTo>
                    <a:cubicBezTo>
                      <a:pt x="454164" y="568306"/>
                      <a:pt x="445854" y="582188"/>
                      <a:pt x="431966" y="591777"/>
                    </a:cubicBezTo>
                    <a:cubicBezTo>
                      <a:pt x="418077" y="601367"/>
                      <a:pt x="403868" y="603031"/>
                      <a:pt x="400230" y="595496"/>
                    </a:cubicBezTo>
                    <a:cubicBezTo>
                      <a:pt x="396592" y="587961"/>
                      <a:pt x="404902" y="574079"/>
                      <a:pt x="418791" y="564490"/>
                    </a:cubicBezTo>
                    <a:cubicBezTo>
                      <a:pt x="425736" y="559695"/>
                      <a:pt x="432760" y="556882"/>
                      <a:pt x="438503" y="556208"/>
                    </a:cubicBezTo>
                    <a:close/>
                    <a:moveTo>
                      <a:pt x="1652576" y="530203"/>
                    </a:moveTo>
                    <a:cubicBezTo>
                      <a:pt x="1658269" y="529074"/>
                      <a:pt x="1665664" y="529618"/>
                      <a:pt x="1673409" y="532101"/>
                    </a:cubicBezTo>
                    <a:cubicBezTo>
                      <a:pt x="1681155" y="534582"/>
                      <a:pt x="1687785" y="538532"/>
                      <a:pt x="1692244" y="542913"/>
                    </a:cubicBezTo>
                    <a:lnTo>
                      <a:pt x="1693917" y="546773"/>
                    </a:lnTo>
                    <a:lnTo>
                      <a:pt x="1663057" y="548771"/>
                    </a:lnTo>
                    <a:lnTo>
                      <a:pt x="1647232" y="550517"/>
                    </a:lnTo>
                    <a:lnTo>
                      <a:pt x="1641949" y="538330"/>
                    </a:lnTo>
                    <a:cubicBezTo>
                      <a:pt x="1642892" y="534128"/>
                      <a:pt x="1646883" y="531330"/>
                      <a:pt x="1652576" y="530203"/>
                    </a:cubicBezTo>
                    <a:close/>
                    <a:moveTo>
                      <a:pt x="2085280" y="521229"/>
                    </a:moveTo>
                    <a:cubicBezTo>
                      <a:pt x="2090870" y="519516"/>
                      <a:pt x="2095466" y="520152"/>
                      <a:pt x="2097744" y="523544"/>
                    </a:cubicBezTo>
                    <a:lnTo>
                      <a:pt x="2097179" y="534241"/>
                    </a:lnTo>
                    <a:lnTo>
                      <a:pt x="2066250" y="533857"/>
                    </a:lnTo>
                    <a:lnTo>
                      <a:pt x="2066856" y="533011"/>
                    </a:lnTo>
                    <a:cubicBezTo>
                      <a:pt x="2073107" y="527006"/>
                      <a:pt x="2079690" y="522942"/>
                      <a:pt x="2085280" y="521229"/>
                    </a:cubicBezTo>
                    <a:close/>
                    <a:moveTo>
                      <a:pt x="7453" y="521229"/>
                    </a:moveTo>
                    <a:cubicBezTo>
                      <a:pt x="13043" y="519516"/>
                      <a:pt x="17639" y="520152"/>
                      <a:pt x="19918" y="523544"/>
                    </a:cubicBezTo>
                    <a:cubicBezTo>
                      <a:pt x="22197" y="526935"/>
                      <a:pt x="21726" y="532440"/>
                      <a:pt x="19123" y="538598"/>
                    </a:cubicBezTo>
                    <a:lnTo>
                      <a:pt x="14889" y="544511"/>
                    </a:lnTo>
                    <a:lnTo>
                      <a:pt x="3087" y="533344"/>
                    </a:lnTo>
                    <a:lnTo>
                      <a:pt x="0" y="525995"/>
                    </a:lnTo>
                    <a:close/>
                    <a:moveTo>
                      <a:pt x="2657939" y="468844"/>
                    </a:moveTo>
                    <a:cubicBezTo>
                      <a:pt x="2663693" y="469368"/>
                      <a:pt x="2670766" y="472000"/>
                      <a:pt x="2677795" y="476615"/>
                    </a:cubicBezTo>
                    <a:cubicBezTo>
                      <a:pt x="2691854" y="485844"/>
                      <a:pt x="2700412" y="499508"/>
                      <a:pt x="2696912" y="507135"/>
                    </a:cubicBezTo>
                    <a:cubicBezTo>
                      <a:pt x="2693410" y="514762"/>
                      <a:pt x="2679175" y="513465"/>
                      <a:pt x="2665116" y="504236"/>
                    </a:cubicBezTo>
                    <a:cubicBezTo>
                      <a:pt x="2651058" y="495007"/>
                      <a:pt x="2642500" y="481341"/>
                      <a:pt x="2646001" y="473715"/>
                    </a:cubicBezTo>
                    <a:cubicBezTo>
                      <a:pt x="2647751" y="469902"/>
                      <a:pt x="2652185" y="468319"/>
                      <a:pt x="2657939" y="468844"/>
                    </a:cubicBezTo>
                    <a:close/>
                    <a:moveTo>
                      <a:pt x="580113" y="468844"/>
                    </a:moveTo>
                    <a:cubicBezTo>
                      <a:pt x="585867" y="469368"/>
                      <a:pt x="592940" y="472000"/>
                      <a:pt x="599969" y="476615"/>
                    </a:cubicBezTo>
                    <a:cubicBezTo>
                      <a:pt x="614028" y="485844"/>
                      <a:pt x="622585" y="499508"/>
                      <a:pt x="619084" y="507135"/>
                    </a:cubicBezTo>
                    <a:cubicBezTo>
                      <a:pt x="615583" y="514762"/>
                      <a:pt x="601348" y="513465"/>
                      <a:pt x="587290" y="504236"/>
                    </a:cubicBezTo>
                    <a:cubicBezTo>
                      <a:pt x="573230" y="495007"/>
                      <a:pt x="564672" y="481341"/>
                      <a:pt x="568173" y="473715"/>
                    </a:cubicBezTo>
                    <a:cubicBezTo>
                      <a:pt x="569924" y="469902"/>
                      <a:pt x="574358" y="468319"/>
                      <a:pt x="580113" y="468844"/>
                    </a:cubicBezTo>
                    <a:close/>
                    <a:moveTo>
                      <a:pt x="3017188" y="428007"/>
                    </a:moveTo>
                    <a:cubicBezTo>
                      <a:pt x="3022901" y="428988"/>
                      <a:pt x="3026942" y="431684"/>
                      <a:pt x="3027959" y="435860"/>
                    </a:cubicBezTo>
                    <a:cubicBezTo>
                      <a:pt x="3029993" y="444213"/>
                      <a:pt x="3019160" y="455333"/>
                      <a:pt x="3003762" y="460695"/>
                    </a:cubicBezTo>
                    <a:cubicBezTo>
                      <a:pt x="2988364" y="466057"/>
                      <a:pt x="2974232" y="463631"/>
                      <a:pt x="2972198" y="455277"/>
                    </a:cubicBezTo>
                    <a:cubicBezTo>
                      <a:pt x="2970164" y="446924"/>
                      <a:pt x="2980998" y="435804"/>
                      <a:pt x="2996395" y="430442"/>
                    </a:cubicBezTo>
                    <a:cubicBezTo>
                      <a:pt x="3004094" y="427761"/>
                      <a:pt x="3011478" y="427027"/>
                      <a:pt x="3017188" y="428007"/>
                    </a:cubicBezTo>
                    <a:close/>
                    <a:moveTo>
                      <a:pt x="939362" y="428007"/>
                    </a:moveTo>
                    <a:cubicBezTo>
                      <a:pt x="945074" y="428988"/>
                      <a:pt x="949116" y="431684"/>
                      <a:pt x="950133" y="435860"/>
                    </a:cubicBezTo>
                    <a:cubicBezTo>
                      <a:pt x="952167" y="444213"/>
                      <a:pt x="941334" y="455333"/>
                      <a:pt x="925936" y="460695"/>
                    </a:cubicBezTo>
                    <a:cubicBezTo>
                      <a:pt x="910538" y="466057"/>
                      <a:pt x="896406" y="463631"/>
                      <a:pt x="894372" y="455277"/>
                    </a:cubicBezTo>
                    <a:cubicBezTo>
                      <a:pt x="892338" y="446924"/>
                      <a:pt x="903171" y="435804"/>
                      <a:pt x="918569" y="430442"/>
                    </a:cubicBezTo>
                    <a:cubicBezTo>
                      <a:pt x="926268" y="427761"/>
                      <a:pt x="933650" y="427027"/>
                      <a:pt x="939362" y="428007"/>
                    </a:cubicBezTo>
                    <a:close/>
                    <a:moveTo>
                      <a:pt x="3376188" y="423643"/>
                    </a:moveTo>
                    <a:cubicBezTo>
                      <a:pt x="3381931" y="422971"/>
                      <a:pt x="3386393" y="424438"/>
                      <a:pt x="3388211" y="428206"/>
                    </a:cubicBezTo>
                    <a:cubicBezTo>
                      <a:pt x="3391850" y="435741"/>
                      <a:pt x="3383540" y="449623"/>
                      <a:pt x="3369650" y="459212"/>
                    </a:cubicBezTo>
                    <a:cubicBezTo>
                      <a:pt x="3355762" y="468802"/>
                      <a:pt x="3341554" y="470466"/>
                      <a:pt x="3337915" y="462931"/>
                    </a:cubicBezTo>
                    <a:cubicBezTo>
                      <a:pt x="3334278" y="455396"/>
                      <a:pt x="3342587" y="441514"/>
                      <a:pt x="3356476" y="431925"/>
                    </a:cubicBezTo>
                    <a:cubicBezTo>
                      <a:pt x="3363421" y="427130"/>
                      <a:pt x="3370445" y="424317"/>
                      <a:pt x="3376188" y="423643"/>
                    </a:cubicBezTo>
                    <a:close/>
                    <a:moveTo>
                      <a:pt x="1298362" y="423643"/>
                    </a:moveTo>
                    <a:cubicBezTo>
                      <a:pt x="1304104" y="422971"/>
                      <a:pt x="1308566" y="424438"/>
                      <a:pt x="1310385" y="428206"/>
                    </a:cubicBezTo>
                    <a:cubicBezTo>
                      <a:pt x="1314023" y="435741"/>
                      <a:pt x="1305713" y="449623"/>
                      <a:pt x="1291824" y="459212"/>
                    </a:cubicBezTo>
                    <a:cubicBezTo>
                      <a:pt x="1277935" y="468802"/>
                      <a:pt x="1263727" y="470466"/>
                      <a:pt x="1260089" y="462931"/>
                    </a:cubicBezTo>
                    <a:cubicBezTo>
                      <a:pt x="1256451" y="455396"/>
                      <a:pt x="1264761" y="441514"/>
                      <a:pt x="1278650" y="431925"/>
                    </a:cubicBezTo>
                    <a:cubicBezTo>
                      <a:pt x="1285594" y="427130"/>
                      <a:pt x="1292619" y="424317"/>
                      <a:pt x="1298362" y="423643"/>
                    </a:cubicBezTo>
                    <a:close/>
                    <a:moveTo>
                      <a:pt x="2288722" y="373108"/>
                    </a:moveTo>
                    <a:cubicBezTo>
                      <a:pt x="2304569" y="376063"/>
                      <a:pt x="2316505" y="385428"/>
                      <a:pt x="2315384" y="394024"/>
                    </a:cubicBezTo>
                    <a:cubicBezTo>
                      <a:pt x="2314264" y="402621"/>
                      <a:pt x="2300509" y="407196"/>
                      <a:pt x="2284662" y="404241"/>
                    </a:cubicBezTo>
                    <a:cubicBezTo>
                      <a:pt x="2268816" y="401286"/>
                      <a:pt x="2256879" y="391921"/>
                      <a:pt x="2258001" y="383325"/>
                    </a:cubicBezTo>
                    <a:cubicBezTo>
                      <a:pt x="2259122" y="374728"/>
                      <a:pt x="2272876" y="370153"/>
                      <a:pt x="2288722" y="373108"/>
                    </a:cubicBezTo>
                    <a:close/>
                    <a:moveTo>
                      <a:pt x="1925738" y="373108"/>
                    </a:moveTo>
                    <a:cubicBezTo>
                      <a:pt x="1941585" y="376063"/>
                      <a:pt x="1953521" y="385428"/>
                      <a:pt x="1952401" y="394024"/>
                    </a:cubicBezTo>
                    <a:cubicBezTo>
                      <a:pt x="1951280" y="402621"/>
                      <a:pt x="1937526" y="407196"/>
                      <a:pt x="1921679" y="404241"/>
                    </a:cubicBezTo>
                    <a:cubicBezTo>
                      <a:pt x="1905833" y="401286"/>
                      <a:pt x="1893896" y="391921"/>
                      <a:pt x="1895018" y="383325"/>
                    </a:cubicBezTo>
                    <a:cubicBezTo>
                      <a:pt x="1896138" y="374728"/>
                      <a:pt x="1909893" y="370153"/>
                      <a:pt x="1925738" y="373108"/>
                    </a:cubicBezTo>
                    <a:close/>
                    <a:moveTo>
                      <a:pt x="210896" y="373108"/>
                    </a:moveTo>
                    <a:cubicBezTo>
                      <a:pt x="226741" y="376063"/>
                      <a:pt x="238678" y="385428"/>
                      <a:pt x="237558" y="394024"/>
                    </a:cubicBezTo>
                    <a:cubicBezTo>
                      <a:pt x="236436" y="402621"/>
                      <a:pt x="222682" y="407196"/>
                      <a:pt x="206836" y="404241"/>
                    </a:cubicBezTo>
                    <a:cubicBezTo>
                      <a:pt x="190990" y="401286"/>
                      <a:pt x="179053" y="391921"/>
                      <a:pt x="180174" y="383325"/>
                    </a:cubicBezTo>
                    <a:cubicBezTo>
                      <a:pt x="181295" y="374728"/>
                      <a:pt x="195049" y="370153"/>
                      <a:pt x="210896" y="373108"/>
                    </a:cubicBezTo>
                    <a:close/>
                    <a:moveTo>
                      <a:pt x="2814884" y="353608"/>
                    </a:moveTo>
                    <a:cubicBezTo>
                      <a:pt x="2820596" y="354589"/>
                      <a:pt x="2824638" y="357285"/>
                      <a:pt x="2825654" y="361461"/>
                    </a:cubicBezTo>
                    <a:cubicBezTo>
                      <a:pt x="2827689" y="369814"/>
                      <a:pt x="2816856" y="380934"/>
                      <a:pt x="2801458" y="386296"/>
                    </a:cubicBezTo>
                    <a:cubicBezTo>
                      <a:pt x="2786060" y="391657"/>
                      <a:pt x="2771928" y="389232"/>
                      <a:pt x="2769894" y="380878"/>
                    </a:cubicBezTo>
                    <a:cubicBezTo>
                      <a:pt x="2767860" y="372525"/>
                      <a:pt x="2778693" y="361405"/>
                      <a:pt x="2794091" y="356043"/>
                    </a:cubicBezTo>
                    <a:cubicBezTo>
                      <a:pt x="2801790" y="353362"/>
                      <a:pt x="2809172" y="352629"/>
                      <a:pt x="2814884" y="353608"/>
                    </a:cubicBezTo>
                    <a:close/>
                    <a:moveTo>
                      <a:pt x="737058" y="353608"/>
                    </a:moveTo>
                    <a:cubicBezTo>
                      <a:pt x="742770" y="354589"/>
                      <a:pt x="746811" y="357285"/>
                      <a:pt x="747828" y="361461"/>
                    </a:cubicBezTo>
                    <a:cubicBezTo>
                      <a:pt x="749862" y="369814"/>
                      <a:pt x="739029" y="380934"/>
                      <a:pt x="723631" y="386296"/>
                    </a:cubicBezTo>
                    <a:cubicBezTo>
                      <a:pt x="708233" y="391657"/>
                      <a:pt x="694102" y="389232"/>
                      <a:pt x="692067" y="380878"/>
                    </a:cubicBezTo>
                    <a:cubicBezTo>
                      <a:pt x="690033" y="372525"/>
                      <a:pt x="700866" y="361405"/>
                      <a:pt x="716264" y="356043"/>
                    </a:cubicBezTo>
                    <a:cubicBezTo>
                      <a:pt x="723964" y="353362"/>
                      <a:pt x="731346" y="352629"/>
                      <a:pt x="737058" y="353608"/>
                    </a:cubicBezTo>
                    <a:close/>
                    <a:moveTo>
                      <a:pt x="1665646" y="321557"/>
                    </a:moveTo>
                    <a:cubicBezTo>
                      <a:pt x="1671339" y="320428"/>
                      <a:pt x="1678733" y="320972"/>
                      <a:pt x="1686479" y="323454"/>
                    </a:cubicBezTo>
                    <a:cubicBezTo>
                      <a:pt x="1701969" y="328417"/>
                      <a:pt x="1713000" y="339255"/>
                      <a:pt x="1711117" y="347660"/>
                    </a:cubicBezTo>
                    <a:cubicBezTo>
                      <a:pt x="1709234" y="356064"/>
                      <a:pt x="1695149" y="358853"/>
                      <a:pt x="1679659" y="353889"/>
                    </a:cubicBezTo>
                    <a:cubicBezTo>
                      <a:pt x="1664168" y="348925"/>
                      <a:pt x="1653136" y="338088"/>
                      <a:pt x="1655019" y="329684"/>
                    </a:cubicBezTo>
                    <a:cubicBezTo>
                      <a:pt x="1655960" y="325482"/>
                      <a:pt x="1659953" y="322684"/>
                      <a:pt x="1665646" y="321557"/>
                    </a:cubicBezTo>
                    <a:close/>
                    <a:moveTo>
                      <a:pt x="3201584" y="314769"/>
                    </a:moveTo>
                    <a:cubicBezTo>
                      <a:pt x="3207296" y="315750"/>
                      <a:pt x="3211338" y="318446"/>
                      <a:pt x="3212354" y="322622"/>
                    </a:cubicBezTo>
                    <a:cubicBezTo>
                      <a:pt x="3214389" y="330975"/>
                      <a:pt x="3203556" y="342096"/>
                      <a:pt x="3188158" y="347457"/>
                    </a:cubicBezTo>
                    <a:cubicBezTo>
                      <a:pt x="3172760" y="352818"/>
                      <a:pt x="3158628" y="350393"/>
                      <a:pt x="3156594" y="342039"/>
                    </a:cubicBezTo>
                    <a:cubicBezTo>
                      <a:pt x="3154560" y="333686"/>
                      <a:pt x="3165393" y="322566"/>
                      <a:pt x="3180791" y="317204"/>
                    </a:cubicBezTo>
                    <a:cubicBezTo>
                      <a:pt x="3188490" y="314523"/>
                      <a:pt x="3195872" y="313790"/>
                      <a:pt x="3201584" y="314769"/>
                    </a:cubicBezTo>
                    <a:close/>
                    <a:moveTo>
                      <a:pt x="1123758" y="314769"/>
                    </a:moveTo>
                    <a:cubicBezTo>
                      <a:pt x="1129469" y="315750"/>
                      <a:pt x="1133511" y="318446"/>
                      <a:pt x="1134528" y="322622"/>
                    </a:cubicBezTo>
                    <a:cubicBezTo>
                      <a:pt x="1136562" y="330975"/>
                      <a:pt x="1125729" y="342096"/>
                      <a:pt x="1110331" y="347457"/>
                    </a:cubicBezTo>
                    <a:cubicBezTo>
                      <a:pt x="1094933" y="352818"/>
                      <a:pt x="1080802" y="350393"/>
                      <a:pt x="1078767" y="342039"/>
                    </a:cubicBezTo>
                    <a:cubicBezTo>
                      <a:pt x="1076733" y="333686"/>
                      <a:pt x="1087566" y="322566"/>
                      <a:pt x="1102964" y="317204"/>
                    </a:cubicBezTo>
                    <a:cubicBezTo>
                      <a:pt x="1110664" y="314523"/>
                      <a:pt x="1118046" y="313790"/>
                      <a:pt x="1123758" y="314769"/>
                    </a:cubicBezTo>
                    <a:close/>
                    <a:moveTo>
                      <a:pt x="3560584" y="310406"/>
                    </a:moveTo>
                    <a:cubicBezTo>
                      <a:pt x="3566326" y="309732"/>
                      <a:pt x="3570788" y="311201"/>
                      <a:pt x="3572607" y="314968"/>
                    </a:cubicBezTo>
                    <a:cubicBezTo>
                      <a:pt x="3576245" y="322503"/>
                      <a:pt x="3567936" y="336385"/>
                      <a:pt x="3554046" y="345975"/>
                    </a:cubicBezTo>
                    <a:cubicBezTo>
                      <a:pt x="3540157" y="355564"/>
                      <a:pt x="3525949" y="357228"/>
                      <a:pt x="3522311" y="349693"/>
                    </a:cubicBezTo>
                    <a:cubicBezTo>
                      <a:pt x="3518673" y="342158"/>
                      <a:pt x="3526983" y="328276"/>
                      <a:pt x="3540872" y="318687"/>
                    </a:cubicBezTo>
                    <a:cubicBezTo>
                      <a:pt x="3547816" y="313892"/>
                      <a:pt x="3554841" y="311079"/>
                      <a:pt x="3560584" y="310406"/>
                    </a:cubicBezTo>
                    <a:close/>
                    <a:moveTo>
                      <a:pt x="1482757" y="310406"/>
                    </a:moveTo>
                    <a:cubicBezTo>
                      <a:pt x="1488500" y="309732"/>
                      <a:pt x="1492962" y="311201"/>
                      <a:pt x="1494781" y="314968"/>
                    </a:cubicBezTo>
                    <a:cubicBezTo>
                      <a:pt x="1498418" y="322503"/>
                      <a:pt x="1490108" y="336385"/>
                      <a:pt x="1476220" y="345975"/>
                    </a:cubicBezTo>
                    <a:cubicBezTo>
                      <a:pt x="1462330" y="355564"/>
                      <a:pt x="1448122" y="357228"/>
                      <a:pt x="1444484" y="349693"/>
                    </a:cubicBezTo>
                    <a:cubicBezTo>
                      <a:pt x="1440846" y="342158"/>
                      <a:pt x="1449155" y="328276"/>
                      <a:pt x="1463045" y="318687"/>
                    </a:cubicBezTo>
                    <a:cubicBezTo>
                      <a:pt x="1469990" y="313892"/>
                      <a:pt x="1477014" y="311079"/>
                      <a:pt x="1482757" y="310406"/>
                    </a:cubicBezTo>
                    <a:close/>
                    <a:moveTo>
                      <a:pt x="2671008" y="260198"/>
                    </a:moveTo>
                    <a:cubicBezTo>
                      <a:pt x="2676762" y="260722"/>
                      <a:pt x="2683836" y="263355"/>
                      <a:pt x="2690864" y="267969"/>
                    </a:cubicBezTo>
                    <a:cubicBezTo>
                      <a:pt x="2704924" y="277197"/>
                      <a:pt x="2713482" y="290862"/>
                      <a:pt x="2709981" y="298489"/>
                    </a:cubicBezTo>
                    <a:cubicBezTo>
                      <a:pt x="2706480" y="306116"/>
                      <a:pt x="2692245" y="304819"/>
                      <a:pt x="2678186" y="295590"/>
                    </a:cubicBezTo>
                    <a:cubicBezTo>
                      <a:pt x="2664127" y="286361"/>
                      <a:pt x="2655569" y="272696"/>
                      <a:pt x="2659070" y="265069"/>
                    </a:cubicBezTo>
                    <a:cubicBezTo>
                      <a:pt x="2660820" y="261256"/>
                      <a:pt x="2665254" y="259673"/>
                      <a:pt x="2671008" y="260198"/>
                    </a:cubicBezTo>
                    <a:close/>
                    <a:moveTo>
                      <a:pt x="593182" y="260198"/>
                    </a:moveTo>
                    <a:cubicBezTo>
                      <a:pt x="598935" y="260722"/>
                      <a:pt x="606009" y="263355"/>
                      <a:pt x="613038" y="267969"/>
                    </a:cubicBezTo>
                    <a:cubicBezTo>
                      <a:pt x="627097" y="277197"/>
                      <a:pt x="635655" y="290862"/>
                      <a:pt x="632153" y="298489"/>
                    </a:cubicBezTo>
                    <a:cubicBezTo>
                      <a:pt x="628652" y="306116"/>
                      <a:pt x="614417" y="304819"/>
                      <a:pt x="600359" y="295590"/>
                    </a:cubicBezTo>
                    <a:cubicBezTo>
                      <a:pt x="586300" y="286361"/>
                      <a:pt x="577742" y="272696"/>
                      <a:pt x="581243" y="265069"/>
                    </a:cubicBezTo>
                    <a:cubicBezTo>
                      <a:pt x="582994" y="261256"/>
                      <a:pt x="587428" y="259673"/>
                      <a:pt x="593182" y="260198"/>
                    </a:cubicBezTo>
                    <a:close/>
                    <a:moveTo>
                      <a:pt x="2473118" y="259871"/>
                    </a:moveTo>
                    <a:cubicBezTo>
                      <a:pt x="2488964" y="262825"/>
                      <a:pt x="2500900" y="272190"/>
                      <a:pt x="2499780" y="280787"/>
                    </a:cubicBezTo>
                    <a:cubicBezTo>
                      <a:pt x="2498659" y="289383"/>
                      <a:pt x="2484904" y="293959"/>
                      <a:pt x="2469058" y="291003"/>
                    </a:cubicBezTo>
                    <a:cubicBezTo>
                      <a:pt x="2453212" y="288048"/>
                      <a:pt x="2441275" y="278684"/>
                      <a:pt x="2442396" y="270087"/>
                    </a:cubicBezTo>
                    <a:cubicBezTo>
                      <a:pt x="2443517" y="261490"/>
                      <a:pt x="2457272" y="256915"/>
                      <a:pt x="2473118" y="259871"/>
                    </a:cubicBezTo>
                    <a:close/>
                    <a:moveTo>
                      <a:pt x="2110134" y="259871"/>
                    </a:moveTo>
                    <a:cubicBezTo>
                      <a:pt x="2125981" y="262825"/>
                      <a:pt x="2137917" y="272190"/>
                      <a:pt x="2136796" y="280787"/>
                    </a:cubicBezTo>
                    <a:cubicBezTo>
                      <a:pt x="2135676" y="289383"/>
                      <a:pt x="2121921" y="293959"/>
                      <a:pt x="2106074" y="291003"/>
                    </a:cubicBezTo>
                    <a:cubicBezTo>
                      <a:pt x="2090228" y="288048"/>
                      <a:pt x="2078292" y="278684"/>
                      <a:pt x="2079413" y="270087"/>
                    </a:cubicBezTo>
                    <a:cubicBezTo>
                      <a:pt x="2080534" y="261490"/>
                      <a:pt x="2094288" y="256915"/>
                      <a:pt x="2110134" y="259871"/>
                    </a:cubicBezTo>
                    <a:close/>
                    <a:moveTo>
                      <a:pt x="395291" y="259871"/>
                    </a:moveTo>
                    <a:cubicBezTo>
                      <a:pt x="411137" y="262825"/>
                      <a:pt x="423074" y="272190"/>
                      <a:pt x="421953" y="280787"/>
                    </a:cubicBezTo>
                    <a:cubicBezTo>
                      <a:pt x="420832" y="289383"/>
                      <a:pt x="407077" y="293959"/>
                      <a:pt x="391231" y="291003"/>
                    </a:cubicBezTo>
                    <a:cubicBezTo>
                      <a:pt x="375386" y="288048"/>
                      <a:pt x="363449" y="278684"/>
                      <a:pt x="364569" y="270087"/>
                    </a:cubicBezTo>
                    <a:cubicBezTo>
                      <a:pt x="365691" y="261490"/>
                      <a:pt x="379444" y="256915"/>
                      <a:pt x="395291" y="259871"/>
                    </a:cubicBezTo>
                    <a:close/>
                    <a:moveTo>
                      <a:pt x="2999281" y="240370"/>
                    </a:moveTo>
                    <a:cubicBezTo>
                      <a:pt x="3004993" y="241351"/>
                      <a:pt x="3009035" y="244047"/>
                      <a:pt x="3010051" y="248223"/>
                    </a:cubicBezTo>
                    <a:cubicBezTo>
                      <a:pt x="3012086" y="256576"/>
                      <a:pt x="3001253" y="267697"/>
                      <a:pt x="2985854" y="273058"/>
                    </a:cubicBezTo>
                    <a:cubicBezTo>
                      <a:pt x="2970457" y="278419"/>
                      <a:pt x="2956324" y="275995"/>
                      <a:pt x="2954290" y="267640"/>
                    </a:cubicBezTo>
                    <a:cubicBezTo>
                      <a:pt x="2952256" y="259287"/>
                      <a:pt x="2963090" y="248167"/>
                      <a:pt x="2978487" y="242806"/>
                    </a:cubicBezTo>
                    <a:cubicBezTo>
                      <a:pt x="2986187" y="240124"/>
                      <a:pt x="2993568" y="239391"/>
                      <a:pt x="2999281" y="240370"/>
                    </a:cubicBezTo>
                    <a:close/>
                    <a:moveTo>
                      <a:pt x="921454" y="240370"/>
                    </a:moveTo>
                    <a:cubicBezTo>
                      <a:pt x="927167" y="241351"/>
                      <a:pt x="931207" y="244047"/>
                      <a:pt x="932225" y="248223"/>
                    </a:cubicBezTo>
                    <a:cubicBezTo>
                      <a:pt x="934259" y="256576"/>
                      <a:pt x="923425" y="267697"/>
                      <a:pt x="908028" y="273058"/>
                    </a:cubicBezTo>
                    <a:cubicBezTo>
                      <a:pt x="892629" y="278419"/>
                      <a:pt x="878498" y="275995"/>
                      <a:pt x="876464" y="267640"/>
                    </a:cubicBezTo>
                    <a:cubicBezTo>
                      <a:pt x="874430" y="259287"/>
                      <a:pt x="885262" y="248167"/>
                      <a:pt x="900661" y="242806"/>
                    </a:cubicBezTo>
                    <a:cubicBezTo>
                      <a:pt x="908360" y="240124"/>
                      <a:pt x="915742" y="239391"/>
                      <a:pt x="921454" y="240370"/>
                    </a:cubicBezTo>
                    <a:close/>
                    <a:moveTo>
                      <a:pt x="2907325" y="130962"/>
                    </a:moveTo>
                    <a:cubicBezTo>
                      <a:pt x="2913037" y="131943"/>
                      <a:pt x="2917079" y="134638"/>
                      <a:pt x="2918095" y="138815"/>
                    </a:cubicBezTo>
                    <a:cubicBezTo>
                      <a:pt x="2920130" y="147168"/>
                      <a:pt x="2909297" y="158288"/>
                      <a:pt x="2893898" y="163649"/>
                    </a:cubicBezTo>
                    <a:cubicBezTo>
                      <a:pt x="2878501" y="169011"/>
                      <a:pt x="2864368" y="166586"/>
                      <a:pt x="2862334" y="158231"/>
                    </a:cubicBezTo>
                    <a:cubicBezTo>
                      <a:pt x="2860300" y="149878"/>
                      <a:pt x="2871134" y="138758"/>
                      <a:pt x="2886531" y="133397"/>
                    </a:cubicBezTo>
                    <a:cubicBezTo>
                      <a:pt x="2894231" y="130715"/>
                      <a:pt x="2901614" y="129982"/>
                      <a:pt x="2907325" y="130962"/>
                    </a:cubicBezTo>
                    <a:close/>
                    <a:moveTo>
                      <a:pt x="829498" y="130962"/>
                    </a:moveTo>
                    <a:cubicBezTo>
                      <a:pt x="835211" y="131943"/>
                      <a:pt x="839251" y="134638"/>
                      <a:pt x="840269" y="138815"/>
                    </a:cubicBezTo>
                    <a:cubicBezTo>
                      <a:pt x="842303" y="147168"/>
                      <a:pt x="831469" y="158288"/>
                      <a:pt x="816072" y="163649"/>
                    </a:cubicBezTo>
                    <a:cubicBezTo>
                      <a:pt x="800673" y="169011"/>
                      <a:pt x="786542" y="166586"/>
                      <a:pt x="784508" y="158231"/>
                    </a:cubicBezTo>
                    <a:cubicBezTo>
                      <a:pt x="782474" y="149878"/>
                      <a:pt x="793306" y="138758"/>
                      <a:pt x="808705" y="133397"/>
                    </a:cubicBezTo>
                    <a:cubicBezTo>
                      <a:pt x="816404" y="130715"/>
                      <a:pt x="823786" y="129982"/>
                      <a:pt x="829498" y="130962"/>
                    </a:cubicBezTo>
                    <a:close/>
                    <a:moveTo>
                      <a:pt x="1777930" y="124623"/>
                    </a:moveTo>
                    <a:cubicBezTo>
                      <a:pt x="1783623" y="123495"/>
                      <a:pt x="1791017" y="124038"/>
                      <a:pt x="1798763" y="126521"/>
                    </a:cubicBezTo>
                    <a:cubicBezTo>
                      <a:pt x="1814253" y="131485"/>
                      <a:pt x="1825284" y="142322"/>
                      <a:pt x="1823401" y="150726"/>
                    </a:cubicBezTo>
                    <a:cubicBezTo>
                      <a:pt x="1821518" y="159130"/>
                      <a:pt x="1807434" y="161919"/>
                      <a:pt x="1791943" y="156956"/>
                    </a:cubicBezTo>
                    <a:cubicBezTo>
                      <a:pt x="1776452" y="151992"/>
                      <a:pt x="1765420" y="141155"/>
                      <a:pt x="1767303" y="132750"/>
                    </a:cubicBezTo>
                    <a:cubicBezTo>
                      <a:pt x="1768244" y="128548"/>
                      <a:pt x="1772237" y="125750"/>
                      <a:pt x="1777930" y="124623"/>
                    </a:cubicBezTo>
                    <a:close/>
                    <a:moveTo>
                      <a:pt x="3273900" y="119895"/>
                    </a:moveTo>
                    <a:cubicBezTo>
                      <a:pt x="3289844" y="121973"/>
                      <a:pt x="3302130" y="130671"/>
                      <a:pt x="3301341" y="139320"/>
                    </a:cubicBezTo>
                    <a:cubicBezTo>
                      <a:pt x="3300553" y="147969"/>
                      <a:pt x="3286989" y="153297"/>
                      <a:pt x="3271046" y="151220"/>
                    </a:cubicBezTo>
                    <a:cubicBezTo>
                      <a:pt x="3255103" y="149141"/>
                      <a:pt x="3242818" y="140444"/>
                      <a:pt x="3243606" y="131795"/>
                    </a:cubicBezTo>
                    <a:cubicBezTo>
                      <a:pt x="3244394" y="123146"/>
                      <a:pt x="3257957" y="117818"/>
                      <a:pt x="3273900" y="119895"/>
                    </a:cubicBezTo>
                    <a:close/>
                    <a:moveTo>
                      <a:pt x="1196074" y="119895"/>
                    </a:moveTo>
                    <a:cubicBezTo>
                      <a:pt x="1212018" y="121973"/>
                      <a:pt x="1224303" y="130671"/>
                      <a:pt x="1223515" y="139320"/>
                    </a:cubicBezTo>
                    <a:cubicBezTo>
                      <a:pt x="1222726" y="147969"/>
                      <a:pt x="1209163" y="153297"/>
                      <a:pt x="1193220" y="151220"/>
                    </a:cubicBezTo>
                    <a:cubicBezTo>
                      <a:pt x="1177276" y="149141"/>
                      <a:pt x="1164991" y="140444"/>
                      <a:pt x="1165779" y="131795"/>
                    </a:cubicBezTo>
                    <a:cubicBezTo>
                      <a:pt x="1166567" y="123146"/>
                      <a:pt x="1180131" y="117818"/>
                      <a:pt x="1196074" y="119895"/>
                    </a:cubicBezTo>
                    <a:close/>
                    <a:moveTo>
                      <a:pt x="2313276" y="84542"/>
                    </a:moveTo>
                    <a:cubicBezTo>
                      <a:pt x="2318569" y="86618"/>
                      <a:pt x="2324518" y="91112"/>
                      <a:pt x="2329871" y="97530"/>
                    </a:cubicBezTo>
                    <a:cubicBezTo>
                      <a:pt x="2340575" y="110368"/>
                      <a:pt x="2344834" y="126041"/>
                      <a:pt x="2339382" y="132541"/>
                    </a:cubicBezTo>
                    <a:cubicBezTo>
                      <a:pt x="2333931" y="139042"/>
                      <a:pt x="2320835" y="133905"/>
                      <a:pt x="2310131" y="121067"/>
                    </a:cubicBezTo>
                    <a:cubicBezTo>
                      <a:pt x="2299427" y="108231"/>
                      <a:pt x="2295169" y="92556"/>
                      <a:pt x="2300620" y="86056"/>
                    </a:cubicBezTo>
                    <a:cubicBezTo>
                      <a:pt x="2303346" y="82805"/>
                      <a:pt x="2307982" y="82466"/>
                      <a:pt x="2313276" y="84542"/>
                    </a:cubicBezTo>
                    <a:close/>
                    <a:moveTo>
                      <a:pt x="1464540" y="52929"/>
                    </a:moveTo>
                    <a:cubicBezTo>
                      <a:pt x="1470283" y="52255"/>
                      <a:pt x="1474744" y="53724"/>
                      <a:pt x="1476564" y="57491"/>
                    </a:cubicBezTo>
                    <a:cubicBezTo>
                      <a:pt x="1480201" y="65026"/>
                      <a:pt x="1471892" y="78908"/>
                      <a:pt x="1458003" y="88498"/>
                    </a:cubicBezTo>
                    <a:cubicBezTo>
                      <a:pt x="1444113" y="98087"/>
                      <a:pt x="1429905" y="99751"/>
                      <a:pt x="1426268" y="92216"/>
                    </a:cubicBezTo>
                    <a:cubicBezTo>
                      <a:pt x="1422629" y="84681"/>
                      <a:pt x="1430939" y="70799"/>
                      <a:pt x="1444829" y="61210"/>
                    </a:cubicBezTo>
                    <a:cubicBezTo>
                      <a:pt x="1451773" y="56415"/>
                      <a:pt x="1458798" y="53602"/>
                      <a:pt x="1464540" y="52929"/>
                    </a:cubicBezTo>
                    <a:close/>
                    <a:moveTo>
                      <a:pt x="1037664" y="45785"/>
                    </a:moveTo>
                    <a:lnTo>
                      <a:pt x="1031570" y="54294"/>
                    </a:lnTo>
                    <a:cubicBezTo>
                      <a:pt x="1019068" y="66307"/>
                      <a:pt x="1005238" y="70546"/>
                      <a:pt x="1000682" y="63763"/>
                    </a:cubicBezTo>
                    <a:lnTo>
                      <a:pt x="1001408" y="50031"/>
                    </a:lnTo>
                    <a:lnTo>
                      <a:pt x="1022581" y="47143"/>
                    </a:lnTo>
                    <a:close/>
                    <a:moveTo>
                      <a:pt x="2578800" y="33030"/>
                    </a:moveTo>
                    <a:cubicBezTo>
                      <a:pt x="2594647" y="35984"/>
                      <a:pt x="2606583" y="45349"/>
                      <a:pt x="2605462" y="53946"/>
                    </a:cubicBezTo>
                    <a:cubicBezTo>
                      <a:pt x="2604342" y="62542"/>
                      <a:pt x="2590587" y="67117"/>
                      <a:pt x="2574740" y="64162"/>
                    </a:cubicBezTo>
                    <a:cubicBezTo>
                      <a:pt x="2558895" y="61207"/>
                      <a:pt x="2546958" y="51842"/>
                      <a:pt x="2548080" y="43246"/>
                    </a:cubicBezTo>
                    <a:cubicBezTo>
                      <a:pt x="2549200" y="34649"/>
                      <a:pt x="2562955" y="30074"/>
                      <a:pt x="2578800" y="33030"/>
                    </a:cubicBezTo>
                    <a:close/>
                    <a:moveTo>
                      <a:pt x="1641801" y="657"/>
                    </a:moveTo>
                    <a:lnTo>
                      <a:pt x="1637088" y="4261"/>
                    </a:lnTo>
                    <a:cubicBezTo>
                      <a:pt x="1631395" y="5388"/>
                      <a:pt x="1624001" y="4845"/>
                      <a:pt x="1616255" y="2363"/>
                    </a:cubicBezTo>
                    <a:lnTo>
                      <a:pt x="1615886" y="2151"/>
                    </a:lnTo>
                    <a:close/>
                    <a:moveTo>
                      <a:pt x="2148692" y="1"/>
                    </a:moveTo>
                    <a:cubicBezTo>
                      <a:pt x="2164729" y="28"/>
                      <a:pt x="2177722" y="7105"/>
                      <a:pt x="2177711" y="15805"/>
                    </a:cubicBezTo>
                    <a:cubicBezTo>
                      <a:pt x="2177700" y="24506"/>
                      <a:pt x="2164692" y="31537"/>
                      <a:pt x="2148654" y="31510"/>
                    </a:cubicBezTo>
                    <a:cubicBezTo>
                      <a:pt x="2132616" y="31483"/>
                      <a:pt x="2119624" y="24406"/>
                      <a:pt x="2119634" y="15705"/>
                    </a:cubicBezTo>
                    <a:cubicBezTo>
                      <a:pt x="2119644" y="7005"/>
                      <a:pt x="2132654" y="-26"/>
                      <a:pt x="2148692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5F99F391-40FB-4697-B12C-DD22F751EC17}"/>
                  </a:ext>
                </a:extLst>
              </p:cNvPr>
              <p:cNvSpPr/>
              <p:nvPr/>
            </p:nvSpPr>
            <p:spPr>
              <a:xfrm>
                <a:off x="2299076" y="2709855"/>
                <a:ext cx="3631198" cy="360178"/>
              </a:xfrm>
              <a:custGeom>
                <a:avLst/>
                <a:gdLst>
                  <a:gd name="connsiteX0" fmla="*/ 2994210 w 5313986"/>
                  <a:gd name="connsiteY0" fmla="*/ 20 h 527093"/>
                  <a:gd name="connsiteX1" fmla="*/ 5298500 w 5313986"/>
                  <a:gd name="connsiteY1" fmla="*/ 395266 h 527093"/>
                  <a:gd name="connsiteX2" fmla="*/ 5313986 w 5313986"/>
                  <a:gd name="connsiteY2" fmla="*/ 410848 h 527093"/>
                  <a:gd name="connsiteX3" fmla="*/ 5310019 w 5313986"/>
                  <a:gd name="connsiteY3" fmla="*/ 409196 h 527093"/>
                  <a:gd name="connsiteX4" fmla="*/ 2820935 w 5313986"/>
                  <a:gd name="connsiteY4" fmla="*/ 172895 h 527093"/>
                  <a:gd name="connsiteX5" fmla="*/ 23779 w 5313986"/>
                  <a:gd name="connsiteY5" fmla="*/ 516451 h 527093"/>
                  <a:gd name="connsiteX6" fmla="*/ 0 w 5313986"/>
                  <a:gd name="connsiteY6" fmla="*/ 527093 h 527093"/>
                  <a:gd name="connsiteX7" fmla="*/ 10016 w 5313986"/>
                  <a:gd name="connsiteY7" fmla="*/ 512883 h 527093"/>
                  <a:gd name="connsiteX8" fmla="*/ 2815367 w 5313986"/>
                  <a:gd name="connsiteY8" fmla="*/ 1621 h 527093"/>
                  <a:gd name="connsiteX9" fmla="*/ 2994210 w 5313986"/>
                  <a:gd name="connsiteY9" fmla="*/ 20 h 52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3986" h="527093">
                    <a:moveTo>
                      <a:pt x="2994210" y="20"/>
                    </a:moveTo>
                    <a:cubicBezTo>
                      <a:pt x="3775387" y="1714"/>
                      <a:pt x="4972237" y="109845"/>
                      <a:pt x="5298500" y="395266"/>
                    </a:cubicBezTo>
                    <a:lnTo>
                      <a:pt x="5313986" y="410848"/>
                    </a:lnTo>
                    <a:lnTo>
                      <a:pt x="5310019" y="409196"/>
                    </a:lnTo>
                    <a:cubicBezTo>
                      <a:pt x="4841241" y="231901"/>
                      <a:pt x="3553834" y="154587"/>
                      <a:pt x="2820935" y="172895"/>
                    </a:cubicBezTo>
                    <a:cubicBezTo>
                      <a:pt x="2088037" y="191203"/>
                      <a:pt x="555207" y="301182"/>
                      <a:pt x="23779" y="516451"/>
                    </a:cubicBezTo>
                    <a:lnTo>
                      <a:pt x="0" y="527093"/>
                    </a:lnTo>
                    <a:lnTo>
                      <a:pt x="10016" y="512883"/>
                    </a:lnTo>
                    <a:cubicBezTo>
                      <a:pt x="347142" y="114691"/>
                      <a:pt x="2024157" y="18290"/>
                      <a:pt x="2815367" y="1621"/>
                    </a:cubicBezTo>
                    <a:cubicBezTo>
                      <a:pt x="2871882" y="430"/>
                      <a:pt x="2931716" y="-115"/>
                      <a:pt x="2994210" y="2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9BE6000B-C084-4F15-BE59-F4830EC0EEB2}"/>
                  </a:ext>
                </a:extLst>
              </p:cNvPr>
              <p:cNvSpPr/>
              <p:nvPr/>
            </p:nvSpPr>
            <p:spPr>
              <a:xfrm>
                <a:off x="2311261" y="3147031"/>
                <a:ext cx="3632675" cy="234010"/>
              </a:xfrm>
              <a:custGeom>
                <a:avLst/>
                <a:gdLst>
                  <a:gd name="connsiteX0" fmla="*/ 2970573 w 5316148"/>
                  <a:gd name="connsiteY0" fmla="*/ 257 h 342456"/>
                  <a:gd name="connsiteX1" fmla="*/ 5250461 w 5316148"/>
                  <a:gd name="connsiteY1" fmla="*/ 56495 h 342456"/>
                  <a:gd name="connsiteX2" fmla="*/ 5316148 w 5316148"/>
                  <a:gd name="connsiteY2" fmla="*/ 38806 h 342456"/>
                  <a:gd name="connsiteX3" fmla="*/ 5297805 w 5316148"/>
                  <a:gd name="connsiteY3" fmla="*/ 59412 h 342456"/>
                  <a:gd name="connsiteX4" fmla="*/ 2782296 w 5316148"/>
                  <a:gd name="connsiteY4" fmla="*/ 154327 h 342456"/>
                  <a:gd name="connsiteX5" fmla="*/ 9027 w 5316148"/>
                  <a:gd name="connsiteY5" fmla="*/ 194678 h 342456"/>
                  <a:gd name="connsiteX6" fmla="*/ 0 w 5316148"/>
                  <a:gd name="connsiteY6" fmla="*/ 184347 h 342456"/>
                  <a:gd name="connsiteX7" fmla="*/ 107799 w 5316148"/>
                  <a:gd name="connsiteY7" fmla="*/ 207947 h 342456"/>
                  <a:gd name="connsiteX8" fmla="*/ 2787293 w 5316148"/>
                  <a:gd name="connsiteY8" fmla="*/ 1502 h 342456"/>
                  <a:gd name="connsiteX9" fmla="*/ 2970573 w 5316148"/>
                  <a:gd name="connsiteY9" fmla="*/ 257 h 34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6148" h="342456">
                    <a:moveTo>
                      <a:pt x="2970573" y="257"/>
                    </a:moveTo>
                    <a:cubicBezTo>
                      <a:pt x="3731117" y="7043"/>
                      <a:pt x="4795388" y="145089"/>
                      <a:pt x="5250461" y="56495"/>
                    </a:cubicBezTo>
                    <a:lnTo>
                      <a:pt x="5316148" y="38806"/>
                    </a:lnTo>
                    <a:lnTo>
                      <a:pt x="5297805" y="59412"/>
                    </a:lnTo>
                    <a:cubicBezTo>
                      <a:pt x="4977170" y="359698"/>
                      <a:pt x="3601764" y="137063"/>
                      <a:pt x="2782296" y="154327"/>
                    </a:cubicBezTo>
                    <a:cubicBezTo>
                      <a:pt x="1962829" y="171591"/>
                      <a:pt x="376729" y="541402"/>
                      <a:pt x="9027" y="194678"/>
                    </a:cubicBezTo>
                    <a:lnTo>
                      <a:pt x="0" y="184347"/>
                    </a:lnTo>
                    <a:lnTo>
                      <a:pt x="107799" y="207947"/>
                    </a:lnTo>
                    <a:cubicBezTo>
                      <a:pt x="696380" y="294786"/>
                      <a:pt x="2025079" y="20542"/>
                      <a:pt x="2787293" y="1502"/>
                    </a:cubicBezTo>
                    <a:cubicBezTo>
                      <a:pt x="2845925" y="38"/>
                      <a:pt x="2907194" y="-308"/>
                      <a:pt x="2970573" y="257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93F7C652-4BF7-4B1C-8F77-3352FF906C94}"/>
                </a:ext>
              </a:extLst>
            </p:cNvPr>
            <p:cNvGrpSpPr/>
            <p:nvPr/>
          </p:nvGrpSpPr>
          <p:grpSpPr>
            <a:xfrm rot="20863462">
              <a:off x="7302522" y="1965977"/>
              <a:ext cx="1784417" cy="318978"/>
              <a:chOff x="2217420" y="2709855"/>
              <a:chExt cx="3754727" cy="671186"/>
            </a:xfrm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3A6740C9-5BAF-49A4-AF43-49A0EA298633}"/>
                  </a:ext>
                </a:extLst>
              </p:cNvPr>
              <p:cNvSpPr/>
              <p:nvPr/>
            </p:nvSpPr>
            <p:spPr>
              <a:xfrm rot="21077948">
                <a:off x="2217420" y="3127520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98">
                <a:extLst>
                  <a:ext uri="{FF2B5EF4-FFF2-40B4-BE49-F238E27FC236}">
                    <a16:creationId xmlns:a16="http://schemas.microsoft.com/office/drawing/2014/main" id="{C2067764-41FA-4328-A8E4-74FC9C2E8018}"/>
                  </a:ext>
                </a:extLst>
              </p:cNvPr>
              <p:cNvSpPr/>
              <p:nvPr/>
            </p:nvSpPr>
            <p:spPr>
              <a:xfrm>
                <a:off x="2259709" y="2709855"/>
                <a:ext cx="3712438" cy="671186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  <a:gd name="connsiteX0" fmla="*/ 9259 w 5664193"/>
                  <a:gd name="connsiteY0" fmla="*/ 701587 h 919957"/>
                  <a:gd name="connsiteX1" fmla="*/ 2870569 w 5664193"/>
                  <a:gd name="connsiteY1" fmla="*/ 547 h 919957"/>
                  <a:gd name="connsiteX2" fmla="*/ 5655679 w 5664193"/>
                  <a:gd name="connsiteY2" fmla="*/ 617767 h 919957"/>
                  <a:gd name="connsiteX3" fmla="*/ 2855329 w 5664193"/>
                  <a:gd name="connsiteY3" fmla="*/ 793027 h 919957"/>
                  <a:gd name="connsiteX4" fmla="*/ 9259 w 5664193"/>
                  <a:gd name="connsiteY4" fmla="*/ 701587 h 919957"/>
                  <a:gd name="connsiteX0" fmla="*/ 3870 w 5658804"/>
                  <a:gd name="connsiteY0" fmla="*/ 701587 h 979792"/>
                  <a:gd name="connsiteX1" fmla="*/ 2865180 w 5658804"/>
                  <a:gd name="connsiteY1" fmla="*/ 547 h 979792"/>
                  <a:gd name="connsiteX2" fmla="*/ 5650290 w 5658804"/>
                  <a:gd name="connsiteY2" fmla="*/ 617767 h 979792"/>
                  <a:gd name="connsiteX3" fmla="*/ 2849940 w 5658804"/>
                  <a:gd name="connsiteY3" fmla="*/ 793027 h 979792"/>
                  <a:gd name="connsiteX4" fmla="*/ 3870 w 5658804"/>
                  <a:gd name="connsiteY4" fmla="*/ 701587 h 979792"/>
                  <a:gd name="connsiteX0" fmla="*/ 3804 w 5438567"/>
                  <a:gd name="connsiteY0" fmla="*/ 702139 h 981708"/>
                  <a:gd name="connsiteX1" fmla="*/ 2865114 w 5438567"/>
                  <a:gd name="connsiteY1" fmla="*/ 1099 h 981708"/>
                  <a:gd name="connsiteX2" fmla="*/ 5429244 w 5438567"/>
                  <a:gd name="connsiteY2" fmla="*/ 587839 h 981708"/>
                  <a:gd name="connsiteX3" fmla="*/ 2849874 w 5438567"/>
                  <a:gd name="connsiteY3" fmla="*/ 793579 h 981708"/>
                  <a:gd name="connsiteX4" fmla="*/ 3804 w 5438567"/>
                  <a:gd name="connsiteY4" fmla="*/ 702139 h 981708"/>
                  <a:gd name="connsiteX0" fmla="*/ 3804 w 5432874"/>
                  <a:gd name="connsiteY0" fmla="*/ 702661 h 982230"/>
                  <a:gd name="connsiteX1" fmla="*/ 2865114 w 5432874"/>
                  <a:gd name="connsiteY1" fmla="*/ 1621 h 982230"/>
                  <a:gd name="connsiteX2" fmla="*/ 5429244 w 5432874"/>
                  <a:gd name="connsiteY2" fmla="*/ 588361 h 982230"/>
                  <a:gd name="connsiteX3" fmla="*/ 2849874 w 5432874"/>
                  <a:gd name="connsiteY3" fmla="*/ 794101 h 982230"/>
                  <a:gd name="connsiteX4" fmla="*/ 3804 w 5432874"/>
                  <a:gd name="connsiteY4" fmla="*/ 702661 h 98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32874" h="982230">
                    <a:moveTo>
                      <a:pt x="3804" y="702661"/>
                    </a:moveTo>
                    <a:cubicBezTo>
                      <a:pt x="-100336" y="143861"/>
                      <a:pt x="1960874" y="20671"/>
                      <a:pt x="2865114" y="1621"/>
                    </a:cubicBezTo>
                    <a:cubicBezTo>
                      <a:pt x="3769354" y="-17429"/>
                      <a:pt x="5523224" y="128621"/>
                      <a:pt x="5429244" y="588361"/>
                    </a:cubicBezTo>
                    <a:cubicBezTo>
                      <a:pt x="5335264" y="1048101"/>
                      <a:pt x="3754114" y="775051"/>
                      <a:pt x="2849874" y="794101"/>
                    </a:cubicBezTo>
                    <a:cubicBezTo>
                      <a:pt x="1945634" y="813151"/>
                      <a:pt x="107944" y="1261461"/>
                      <a:pt x="3804" y="70266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C5A6947A-67D0-41FB-A626-6F8164D6DE90}"/>
                  </a:ext>
                </a:extLst>
              </p:cNvPr>
              <p:cNvSpPr/>
              <p:nvPr/>
            </p:nvSpPr>
            <p:spPr>
              <a:xfrm>
                <a:off x="2285384" y="2717578"/>
                <a:ext cx="3573461" cy="634380"/>
              </a:xfrm>
              <a:custGeom>
                <a:avLst/>
                <a:gdLst>
                  <a:gd name="connsiteX0" fmla="*/ 170037 w 3573461"/>
                  <a:gd name="connsiteY0" fmla="*/ 623176 h 634380"/>
                  <a:gd name="connsiteX1" fmla="*/ 190032 w 3573461"/>
                  <a:gd name="connsiteY1" fmla="*/ 630424 h 634380"/>
                  <a:gd name="connsiteX2" fmla="*/ 192451 w 3573461"/>
                  <a:gd name="connsiteY2" fmla="*/ 634380 h 634380"/>
                  <a:gd name="connsiteX3" fmla="*/ 154275 w 3573461"/>
                  <a:gd name="connsiteY3" fmla="*/ 624635 h 634380"/>
                  <a:gd name="connsiteX4" fmla="*/ 778082 w 3573461"/>
                  <a:gd name="connsiteY4" fmla="*/ 581738 h 634380"/>
                  <a:gd name="connsiteX5" fmla="*/ 790106 w 3573461"/>
                  <a:gd name="connsiteY5" fmla="*/ 586301 h 634380"/>
                  <a:gd name="connsiteX6" fmla="*/ 771545 w 3573461"/>
                  <a:gd name="connsiteY6" fmla="*/ 617307 h 634380"/>
                  <a:gd name="connsiteX7" fmla="*/ 739809 w 3573461"/>
                  <a:gd name="connsiteY7" fmla="*/ 621026 h 634380"/>
                  <a:gd name="connsiteX8" fmla="*/ 758370 w 3573461"/>
                  <a:gd name="connsiteY8" fmla="*/ 590019 h 634380"/>
                  <a:gd name="connsiteX9" fmla="*/ 778082 w 3573461"/>
                  <a:gd name="connsiteY9" fmla="*/ 581738 h 634380"/>
                  <a:gd name="connsiteX10" fmla="*/ 1088319 w 3573461"/>
                  <a:gd name="connsiteY10" fmla="*/ 581709 h 634380"/>
                  <a:gd name="connsiteX11" fmla="*/ 1099965 w 3573461"/>
                  <a:gd name="connsiteY11" fmla="*/ 587502 h 634380"/>
                  <a:gd name="connsiteX12" fmla="*/ 1096198 w 3573461"/>
                  <a:gd name="connsiteY12" fmla="*/ 601899 h 634380"/>
                  <a:gd name="connsiteX13" fmla="*/ 1080422 w 3573461"/>
                  <a:gd name="connsiteY13" fmla="*/ 615434 h 634380"/>
                  <a:gd name="connsiteX14" fmla="*/ 1052989 w 3573461"/>
                  <a:gd name="connsiteY14" fmla="*/ 618689 h 634380"/>
                  <a:gd name="connsiteX15" fmla="*/ 1051319 w 3573461"/>
                  <a:gd name="connsiteY15" fmla="*/ 618852 h 634380"/>
                  <a:gd name="connsiteX16" fmla="*/ 1047337 w 3573461"/>
                  <a:gd name="connsiteY16" fmla="*/ 616871 h 634380"/>
                  <a:gd name="connsiteX17" fmla="*/ 1068080 w 3573461"/>
                  <a:gd name="connsiteY17" fmla="*/ 587911 h 634380"/>
                  <a:gd name="connsiteX18" fmla="*/ 1088319 w 3573461"/>
                  <a:gd name="connsiteY18" fmla="*/ 581709 h 634380"/>
                  <a:gd name="connsiteX19" fmla="*/ 438503 w 3573461"/>
                  <a:gd name="connsiteY19" fmla="*/ 556208 h 634380"/>
                  <a:gd name="connsiteX20" fmla="*/ 450527 w 3573461"/>
                  <a:gd name="connsiteY20" fmla="*/ 560771 h 634380"/>
                  <a:gd name="connsiteX21" fmla="*/ 431966 w 3573461"/>
                  <a:gd name="connsiteY21" fmla="*/ 591777 h 634380"/>
                  <a:gd name="connsiteX22" fmla="*/ 400230 w 3573461"/>
                  <a:gd name="connsiteY22" fmla="*/ 595496 h 634380"/>
                  <a:gd name="connsiteX23" fmla="*/ 418791 w 3573461"/>
                  <a:gd name="connsiteY23" fmla="*/ 564490 h 634380"/>
                  <a:gd name="connsiteX24" fmla="*/ 438503 w 3573461"/>
                  <a:gd name="connsiteY24" fmla="*/ 556208 h 634380"/>
                  <a:gd name="connsiteX25" fmla="*/ 1652576 w 3573461"/>
                  <a:gd name="connsiteY25" fmla="*/ 530203 h 634380"/>
                  <a:gd name="connsiteX26" fmla="*/ 1673409 w 3573461"/>
                  <a:gd name="connsiteY26" fmla="*/ 532101 h 634380"/>
                  <a:gd name="connsiteX27" fmla="*/ 1692244 w 3573461"/>
                  <a:gd name="connsiteY27" fmla="*/ 542913 h 634380"/>
                  <a:gd name="connsiteX28" fmla="*/ 1693917 w 3573461"/>
                  <a:gd name="connsiteY28" fmla="*/ 546773 h 634380"/>
                  <a:gd name="connsiteX29" fmla="*/ 1663057 w 3573461"/>
                  <a:gd name="connsiteY29" fmla="*/ 548771 h 634380"/>
                  <a:gd name="connsiteX30" fmla="*/ 1647232 w 3573461"/>
                  <a:gd name="connsiteY30" fmla="*/ 550517 h 634380"/>
                  <a:gd name="connsiteX31" fmla="*/ 1641949 w 3573461"/>
                  <a:gd name="connsiteY31" fmla="*/ 538330 h 634380"/>
                  <a:gd name="connsiteX32" fmla="*/ 1652576 w 3573461"/>
                  <a:gd name="connsiteY32" fmla="*/ 530203 h 634380"/>
                  <a:gd name="connsiteX33" fmla="*/ 2085280 w 3573461"/>
                  <a:gd name="connsiteY33" fmla="*/ 521229 h 634380"/>
                  <a:gd name="connsiteX34" fmla="*/ 2097744 w 3573461"/>
                  <a:gd name="connsiteY34" fmla="*/ 523544 h 634380"/>
                  <a:gd name="connsiteX35" fmla="*/ 2097179 w 3573461"/>
                  <a:gd name="connsiteY35" fmla="*/ 534241 h 634380"/>
                  <a:gd name="connsiteX36" fmla="*/ 2066250 w 3573461"/>
                  <a:gd name="connsiteY36" fmla="*/ 533857 h 634380"/>
                  <a:gd name="connsiteX37" fmla="*/ 2066856 w 3573461"/>
                  <a:gd name="connsiteY37" fmla="*/ 533011 h 634380"/>
                  <a:gd name="connsiteX38" fmla="*/ 2085280 w 3573461"/>
                  <a:gd name="connsiteY38" fmla="*/ 521229 h 634380"/>
                  <a:gd name="connsiteX39" fmla="*/ 7453 w 3573461"/>
                  <a:gd name="connsiteY39" fmla="*/ 521229 h 634380"/>
                  <a:gd name="connsiteX40" fmla="*/ 19918 w 3573461"/>
                  <a:gd name="connsiteY40" fmla="*/ 523544 h 634380"/>
                  <a:gd name="connsiteX41" fmla="*/ 19123 w 3573461"/>
                  <a:gd name="connsiteY41" fmla="*/ 538598 h 634380"/>
                  <a:gd name="connsiteX42" fmla="*/ 14889 w 3573461"/>
                  <a:gd name="connsiteY42" fmla="*/ 544511 h 634380"/>
                  <a:gd name="connsiteX43" fmla="*/ 3087 w 3573461"/>
                  <a:gd name="connsiteY43" fmla="*/ 533344 h 634380"/>
                  <a:gd name="connsiteX44" fmla="*/ 0 w 3573461"/>
                  <a:gd name="connsiteY44" fmla="*/ 525995 h 634380"/>
                  <a:gd name="connsiteX45" fmla="*/ 2657939 w 3573461"/>
                  <a:gd name="connsiteY45" fmla="*/ 468844 h 634380"/>
                  <a:gd name="connsiteX46" fmla="*/ 2677795 w 3573461"/>
                  <a:gd name="connsiteY46" fmla="*/ 476615 h 634380"/>
                  <a:gd name="connsiteX47" fmla="*/ 2696912 w 3573461"/>
                  <a:gd name="connsiteY47" fmla="*/ 507135 h 634380"/>
                  <a:gd name="connsiteX48" fmla="*/ 2665116 w 3573461"/>
                  <a:gd name="connsiteY48" fmla="*/ 504236 h 634380"/>
                  <a:gd name="connsiteX49" fmla="*/ 2646001 w 3573461"/>
                  <a:gd name="connsiteY49" fmla="*/ 473715 h 634380"/>
                  <a:gd name="connsiteX50" fmla="*/ 2657939 w 3573461"/>
                  <a:gd name="connsiteY50" fmla="*/ 468844 h 634380"/>
                  <a:gd name="connsiteX51" fmla="*/ 580113 w 3573461"/>
                  <a:gd name="connsiteY51" fmla="*/ 468844 h 634380"/>
                  <a:gd name="connsiteX52" fmla="*/ 599969 w 3573461"/>
                  <a:gd name="connsiteY52" fmla="*/ 476615 h 634380"/>
                  <a:gd name="connsiteX53" fmla="*/ 619084 w 3573461"/>
                  <a:gd name="connsiteY53" fmla="*/ 507135 h 634380"/>
                  <a:gd name="connsiteX54" fmla="*/ 587290 w 3573461"/>
                  <a:gd name="connsiteY54" fmla="*/ 504236 h 634380"/>
                  <a:gd name="connsiteX55" fmla="*/ 568173 w 3573461"/>
                  <a:gd name="connsiteY55" fmla="*/ 473715 h 634380"/>
                  <a:gd name="connsiteX56" fmla="*/ 580113 w 3573461"/>
                  <a:gd name="connsiteY56" fmla="*/ 468844 h 634380"/>
                  <a:gd name="connsiteX57" fmla="*/ 3017188 w 3573461"/>
                  <a:gd name="connsiteY57" fmla="*/ 428007 h 634380"/>
                  <a:gd name="connsiteX58" fmla="*/ 3027959 w 3573461"/>
                  <a:gd name="connsiteY58" fmla="*/ 435860 h 634380"/>
                  <a:gd name="connsiteX59" fmla="*/ 3003762 w 3573461"/>
                  <a:gd name="connsiteY59" fmla="*/ 460695 h 634380"/>
                  <a:gd name="connsiteX60" fmla="*/ 2972198 w 3573461"/>
                  <a:gd name="connsiteY60" fmla="*/ 455277 h 634380"/>
                  <a:gd name="connsiteX61" fmla="*/ 2996395 w 3573461"/>
                  <a:gd name="connsiteY61" fmla="*/ 430442 h 634380"/>
                  <a:gd name="connsiteX62" fmla="*/ 3017188 w 3573461"/>
                  <a:gd name="connsiteY62" fmla="*/ 428007 h 634380"/>
                  <a:gd name="connsiteX63" fmla="*/ 939362 w 3573461"/>
                  <a:gd name="connsiteY63" fmla="*/ 428007 h 634380"/>
                  <a:gd name="connsiteX64" fmla="*/ 950133 w 3573461"/>
                  <a:gd name="connsiteY64" fmla="*/ 435860 h 634380"/>
                  <a:gd name="connsiteX65" fmla="*/ 925936 w 3573461"/>
                  <a:gd name="connsiteY65" fmla="*/ 460695 h 634380"/>
                  <a:gd name="connsiteX66" fmla="*/ 894372 w 3573461"/>
                  <a:gd name="connsiteY66" fmla="*/ 455277 h 634380"/>
                  <a:gd name="connsiteX67" fmla="*/ 918569 w 3573461"/>
                  <a:gd name="connsiteY67" fmla="*/ 430442 h 634380"/>
                  <a:gd name="connsiteX68" fmla="*/ 939362 w 3573461"/>
                  <a:gd name="connsiteY68" fmla="*/ 428007 h 634380"/>
                  <a:gd name="connsiteX69" fmla="*/ 3376188 w 3573461"/>
                  <a:gd name="connsiteY69" fmla="*/ 423643 h 634380"/>
                  <a:gd name="connsiteX70" fmla="*/ 3388211 w 3573461"/>
                  <a:gd name="connsiteY70" fmla="*/ 428206 h 634380"/>
                  <a:gd name="connsiteX71" fmla="*/ 3369650 w 3573461"/>
                  <a:gd name="connsiteY71" fmla="*/ 459212 h 634380"/>
                  <a:gd name="connsiteX72" fmla="*/ 3337915 w 3573461"/>
                  <a:gd name="connsiteY72" fmla="*/ 462931 h 634380"/>
                  <a:gd name="connsiteX73" fmla="*/ 3356476 w 3573461"/>
                  <a:gd name="connsiteY73" fmla="*/ 431925 h 634380"/>
                  <a:gd name="connsiteX74" fmla="*/ 3376188 w 3573461"/>
                  <a:gd name="connsiteY74" fmla="*/ 423643 h 634380"/>
                  <a:gd name="connsiteX75" fmla="*/ 1298362 w 3573461"/>
                  <a:gd name="connsiteY75" fmla="*/ 423643 h 634380"/>
                  <a:gd name="connsiteX76" fmla="*/ 1310385 w 3573461"/>
                  <a:gd name="connsiteY76" fmla="*/ 428206 h 634380"/>
                  <a:gd name="connsiteX77" fmla="*/ 1291824 w 3573461"/>
                  <a:gd name="connsiteY77" fmla="*/ 459212 h 634380"/>
                  <a:gd name="connsiteX78" fmla="*/ 1260089 w 3573461"/>
                  <a:gd name="connsiteY78" fmla="*/ 462931 h 634380"/>
                  <a:gd name="connsiteX79" fmla="*/ 1278650 w 3573461"/>
                  <a:gd name="connsiteY79" fmla="*/ 431925 h 634380"/>
                  <a:gd name="connsiteX80" fmla="*/ 1298362 w 3573461"/>
                  <a:gd name="connsiteY80" fmla="*/ 423643 h 634380"/>
                  <a:gd name="connsiteX81" fmla="*/ 2288722 w 3573461"/>
                  <a:gd name="connsiteY81" fmla="*/ 373108 h 634380"/>
                  <a:gd name="connsiteX82" fmla="*/ 2315384 w 3573461"/>
                  <a:gd name="connsiteY82" fmla="*/ 394024 h 634380"/>
                  <a:gd name="connsiteX83" fmla="*/ 2284662 w 3573461"/>
                  <a:gd name="connsiteY83" fmla="*/ 404241 h 634380"/>
                  <a:gd name="connsiteX84" fmla="*/ 2258001 w 3573461"/>
                  <a:gd name="connsiteY84" fmla="*/ 383325 h 634380"/>
                  <a:gd name="connsiteX85" fmla="*/ 2288722 w 3573461"/>
                  <a:gd name="connsiteY85" fmla="*/ 373108 h 634380"/>
                  <a:gd name="connsiteX86" fmla="*/ 1925738 w 3573461"/>
                  <a:gd name="connsiteY86" fmla="*/ 373108 h 634380"/>
                  <a:gd name="connsiteX87" fmla="*/ 1952401 w 3573461"/>
                  <a:gd name="connsiteY87" fmla="*/ 394024 h 634380"/>
                  <a:gd name="connsiteX88" fmla="*/ 1921679 w 3573461"/>
                  <a:gd name="connsiteY88" fmla="*/ 404241 h 634380"/>
                  <a:gd name="connsiteX89" fmla="*/ 1895018 w 3573461"/>
                  <a:gd name="connsiteY89" fmla="*/ 383325 h 634380"/>
                  <a:gd name="connsiteX90" fmla="*/ 1925738 w 3573461"/>
                  <a:gd name="connsiteY90" fmla="*/ 373108 h 634380"/>
                  <a:gd name="connsiteX91" fmla="*/ 210896 w 3573461"/>
                  <a:gd name="connsiteY91" fmla="*/ 373108 h 634380"/>
                  <a:gd name="connsiteX92" fmla="*/ 237558 w 3573461"/>
                  <a:gd name="connsiteY92" fmla="*/ 394024 h 634380"/>
                  <a:gd name="connsiteX93" fmla="*/ 206836 w 3573461"/>
                  <a:gd name="connsiteY93" fmla="*/ 404241 h 634380"/>
                  <a:gd name="connsiteX94" fmla="*/ 180174 w 3573461"/>
                  <a:gd name="connsiteY94" fmla="*/ 383325 h 634380"/>
                  <a:gd name="connsiteX95" fmla="*/ 210896 w 3573461"/>
                  <a:gd name="connsiteY95" fmla="*/ 373108 h 634380"/>
                  <a:gd name="connsiteX96" fmla="*/ 2814884 w 3573461"/>
                  <a:gd name="connsiteY96" fmla="*/ 353608 h 634380"/>
                  <a:gd name="connsiteX97" fmla="*/ 2825654 w 3573461"/>
                  <a:gd name="connsiteY97" fmla="*/ 361461 h 634380"/>
                  <a:gd name="connsiteX98" fmla="*/ 2801458 w 3573461"/>
                  <a:gd name="connsiteY98" fmla="*/ 386296 h 634380"/>
                  <a:gd name="connsiteX99" fmla="*/ 2769894 w 3573461"/>
                  <a:gd name="connsiteY99" fmla="*/ 380878 h 634380"/>
                  <a:gd name="connsiteX100" fmla="*/ 2794091 w 3573461"/>
                  <a:gd name="connsiteY100" fmla="*/ 356043 h 634380"/>
                  <a:gd name="connsiteX101" fmla="*/ 2814884 w 3573461"/>
                  <a:gd name="connsiteY101" fmla="*/ 353608 h 634380"/>
                  <a:gd name="connsiteX102" fmla="*/ 737058 w 3573461"/>
                  <a:gd name="connsiteY102" fmla="*/ 353608 h 634380"/>
                  <a:gd name="connsiteX103" fmla="*/ 747828 w 3573461"/>
                  <a:gd name="connsiteY103" fmla="*/ 361461 h 634380"/>
                  <a:gd name="connsiteX104" fmla="*/ 723631 w 3573461"/>
                  <a:gd name="connsiteY104" fmla="*/ 386296 h 634380"/>
                  <a:gd name="connsiteX105" fmla="*/ 692067 w 3573461"/>
                  <a:gd name="connsiteY105" fmla="*/ 380878 h 634380"/>
                  <a:gd name="connsiteX106" fmla="*/ 716264 w 3573461"/>
                  <a:gd name="connsiteY106" fmla="*/ 356043 h 634380"/>
                  <a:gd name="connsiteX107" fmla="*/ 737058 w 3573461"/>
                  <a:gd name="connsiteY107" fmla="*/ 353608 h 634380"/>
                  <a:gd name="connsiteX108" fmla="*/ 1665646 w 3573461"/>
                  <a:gd name="connsiteY108" fmla="*/ 321557 h 634380"/>
                  <a:gd name="connsiteX109" fmla="*/ 1686479 w 3573461"/>
                  <a:gd name="connsiteY109" fmla="*/ 323454 h 634380"/>
                  <a:gd name="connsiteX110" fmla="*/ 1711117 w 3573461"/>
                  <a:gd name="connsiteY110" fmla="*/ 347660 h 634380"/>
                  <a:gd name="connsiteX111" fmla="*/ 1679659 w 3573461"/>
                  <a:gd name="connsiteY111" fmla="*/ 353889 h 634380"/>
                  <a:gd name="connsiteX112" fmla="*/ 1655019 w 3573461"/>
                  <a:gd name="connsiteY112" fmla="*/ 329684 h 634380"/>
                  <a:gd name="connsiteX113" fmla="*/ 1665646 w 3573461"/>
                  <a:gd name="connsiteY113" fmla="*/ 321557 h 634380"/>
                  <a:gd name="connsiteX114" fmla="*/ 3201584 w 3573461"/>
                  <a:gd name="connsiteY114" fmla="*/ 314769 h 634380"/>
                  <a:gd name="connsiteX115" fmla="*/ 3212354 w 3573461"/>
                  <a:gd name="connsiteY115" fmla="*/ 322622 h 634380"/>
                  <a:gd name="connsiteX116" fmla="*/ 3188158 w 3573461"/>
                  <a:gd name="connsiteY116" fmla="*/ 347457 h 634380"/>
                  <a:gd name="connsiteX117" fmla="*/ 3156594 w 3573461"/>
                  <a:gd name="connsiteY117" fmla="*/ 342039 h 634380"/>
                  <a:gd name="connsiteX118" fmla="*/ 3180791 w 3573461"/>
                  <a:gd name="connsiteY118" fmla="*/ 317204 h 634380"/>
                  <a:gd name="connsiteX119" fmla="*/ 3201584 w 3573461"/>
                  <a:gd name="connsiteY119" fmla="*/ 314769 h 634380"/>
                  <a:gd name="connsiteX120" fmla="*/ 1123758 w 3573461"/>
                  <a:gd name="connsiteY120" fmla="*/ 314769 h 634380"/>
                  <a:gd name="connsiteX121" fmla="*/ 1134528 w 3573461"/>
                  <a:gd name="connsiteY121" fmla="*/ 322622 h 634380"/>
                  <a:gd name="connsiteX122" fmla="*/ 1110331 w 3573461"/>
                  <a:gd name="connsiteY122" fmla="*/ 347457 h 634380"/>
                  <a:gd name="connsiteX123" fmla="*/ 1078767 w 3573461"/>
                  <a:gd name="connsiteY123" fmla="*/ 342039 h 634380"/>
                  <a:gd name="connsiteX124" fmla="*/ 1102964 w 3573461"/>
                  <a:gd name="connsiteY124" fmla="*/ 317204 h 634380"/>
                  <a:gd name="connsiteX125" fmla="*/ 1123758 w 3573461"/>
                  <a:gd name="connsiteY125" fmla="*/ 314769 h 634380"/>
                  <a:gd name="connsiteX126" fmla="*/ 3560584 w 3573461"/>
                  <a:gd name="connsiteY126" fmla="*/ 310406 h 634380"/>
                  <a:gd name="connsiteX127" fmla="*/ 3572607 w 3573461"/>
                  <a:gd name="connsiteY127" fmla="*/ 314968 h 634380"/>
                  <a:gd name="connsiteX128" fmla="*/ 3554046 w 3573461"/>
                  <a:gd name="connsiteY128" fmla="*/ 345975 h 634380"/>
                  <a:gd name="connsiteX129" fmla="*/ 3522311 w 3573461"/>
                  <a:gd name="connsiteY129" fmla="*/ 349693 h 634380"/>
                  <a:gd name="connsiteX130" fmla="*/ 3540872 w 3573461"/>
                  <a:gd name="connsiteY130" fmla="*/ 318687 h 634380"/>
                  <a:gd name="connsiteX131" fmla="*/ 3560584 w 3573461"/>
                  <a:gd name="connsiteY131" fmla="*/ 310406 h 634380"/>
                  <a:gd name="connsiteX132" fmla="*/ 1482757 w 3573461"/>
                  <a:gd name="connsiteY132" fmla="*/ 310406 h 634380"/>
                  <a:gd name="connsiteX133" fmla="*/ 1494781 w 3573461"/>
                  <a:gd name="connsiteY133" fmla="*/ 314968 h 634380"/>
                  <a:gd name="connsiteX134" fmla="*/ 1476220 w 3573461"/>
                  <a:gd name="connsiteY134" fmla="*/ 345975 h 634380"/>
                  <a:gd name="connsiteX135" fmla="*/ 1444484 w 3573461"/>
                  <a:gd name="connsiteY135" fmla="*/ 349693 h 634380"/>
                  <a:gd name="connsiteX136" fmla="*/ 1463045 w 3573461"/>
                  <a:gd name="connsiteY136" fmla="*/ 318687 h 634380"/>
                  <a:gd name="connsiteX137" fmla="*/ 1482757 w 3573461"/>
                  <a:gd name="connsiteY137" fmla="*/ 310406 h 634380"/>
                  <a:gd name="connsiteX138" fmla="*/ 2671008 w 3573461"/>
                  <a:gd name="connsiteY138" fmla="*/ 260198 h 634380"/>
                  <a:gd name="connsiteX139" fmla="*/ 2690864 w 3573461"/>
                  <a:gd name="connsiteY139" fmla="*/ 267969 h 634380"/>
                  <a:gd name="connsiteX140" fmla="*/ 2709981 w 3573461"/>
                  <a:gd name="connsiteY140" fmla="*/ 298489 h 634380"/>
                  <a:gd name="connsiteX141" fmla="*/ 2678186 w 3573461"/>
                  <a:gd name="connsiteY141" fmla="*/ 295590 h 634380"/>
                  <a:gd name="connsiteX142" fmla="*/ 2659070 w 3573461"/>
                  <a:gd name="connsiteY142" fmla="*/ 265069 h 634380"/>
                  <a:gd name="connsiteX143" fmla="*/ 2671008 w 3573461"/>
                  <a:gd name="connsiteY143" fmla="*/ 260198 h 634380"/>
                  <a:gd name="connsiteX144" fmla="*/ 593182 w 3573461"/>
                  <a:gd name="connsiteY144" fmla="*/ 260198 h 634380"/>
                  <a:gd name="connsiteX145" fmla="*/ 613038 w 3573461"/>
                  <a:gd name="connsiteY145" fmla="*/ 267969 h 634380"/>
                  <a:gd name="connsiteX146" fmla="*/ 632153 w 3573461"/>
                  <a:gd name="connsiteY146" fmla="*/ 298489 h 634380"/>
                  <a:gd name="connsiteX147" fmla="*/ 600359 w 3573461"/>
                  <a:gd name="connsiteY147" fmla="*/ 295590 h 634380"/>
                  <a:gd name="connsiteX148" fmla="*/ 581243 w 3573461"/>
                  <a:gd name="connsiteY148" fmla="*/ 265069 h 634380"/>
                  <a:gd name="connsiteX149" fmla="*/ 593182 w 3573461"/>
                  <a:gd name="connsiteY149" fmla="*/ 260198 h 634380"/>
                  <a:gd name="connsiteX150" fmla="*/ 2473118 w 3573461"/>
                  <a:gd name="connsiteY150" fmla="*/ 259871 h 634380"/>
                  <a:gd name="connsiteX151" fmla="*/ 2499780 w 3573461"/>
                  <a:gd name="connsiteY151" fmla="*/ 280787 h 634380"/>
                  <a:gd name="connsiteX152" fmla="*/ 2469058 w 3573461"/>
                  <a:gd name="connsiteY152" fmla="*/ 291003 h 634380"/>
                  <a:gd name="connsiteX153" fmla="*/ 2442396 w 3573461"/>
                  <a:gd name="connsiteY153" fmla="*/ 270087 h 634380"/>
                  <a:gd name="connsiteX154" fmla="*/ 2473118 w 3573461"/>
                  <a:gd name="connsiteY154" fmla="*/ 259871 h 634380"/>
                  <a:gd name="connsiteX155" fmla="*/ 2110134 w 3573461"/>
                  <a:gd name="connsiteY155" fmla="*/ 259871 h 634380"/>
                  <a:gd name="connsiteX156" fmla="*/ 2136796 w 3573461"/>
                  <a:gd name="connsiteY156" fmla="*/ 280787 h 634380"/>
                  <a:gd name="connsiteX157" fmla="*/ 2106074 w 3573461"/>
                  <a:gd name="connsiteY157" fmla="*/ 291003 h 634380"/>
                  <a:gd name="connsiteX158" fmla="*/ 2079413 w 3573461"/>
                  <a:gd name="connsiteY158" fmla="*/ 270087 h 634380"/>
                  <a:gd name="connsiteX159" fmla="*/ 2110134 w 3573461"/>
                  <a:gd name="connsiteY159" fmla="*/ 259871 h 634380"/>
                  <a:gd name="connsiteX160" fmla="*/ 395291 w 3573461"/>
                  <a:gd name="connsiteY160" fmla="*/ 259871 h 634380"/>
                  <a:gd name="connsiteX161" fmla="*/ 421953 w 3573461"/>
                  <a:gd name="connsiteY161" fmla="*/ 280787 h 634380"/>
                  <a:gd name="connsiteX162" fmla="*/ 391231 w 3573461"/>
                  <a:gd name="connsiteY162" fmla="*/ 291003 h 634380"/>
                  <a:gd name="connsiteX163" fmla="*/ 364569 w 3573461"/>
                  <a:gd name="connsiteY163" fmla="*/ 270087 h 634380"/>
                  <a:gd name="connsiteX164" fmla="*/ 395291 w 3573461"/>
                  <a:gd name="connsiteY164" fmla="*/ 259871 h 634380"/>
                  <a:gd name="connsiteX165" fmla="*/ 2999281 w 3573461"/>
                  <a:gd name="connsiteY165" fmla="*/ 240370 h 634380"/>
                  <a:gd name="connsiteX166" fmla="*/ 3010051 w 3573461"/>
                  <a:gd name="connsiteY166" fmla="*/ 248223 h 634380"/>
                  <a:gd name="connsiteX167" fmla="*/ 2985854 w 3573461"/>
                  <a:gd name="connsiteY167" fmla="*/ 273058 h 634380"/>
                  <a:gd name="connsiteX168" fmla="*/ 2954290 w 3573461"/>
                  <a:gd name="connsiteY168" fmla="*/ 267640 h 634380"/>
                  <a:gd name="connsiteX169" fmla="*/ 2978487 w 3573461"/>
                  <a:gd name="connsiteY169" fmla="*/ 242806 h 634380"/>
                  <a:gd name="connsiteX170" fmla="*/ 2999281 w 3573461"/>
                  <a:gd name="connsiteY170" fmla="*/ 240370 h 634380"/>
                  <a:gd name="connsiteX171" fmla="*/ 921454 w 3573461"/>
                  <a:gd name="connsiteY171" fmla="*/ 240370 h 634380"/>
                  <a:gd name="connsiteX172" fmla="*/ 932225 w 3573461"/>
                  <a:gd name="connsiteY172" fmla="*/ 248223 h 634380"/>
                  <a:gd name="connsiteX173" fmla="*/ 908028 w 3573461"/>
                  <a:gd name="connsiteY173" fmla="*/ 273058 h 634380"/>
                  <a:gd name="connsiteX174" fmla="*/ 876464 w 3573461"/>
                  <a:gd name="connsiteY174" fmla="*/ 267640 h 634380"/>
                  <a:gd name="connsiteX175" fmla="*/ 900661 w 3573461"/>
                  <a:gd name="connsiteY175" fmla="*/ 242806 h 634380"/>
                  <a:gd name="connsiteX176" fmla="*/ 921454 w 3573461"/>
                  <a:gd name="connsiteY176" fmla="*/ 240370 h 634380"/>
                  <a:gd name="connsiteX177" fmla="*/ 2907325 w 3573461"/>
                  <a:gd name="connsiteY177" fmla="*/ 130962 h 634380"/>
                  <a:gd name="connsiteX178" fmla="*/ 2918095 w 3573461"/>
                  <a:gd name="connsiteY178" fmla="*/ 138815 h 634380"/>
                  <a:gd name="connsiteX179" fmla="*/ 2893898 w 3573461"/>
                  <a:gd name="connsiteY179" fmla="*/ 163649 h 634380"/>
                  <a:gd name="connsiteX180" fmla="*/ 2862334 w 3573461"/>
                  <a:gd name="connsiteY180" fmla="*/ 158231 h 634380"/>
                  <a:gd name="connsiteX181" fmla="*/ 2886531 w 3573461"/>
                  <a:gd name="connsiteY181" fmla="*/ 133397 h 634380"/>
                  <a:gd name="connsiteX182" fmla="*/ 2907325 w 3573461"/>
                  <a:gd name="connsiteY182" fmla="*/ 130962 h 634380"/>
                  <a:gd name="connsiteX183" fmla="*/ 829498 w 3573461"/>
                  <a:gd name="connsiteY183" fmla="*/ 130962 h 634380"/>
                  <a:gd name="connsiteX184" fmla="*/ 840269 w 3573461"/>
                  <a:gd name="connsiteY184" fmla="*/ 138815 h 634380"/>
                  <a:gd name="connsiteX185" fmla="*/ 816072 w 3573461"/>
                  <a:gd name="connsiteY185" fmla="*/ 163649 h 634380"/>
                  <a:gd name="connsiteX186" fmla="*/ 784508 w 3573461"/>
                  <a:gd name="connsiteY186" fmla="*/ 158231 h 634380"/>
                  <a:gd name="connsiteX187" fmla="*/ 808705 w 3573461"/>
                  <a:gd name="connsiteY187" fmla="*/ 133397 h 634380"/>
                  <a:gd name="connsiteX188" fmla="*/ 829498 w 3573461"/>
                  <a:gd name="connsiteY188" fmla="*/ 130962 h 634380"/>
                  <a:gd name="connsiteX189" fmla="*/ 1777930 w 3573461"/>
                  <a:gd name="connsiteY189" fmla="*/ 124623 h 634380"/>
                  <a:gd name="connsiteX190" fmla="*/ 1798763 w 3573461"/>
                  <a:gd name="connsiteY190" fmla="*/ 126521 h 634380"/>
                  <a:gd name="connsiteX191" fmla="*/ 1823401 w 3573461"/>
                  <a:gd name="connsiteY191" fmla="*/ 150726 h 634380"/>
                  <a:gd name="connsiteX192" fmla="*/ 1791943 w 3573461"/>
                  <a:gd name="connsiteY192" fmla="*/ 156956 h 634380"/>
                  <a:gd name="connsiteX193" fmla="*/ 1767303 w 3573461"/>
                  <a:gd name="connsiteY193" fmla="*/ 132750 h 634380"/>
                  <a:gd name="connsiteX194" fmla="*/ 1777930 w 3573461"/>
                  <a:gd name="connsiteY194" fmla="*/ 124623 h 634380"/>
                  <a:gd name="connsiteX195" fmla="*/ 3273900 w 3573461"/>
                  <a:gd name="connsiteY195" fmla="*/ 119895 h 634380"/>
                  <a:gd name="connsiteX196" fmla="*/ 3301341 w 3573461"/>
                  <a:gd name="connsiteY196" fmla="*/ 139320 h 634380"/>
                  <a:gd name="connsiteX197" fmla="*/ 3271046 w 3573461"/>
                  <a:gd name="connsiteY197" fmla="*/ 151220 h 634380"/>
                  <a:gd name="connsiteX198" fmla="*/ 3243606 w 3573461"/>
                  <a:gd name="connsiteY198" fmla="*/ 131795 h 634380"/>
                  <a:gd name="connsiteX199" fmla="*/ 3273900 w 3573461"/>
                  <a:gd name="connsiteY199" fmla="*/ 119895 h 634380"/>
                  <a:gd name="connsiteX200" fmla="*/ 1196074 w 3573461"/>
                  <a:gd name="connsiteY200" fmla="*/ 119895 h 634380"/>
                  <a:gd name="connsiteX201" fmla="*/ 1223515 w 3573461"/>
                  <a:gd name="connsiteY201" fmla="*/ 139320 h 634380"/>
                  <a:gd name="connsiteX202" fmla="*/ 1193220 w 3573461"/>
                  <a:gd name="connsiteY202" fmla="*/ 151220 h 634380"/>
                  <a:gd name="connsiteX203" fmla="*/ 1165779 w 3573461"/>
                  <a:gd name="connsiteY203" fmla="*/ 131795 h 634380"/>
                  <a:gd name="connsiteX204" fmla="*/ 1196074 w 3573461"/>
                  <a:gd name="connsiteY204" fmla="*/ 119895 h 634380"/>
                  <a:gd name="connsiteX205" fmla="*/ 2313276 w 3573461"/>
                  <a:gd name="connsiteY205" fmla="*/ 84542 h 634380"/>
                  <a:gd name="connsiteX206" fmla="*/ 2329871 w 3573461"/>
                  <a:gd name="connsiteY206" fmla="*/ 97530 h 634380"/>
                  <a:gd name="connsiteX207" fmla="*/ 2339382 w 3573461"/>
                  <a:gd name="connsiteY207" fmla="*/ 132541 h 634380"/>
                  <a:gd name="connsiteX208" fmla="*/ 2310131 w 3573461"/>
                  <a:gd name="connsiteY208" fmla="*/ 121067 h 634380"/>
                  <a:gd name="connsiteX209" fmla="*/ 2300620 w 3573461"/>
                  <a:gd name="connsiteY209" fmla="*/ 86056 h 634380"/>
                  <a:gd name="connsiteX210" fmla="*/ 2313276 w 3573461"/>
                  <a:gd name="connsiteY210" fmla="*/ 84542 h 634380"/>
                  <a:gd name="connsiteX211" fmla="*/ 1464540 w 3573461"/>
                  <a:gd name="connsiteY211" fmla="*/ 52929 h 634380"/>
                  <a:gd name="connsiteX212" fmla="*/ 1476564 w 3573461"/>
                  <a:gd name="connsiteY212" fmla="*/ 57491 h 634380"/>
                  <a:gd name="connsiteX213" fmla="*/ 1458003 w 3573461"/>
                  <a:gd name="connsiteY213" fmla="*/ 88498 h 634380"/>
                  <a:gd name="connsiteX214" fmla="*/ 1426268 w 3573461"/>
                  <a:gd name="connsiteY214" fmla="*/ 92216 h 634380"/>
                  <a:gd name="connsiteX215" fmla="*/ 1444829 w 3573461"/>
                  <a:gd name="connsiteY215" fmla="*/ 61210 h 634380"/>
                  <a:gd name="connsiteX216" fmla="*/ 1464540 w 3573461"/>
                  <a:gd name="connsiteY216" fmla="*/ 52929 h 634380"/>
                  <a:gd name="connsiteX217" fmla="*/ 1037664 w 3573461"/>
                  <a:gd name="connsiteY217" fmla="*/ 45785 h 634380"/>
                  <a:gd name="connsiteX218" fmla="*/ 1031570 w 3573461"/>
                  <a:gd name="connsiteY218" fmla="*/ 54294 h 634380"/>
                  <a:gd name="connsiteX219" fmla="*/ 1000682 w 3573461"/>
                  <a:gd name="connsiteY219" fmla="*/ 63763 h 634380"/>
                  <a:gd name="connsiteX220" fmla="*/ 1001408 w 3573461"/>
                  <a:gd name="connsiteY220" fmla="*/ 50031 h 634380"/>
                  <a:gd name="connsiteX221" fmla="*/ 1022581 w 3573461"/>
                  <a:gd name="connsiteY221" fmla="*/ 47143 h 634380"/>
                  <a:gd name="connsiteX222" fmla="*/ 2578800 w 3573461"/>
                  <a:gd name="connsiteY222" fmla="*/ 33030 h 634380"/>
                  <a:gd name="connsiteX223" fmla="*/ 2605462 w 3573461"/>
                  <a:gd name="connsiteY223" fmla="*/ 53946 h 634380"/>
                  <a:gd name="connsiteX224" fmla="*/ 2574740 w 3573461"/>
                  <a:gd name="connsiteY224" fmla="*/ 64162 h 634380"/>
                  <a:gd name="connsiteX225" fmla="*/ 2548080 w 3573461"/>
                  <a:gd name="connsiteY225" fmla="*/ 43246 h 634380"/>
                  <a:gd name="connsiteX226" fmla="*/ 2578800 w 3573461"/>
                  <a:gd name="connsiteY226" fmla="*/ 33030 h 634380"/>
                  <a:gd name="connsiteX227" fmla="*/ 1641801 w 3573461"/>
                  <a:gd name="connsiteY227" fmla="*/ 657 h 634380"/>
                  <a:gd name="connsiteX228" fmla="*/ 1637088 w 3573461"/>
                  <a:gd name="connsiteY228" fmla="*/ 4261 h 634380"/>
                  <a:gd name="connsiteX229" fmla="*/ 1616255 w 3573461"/>
                  <a:gd name="connsiteY229" fmla="*/ 2363 h 634380"/>
                  <a:gd name="connsiteX230" fmla="*/ 1615886 w 3573461"/>
                  <a:gd name="connsiteY230" fmla="*/ 2151 h 634380"/>
                  <a:gd name="connsiteX231" fmla="*/ 2148692 w 3573461"/>
                  <a:gd name="connsiteY231" fmla="*/ 1 h 634380"/>
                  <a:gd name="connsiteX232" fmla="*/ 2177711 w 3573461"/>
                  <a:gd name="connsiteY232" fmla="*/ 15805 h 634380"/>
                  <a:gd name="connsiteX233" fmla="*/ 2148654 w 3573461"/>
                  <a:gd name="connsiteY233" fmla="*/ 31510 h 634380"/>
                  <a:gd name="connsiteX234" fmla="*/ 2119634 w 3573461"/>
                  <a:gd name="connsiteY234" fmla="*/ 15705 h 634380"/>
                  <a:gd name="connsiteX235" fmla="*/ 2148692 w 3573461"/>
                  <a:gd name="connsiteY235" fmla="*/ 1 h 6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</a:cxnLst>
                <a:rect l="l" t="t" r="r" b="b"/>
                <a:pathLst>
                  <a:path w="3573461" h="634380">
                    <a:moveTo>
                      <a:pt x="170037" y="623176"/>
                    </a:moveTo>
                    <a:cubicBezTo>
                      <a:pt x="178009" y="624215"/>
                      <a:pt x="185066" y="626908"/>
                      <a:pt x="190032" y="630424"/>
                    </a:cubicBezTo>
                    <a:lnTo>
                      <a:pt x="192451" y="634380"/>
                    </a:lnTo>
                    <a:lnTo>
                      <a:pt x="154275" y="624635"/>
                    </a:lnTo>
                    <a:close/>
                    <a:moveTo>
                      <a:pt x="778082" y="581738"/>
                    </a:moveTo>
                    <a:cubicBezTo>
                      <a:pt x="783825" y="581065"/>
                      <a:pt x="788287" y="582533"/>
                      <a:pt x="790106" y="586301"/>
                    </a:cubicBezTo>
                    <a:cubicBezTo>
                      <a:pt x="793743" y="593835"/>
                      <a:pt x="785433" y="607718"/>
                      <a:pt x="771545" y="617307"/>
                    </a:cubicBezTo>
                    <a:cubicBezTo>
                      <a:pt x="757656" y="626896"/>
                      <a:pt x="743447" y="628561"/>
                      <a:pt x="739809" y="621026"/>
                    </a:cubicBezTo>
                    <a:cubicBezTo>
                      <a:pt x="736171" y="613491"/>
                      <a:pt x="744481" y="599608"/>
                      <a:pt x="758370" y="590019"/>
                    </a:cubicBezTo>
                    <a:cubicBezTo>
                      <a:pt x="765315" y="585225"/>
                      <a:pt x="772339" y="582411"/>
                      <a:pt x="778082" y="581738"/>
                    </a:cubicBezTo>
                    <a:close/>
                    <a:moveTo>
                      <a:pt x="1088319" y="581709"/>
                    </a:moveTo>
                    <a:cubicBezTo>
                      <a:pt x="1094089" y="581635"/>
                      <a:pt x="1098427" y="583560"/>
                      <a:pt x="1099965" y="587502"/>
                    </a:cubicBezTo>
                    <a:cubicBezTo>
                      <a:pt x="1101504" y="591445"/>
                      <a:pt x="1099952" y="596658"/>
                      <a:pt x="1096198" y="601899"/>
                    </a:cubicBezTo>
                    <a:lnTo>
                      <a:pt x="1080422" y="615434"/>
                    </a:lnTo>
                    <a:lnTo>
                      <a:pt x="1052989" y="618689"/>
                    </a:lnTo>
                    <a:lnTo>
                      <a:pt x="1051319" y="618852"/>
                    </a:lnTo>
                    <a:lnTo>
                      <a:pt x="1047337" y="616871"/>
                    </a:lnTo>
                    <a:cubicBezTo>
                      <a:pt x="1044260" y="608987"/>
                      <a:pt x="1053546" y="596021"/>
                      <a:pt x="1068080" y="587911"/>
                    </a:cubicBezTo>
                    <a:cubicBezTo>
                      <a:pt x="1075347" y="583855"/>
                      <a:pt x="1082548" y="581783"/>
                      <a:pt x="1088319" y="581709"/>
                    </a:cubicBezTo>
                    <a:close/>
                    <a:moveTo>
                      <a:pt x="438503" y="556208"/>
                    </a:moveTo>
                    <a:cubicBezTo>
                      <a:pt x="444246" y="555535"/>
                      <a:pt x="448708" y="557003"/>
                      <a:pt x="450527" y="560771"/>
                    </a:cubicBezTo>
                    <a:cubicBezTo>
                      <a:pt x="454164" y="568306"/>
                      <a:pt x="445854" y="582188"/>
                      <a:pt x="431966" y="591777"/>
                    </a:cubicBezTo>
                    <a:cubicBezTo>
                      <a:pt x="418077" y="601367"/>
                      <a:pt x="403868" y="603031"/>
                      <a:pt x="400230" y="595496"/>
                    </a:cubicBezTo>
                    <a:cubicBezTo>
                      <a:pt x="396592" y="587961"/>
                      <a:pt x="404902" y="574079"/>
                      <a:pt x="418791" y="564490"/>
                    </a:cubicBezTo>
                    <a:cubicBezTo>
                      <a:pt x="425736" y="559695"/>
                      <a:pt x="432760" y="556882"/>
                      <a:pt x="438503" y="556208"/>
                    </a:cubicBezTo>
                    <a:close/>
                    <a:moveTo>
                      <a:pt x="1652576" y="530203"/>
                    </a:moveTo>
                    <a:cubicBezTo>
                      <a:pt x="1658269" y="529074"/>
                      <a:pt x="1665664" y="529618"/>
                      <a:pt x="1673409" y="532101"/>
                    </a:cubicBezTo>
                    <a:cubicBezTo>
                      <a:pt x="1681155" y="534582"/>
                      <a:pt x="1687785" y="538532"/>
                      <a:pt x="1692244" y="542913"/>
                    </a:cubicBezTo>
                    <a:lnTo>
                      <a:pt x="1693917" y="546773"/>
                    </a:lnTo>
                    <a:lnTo>
                      <a:pt x="1663057" y="548771"/>
                    </a:lnTo>
                    <a:lnTo>
                      <a:pt x="1647232" y="550517"/>
                    </a:lnTo>
                    <a:lnTo>
                      <a:pt x="1641949" y="538330"/>
                    </a:lnTo>
                    <a:cubicBezTo>
                      <a:pt x="1642892" y="534128"/>
                      <a:pt x="1646883" y="531330"/>
                      <a:pt x="1652576" y="530203"/>
                    </a:cubicBezTo>
                    <a:close/>
                    <a:moveTo>
                      <a:pt x="2085280" y="521229"/>
                    </a:moveTo>
                    <a:cubicBezTo>
                      <a:pt x="2090870" y="519516"/>
                      <a:pt x="2095466" y="520152"/>
                      <a:pt x="2097744" y="523544"/>
                    </a:cubicBezTo>
                    <a:lnTo>
                      <a:pt x="2097179" y="534241"/>
                    </a:lnTo>
                    <a:lnTo>
                      <a:pt x="2066250" y="533857"/>
                    </a:lnTo>
                    <a:lnTo>
                      <a:pt x="2066856" y="533011"/>
                    </a:lnTo>
                    <a:cubicBezTo>
                      <a:pt x="2073107" y="527006"/>
                      <a:pt x="2079690" y="522942"/>
                      <a:pt x="2085280" y="521229"/>
                    </a:cubicBezTo>
                    <a:close/>
                    <a:moveTo>
                      <a:pt x="7453" y="521229"/>
                    </a:moveTo>
                    <a:cubicBezTo>
                      <a:pt x="13043" y="519516"/>
                      <a:pt x="17639" y="520152"/>
                      <a:pt x="19918" y="523544"/>
                    </a:cubicBezTo>
                    <a:cubicBezTo>
                      <a:pt x="22197" y="526935"/>
                      <a:pt x="21726" y="532440"/>
                      <a:pt x="19123" y="538598"/>
                    </a:cubicBezTo>
                    <a:lnTo>
                      <a:pt x="14889" y="544511"/>
                    </a:lnTo>
                    <a:lnTo>
                      <a:pt x="3087" y="533344"/>
                    </a:lnTo>
                    <a:lnTo>
                      <a:pt x="0" y="525995"/>
                    </a:lnTo>
                    <a:close/>
                    <a:moveTo>
                      <a:pt x="2657939" y="468844"/>
                    </a:moveTo>
                    <a:cubicBezTo>
                      <a:pt x="2663693" y="469368"/>
                      <a:pt x="2670766" y="472000"/>
                      <a:pt x="2677795" y="476615"/>
                    </a:cubicBezTo>
                    <a:cubicBezTo>
                      <a:pt x="2691854" y="485844"/>
                      <a:pt x="2700412" y="499508"/>
                      <a:pt x="2696912" y="507135"/>
                    </a:cubicBezTo>
                    <a:cubicBezTo>
                      <a:pt x="2693410" y="514762"/>
                      <a:pt x="2679175" y="513465"/>
                      <a:pt x="2665116" y="504236"/>
                    </a:cubicBezTo>
                    <a:cubicBezTo>
                      <a:pt x="2651058" y="495007"/>
                      <a:pt x="2642500" y="481341"/>
                      <a:pt x="2646001" y="473715"/>
                    </a:cubicBezTo>
                    <a:cubicBezTo>
                      <a:pt x="2647751" y="469902"/>
                      <a:pt x="2652185" y="468319"/>
                      <a:pt x="2657939" y="468844"/>
                    </a:cubicBezTo>
                    <a:close/>
                    <a:moveTo>
                      <a:pt x="580113" y="468844"/>
                    </a:moveTo>
                    <a:cubicBezTo>
                      <a:pt x="585867" y="469368"/>
                      <a:pt x="592940" y="472000"/>
                      <a:pt x="599969" y="476615"/>
                    </a:cubicBezTo>
                    <a:cubicBezTo>
                      <a:pt x="614028" y="485844"/>
                      <a:pt x="622585" y="499508"/>
                      <a:pt x="619084" y="507135"/>
                    </a:cubicBezTo>
                    <a:cubicBezTo>
                      <a:pt x="615583" y="514762"/>
                      <a:pt x="601348" y="513465"/>
                      <a:pt x="587290" y="504236"/>
                    </a:cubicBezTo>
                    <a:cubicBezTo>
                      <a:pt x="573230" y="495007"/>
                      <a:pt x="564672" y="481341"/>
                      <a:pt x="568173" y="473715"/>
                    </a:cubicBezTo>
                    <a:cubicBezTo>
                      <a:pt x="569924" y="469902"/>
                      <a:pt x="574358" y="468319"/>
                      <a:pt x="580113" y="468844"/>
                    </a:cubicBezTo>
                    <a:close/>
                    <a:moveTo>
                      <a:pt x="3017188" y="428007"/>
                    </a:moveTo>
                    <a:cubicBezTo>
                      <a:pt x="3022901" y="428988"/>
                      <a:pt x="3026942" y="431684"/>
                      <a:pt x="3027959" y="435860"/>
                    </a:cubicBezTo>
                    <a:cubicBezTo>
                      <a:pt x="3029993" y="444213"/>
                      <a:pt x="3019160" y="455333"/>
                      <a:pt x="3003762" y="460695"/>
                    </a:cubicBezTo>
                    <a:cubicBezTo>
                      <a:pt x="2988364" y="466057"/>
                      <a:pt x="2974232" y="463631"/>
                      <a:pt x="2972198" y="455277"/>
                    </a:cubicBezTo>
                    <a:cubicBezTo>
                      <a:pt x="2970164" y="446924"/>
                      <a:pt x="2980998" y="435804"/>
                      <a:pt x="2996395" y="430442"/>
                    </a:cubicBezTo>
                    <a:cubicBezTo>
                      <a:pt x="3004094" y="427761"/>
                      <a:pt x="3011478" y="427027"/>
                      <a:pt x="3017188" y="428007"/>
                    </a:cubicBezTo>
                    <a:close/>
                    <a:moveTo>
                      <a:pt x="939362" y="428007"/>
                    </a:moveTo>
                    <a:cubicBezTo>
                      <a:pt x="945074" y="428988"/>
                      <a:pt x="949116" y="431684"/>
                      <a:pt x="950133" y="435860"/>
                    </a:cubicBezTo>
                    <a:cubicBezTo>
                      <a:pt x="952167" y="444213"/>
                      <a:pt x="941334" y="455333"/>
                      <a:pt x="925936" y="460695"/>
                    </a:cubicBezTo>
                    <a:cubicBezTo>
                      <a:pt x="910538" y="466057"/>
                      <a:pt x="896406" y="463631"/>
                      <a:pt x="894372" y="455277"/>
                    </a:cubicBezTo>
                    <a:cubicBezTo>
                      <a:pt x="892338" y="446924"/>
                      <a:pt x="903171" y="435804"/>
                      <a:pt x="918569" y="430442"/>
                    </a:cubicBezTo>
                    <a:cubicBezTo>
                      <a:pt x="926268" y="427761"/>
                      <a:pt x="933650" y="427027"/>
                      <a:pt x="939362" y="428007"/>
                    </a:cubicBezTo>
                    <a:close/>
                    <a:moveTo>
                      <a:pt x="3376188" y="423643"/>
                    </a:moveTo>
                    <a:cubicBezTo>
                      <a:pt x="3381931" y="422971"/>
                      <a:pt x="3386393" y="424438"/>
                      <a:pt x="3388211" y="428206"/>
                    </a:cubicBezTo>
                    <a:cubicBezTo>
                      <a:pt x="3391850" y="435741"/>
                      <a:pt x="3383540" y="449623"/>
                      <a:pt x="3369650" y="459212"/>
                    </a:cubicBezTo>
                    <a:cubicBezTo>
                      <a:pt x="3355762" y="468802"/>
                      <a:pt x="3341554" y="470466"/>
                      <a:pt x="3337915" y="462931"/>
                    </a:cubicBezTo>
                    <a:cubicBezTo>
                      <a:pt x="3334278" y="455396"/>
                      <a:pt x="3342587" y="441514"/>
                      <a:pt x="3356476" y="431925"/>
                    </a:cubicBezTo>
                    <a:cubicBezTo>
                      <a:pt x="3363421" y="427130"/>
                      <a:pt x="3370445" y="424317"/>
                      <a:pt x="3376188" y="423643"/>
                    </a:cubicBezTo>
                    <a:close/>
                    <a:moveTo>
                      <a:pt x="1298362" y="423643"/>
                    </a:moveTo>
                    <a:cubicBezTo>
                      <a:pt x="1304104" y="422971"/>
                      <a:pt x="1308566" y="424438"/>
                      <a:pt x="1310385" y="428206"/>
                    </a:cubicBezTo>
                    <a:cubicBezTo>
                      <a:pt x="1314023" y="435741"/>
                      <a:pt x="1305713" y="449623"/>
                      <a:pt x="1291824" y="459212"/>
                    </a:cubicBezTo>
                    <a:cubicBezTo>
                      <a:pt x="1277935" y="468802"/>
                      <a:pt x="1263727" y="470466"/>
                      <a:pt x="1260089" y="462931"/>
                    </a:cubicBezTo>
                    <a:cubicBezTo>
                      <a:pt x="1256451" y="455396"/>
                      <a:pt x="1264761" y="441514"/>
                      <a:pt x="1278650" y="431925"/>
                    </a:cubicBezTo>
                    <a:cubicBezTo>
                      <a:pt x="1285594" y="427130"/>
                      <a:pt x="1292619" y="424317"/>
                      <a:pt x="1298362" y="423643"/>
                    </a:cubicBezTo>
                    <a:close/>
                    <a:moveTo>
                      <a:pt x="2288722" y="373108"/>
                    </a:moveTo>
                    <a:cubicBezTo>
                      <a:pt x="2304569" y="376063"/>
                      <a:pt x="2316505" y="385428"/>
                      <a:pt x="2315384" y="394024"/>
                    </a:cubicBezTo>
                    <a:cubicBezTo>
                      <a:pt x="2314264" y="402621"/>
                      <a:pt x="2300509" y="407196"/>
                      <a:pt x="2284662" y="404241"/>
                    </a:cubicBezTo>
                    <a:cubicBezTo>
                      <a:pt x="2268816" y="401286"/>
                      <a:pt x="2256879" y="391921"/>
                      <a:pt x="2258001" y="383325"/>
                    </a:cubicBezTo>
                    <a:cubicBezTo>
                      <a:pt x="2259122" y="374728"/>
                      <a:pt x="2272876" y="370153"/>
                      <a:pt x="2288722" y="373108"/>
                    </a:cubicBezTo>
                    <a:close/>
                    <a:moveTo>
                      <a:pt x="1925738" y="373108"/>
                    </a:moveTo>
                    <a:cubicBezTo>
                      <a:pt x="1941585" y="376063"/>
                      <a:pt x="1953521" y="385428"/>
                      <a:pt x="1952401" y="394024"/>
                    </a:cubicBezTo>
                    <a:cubicBezTo>
                      <a:pt x="1951280" y="402621"/>
                      <a:pt x="1937526" y="407196"/>
                      <a:pt x="1921679" y="404241"/>
                    </a:cubicBezTo>
                    <a:cubicBezTo>
                      <a:pt x="1905833" y="401286"/>
                      <a:pt x="1893896" y="391921"/>
                      <a:pt x="1895018" y="383325"/>
                    </a:cubicBezTo>
                    <a:cubicBezTo>
                      <a:pt x="1896138" y="374728"/>
                      <a:pt x="1909893" y="370153"/>
                      <a:pt x="1925738" y="373108"/>
                    </a:cubicBezTo>
                    <a:close/>
                    <a:moveTo>
                      <a:pt x="210896" y="373108"/>
                    </a:moveTo>
                    <a:cubicBezTo>
                      <a:pt x="226741" y="376063"/>
                      <a:pt x="238678" y="385428"/>
                      <a:pt x="237558" y="394024"/>
                    </a:cubicBezTo>
                    <a:cubicBezTo>
                      <a:pt x="236436" y="402621"/>
                      <a:pt x="222682" y="407196"/>
                      <a:pt x="206836" y="404241"/>
                    </a:cubicBezTo>
                    <a:cubicBezTo>
                      <a:pt x="190990" y="401286"/>
                      <a:pt x="179053" y="391921"/>
                      <a:pt x="180174" y="383325"/>
                    </a:cubicBezTo>
                    <a:cubicBezTo>
                      <a:pt x="181295" y="374728"/>
                      <a:pt x="195049" y="370153"/>
                      <a:pt x="210896" y="373108"/>
                    </a:cubicBezTo>
                    <a:close/>
                    <a:moveTo>
                      <a:pt x="2814884" y="353608"/>
                    </a:moveTo>
                    <a:cubicBezTo>
                      <a:pt x="2820596" y="354589"/>
                      <a:pt x="2824638" y="357285"/>
                      <a:pt x="2825654" y="361461"/>
                    </a:cubicBezTo>
                    <a:cubicBezTo>
                      <a:pt x="2827689" y="369814"/>
                      <a:pt x="2816856" y="380934"/>
                      <a:pt x="2801458" y="386296"/>
                    </a:cubicBezTo>
                    <a:cubicBezTo>
                      <a:pt x="2786060" y="391657"/>
                      <a:pt x="2771928" y="389232"/>
                      <a:pt x="2769894" y="380878"/>
                    </a:cubicBezTo>
                    <a:cubicBezTo>
                      <a:pt x="2767860" y="372525"/>
                      <a:pt x="2778693" y="361405"/>
                      <a:pt x="2794091" y="356043"/>
                    </a:cubicBezTo>
                    <a:cubicBezTo>
                      <a:pt x="2801790" y="353362"/>
                      <a:pt x="2809172" y="352629"/>
                      <a:pt x="2814884" y="353608"/>
                    </a:cubicBezTo>
                    <a:close/>
                    <a:moveTo>
                      <a:pt x="737058" y="353608"/>
                    </a:moveTo>
                    <a:cubicBezTo>
                      <a:pt x="742770" y="354589"/>
                      <a:pt x="746811" y="357285"/>
                      <a:pt x="747828" y="361461"/>
                    </a:cubicBezTo>
                    <a:cubicBezTo>
                      <a:pt x="749862" y="369814"/>
                      <a:pt x="739029" y="380934"/>
                      <a:pt x="723631" y="386296"/>
                    </a:cubicBezTo>
                    <a:cubicBezTo>
                      <a:pt x="708233" y="391657"/>
                      <a:pt x="694102" y="389232"/>
                      <a:pt x="692067" y="380878"/>
                    </a:cubicBezTo>
                    <a:cubicBezTo>
                      <a:pt x="690033" y="372525"/>
                      <a:pt x="700866" y="361405"/>
                      <a:pt x="716264" y="356043"/>
                    </a:cubicBezTo>
                    <a:cubicBezTo>
                      <a:pt x="723964" y="353362"/>
                      <a:pt x="731346" y="352629"/>
                      <a:pt x="737058" y="353608"/>
                    </a:cubicBezTo>
                    <a:close/>
                    <a:moveTo>
                      <a:pt x="1665646" y="321557"/>
                    </a:moveTo>
                    <a:cubicBezTo>
                      <a:pt x="1671339" y="320428"/>
                      <a:pt x="1678733" y="320972"/>
                      <a:pt x="1686479" y="323454"/>
                    </a:cubicBezTo>
                    <a:cubicBezTo>
                      <a:pt x="1701969" y="328417"/>
                      <a:pt x="1713000" y="339255"/>
                      <a:pt x="1711117" y="347660"/>
                    </a:cubicBezTo>
                    <a:cubicBezTo>
                      <a:pt x="1709234" y="356064"/>
                      <a:pt x="1695149" y="358853"/>
                      <a:pt x="1679659" y="353889"/>
                    </a:cubicBezTo>
                    <a:cubicBezTo>
                      <a:pt x="1664168" y="348925"/>
                      <a:pt x="1653136" y="338088"/>
                      <a:pt x="1655019" y="329684"/>
                    </a:cubicBezTo>
                    <a:cubicBezTo>
                      <a:pt x="1655960" y="325482"/>
                      <a:pt x="1659953" y="322684"/>
                      <a:pt x="1665646" y="321557"/>
                    </a:cubicBezTo>
                    <a:close/>
                    <a:moveTo>
                      <a:pt x="3201584" y="314769"/>
                    </a:moveTo>
                    <a:cubicBezTo>
                      <a:pt x="3207296" y="315750"/>
                      <a:pt x="3211338" y="318446"/>
                      <a:pt x="3212354" y="322622"/>
                    </a:cubicBezTo>
                    <a:cubicBezTo>
                      <a:pt x="3214389" y="330975"/>
                      <a:pt x="3203556" y="342096"/>
                      <a:pt x="3188158" y="347457"/>
                    </a:cubicBezTo>
                    <a:cubicBezTo>
                      <a:pt x="3172760" y="352818"/>
                      <a:pt x="3158628" y="350393"/>
                      <a:pt x="3156594" y="342039"/>
                    </a:cubicBezTo>
                    <a:cubicBezTo>
                      <a:pt x="3154560" y="333686"/>
                      <a:pt x="3165393" y="322566"/>
                      <a:pt x="3180791" y="317204"/>
                    </a:cubicBezTo>
                    <a:cubicBezTo>
                      <a:pt x="3188490" y="314523"/>
                      <a:pt x="3195872" y="313790"/>
                      <a:pt x="3201584" y="314769"/>
                    </a:cubicBezTo>
                    <a:close/>
                    <a:moveTo>
                      <a:pt x="1123758" y="314769"/>
                    </a:moveTo>
                    <a:cubicBezTo>
                      <a:pt x="1129469" y="315750"/>
                      <a:pt x="1133511" y="318446"/>
                      <a:pt x="1134528" y="322622"/>
                    </a:cubicBezTo>
                    <a:cubicBezTo>
                      <a:pt x="1136562" y="330975"/>
                      <a:pt x="1125729" y="342096"/>
                      <a:pt x="1110331" y="347457"/>
                    </a:cubicBezTo>
                    <a:cubicBezTo>
                      <a:pt x="1094933" y="352818"/>
                      <a:pt x="1080802" y="350393"/>
                      <a:pt x="1078767" y="342039"/>
                    </a:cubicBezTo>
                    <a:cubicBezTo>
                      <a:pt x="1076733" y="333686"/>
                      <a:pt x="1087566" y="322566"/>
                      <a:pt x="1102964" y="317204"/>
                    </a:cubicBezTo>
                    <a:cubicBezTo>
                      <a:pt x="1110664" y="314523"/>
                      <a:pt x="1118046" y="313790"/>
                      <a:pt x="1123758" y="314769"/>
                    </a:cubicBezTo>
                    <a:close/>
                    <a:moveTo>
                      <a:pt x="3560584" y="310406"/>
                    </a:moveTo>
                    <a:cubicBezTo>
                      <a:pt x="3566326" y="309732"/>
                      <a:pt x="3570788" y="311201"/>
                      <a:pt x="3572607" y="314968"/>
                    </a:cubicBezTo>
                    <a:cubicBezTo>
                      <a:pt x="3576245" y="322503"/>
                      <a:pt x="3567936" y="336385"/>
                      <a:pt x="3554046" y="345975"/>
                    </a:cubicBezTo>
                    <a:cubicBezTo>
                      <a:pt x="3540157" y="355564"/>
                      <a:pt x="3525949" y="357228"/>
                      <a:pt x="3522311" y="349693"/>
                    </a:cubicBezTo>
                    <a:cubicBezTo>
                      <a:pt x="3518673" y="342158"/>
                      <a:pt x="3526983" y="328276"/>
                      <a:pt x="3540872" y="318687"/>
                    </a:cubicBezTo>
                    <a:cubicBezTo>
                      <a:pt x="3547816" y="313892"/>
                      <a:pt x="3554841" y="311079"/>
                      <a:pt x="3560584" y="310406"/>
                    </a:cubicBezTo>
                    <a:close/>
                    <a:moveTo>
                      <a:pt x="1482757" y="310406"/>
                    </a:moveTo>
                    <a:cubicBezTo>
                      <a:pt x="1488500" y="309732"/>
                      <a:pt x="1492962" y="311201"/>
                      <a:pt x="1494781" y="314968"/>
                    </a:cubicBezTo>
                    <a:cubicBezTo>
                      <a:pt x="1498418" y="322503"/>
                      <a:pt x="1490108" y="336385"/>
                      <a:pt x="1476220" y="345975"/>
                    </a:cubicBezTo>
                    <a:cubicBezTo>
                      <a:pt x="1462330" y="355564"/>
                      <a:pt x="1448122" y="357228"/>
                      <a:pt x="1444484" y="349693"/>
                    </a:cubicBezTo>
                    <a:cubicBezTo>
                      <a:pt x="1440846" y="342158"/>
                      <a:pt x="1449155" y="328276"/>
                      <a:pt x="1463045" y="318687"/>
                    </a:cubicBezTo>
                    <a:cubicBezTo>
                      <a:pt x="1469990" y="313892"/>
                      <a:pt x="1477014" y="311079"/>
                      <a:pt x="1482757" y="310406"/>
                    </a:cubicBezTo>
                    <a:close/>
                    <a:moveTo>
                      <a:pt x="2671008" y="260198"/>
                    </a:moveTo>
                    <a:cubicBezTo>
                      <a:pt x="2676762" y="260722"/>
                      <a:pt x="2683836" y="263355"/>
                      <a:pt x="2690864" y="267969"/>
                    </a:cubicBezTo>
                    <a:cubicBezTo>
                      <a:pt x="2704924" y="277197"/>
                      <a:pt x="2713482" y="290862"/>
                      <a:pt x="2709981" y="298489"/>
                    </a:cubicBezTo>
                    <a:cubicBezTo>
                      <a:pt x="2706480" y="306116"/>
                      <a:pt x="2692245" y="304819"/>
                      <a:pt x="2678186" y="295590"/>
                    </a:cubicBezTo>
                    <a:cubicBezTo>
                      <a:pt x="2664127" y="286361"/>
                      <a:pt x="2655569" y="272696"/>
                      <a:pt x="2659070" y="265069"/>
                    </a:cubicBezTo>
                    <a:cubicBezTo>
                      <a:pt x="2660820" y="261256"/>
                      <a:pt x="2665254" y="259673"/>
                      <a:pt x="2671008" y="260198"/>
                    </a:cubicBezTo>
                    <a:close/>
                    <a:moveTo>
                      <a:pt x="593182" y="260198"/>
                    </a:moveTo>
                    <a:cubicBezTo>
                      <a:pt x="598935" y="260722"/>
                      <a:pt x="606009" y="263355"/>
                      <a:pt x="613038" y="267969"/>
                    </a:cubicBezTo>
                    <a:cubicBezTo>
                      <a:pt x="627097" y="277197"/>
                      <a:pt x="635655" y="290862"/>
                      <a:pt x="632153" y="298489"/>
                    </a:cubicBezTo>
                    <a:cubicBezTo>
                      <a:pt x="628652" y="306116"/>
                      <a:pt x="614417" y="304819"/>
                      <a:pt x="600359" y="295590"/>
                    </a:cubicBezTo>
                    <a:cubicBezTo>
                      <a:pt x="586300" y="286361"/>
                      <a:pt x="577742" y="272696"/>
                      <a:pt x="581243" y="265069"/>
                    </a:cubicBezTo>
                    <a:cubicBezTo>
                      <a:pt x="582994" y="261256"/>
                      <a:pt x="587428" y="259673"/>
                      <a:pt x="593182" y="260198"/>
                    </a:cubicBezTo>
                    <a:close/>
                    <a:moveTo>
                      <a:pt x="2473118" y="259871"/>
                    </a:moveTo>
                    <a:cubicBezTo>
                      <a:pt x="2488964" y="262825"/>
                      <a:pt x="2500900" y="272190"/>
                      <a:pt x="2499780" y="280787"/>
                    </a:cubicBezTo>
                    <a:cubicBezTo>
                      <a:pt x="2498659" y="289383"/>
                      <a:pt x="2484904" y="293959"/>
                      <a:pt x="2469058" y="291003"/>
                    </a:cubicBezTo>
                    <a:cubicBezTo>
                      <a:pt x="2453212" y="288048"/>
                      <a:pt x="2441275" y="278684"/>
                      <a:pt x="2442396" y="270087"/>
                    </a:cubicBezTo>
                    <a:cubicBezTo>
                      <a:pt x="2443517" y="261490"/>
                      <a:pt x="2457272" y="256915"/>
                      <a:pt x="2473118" y="259871"/>
                    </a:cubicBezTo>
                    <a:close/>
                    <a:moveTo>
                      <a:pt x="2110134" y="259871"/>
                    </a:moveTo>
                    <a:cubicBezTo>
                      <a:pt x="2125981" y="262825"/>
                      <a:pt x="2137917" y="272190"/>
                      <a:pt x="2136796" y="280787"/>
                    </a:cubicBezTo>
                    <a:cubicBezTo>
                      <a:pt x="2135676" y="289383"/>
                      <a:pt x="2121921" y="293959"/>
                      <a:pt x="2106074" y="291003"/>
                    </a:cubicBezTo>
                    <a:cubicBezTo>
                      <a:pt x="2090228" y="288048"/>
                      <a:pt x="2078292" y="278684"/>
                      <a:pt x="2079413" y="270087"/>
                    </a:cubicBezTo>
                    <a:cubicBezTo>
                      <a:pt x="2080534" y="261490"/>
                      <a:pt x="2094288" y="256915"/>
                      <a:pt x="2110134" y="259871"/>
                    </a:cubicBezTo>
                    <a:close/>
                    <a:moveTo>
                      <a:pt x="395291" y="259871"/>
                    </a:moveTo>
                    <a:cubicBezTo>
                      <a:pt x="411137" y="262825"/>
                      <a:pt x="423074" y="272190"/>
                      <a:pt x="421953" y="280787"/>
                    </a:cubicBezTo>
                    <a:cubicBezTo>
                      <a:pt x="420832" y="289383"/>
                      <a:pt x="407077" y="293959"/>
                      <a:pt x="391231" y="291003"/>
                    </a:cubicBezTo>
                    <a:cubicBezTo>
                      <a:pt x="375386" y="288048"/>
                      <a:pt x="363449" y="278684"/>
                      <a:pt x="364569" y="270087"/>
                    </a:cubicBezTo>
                    <a:cubicBezTo>
                      <a:pt x="365691" y="261490"/>
                      <a:pt x="379444" y="256915"/>
                      <a:pt x="395291" y="259871"/>
                    </a:cubicBezTo>
                    <a:close/>
                    <a:moveTo>
                      <a:pt x="2999281" y="240370"/>
                    </a:moveTo>
                    <a:cubicBezTo>
                      <a:pt x="3004993" y="241351"/>
                      <a:pt x="3009035" y="244047"/>
                      <a:pt x="3010051" y="248223"/>
                    </a:cubicBezTo>
                    <a:cubicBezTo>
                      <a:pt x="3012086" y="256576"/>
                      <a:pt x="3001253" y="267697"/>
                      <a:pt x="2985854" y="273058"/>
                    </a:cubicBezTo>
                    <a:cubicBezTo>
                      <a:pt x="2970457" y="278419"/>
                      <a:pt x="2956324" y="275995"/>
                      <a:pt x="2954290" y="267640"/>
                    </a:cubicBezTo>
                    <a:cubicBezTo>
                      <a:pt x="2952256" y="259287"/>
                      <a:pt x="2963090" y="248167"/>
                      <a:pt x="2978487" y="242806"/>
                    </a:cubicBezTo>
                    <a:cubicBezTo>
                      <a:pt x="2986187" y="240124"/>
                      <a:pt x="2993568" y="239391"/>
                      <a:pt x="2999281" y="240370"/>
                    </a:cubicBezTo>
                    <a:close/>
                    <a:moveTo>
                      <a:pt x="921454" y="240370"/>
                    </a:moveTo>
                    <a:cubicBezTo>
                      <a:pt x="927167" y="241351"/>
                      <a:pt x="931207" y="244047"/>
                      <a:pt x="932225" y="248223"/>
                    </a:cubicBezTo>
                    <a:cubicBezTo>
                      <a:pt x="934259" y="256576"/>
                      <a:pt x="923425" y="267697"/>
                      <a:pt x="908028" y="273058"/>
                    </a:cubicBezTo>
                    <a:cubicBezTo>
                      <a:pt x="892629" y="278419"/>
                      <a:pt x="878498" y="275995"/>
                      <a:pt x="876464" y="267640"/>
                    </a:cubicBezTo>
                    <a:cubicBezTo>
                      <a:pt x="874430" y="259287"/>
                      <a:pt x="885262" y="248167"/>
                      <a:pt x="900661" y="242806"/>
                    </a:cubicBezTo>
                    <a:cubicBezTo>
                      <a:pt x="908360" y="240124"/>
                      <a:pt x="915742" y="239391"/>
                      <a:pt x="921454" y="240370"/>
                    </a:cubicBezTo>
                    <a:close/>
                    <a:moveTo>
                      <a:pt x="2907325" y="130962"/>
                    </a:moveTo>
                    <a:cubicBezTo>
                      <a:pt x="2913037" y="131943"/>
                      <a:pt x="2917079" y="134638"/>
                      <a:pt x="2918095" y="138815"/>
                    </a:cubicBezTo>
                    <a:cubicBezTo>
                      <a:pt x="2920130" y="147168"/>
                      <a:pt x="2909297" y="158288"/>
                      <a:pt x="2893898" y="163649"/>
                    </a:cubicBezTo>
                    <a:cubicBezTo>
                      <a:pt x="2878501" y="169011"/>
                      <a:pt x="2864368" y="166586"/>
                      <a:pt x="2862334" y="158231"/>
                    </a:cubicBezTo>
                    <a:cubicBezTo>
                      <a:pt x="2860300" y="149878"/>
                      <a:pt x="2871134" y="138758"/>
                      <a:pt x="2886531" y="133397"/>
                    </a:cubicBezTo>
                    <a:cubicBezTo>
                      <a:pt x="2894231" y="130715"/>
                      <a:pt x="2901614" y="129982"/>
                      <a:pt x="2907325" y="130962"/>
                    </a:cubicBezTo>
                    <a:close/>
                    <a:moveTo>
                      <a:pt x="829498" y="130962"/>
                    </a:moveTo>
                    <a:cubicBezTo>
                      <a:pt x="835211" y="131943"/>
                      <a:pt x="839251" y="134638"/>
                      <a:pt x="840269" y="138815"/>
                    </a:cubicBezTo>
                    <a:cubicBezTo>
                      <a:pt x="842303" y="147168"/>
                      <a:pt x="831469" y="158288"/>
                      <a:pt x="816072" y="163649"/>
                    </a:cubicBezTo>
                    <a:cubicBezTo>
                      <a:pt x="800673" y="169011"/>
                      <a:pt x="786542" y="166586"/>
                      <a:pt x="784508" y="158231"/>
                    </a:cubicBezTo>
                    <a:cubicBezTo>
                      <a:pt x="782474" y="149878"/>
                      <a:pt x="793306" y="138758"/>
                      <a:pt x="808705" y="133397"/>
                    </a:cubicBezTo>
                    <a:cubicBezTo>
                      <a:pt x="816404" y="130715"/>
                      <a:pt x="823786" y="129982"/>
                      <a:pt x="829498" y="130962"/>
                    </a:cubicBezTo>
                    <a:close/>
                    <a:moveTo>
                      <a:pt x="1777930" y="124623"/>
                    </a:moveTo>
                    <a:cubicBezTo>
                      <a:pt x="1783623" y="123495"/>
                      <a:pt x="1791017" y="124038"/>
                      <a:pt x="1798763" y="126521"/>
                    </a:cubicBezTo>
                    <a:cubicBezTo>
                      <a:pt x="1814253" y="131485"/>
                      <a:pt x="1825284" y="142322"/>
                      <a:pt x="1823401" y="150726"/>
                    </a:cubicBezTo>
                    <a:cubicBezTo>
                      <a:pt x="1821518" y="159130"/>
                      <a:pt x="1807434" y="161919"/>
                      <a:pt x="1791943" y="156956"/>
                    </a:cubicBezTo>
                    <a:cubicBezTo>
                      <a:pt x="1776452" y="151992"/>
                      <a:pt x="1765420" y="141155"/>
                      <a:pt x="1767303" y="132750"/>
                    </a:cubicBezTo>
                    <a:cubicBezTo>
                      <a:pt x="1768244" y="128548"/>
                      <a:pt x="1772237" y="125750"/>
                      <a:pt x="1777930" y="124623"/>
                    </a:cubicBezTo>
                    <a:close/>
                    <a:moveTo>
                      <a:pt x="3273900" y="119895"/>
                    </a:moveTo>
                    <a:cubicBezTo>
                      <a:pt x="3289844" y="121973"/>
                      <a:pt x="3302130" y="130671"/>
                      <a:pt x="3301341" y="139320"/>
                    </a:cubicBezTo>
                    <a:cubicBezTo>
                      <a:pt x="3300553" y="147969"/>
                      <a:pt x="3286989" y="153297"/>
                      <a:pt x="3271046" y="151220"/>
                    </a:cubicBezTo>
                    <a:cubicBezTo>
                      <a:pt x="3255103" y="149141"/>
                      <a:pt x="3242818" y="140444"/>
                      <a:pt x="3243606" y="131795"/>
                    </a:cubicBezTo>
                    <a:cubicBezTo>
                      <a:pt x="3244394" y="123146"/>
                      <a:pt x="3257957" y="117818"/>
                      <a:pt x="3273900" y="119895"/>
                    </a:cubicBezTo>
                    <a:close/>
                    <a:moveTo>
                      <a:pt x="1196074" y="119895"/>
                    </a:moveTo>
                    <a:cubicBezTo>
                      <a:pt x="1212018" y="121973"/>
                      <a:pt x="1224303" y="130671"/>
                      <a:pt x="1223515" y="139320"/>
                    </a:cubicBezTo>
                    <a:cubicBezTo>
                      <a:pt x="1222726" y="147969"/>
                      <a:pt x="1209163" y="153297"/>
                      <a:pt x="1193220" y="151220"/>
                    </a:cubicBezTo>
                    <a:cubicBezTo>
                      <a:pt x="1177276" y="149141"/>
                      <a:pt x="1164991" y="140444"/>
                      <a:pt x="1165779" y="131795"/>
                    </a:cubicBezTo>
                    <a:cubicBezTo>
                      <a:pt x="1166567" y="123146"/>
                      <a:pt x="1180131" y="117818"/>
                      <a:pt x="1196074" y="119895"/>
                    </a:cubicBezTo>
                    <a:close/>
                    <a:moveTo>
                      <a:pt x="2313276" y="84542"/>
                    </a:moveTo>
                    <a:cubicBezTo>
                      <a:pt x="2318569" y="86618"/>
                      <a:pt x="2324518" y="91112"/>
                      <a:pt x="2329871" y="97530"/>
                    </a:cubicBezTo>
                    <a:cubicBezTo>
                      <a:pt x="2340575" y="110368"/>
                      <a:pt x="2344834" y="126041"/>
                      <a:pt x="2339382" y="132541"/>
                    </a:cubicBezTo>
                    <a:cubicBezTo>
                      <a:pt x="2333931" y="139042"/>
                      <a:pt x="2320835" y="133905"/>
                      <a:pt x="2310131" y="121067"/>
                    </a:cubicBezTo>
                    <a:cubicBezTo>
                      <a:pt x="2299427" y="108231"/>
                      <a:pt x="2295169" y="92556"/>
                      <a:pt x="2300620" y="86056"/>
                    </a:cubicBezTo>
                    <a:cubicBezTo>
                      <a:pt x="2303346" y="82805"/>
                      <a:pt x="2307982" y="82466"/>
                      <a:pt x="2313276" y="84542"/>
                    </a:cubicBezTo>
                    <a:close/>
                    <a:moveTo>
                      <a:pt x="1464540" y="52929"/>
                    </a:moveTo>
                    <a:cubicBezTo>
                      <a:pt x="1470283" y="52255"/>
                      <a:pt x="1474744" y="53724"/>
                      <a:pt x="1476564" y="57491"/>
                    </a:cubicBezTo>
                    <a:cubicBezTo>
                      <a:pt x="1480201" y="65026"/>
                      <a:pt x="1471892" y="78908"/>
                      <a:pt x="1458003" y="88498"/>
                    </a:cubicBezTo>
                    <a:cubicBezTo>
                      <a:pt x="1444113" y="98087"/>
                      <a:pt x="1429905" y="99751"/>
                      <a:pt x="1426268" y="92216"/>
                    </a:cubicBezTo>
                    <a:cubicBezTo>
                      <a:pt x="1422629" y="84681"/>
                      <a:pt x="1430939" y="70799"/>
                      <a:pt x="1444829" y="61210"/>
                    </a:cubicBezTo>
                    <a:cubicBezTo>
                      <a:pt x="1451773" y="56415"/>
                      <a:pt x="1458798" y="53602"/>
                      <a:pt x="1464540" y="52929"/>
                    </a:cubicBezTo>
                    <a:close/>
                    <a:moveTo>
                      <a:pt x="1037664" y="45785"/>
                    </a:moveTo>
                    <a:lnTo>
                      <a:pt x="1031570" y="54294"/>
                    </a:lnTo>
                    <a:cubicBezTo>
                      <a:pt x="1019068" y="66307"/>
                      <a:pt x="1005238" y="70546"/>
                      <a:pt x="1000682" y="63763"/>
                    </a:cubicBezTo>
                    <a:lnTo>
                      <a:pt x="1001408" y="50031"/>
                    </a:lnTo>
                    <a:lnTo>
                      <a:pt x="1022581" y="47143"/>
                    </a:lnTo>
                    <a:close/>
                    <a:moveTo>
                      <a:pt x="2578800" y="33030"/>
                    </a:moveTo>
                    <a:cubicBezTo>
                      <a:pt x="2594647" y="35984"/>
                      <a:pt x="2606583" y="45349"/>
                      <a:pt x="2605462" y="53946"/>
                    </a:cubicBezTo>
                    <a:cubicBezTo>
                      <a:pt x="2604342" y="62542"/>
                      <a:pt x="2590587" y="67117"/>
                      <a:pt x="2574740" y="64162"/>
                    </a:cubicBezTo>
                    <a:cubicBezTo>
                      <a:pt x="2558895" y="61207"/>
                      <a:pt x="2546958" y="51842"/>
                      <a:pt x="2548080" y="43246"/>
                    </a:cubicBezTo>
                    <a:cubicBezTo>
                      <a:pt x="2549200" y="34649"/>
                      <a:pt x="2562955" y="30074"/>
                      <a:pt x="2578800" y="33030"/>
                    </a:cubicBezTo>
                    <a:close/>
                    <a:moveTo>
                      <a:pt x="1641801" y="657"/>
                    </a:moveTo>
                    <a:lnTo>
                      <a:pt x="1637088" y="4261"/>
                    </a:lnTo>
                    <a:cubicBezTo>
                      <a:pt x="1631395" y="5388"/>
                      <a:pt x="1624001" y="4845"/>
                      <a:pt x="1616255" y="2363"/>
                    </a:cubicBezTo>
                    <a:lnTo>
                      <a:pt x="1615886" y="2151"/>
                    </a:lnTo>
                    <a:close/>
                    <a:moveTo>
                      <a:pt x="2148692" y="1"/>
                    </a:moveTo>
                    <a:cubicBezTo>
                      <a:pt x="2164729" y="28"/>
                      <a:pt x="2177722" y="7105"/>
                      <a:pt x="2177711" y="15805"/>
                    </a:cubicBezTo>
                    <a:cubicBezTo>
                      <a:pt x="2177700" y="24506"/>
                      <a:pt x="2164692" y="31537"/>
                      <a:pt x="2148654" y="31510"/>
                    </a:cubicBezTo>
                    <a:cubicBezTo>
                      <a:pt x="2132616" y="31483"/>
                      <a:pt x="2119624" y="24406"/>
                      <a:pt x="2119634" y="15705"/>
                    </a:cubicBezTo>
                    <a:cubicBezTo>
                      <a:pt x="2119644" y="7005"/>
                      <a:pt x="2132654" y="-26"/>
                      <a:pt x="2148692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274033B3-C995-4E5D-B82E-8E3F63BC4560}"/>
                  </a:ext>
                </a:extLst>
              </p:cNvPr>
              <p:cNvSpPr/>
              <p:nvPr/>
            </p:nvSpPr>
            <p:spPr>
              <a:xfrm>
                <a:off x="2299076" y="2709855"/>
                <a:ext cx="3631198" cy="360178"/>
              </a:xfrm>
              <a:custGeom>
                <a:avLst/>
                <a:gdLst>
                  <a:gd name="connsiteX0" fmla="*/ 2994210 w 5313986"/>
                  <a:gd name="connsiteY0" fmla="*/ 20 h 527093"/>
                  <a:gd name="connsiteX1" fmla="*/ 5298500 w 5313986"/>
                  <a:gd name="connsiteY1" fmla="*/ 395266 h 527093"/>
                  <a:gd name="connsiteX2" fmla="*/ 5313986 w 5313986"/>
                  <a:gd name="connsiteY2" fmla="*/ 410848 h 527093"/>
                  <a:gd name="connsiteX3" fmla="*/ 5310019 w 5313986"/>
                  <a:gd name="connsiteY3" fmla="*/ 409196 h 527093"/>
                  <a:gd name="connsiteX4" fmla="*/ 2820935 w 5313986"/>
                  <a:gd name="connsiteY4" fmla="*/ 172895 h 527093"/>
                  <a:gd name="connsiteX5" fmla="*/ 23779 w 5313986"/>
                  <a:gd name="connsiteY5" fmla="*/ 516451 h 527093"/>
                  <a:gd name="connsiteX6" fmla="*/ 0 w 5313986"/>
                  <a:gd name="connsiteY6" fmla="*/ 527093 h 527093"/>
                  <a:gd name="connsiteX7" fmla="*/ 10016 w 5313986"/>
                  <a:gd name="connsiteY7" fmla="*/ 512883 h 527093"/>
                  <a:gd name="connsiteX8" fmla="*/ 2815367 w 5313986"/>
                  <a:gd name="connsiteY8" fmla="*/ 1621 h 527093"/>
                  <a:gd name="connsiteX9" fmla="*/ 2994210 w 5313986"/>
                  <a:gd name="connsiteY9" fmla="*/ 20 h 52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3986" h="527093">
                    <a:moveTo>
                      <a:pt x="2994210" y="20"/>
                    </a:moveTo>
                    <a:cubicBezTo>
                      <a:pt x="3775387" y="1714"/>
                      <a:pt x="4972237" y="109845"/>
                      <a:pt x="5298500" y="395266"/>
                    </a:cubicBezTo>
                    <a:lnTo>
                      <a:pt x="5313986" y="410848"/>
                    </a:lnTo>
                    <a:lnTo>
                      <a:pt x="5310019" y="409196"/>
                    </a:lnTo>
                    <a:cubicBezTo>
                      <a:pt x="4841241" y="231901"/>
                      <a:pt x="3553834" y="154587"/>
                      <a:pt x="2820935" y="172895"/>
                    </a:cubicBezTo>
                    <a:cubicBezTo>
                      <a:pt x="2088037" y="191203"/>
                      <a:pt x="555207" y="301182"/>
                      <a:pt x="23779" y="516451"/>
                    </a:cubicBezTo>
                    <a:lnTo>
                      <a:pt x="0" y="527093"/>
                    </a:lnTo>
                    <a:lnTo>
                      <a:pt x="10016" y="512883"/>
                    </a:lnTo>
                    <a:cubicBezTo>
                      <a:pt x="347142" y="114691"/>
                      <a:pt x="2024157" y="18290"/>
                      <a:pt x="2815367" y="1621"/>
                    </a:cubicBezTo>
                    <a:cubicBezTo>
                      <a:pt x="2871882" y="430"/>
                      <a:pt x="2931716" y="-115"/>
                      <a:pt x="2994210" y="2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4F158466-88F8-4674-A47E-D22FBA9F4C0F}"/>
                  </a:ext>
                </a:extLst>
              </p:cNvPr>
              <p:cNvSpPr/>
              <p:nvPr/>
            </p:nvSpPr>
            <p:spPr>
              <a:xfrm>
                <a:off x="2311261" y="3147031"/>
                <a:ext cx="3632675" cy="234010"/>
              </a:xfrm>
              <a:custGeom>
                <a:avLst/>
                <a:gdLst>
                  <a:gd name="connsiteX0" fmla="*/ 2970573 w 5316148"/>
                  <a:gd name="connsiteY0" fmla="*/ 257 h 342456"/>
                  <a:gd name="connsiteX1" fmla="*/ 5250461 w 5316148"/>
                  <a:gd name="connsiteY1" fmla="*/ 56495 h 342456"/>
                  <a:gd name="connsiteX2" fmla="*/ 5316148 w 5316148"/>
                  <a:gd name="connsiteY2" fmla="*/ 38806 h 342456"/>
                  <a:gd name="connsiteX3" fmla="*/ 5297805 w 5316148"/>
                  <a:gd name="connsiteY3" fmla="*/ 59412 h 342456"/>
                  <a:gd name="connsiteX4" fmla="*/ 2782296 w 5316148"/>
                  <a:gd name="connsiteY4" fmla="*/ 154327 h 342456"/>
                  <a:gd name="connsiteX5" fmla="*/ 9027 w 5316148"/>
                  <a:gd name="connsiteY5" fmla="*/ 194678 h 342456"/>
                  <a:gd name="connsiteX6" fmla="*/ 0 w 5316148"/>
                  <a:gd name="connsiteY6" fmla="*/ 184347 h 342456"/>
                  <a:gd name="connsiteX7" fmla="*/ 107799 w 5316148"/>
                  <a:gd name="connsiteY7" fmla="*/ 207947 h 342456"/>
                  <a:gd name="connsiteX8" fmla="*/ 2787293 w 5316148"/>
                  <a:gd name="connsiteY8" fmla="*/ 1502 h 342456"/>
                  <a:gd name="connsiteX9" fmla="*/ 2970573 w 5316148"/>
                  <a:gd name="connsiteY9" fmla="*/ 257 h 34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6148" h="342456">
                    <a:moveTo>
                      <a:pt x="2970573" y="257"/>
                    </a:moveTo>
                    <a:cubicBezTo>
                      <a:pt x="3731117" y="7043"/>
                      <a:pt x="4795388" y="145089"/>
                      <a:pt x="5250461" y="56495"/>
                    </a:cubicBezTo>
                    <a:lnTo>
                      <a:pt x="5316148" y="38806"/>
                    </a:lnTo>
                    <a:lnTo>
                      <a:pt x="5297805" y="59412"/>
                    </a:lnTo>
                    <a:cubicBezTo>
                      <a:pt x="4977170" y="359698"/>
                      <a:pt x="3601764" y="137063"/>
                      <a:pt x="2782296" y="154327"/>
                    </a:cubicBezTo>
                    <a:cubicBezTo>
                      <a:pt x="1962829" y="171591"/>
                      <a:pt x="376729" y="541402"/>
                      <a:pt x="9027" y="194678"/>
                    </a:cubicBezTo>
                    <a:lnTo>
                      <a:pt x="0" y="184347"/>
                    </a:lnTo>
                    <a:lnTo>
                      <a:pt x="107799" y="207947"/>
                    </a:lnTo>
                    <a:cubicBezTo>
                      <a:pt x="696380" y="294786"/>
                      <a:pt x="2025079" y="20542"/>
                      <a:pt x="2787293" y="1502"/>
                    </a:cubicBezTo>
                    <a:cubicBezTo>
                      <a:pt x="2845925" y="38"/>
                      <a:pt x="2907194" y="-308"/>
                      <a:pt x="2970573" y="257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860DDC0D-0F64-41C2-B3B4-05CDE5DD8C80}"/>
                </a:ext>
              </a:extLst>
            </p:cNvPr>
            <p:cNvGrpSpPr/>
            <p:nvPr/>
          </p:nvGrpSpPr>
          <p:grpSpPr>
            <a:xfrm rot="20863462">
              <a:off x="7173125" y="1767570"/>
              <a:ext cx="1784417" cy="318978"/>
              <a:chOff x="2217420" y="2709855"/>
              <a:chExt cx="3754727" cy="671186"/>
            </a:xfrm>
          </p:grpSpPr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07D773DD-6FAA-42A0-AEBE-BDC016A0E535}"/>
                  </a:ext>
                </a:extLst>
              </p:cNvPr>
              <p:cNvSpPr/>
              <p:nvPr/>
            </p:nvSpPr>
            <p:spPr>
              <a:xfrm rot="21077948">
                <a:off x="2217420" y="3127520"/>
                <a:ext cx="177036" cy="11029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98">
                <a:extLst>
                  <a:ext uri="{FF2B5EF4-FFF2-40B4-BE49-F238E27FC236}">
                    <a16:creationId xmlns:a16="http://schemas.microsoft.com/office/drawing/2014/main" id="{75D839E5-2B42-4B28-AC73-EF05AD5D37EE}"/>
                  </a:ext>
                </a:extLst>
              </p:cNvPr>
              <p:cNvSpPr/>
              <p:nvPr/>
            </p:nvSpPr>
            <p:spPr>
              <a:xfrm>
                <a:off x="2259709" y="2709855"/>
                <a:ext cx="3712438" cy="671186"/>
              </a:xfrm>
              <a:custGeom>
                <a:avLst/>
                <a:gdLst>
                  <a:gd name="connsiteX0" fmla="*/ 0 w 5585460"/>
                  <a:gd name="connsiteY0" fmla="*/ 365760 h 731520"/>
                  <a:gd name="connsiteX1" fmla="*/ 2792730 w 5585460"/>
                  <a:gd name="connsiteY1" fmla="*/ 0 h 731520"/>
                  <a:gd name="connsiteX2" fmla="*/ 5585460 w 5585460"/>
                  <a:gd name="connsiteY2" fmla="*/ 365760 h 731520"/>
                  <a:gd name="connsiteX3" fmla="*/ 2792730 w 5585460"/>
                  <a:gd name="connsiteY3" fmla="*/ 731520 h 731520"/>
                  <a:gd name="connsiteX4" fmla="*/ 0 w 5585460"/>
                  <a:gd name="connsiteY4" fmla="*/ 365760 h 731520"/>
                  <a:gd name="connsiteX0" fmla="*/ 0 w 5631180"/>
                  <a:gd name="connsiteY0" fmla="*/ 583264 h 756848"/>
                  <a:gd name="connsiteX1" fmla="*/ 2838450 w 5631180"/>
                  <a:gd name="connsiteY1" fmla="*/ 4144 h 756848"/>
                  <a:gd name="connsiteX2" fmla="*/ 5631180 w 5631180"/>
                  <a:gd name="connsiteY2" fmla="*/ 369904 h 756848"/>
                  <a:gd name="connsiteX3" fmla="*/ 2838450 w 5631180"/>
                  <a:gd name="connsiteY3" fmla="*/ 735664 h 756848"/>
                  <a:gd name="connsiteX4" fmla="*/ 0 w 5631180"/>
                  <a:gd name="connsiteY4" fmla="*/ 583264 h 756848"/>
                  <a:gd name="connsiteX0" fmla="*/ 2142 w 5633322"/>
                  <a:gd name="connsiteY0" fmla="*/ 583264 h 848270"/>
                  <a:gd name="connsiteX1" fmla="*/ 2840592 w 5633322"/>
                  <a:gd name="connsiteY1" fmla="*/ 4144 h 848270"/>
                  <a:gd name="connsiteX2" fmla="*/ 5633322 w 5633322"/>
                  <a:gd name="connsiteY2" fmla="*/ 369904 h 848270"/>
                  <a:gd name="connsiteX3" fmla="*/ 2840592 w 5633322"/>
                  <a:gd name="connsiteY3" fmla="*/ 735664 h 848270"/>
                  <a:gd name="connsiteX4" fmla="*/ 2142 w 5633322"/>
                  <a:gd name="connsiteY4" fmla="*/ 583264 h 848270"/>
                  <a:gd name="connsiteX0" fmla="*/ 2142 w 5633322"/>
                  <a:gd name="connsiteY0" fmla="*/ 580705 h 841969"/>
                  <a:gd name="connsiteX1" fmla="*/ 2840592 w 5633322"/>
                  <a:gd name="connsiteY1" fmla="*/ 1585 h 841969"/>
                  <a:gd name="connsiteX2" fmla="*/ 5633322 w 5633322"/>
                  <a:gd name="connsiteY2" fmla="*/ 435925 h 841969"/>
                  <a:gd name="connsiteX3" fmla="*/ 2840592 w 5633322"/>
                  <a:gd name="connsiteY3" fmla="*/ 733105 h 841969"/>
                  <a:gd name="connsiteX4" fmla="*/ 2142 w 5633322"/>
                  <a:gd name="connsiteY4" fmla="*/ 580705 h 841969"/>
                  <a:gd name="connsiteX0" fmla="*/ 2142 w 5634743"/>
                  <a:gd name="connsiteY0" fmla="*/ 582268 h 843532"/>
                  <a:gd name="connsiteX1" fmla="*/ 2840592 w 5634743"/>
                  <a:gd name="connsiteY1" fmla="*/ 3148 h 843532"/>
                  <a:gd name="connsiteX2" fmla="*/ 5633322 w 5634743"/>
                  <a:gd name="connsiteY2" fmla="*/ 437488 h 843532"/>
                  <a:gd name="connsiteX3" fmla="*/ 2840592 w 5634743"/>
                  <a:gd name="connsiteY3" fmla="*/ 734668 h 843532"/>
                  <a:gd name="connsiteX4" fmla="*/ 2142 w 5634743"/>
                  <a:gd name="connsiteY4" fmla="*/ 582268 h 843532"/>
                  <a:gd name="connsiteX0" fmla="*/ 1 w 5631181"/>
                  <a:gd name="connsiteY0" fmla="*/ 762862 h 923339"/>
                  <a:gd name="connsiteX1" fmla="*/ 2846071 w 5631181"/>
                  <a:gd name="connsiteY1" fmla="*/ 862 h 923339"/>
                  <a:gd name="connsiteX2" fmla="*/ 5631181 w 5631181"/>
                  <a:gd name="connsiteY2" fmla="*/ 618082 h 923339"/>
                  <a:gd name="connsiteX3" fmla="*/ 2838451 w 5631181"/>
                  <a:gd name="connsiteY3" fmla="*/ 915262 h 923339"/>
                  <a:gd name="connsiteX4" fmla="*/ 1 w 5631181"/>
                  <a:gd name="connsiteY4" fmla="*/ 762862 h 923339"/>
                  <a:gd name="connsiteX0" fmla="*/ 2 w 5631184"/>
                  <a:gd name="connsiteY0" fmla="*/ 762830 h 837879"/>
                  <a:gd name="connsiteX1" fmla="*/ 2846072 w 5631184"/>
                  <a:gd name="connsiteY1" fmla="*/ 830 h 837879"/>
                  <a:gd name="connsiteX2" fmla="*/ 5631182 w 5631184"/>
                  <a:gd name="connsiteY2" fmla="*/ 618050 h 837879"/>
                  <a:gd name="connsiteX3" fmla="*/ 2830832 w 5631184"/>
                  <a:gd name="connsiteY3" fmla="*/ 793310 h 837879"/>
                  <a:gd name="connsiteX4" fmla="*/ 2 w 5631184"/>
                  <a:gd name="connsiteY4" fmla="*/ 762830 h 837879"/>
                  <a:gd name="connsiteX0" fmla="*/ 9312 w 5640494"/>
                  <a:gd name="connsiteY0" fmla="*/ 762830 h 964361"/>
                  <a:gd name="connsiteX1" fmla="*/ 2855382 w 5640494"/>
                  <a:gd name="connsiteY1" fmla="*/ 830 h 964361"/>
                  <a:gd name="connsiteX2" fmla="*/ 5640492 w 5640494"/>
                  <a:gd name="connsiteY2" fmla="*/ 618050 h 964361"/>
                  <a:gd name="connsiteX3" fmla="*/ 2840142 w 5640494"/>
                  <a:gd name="connsiteY3" fmla="*/ 793310 h 964361"/>
                  <a:gd name="connsiteX4" fmla="*/ 9312 w 5640494"/>
                  <a:gd name="connsiteY4" fmla="*/ 762830 h 964361"/>
                  <a:gd name="connsiteX0" fmla="*/ 9312 w 5648229"/>
                  <a:gd name="connsiteY0" fmla="*/ 763347 h 964878"/>
                  <a:gd name="connsiteX1" fmla="*/ 2855382 w 5648229"/>
                  <a:gd name="connsiteY1" fmla="*/ 1347 h 964878"/>
                  <a:gd name="connsiteX2" fmla="*/ 5640492 w 5648229"/>
                  <a:gd name="connsiteY2" fmla="*/ 618567 h 964878"/>
                  <a:gd name="connsiteX3" fmla="*/ 2840142 w 5648229"/>
                  <a:gd name="connsiteY3" fmla="*/ 793827 h 964878"/>
                  <a:gd name="connsiteX4" fmla="*/ 9312 w 5648229"/>
                  <a:gd name="connsiteY4" fmla="*/ 763347 h 964878"/>
                  <a:gd name="connsiteX0" fmla="*/ 9312 w 5648996"/>
                  <a:gd name="connsiteY0" fmla="*/ 763521 h 965052"/>
                  <a:gd name="connsiteX1" fmla="*/ 2855382 w 5648996"/>
                  <a:gd name="connsiteY1" fmla="*/ 1521 h 965052"/>
                  <a:gd name="connsiteX2" fmla="*/ 5640492 w 5648996"/>
                  <a:gd name="connsiteY2" fmla="*/ 618741 h 965052"/>
                  <a:gd name="connsiteX3" fmla="*/ 2840142 w 5648996"/>
                  <a:gd name="connsiteY3" fmla="*/ 794001 h 965052"/>
                  <a:gd name="connsiteX4" fmla="*/ 9312 w 5648996"/>
                  <a:gd name="connsiteY4" fmla="*/ 763521 h 965052"/>
                  <a:gd name="connsiteX0" fmla="*/ 9259 w 5664193"/>
                  <a:gd name="connsiteY0" fmla="*/ 701587 h 919957"/>
                  <a:gd name="connsiteX1" fmla="*/ 2870569 w 5664193"/>
                  <a:gd name="connsiteY1" fmla="*/ 547 h 919957"/>
                  <a:gd name="connsiteX2" fmla="*/ 5655679 w 5664193"/>
                  <a:gd name="connsiteY2" fmla="*/ 617767 h 919957"/>
                  <a:gd name="connsiteX3" fmla="*/ 2855329 w 5664193"/>
                  <a:gd name="connsiteY3" fmla="*/ 793027 h 919957"/>
                  <a:gd name="connsiteX4" fmla="*/ 9259 w 5664193"/>
                  <a:gd name="connsiteY4" fmla="*/ 701587 h 919957"/>
                  <a:gd name="connsiteX0" fmla="*/ 3870 w 5658804"/>
                  <a:gd name="connsiteY0" fmla="*/ 701587 h 979792"/>
                  <a:gd name="connsiteX1" fmla="*/ 2865180 w 5658804"/>
                  <a:gd name="connsiteY1" fmla="*/ 547 h 979792"/>
                  <a:gd name="connsiteX2" fmla="*/ 5650290 w 5658804"/>
                  <a:gd name="connsiteY2" fmla="*/ 617767 h 979792"/>
                  <a:gd name="connsiteX3" fmla="*/ 2849940 w 5658804"/>
                  <a:gd name="connsiteY3" fmla="*/ 793027 h 979792"/>
                  <a:gd name="connsiteX4" fmla="*/ 3870 w 5658804"/>
                  <a:gd name="connsiteY4" fmla="*/ 701587 h 979792"/>
                  <a:gd name="connsiteX0" fmla="*/ 3804 w 5438567"/>
                  <a:gd name="connsiteY0" fmla="*/ 702139 h 981708"/>
                  <a:gd name="connsiteX1" fmla="*/ 2865114 w 5438567"/>
                  <a:gd name="connsiteY1" fmla="*/ 1099 h 981708"/>
                  <a:gd name="connsiteX2" fmla="*/ 5429244 w 5438567"/>
                  <a:gd name="connsiteY2" fmla="*/ 587839 h 981708"/>
                  <a:gd name="connsiteX3" fmla="*/ 2849874 w 5438567"/>
                  <a:gd name="connsiteY3" fmla="*/ 793579 h 981708"/>
                  <a:gd name="connsiteX4" fmla="*/ 3804 w 5438567"/>
                  <a:gd name="connsiteY4" fmla="*/ 702139 h 981708"/>
                  <a:gd name="connsiteX0" fmla="*/ 3804 w 5432874"/>
                  <a:gd name="connsiteY0" fmla="*/ 702661 h 982230"/>
                  <a:gd name="connsiteX1" fmla="*/ 2865114 w 5432874"/>
                  <a:gd name="connsiteY1" fmla="*/ 1621 h 982230"/>
                  <a:gd name="connsiteX2" fmla="*/ 5429244 w 5432874"/>
                  <a:gd name="connsiteY2" fmla="*/ 588361 h 982230"/>
                  <a:gd name="connsiteX3" fmla="*/ 2849874 w 5432874"/>
                  <a:gd name="connsiteY3" fmla="*/ 794101 h 982230"/>
                  <a:gd name="connsiteX4" fmla="*/ 3804 w 5432874"/>
                  <a:gd name="connsiteY4" fmla="*/ 702661 h 98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32874" h="982230">
                    <a:moveTo>
                      <a:pt x="3804" y="702661"/>
                    </a:moveTo>
                    <a:cubicBezTo>
                      <a:pt x="-100336" y="143861"/>
                      <a:pt x="1960874" y="20671"/>
                      <a:pt x="2865114" y="1621"/>
                    </a:cubicBezTo>
                    <a:cubicBezTo>
                      <a:pt x="3769354" y="-17429"/>
                      <a:pt x="5523224" y="128621"/>
                      <a:pt x="5429244" y="588361"/>
                    </a:cubicBezTo>
                    <a:cubicBezTo>
                      <a:pt x="5335264" y="1048101"/>
                      <a:pt x="3754114" y="775051"/>
                      <a:pt x="2849874" y="794101"/>
                    </a:cubicBezTo>
                    <a:cubicBezTo>
                      <a:pt x="1945634" y="813151"/>
                      <a:pt x="107944" y="1261461"/>
                      <a:pt x="3804" y="70266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85897D9F-75F2-4E6A-B14A-A784B5CDCA20}"/>
                  </a:ext>
                </a:extLst>
              </p:cNvPr>
              <p:cNvSpPr/>
              <p:nvPr/>
            </p:nvSpPr>
            <p:spPr>
              <a:xfrm>
                <a:off x="2285384" y="2717578"/>
                <a:ext cx="3573461" cy="634380"/>
              </a:xfrm>
              <a:custGeom>
                <a:avLst/>
                <a:gdLst>
                  <a:gd name="connsiteX0" fmla="*/ 170037 w 3573461"/>
                  <a:gd name="connsiteY0" fmla="*/ 623176 h 634380"/>
                  <a:gd name="connsiteX1" fmla="*/ 190032 w 3573461"/>
                  <a:gd name="connsiteY1" fmla="*/ 630424 h 634380"/>
                  <a:gd name="connsiteX2" fmla="*/ 192451 w 3573461"/>
                  <a:gd name="connsiteY2" fmla="*/ 634380 h 634380"/>
                  <a:gd name="connsiteX3" fmla="*/ 154275 w 3573461"/>
                  <a:gd name="connsiteY3" fmla="*/ 624635 h 634380"/>
                  <a:gd name="connsiteX4" fmla="*/ 778082 w 3573461"/>
                  <a:gd name="connsiteY4" fmla="*/ 581738 h 634380"/>
                  <a:gd name="connsiteX5" fmla="*/ 790106 w 3573461"/>
                  <a:gd name="connsiteY5" fmla="*/ 586301 h 634380"/>
                  <a:gd name="connsiteX6" fmla="*/ 771545 w 3573461"/>
                  <a:gd name="connsiteY6" fmla="*/ 617307 h 634380"/>
                  <a:gd name="connsiteX7" fmla="*/ 739809 w 3573461"/>
                  <a:gd name="connsiteY7" fmla="*/ 621026 h 634380"/>
                  <a:gd name="connsiteX8" fmla="*/ 758370 w 3573461"/>
                  <a:gd name="connsiteY8" fmla="*/ 590019 h 634380"/>
                  <a:gd name="connsiteX9" fmla="*/ 778082 w 3573461"/>
                  <a:gd name="connsiteY9" fmla="*/ 581738 h 634380"/>
                  <a:gd name="connsiteX10" fmla="*/ 1088319 w 3573461"/>
                  <a:gd name="connsiteY10" fmla="*/ 581709 h 634380"/>
                  <a:gd name="connsiteX11" fmla="*/ 1099965 w 3573461"/>
                  <a:gd name="connsiteY11" fmla="*/ 587502 h 634380"/>
                  <a:gd name="connsiteX12" fmla="*/ 1096198 w 3573461"/>
                  <a:gd name="connsiteY12" fmla="*/ 601899 h 634380"/>
                  <a:gd name="connsiteX13" fmla="*/ 1080422 w 3573461"/>
                  <a:gd name="connsiteY13" fmla="*/ 615434 h 634380"/>
                  <a:gd name="connsiteX14" fmla="*/ 1052989 w 3573461"/>
                  <a:gd name="connsiteY14" fmla="*/ 618689 h 634380"/>
                  <a:gd name="connsiteX15" fmla="*/ 1051319 w 3573461"/>
                  <a:gd name="connsiteY15" fmla="*/ 618852 h 634380"/>
                  <a:gd name="connsiteX16" fmla="*/ 1047337 w 3573461"/>
                  <a:gd name="connsiteY16" fmla="*/ 616871 h 634380"/>
                  <a:gd name="connsiteX17" fmla="*/ 1068080 w 3573461"/>
                  <a:gd name="connsiteY17" fmla="*/ 587911 h 634380"/>
                  <a:gd name="connsiteX18" fmla="*/ 1088319 w 3573461"/>
                  <a:gd name="connsiteY18" fmla="*/ 581709 h 634380"/>
                  <a:gd name="connsiteX19" fmla="*/ 438503 w 3573461"/>
                  <a:gd name="connsiteY19" fmla="*/ 556208 h 634380"/>
                  <a:gd name="connsiteX20" fmla="*/ 450527 w 3573461"/>
                  <a:gd name="connsiteY20" fmla="*/ 560771 h 634380"/>
                  <a:gd name="connsiteX21" fmla="*/ 431966 w 3573461"/>
                  <a:gd name="connsiteY21" fmla="*/ 591777 h 634380"/>
                  <a:gd name="connsiteX22" fmla="*/ 400230 w 3573461"/>
                  <a:gd name="connsiteY22" fmla="*/ 595496 h 634380"/>
                  <a:gd name="connsiteX23" fmla="*/ 418791 w 3573461"/>
                  <a:gd name="connsiteY23" fmla="*/ 564490 h 634380"/>
                  <a:gd name="connsiteX24" fmla="*/ 438503 w 3573461"/>
                  <a:gd name="connsiteY24" fmla="*/ 556208 h 634380"/>
                  <a:gd name="connsiteX25" fmla="*/ 1652576 w 3573461"/>
                  <a:gd name="connsiteY25" fmla="*/ 530203 h 634380"/>
                  <a:gd name="connsiteX26" fmla="*/ 1673409 w 3573461"/>
                  <a:gd name="connsiteY26" fmla="*/ 532101 h 634380"/>
                  <a:gd name="connsiteX27" fmla="*/ 1692244 w 3573461"/>
                  <a:gd name="connsiteY27" fmla="*/ 542913 h 634380"/>
                  <a:gd name="connsiteX28" fmla="*/ 1693917 w 3573461"/>
                  <a:gd name="connsiteY28" fmla="*/ 546773 h 634380"/>
                  <a:gd name="connsiteX29" fmla="*/ 1663057 w 3573461"/>
                  <a:gd name="connsiteY29" fmla="*/ 548771 h 634380"/>
                  <a:gd name="connsiteX30" fmla="*/ 1647232 w 3573461"/>
                  <a:gd name="connsiteY30" fmla="*/ 550517 h 634380"/>
                  <a:gd name="connsiteX31" fmla="*/ 1641949 w 3573461"/>
                  <a:gd name="connsiteY31" fmla="*/ 538330 h 634380"/>
                  <a:gd name="connsiteX32" fmla="*/ 1652576 w 3573461"/>
                  <a:gd name="connsiteY32" fmla="*/ 530203 h 634380"/>
                  <a:gd name="connsiteX33" fmla="*/ 2085280 w 3573461"/>
                  <a:gd name="connsiteY33" fmla="*/ 521229 h 634380"/>
                  <a:gd name="connsiteX34" fmla="*/ 2097744 w 3573461"/>
                  <a:gd name="connsiteY34" fmla="*/ 523544 h 634380"/>
                  <a:gd name="connsiteX35" fmla="*/ 2097179 w 3573461"/>
                  <a:gd name="connsiteY35" fmla="*/ 534241 h 634380"/>
                  <a:gd name="connsiteX36" fmla="*/ 2066250 w 3573461"/>
                  <a:gd name="connsiteY36" fmla="*/ 533857 h 634380"/>
                  <a:gd name="connsiteX37" fmla="*/ 2066856 w 3573461"/>
                  <a:gd name="connsiteY37" fmla="*/ 533011 h 634380"/>
                  <a:gd name="connsiteX38" fmla="*/ 2085280 w 3573461"/>
                  <a:gd name="connsiteY38" fmla="*/ 521229 h 634380"/>
                  <a:gd name="connsiteX39" fmla="*/ 7453 w 3573461"/>
                  <a:gd name="connsiteY39" fmla="*/ 521229 h 634380"/>
                  <a:gd name="connsiteX40" fmla="*/ 19918 w 3573461"/>
                  <a:gd name="connsiteY40" fmla="*/ 523544 h 634380"/>
                  <a:gd name="connsiteX41" fmla="*/ 19123 w 3573461"/>
                  <a:gd name="connsiteY41" fmla="*/ 538598 h 634380"/>
                  <a:gd name="connsiteX42" fmla="*/ 14889 w 3573461"/>
                  <a:gd name="connsiteY42" fmla="*/ 544511 h 634380"/>
                  <a:gd name="connsiteX43" fmla="*/ 3087 w 3573461"/>
                  <a:gd name="connsiteY43" fmla="*/ 533344 h 634380"/>
                  <a:gd name="connsiteX44" fmla="*/ 0 w 3573461"/>
                  <a:gd name="connsiteY44" fmla="*/ 525995 h 634380"/>
                  <a:gd name="connsiteX45" fmla="*/ 2657939 w 3573461"/>
                  <a:gd name="connsiteY45" fmla="*/ 468844 h 634380"/>
                  <a:gd name="connsiteX46" fmla="*/ 2677795 w 3573461"/>
                  <a:gd name="connsiteY46" fmla="*/ 476615 h 634380"/>
                  <a:gd name="connsiteX47" fmla="*/ 2696912 w 3573461"/>
                  <a:gd name="connsiteY47" fmla="*/ 507135 h 634380"/>
                  <a:gd name="connsiteX48" fmla="*/ 2665116 w 3573461"/>
                  <a:gd name="connsiteY48" fmla="*/ 504236 h 634380"/>
                  <a:gd name="connsiteX49" fmla="*/ 2646001 w 3573461"/>
                  <a:gd name="connsiteY49" fmla="*/ 473715 h 634380"/>
                  <a:gd name="connsiteX50" fmla="*/ 2657939 w 3573461"/>
                  <a:gd name="connsiteY50" fmla="*/ 468844 h 634380"/>
                  <a:gd name="connsiteX51" fmla="*/ 580113 w 3573461"/>
                  <a:gd name="connsiteY51" fmla="*/ 468844 h 634380"/>
                  <a:gd name="connsiteX52" fmla="*/ 599969 w 3573461"/>
                  <a:gd name="connsiteY52" fmla="*/ 476615 h 634380"/>
                  <a:gd name="connsiteX53" fmla="*/ 619084 w 3573461"/>
                  <a:gd name="connsiteY53" fmla="*/ 507135 h 634380"/>
                  <a:gd name="connsiteX54" fmla="*/ 587290 w 3573461"/>
                  <a:gd name="connsiteY54" fmla="*/ 504236 h 634380"/>
                  <a:gd name="connsiteX55" fmla="*/ 568173 w 3573461"/>
                  <a:gd name="connsiteY55" fmla="*/ 473715 h 634380"/>
                  <a:gd name="connsiteX56" fmla="*/ 580113 w 3573461"/>
                  <a:gd name="connsiteY56" fmla="*/ 468844 h 634380"/>
                  <a:gd name="connsiteX57" fmla="*/ 3017188 w 3573461"/>
                  <a:gd name="connsiteY57" fmla="*/ 428007 h 634380"/>
                  <a:gd name="connsiteX58" fmla="*/ 3027959 w 3573461"/>
                  <a:gd name="connsiteY58" fmla="*/ 435860 h 634380"/>
                  <a:gd name="connsiteX59" fmla="*/ 3003762 w 3573461"/>
                  <a:gd name="connsiteY59" fmla="*/ 460695 h 634380"/>
                  <a:gd name="connsiteX60" fmla="*/ 2972198 w 3573461"/>
                  <a:gd name="connsiteY60" fmla="*/ 455277 h 634380"/>
                  <a:gd name="connsiteX61" fmla="*/ 2996395 w 3573461"/>
                  <a:gd name="connsiteY61" fmla="*/ 430442 h 634380"/>
                  <a:gd name="connsiteX62" fmla="*/ 3017188 w 3573461"/>
                  <a:gd name="connsiteY62" fmla="*/ 428007 h 634380"/>
                  <a:gd name="connsiteX63" fmla="*/ 939362 w 3573461"/>
                  <a:gd name="connsiteY63" fmla="*/ 428007 h 634380"/>
                  <a:gd name="connsiteX64" fmla="*/ 950133 w 3573461"/>
                  <a:gd name="connsiteY64" fmla="*/ 435860 h 634380"/>
                  <a:gd name="connsiteX65" fmla="*/ 925936 w 3573461"/>
                  <a:gd name="connsiteY65" fmla="*/ 460695 h 634380"/>
                  <a:gd name="connsiteX66" fmla="*/ 894372 w 3573461"/>
                  <a:gd name="connsiteY66" fmla="*/ 455277 h 634380"/>
                  <a:gd name="connsiteX67" fmla="*/ 918569 w 3573461"/>
                  <a:gd name="connsiteY67" fmla="*/ 430442 h 634380"/>
                  <a:gd name="connsiteX68" fmla="*/ 939362 w 3573461"/>
                  <a:gd name="connsiteY68" fmla="*/ 428007 h 634380"/>
                  <a:gd name="connsiteX69" fmla="*/ 3376188 w 3573461"/>
                  <a:gd name="connsiteY69" fmla="*/ 423643 h 634380"/>
                  <a:gd name="connsiteX70" fmla="*/ 3388211 w 3573461"/>
                  <a:gd name="connsiteY70" fmla="*/ 428206 h 634380"/>
                  <a:gd name="connsiteX71" fmla="*/ 3369650 w 3573461"/>
                  <a:gd name="connsiteY71" fmla="*/ 459212 h 634380"/>
                  <a:gd name="connsiteX72" fmla="*/ 3337915 w 3573461"/>
                  <a:gd name="connsiteY72" fmla="*/ 462931 h 634380"/>
                  <a:gd name="connsiteX73" fmla="*/ 3356476 w 3573461"/>
                  <a:gd name="connsiteY73" fmla="*/ 431925 h 634380"/>
                  <a:gd name="connsiteX74" fmla="*/ 3376188 w 3573461"/>
                  <a:gd name="connsiteY74" fmla="*/ 423643 h 634380"/>
                  <a:gd name="connsiteX75" fmla="*/ 1298362 w 3573461"/>
                  <a:gd name="connsiteY75" fmla="*/ 423643 h 634380"/>
                  <a:gd name="connsiteX76" fmla="*/ 1310385 w 3573461"/>
                  <a:gd name="connsiteY76" fmla="*/ 428206 h 634380"/>
                  <a:gd name="connsiteX77" fmla="*/ 1291824 w 3573461"/>
                  <a:gd name="connsiteY77" fmla="*/ 459212 h 634380"/>
                  <a:gd name="connsiteX78" fmla="*/ 1260089 w 3573461"/>
                  <a:gd name="connsiteY78" fmla="*/ 462931 h 634380"/>
                  <a:gd name="connsiteX79" fmla="*/ 1278650 w 3573461"/>
                  <a:gd name="connsiteY79" fmla="*/ 431925 h 634380"/>
                  <a:gd name="connsiteX80" fmla="*/ 1298362 w 3573461"/>
                  <a:gd name="connsiteY80" fmla="*/ 423643 h 634380"/>
                  <a:gd name="connsiteX81" fmla="*/ 2288722 w 3573461"/>
                  <a:gd name="connsiteY81" fmla="*/ 373108 h 634380"/>
                  <a:gd name="connsiteX82" fmla="*/ 2315384 w 3573461"/>
                  <a:gd name="connsiteY82" fmla="*/ 394024 h 634380"/>
                  <a:gd name="connsiteX83" fmla="*/ 2284662 w 3573461"/>
                  <a:gd name="connsiteY83" fmla="*/ 404241 h 634380"/>
                  <a:gd name="connsiteX84" fmla="*/ 2258001 w 3573461"/>
                  <a:gd name="connsiteY84" fmla="*/ 383325 h 634380"/>
                  <a:gd name="connsiteX85" fmla="*/ 2288722 w 3573461"/>
                  <a:gd name="connsiteY85" fmla="*/ 373108 h 634380"/>
                  <a:gd name="connsiteX86" fmla="*/ 1925738 w 3573461"/>
                  <a:gd name="connsiteY86" fmla="*/ 373108 h 634380"/>
                  <a:gd name="connsiteX87" fmla="*/ 1952401 w 3573461"/>
                  <a:gd name="connsiteY87" fmla="*/ 394024 h 634380"/>
                  <a:gd name="connsiteX88" fmla="*/ 1921679 w 3573461"/>
                  <a:gd name="connsiteY88" fmla="*/ 404241 h 634380"/>
                  <a:gd name="connsiteX89" fmla="*/ 1895018 w 3573461"/>
                  <a:gd name="connsiteY89" fmla="*/ 383325 h 634380"/>
                  <a:gd name="connsiteX90" fmla="*/ 1925738 w 3573461"/>
                  <a:gd name="connsiteY90" fmla="*/ 373108 h 634380"/>
                  <a:gd name="connsiteX91" fmla="*/ 210896 w 3573461"/>
                  <a:gd name="connsiteY91" fmla="*/ 373108 h 634380"/>
                  <a:gd name="connsiteX92" fmla="*/ 237558 w 3573461"/>
                  <a:gd name="connsiteY92" fmla="*/ 394024 h 634380"/>
                  <a:gd name="connsiteX93" fmla="*/ 206836 w 3573461"/>
                  <a:gd name="connsiteY93" fmla="*/ 404241 h 634380"/>
                  <a:gd name="connsiteX94" fmla="*/ 180174 w 3573461"/>
                  <a:gd name="connsiteY94" fmla="*/ 383325 h 634380"/>
                  <a:gd name="connsiteX95" fmla="*/ 210896 w 3573461"/>
                  <a:gd name="connsiteY95" fmla="*/ 373108 h 634380"/>
                  <a:gd name="connsiteX96" fmla="*/ 2814884 w 3573461"/>
                  <a:gd name="connsiteY96" fmla="*/ 353608 h 634380"/>
                  <a:gd name="connsiteX97" fmla="*/ 2825654 w 3573461"/>
                  <a:gd name="connsiteY97" fmla="*/ 361461 h 634380"/>
                  <a:gd name="connsiteX98" fmla="*/ 2801458 w 3573461"/>
                  <a:gd name="connsiteY98" fmla="*/ 386296 h 634380"/>
                  <a:gd name="connsiteX99" fmla="*/ 2769894 w 3573461"/>
                  <a:gd name="connsiteY99" fmla="*/ 380878 h 634380"/>
                  <a:gd name="connsiteX100" fmla="*/ 2794091 w 3573461"/>
                  <a:gd name="connsiteY100" fmla="*/ 356043 h 634380"/>
                  <a:gd name="connsiteX101" fmla="*/ 2814884 w 3573461"/>
                  <a:gd name="connsiteY101" fmla="*/ 353608 h 634380"/>
                  <a:gd name="connsiteX102" fmla="*/ 737058 w 3573461"/>
                  <a:gd name="connsiteY102" fmla="*/ 353608 h 634380"/>
                  <a:gd name="connsiteX103" fmla="*/ 747828 w 3573461"/>
                  <a:gd name="connsiteY103" fmla="*/ 361461 h 634380"/>
                  <a:gd name="connsiteX104" fmla="*/ 723631 w 3573461"/>
                  <a:gd name="connsiteY104" fmla="*/ 386296 h 634380"/>
                  <a:gd name="connsiteX105" fmla="*/ 692067 w 3573461"/>
                  <a:gd name="connsiteY105" fmla="*/ 380878 h 634380"/>
                  <a:gd name="connsiteX106" fmla="*/ 716264 w 3573461"/>
                  <a:gd name="connsiteY106" fmla="*/ 356043 h 634380"/>
                  <a:gd name="connsiteX107" fmla="*/ 737058 w 3573461"/>
                  <a:gd name="connsiteY107" fmla="*/ 353608 h 634380"/>
                  <a:gd name="connsiteX108" fmla="*/ 1665646 w 3573461"/>
                  <a:gd name="connsiteY108" fmla="*/ 321557 h 634380"/>
                  <a:gd name="connsiteX109" fmla="*/ 1686479 w 3573461"/>
                  <a:gd name="connsiteY109" fmla="*/ 323454 h 634380"/>
                  <a:gd name="connsiteX110" fmla="*/ 1711117 w 3573461"/>
                  <a:gd name="connsiteY110" fmla="*/ 347660 h 634380"/>
                  <a:gd name="connsiteX111" fmla="*/ 1679659 w 3573461"/>
                  <a:gd name="connsiteY111" fmla="*/ 353889 h 634380"/>
                  <a:gd name="connsiteX112" fmla="*/ 1655019 w 3573461"/>
                  <a:gd name="connsiteY112" fmla="*/ 329684 h 634380"/>
                  <a:gd name="connsiteX113" fmla="*/ 1665646 w 3573461"/>
                  <a:gd name="connsiteY113" fmla="*/ 321557 h 634380"/>
                  <a:gd name="connsiteX114" fmla="*/ 3201584 w 3573461"/>
                  <a:gd name="connsiteY114" fmla="*/ 314769 h 634380"/>
                  <a:gd name="connsiteX115" fmla="*/ 3212354 w 3573461"/>
                  <a:gd name="connsiteY115" fmla="*/ 322622 h 634380"/>
                  <a:gd name="connsiteX116" fmla="*/ 3188158 w 3573461"/>
                  <a:gd name="connsiteY116" fmla="*/ 347457 h 634380"/>
                  <a:gd name="connsiteX117" fmla="*/ 3156594 w 3573461"/>
                  <a:gd name="connsiteY117" fmla="*/ 342039 h 634380"/>
                  <a:gd name="connsiteX118" fmla="*/ 3180791 w 3573461"/>
                  <a:gd name="connsiteY118" fmla="*/ 317204 h 634380"/>
                  <a:gd name="connsiteX119" fmla="*/ 3201584 w 3573461"/>
                  <a:gd name="connsiteY119" fmla="*/ 314769 h 634380"/>
                  <a:gd name="connsiteX120" fmla="*/ 1123758 w 3573461"/>
                  <a:gd name="connsiteY120" fmla="*/ 314769 h 634380"/>
                  <a:gd name="connsiteX121" fmla="*/ 1134528 w 3573461"/>
                  <a:gd name="connsiteY121" fmla="*/ 322622 h 634380"/>
                  <a:gd name="connsiteX122" fmla="*/ 1110331 w 3573461"/>
                  <a:gd name="connsiteY122" fmla="*/ 347457 h 634380"/>
                  <a:gd name="connsiteX123" fmla="*/ 1078767 w 3573461"/>
                  <a:gd name="connsiteY123" fmla="*/ 342039 h 634380"/>
                  <a:gd name="connsiteX124" fmla="*/ 1102964 w 3573461"/>
                  <a:gd name="connsiteY124" fmla="*/ 317204 h 634380"/>
                  <a:gd name="connsiteX125" fmla="*/ 1123758 w 3573461"/>
                  <a:gd name="connsiteY125" fmla="*/ 314769 h 634380"/>
                  <a:gd name="connsiteX126" fmla="*/ 3560584 w 3573461"/>
                  <a:gd name="connsiteY126" fmla="*/ 310406 h 634380"/>
                  <a:gd name="connsiteX127" fmla="*/ 3572607 w 3573461"/>
                  <a:gd name="connsiteY127" fmla="*/ 314968 h 634380"/>
                  <a:gd name="connsiteX128" fmla="*/ 3554046 w 3573461"/>
                  <a:gd name="connsiteY128" fmla="*/ 345975 h 634380"/>
                  <a:gd name="connsiteX129" fmla="*/ 3522311 w 3573461"/>
                  <a:gd name="connsiteY129" fmla="*/ 349693 h 634380"/>
                  <a:gd name="connsiteX130" fmla="*/ 3540872 w 3573461"/>
                  <a:gd name="connsiteY130" fmla="*/ 318687 h 634380"/>
                  <a:gd name="connsiteX131" fmla="*/ 3560584 w 3573461"/>
                  <a:gd name="connsiteY131" fmla="*/ 310406 h 634380"/>
                  <a:gd name="connsiteX132" fmla="*/ 1482757 w 3573461"/>
                  <a:gd name="connsiteY132" fmla="*/ 310406 h 634380"/>
                  <a:gd name="connsiteX133" fmla="*/ 1494781 w 3573461"/>
                  <a:gd name="connsiteY133" fmla="*/ 314968 h 634380"/>
                  <a:gd name="connsiteX134" fmla="*/ 1476220 w 3573461"/>
                  <a:gd name="connsiteY134" fmla="*/ 345975 h 634380"/>
                  <a:gd name="connsiteX135" fmla="*/ 1444484 w 3573461"/>
                  <a:gd name="connsiteY135" fmla="*/ 349693 h 634380"/>
                  <a:gd name="connsiteX136" fmla="*/ 1463045 w 3573461"/>
                  <a:gd name="connsiteY136" fmla="*/ 318687 h 634380"/>
                  <a:gd name="connsiteX137" fmla="*/ 1482757 w 3573461"/>
                  <a:gd name="connsiteY137" fmla="*/ 310406 h 634380"/>
                  <a:gd name="connsiteX138" fmla="*/ 2671008 w 3573461"/>
                  <a:gd name="connsiteY138" fmla="*/ 260198 h 634380"/>
                  <a:gd name="connsiteX139" fmla="*/ 2690864 w 3573461"/>
                  <a:gd name="connsiteY139" fmla="*/ 267969 h 634380"/>
                  <a:gd name="connsiteX140" fmla="*/ 2709981 w 3573461"/>
                  <a:gd name="connsiteY140" fmla="*/ 298489 h 634380"/>
                  <a:gd name="connsiteX141" fmla="*/ 2678186 w 3573461"/>
                  <a:gd name="connsiteY141" fmla="*/ 295590 h 634380"/>
                  <a:gd name="connsiteX142" fmla="*/ 2659070 w 3573461"/>
                  <a:gd name="connsiteY142" fmla="*/ 265069 h 634380"/>
                  <a:gd name="connsiteX143" fmla="*/ 2671008 w 3573461"/>
                  <a:gd name="connsiteY143" fmla="*/ 260198 h 634380"/>
                  <a:gd name="connsiteX144" fmla="*/ 593182 w 3573461"/>
                  <a:gd name="connsiteY144" fmla="*/ 260198 h 634380"/>
                  <a:gd name="connsiteX145" fmla="*/ 613038 w 3573461"/>
                  <a:gd name="connsiteY145" fmla="*/ 267969 h 634380"/>
                  <a:gd name="connsiteX146" fmla="*/ 632153 w 3573461"/>
                  <a:gd name="connsiteY146" fmla="*/ 298489 h 634380"/>
                  <a:gd name="connsiteX147" fmla="*/ 600359 w 3573461"/>
                  <a:gd name="connsiteY147" fmla="*/ 295590 h 634380"/>
                  <a:gd name="connsiteX148" fmla="*/ 581243 w 3573461"/>
                  <a:gd name="connsiteY148" fmla="*/ 265069 h 634380"/>
                  <a:gd name="connsiteX149" fmla="*/ 593182 w 3573461"/>
                  <a:gd name="connsiteY149" fmla="*/ 260198 h 634380"/>
                  <a:gd name="connsiteX150" fmla="*/ 2473118 w 3573461"/>
                  <a:gd name="connsiteY150" fmla="*/ 259871 h 634380"/>
                  <a:gd name="connsiteX151" fmla="*/ 2499780 w 3573461"/>
                  <a:gd name="connsiteY151" fmla="*/ 280787 h 634380"/>
                  <a:gd name="connsiteX152" fmla="*/ 2469058 w 3573461"/>
                  <a:gd name="connsiteY152" fmla="*/ 291003 h 634380"/>
                  <a:gd name="connsiteX153" fmla="*/ 2442396 w 3573461"/>
                  <a:gd name="connsiteY153" fmla="*/ 270087 h 634380"/>
                  <a:gd name="connsiteX154" fmla="*/ 2473118 w 3573461"/>
                  <a:gd name="connsiteY154" fmla="*/ 259871 h 634380"/>
                  <a:gd name="connsiteX155" fmla="*/ 2110134 w 3573461"/>
                  <a:gd name="connsiteY155" fmla="*/ 259871 h 634380"/>
                  <a:gd name="connsiteX156" fmla="*/ 2136796 w 3573461"/>
                  <a:gd name="connsiteY156" fmla="*/ 280787 h 634380"/>
                  <a:gd name="connsiteX157" fmla="*/ 2106074 w 3573461"/>
                  <a:gd name="connsiteY157" fmla="*/ 291003 h 634380"/>
                  <a:gd name="connsiteX158" fmla="*/ 2079413 w 3573461"/>
                  <a:gd name="connsiteY158" fmla="*/ 270087 h 634380"/>
                  <a:gd name="connsiteX159" fmla="*/ 2110134 w 3573461"/>
                  <a:gd name="connsiteY159" fmla="*/ 259871 h 634380"/>
                  <a:gd name="connsiteX160" fmla="*/ 395291 w 3573461"/>
                  <a:gd name="connsiteY160" fmla="*/ 259871 h 634380"/>
                  <a:gd name="connsiteX161" fmla="*/ 421953 w 3573461"/>
                  <a:gd name="connsiteY161" fmla="*/ 280787 h 634380"/>
                  <a:gd name="connsiteX162" fmla="*/ 391231 w 3573461"/>
                  <a:gd name="connsiteY162" fmla="*/ 291003 h 634380"/>
                  <a:gd name="connsiteX163" fmla="*/ 364569 w 3573461"/>
                  <a:gd name="connsiteY163" fmla="*/ 270087 h 634380"/>
                  <a:gd name="connsiteX164" fmla="*/ 395291 w 3573461"/>
                  <a:gd name="connsiteY164" fmla="*/ 259871 h 634380"/>
                  <a:gd name="connsiteX165" fmla="*/ 2999281 w 3573461"/>
                  <a:gd name="connsiteY165" fmla="*/ 240370 h 634380"/>
                  <a:gd name="connsiteX166" fmla="*/ 3010051 w 3573461"/>
                  <a:gd name="connsiteY166" fmla="*/ 248223 h 634380"/>
                  <a:gd name="connsiteX167" fmla="*/ 2985854 w 3573461"/>
                  <a:gd name="connsiteY167" fmla="*/ 273058 h 634380"/>
                  <a:gd name="connsiteX168" fmla="*/ 2954290 w 3573461"/>
                  <a:gd name="connsiteY168" fmla="*/ 267640 h 634380"/>
                  <a:gd name="connsiteX169" fmla="*/ 2978487 w 3573461"/>
                  <a:gd name="connsiteY169" fmla="*/ 242806 h 634380"/>
                  <a:gd name="connsiteX170" fmla="*/ 2999281 w 3573461"/>
                  <a:gd name="connsiteY170" fmla="*/ 240370 h 634380"/>
                  <a:gd name="connsiteX171" fmla="*/ 921454 w 3573461"/>
                  <a:gd name="connsiteY171" fmla="*/ 240370 h 634380"/>
                  <a:gd name="connsiteX172" fmla="*/ 932225 w 3573461"/>
                  <a:gd name="connsiteY172" fmla="*/ 248223 h 634380"/>
                  <a:gd name="connsiteX173" fmla="*/ 908028 w 3573461"/>
                  <a:gd name="connsiteY173" fmla="*/ 273058 h 634380"/>
                  <a:gd name="connsiteX174" fmla="*/ 876464 w 3573461"/>
                  <a:gd name="connsiteY174" fmla="*/ 267640 h 634380"/>
                  <a:gd name="connsiteX175" fmla="*/ 900661 w 3573461"/>
                  <a:gd name="connsiteY175" fmla="*/ 242806 h 634380"/>
                  <a:gd name="connsiteX176" fmla="*/ 921454 w 3573461"/>
                  <a:gd name="connsiteY176" fmla="*/ 240370 h 634380"/>
                  <a:gd name="connsiteX177" fmla="*/ 2907325 w 3573461"/>
                  <a:gd name="connsiteY177" fmla="*/ 130962 h 634380"/>
                  <a:gd name="connsiteX178" fmla="*/ 2918095 w 3573461"/>
                  <a:gd name="connsiteY178" fmla="*/ 138815 h 634380"/>
                  <a:gd name="connsiteX179" fmla="*/ 2893898 w 3573461"/>
                  <a:gd name="connsiteY179" fmla="*/ 163649 h 634380"/>
                  <a:gd name="connsiteX180" fmla="*/ 2862334 w 3573461"/>
                  <a:gd name="connsiteY180" fmla="*/ 158231 h 634380"/>
                  <a:gd name="connsiteX181" fmla="*/ 2886531 w 3573461"/>
                  <a:gd name="connsiteY181" fmla="*/ 133397 h 634380"/>
                  <a:gd name="connsiteX182" fmla="*/ 2907325 w 3573461"/>
                  <a:gd name="connsiteY182" fmla="*/ 130962 h 634380"/>
                  <a:gd name="connsiteX183" fmla="*/ 829498 w 3573461"/>
                  <a:gd name="connsiteY183" fmla="*/ 130962 h 634380"/>
                  <a:gd name="connsiteX184" fmla="*/ 840269 w 3573461"/>
                  <a:gd name="connsiteY184" fmla="*/ 138815 h 634380"/>
                  <a:gd name="connsiteX185" fmla="*/ 816072 w 3573461"/>
                  <a:gd name="connsiteY185" fmla="*/ 163649 h 634380"/>
                  <a:gd name="connsiteX186" fmla="*/ 784508 w 3573461"/>
                  <a:gd name="connsiteY186" fmla="*/ 158231 h 634380"/>
                  <a:gd name="connsiteX187" fmla="*/ 808705 w 3573461"/>
                  <a:gd name="connsiteY187" fmla="*/ 133397 h 634380"/>
                  <a:gd name="connsiteX188" fmla="*/ 829498 w 3573461"/>
                  <a:gd name="connsiteY188" fmla="*/ 130962 h 634380"/>
                  <a:gd name="connsiteX189" fmla="*/ 1777930 w 3573461"/>
                  <a:gd name="connsiteY189" fmla="*/ 124623 h 634380"/>
                  <a:gd name="connsiteX190" fmla="*/ 1798763 w 3573461"/>
                  <a:gd name="connsiteY190" fmla="*/ 126521 h 634380"/>
                  <a:gd name="connsiteX191" fmla="*/ 1823401 w 3573461"/>
                  <a:gd name="connsiteY191" fmla="*/ 150726 h 634380"/>
                  <a:gd name="connsiteX192" fmla="*/ 1791943 w 3573461"/>
                  <a:gd name="connsiteY192" fmla="*/ 156956 h 634380"/>
                  <a:gd name="connsiteX193" fmla="*/ 1767303 w 3573461"/>
                  <a:gd name="connsiteY193" fmla="*/ 132750 h 634380"/>
                  <a:gd name="connsiteX194" fmla="*/ 1777930 w 3573461"/>
                  <a:gd name="connsiteY194" fmla="*/ 124623 h 634380"/>
                  <a:gd name="connsiteX195" fmla="*/ 3273900 w 3573461"/>
                  <a:gd name="connsiteY195" fmla="*/ 119895 h 634380"/>
                  <a:gd name="connsiteX196" fmla="*/ 3301341 w 3573461"/>
                  <a:gd name="connsiteY196" fmla="*/ 139320 h 634380"/>
                  <a:gd name="connsiteX197" fmla="*/ 3271046 w 3573461"/>
                  <a:gd name="connsiteY197" fmla="*/ 151220 h 634380"/>
                  <a:gd name="connsiteX198" fmla="*/ 3243606 w 3573461"/>
                  <a:gd name="connsiteY198" fmla="*/ 131795 h 634380"/>
                  <a:gd name="connsiteX199" fmla="*/ 3273900 w 3573461"/>
                  <a:gd name="connsiteY199" fmla="*/ 119895 h 634380"/>
                  <a:gd name="connsiteX200" fmla="*/ 1196074 w 3573461"/>
                  <a:gd name="connsiteY200" fmla="*/ 119895 h 634380"/>
                  <a:gd name="connsiteX201" fmla="*/ 1223515 w 3573461"/>
                  <a:gd name="connsiteY201" fmla="*/ 139320 h 634380"/>
                  <a:gd name="connsiteX202" fmla="*/ 1193220 w 3573461"/>
                  <a:gd name="connsiteY202" fmla="*/ 151220 h 634380"/>
                  <a:gd name="connsiteX203" fmla="*/ 1165779 w 3573461"/>
                  <a:gd name="connsiteY203" fmla="*/ 131795 h 634380"/>
                  <a:gd name="connsiteX204" fmla="*/ 1196074 w 3573461"/>
                  <a:gd name="connsiteY204" fmla="*/ 119895 h 634380"/>
                  <a:gd name="connsiteX205" fmla="*/ 2313276 w 3573461"/>
                  <a:gd name="connsiteY205" fmla="*/ 84542 h 634380"/>
                  <a:gd name="connsiteX206" fmla="*/ 2329871 w 3573461"/>
                  <a:gd name="connsiteY206" fmla="*/ 97530 h 634380"/>
                  <a:gd name="connsiteX207" fmla="*/ 2339382 w 3573461"/>
                  <a:gd name="connsiteY207" fmla="*/ 132541 h 634380"/>
                  <a:gd name="connsiteX208" fmla="*/ 2310131 w 3573461"/>
                  <a:gd name="connsiteY208" fmla="*/ 121067 h 634380"/>
                  <a:gd name="connsiteX209" fmla="*/ 2300620 w 3573461"/>
                  <a:gd name="connsiteY209" fmla="*/ 86056 h 634380"/>
                  <a:gd name="connsiteX210" fmla="*/ 2313276 w 3573461"/>
                  <a:gd name="connsiteY210" fmla="*/ 84542 h 634380"/>
                  <a:gd name="connsiteX211" fmla="*/ 1464540 w 3573461"/>
                  <a:gd name="connsiteY211" fmla="*/ 52929 h 634380"/>
                  <a:gd name="connsiteX212" fmla="*/ 1476564 w 3573461"/>
                  <a:gd name="connsiteY212" fmla="*/ 57491 h 634380"/>
                  <a:gd name="connsiteX213" fmla="*/ 1458003 w 3573461"/>
                  <a:gd name="connsiteY213" fmla="*/ 88498 h 634380"/>
                  <a:gd name="connsiteX214" fmla="*/ 1426268 w 3573461"/>
                  <a:gd name="connsiteY214" fmla="*/ 92216 h 634380"/>
                  <a:gd name="connsiteX215" fmla="*/ 1444829 w 3573461"/>
                  <a:gd name="connsiteY215" fmla="*/ 61210 h 634380"/>
                  <a:gd name="connsiteX216" fmla="*/ 1464540 w 3573461"/>
                  <a:gd name="connsiteY216" fmla="*/ 52929 h 634380"/>
                  <a:gd name="connsiteX217" fmla="*/ 1037664 w 3573461"/>
                  <a:gd name="connsiteY217" fmla="*/ 45785 h 634380"/>
                  <a:gd name="connsiteX218" fmla="*/ 1031570 w 3573461"/>
                  <a:gd name="connsiteY218" fmla="*/ 54294 h 634380"/>
                  <a:gd name="connsiteX219" fmla="*/ 1000682 w 3573461"/>
                  <a:gd name="connsiteY219" fmla="*/ 63763 h 634380"/>
                  <a:gd name="connsiteX220" fmla="*/ 1001408 w 3573461"/>
                  <a:gd name="connsiteY220" fmla="*/ 50031 h 634380"/>
                  <a:gd name="connsiteX221" fmla="*/ 1022581 w 3573461"/>
                  <a:gd name="connsiteY221" fmla="*/ 47143 h 634380"/>
                  <a:gd name="connsiteX222" fmla="*/ 2578800 w 3573461"/>
                  <a:gd name="connsiteY222" fmla="*/ 33030 h 634380"/>
                  <a:gd name="connsiteX223" fmla="*/ 2605462 w 3573461"/>
                  <a:gd name="connsiteY223" fmla="*/ 53946 h 634380"/>
                  <a:gd name="connsiteX224" fmla="*/ 2574740 w 3573461"/>
                  <a:gd name="connsiteY224" fmla="*/ 64162 h 634380"/>
                  <a:gd name="connsiteX225" fmla="*/ 2548080 w 3573461"/>
                  <a:gd name="connsiteY225" fmla="*/ 43246 h 634380"/>
                  <a:gd name="connsiteX226" fmla="*/ 2578800 w 3573461"/>
                  <a:gd name="connsiteY226" fmla="*/ 33030 h 634380"/>
                  <a:gd name="connsiteX227" fmla="*/ 1641801 w 3573461"/>
                  <a:gd name="connsiteY227" fmla="*/ 657 h 634380"/>
                  <a:gd name="connsiteX228" fmla="*/ 1637088 w 3573461"/>
                  <a:gd name="connsiteY228" fmla="*/ 4261 h 634380"/>
                  <a:gd name="connsiteX229" fmla="*/ 1616255 w 3573461"/>
                  <a:gd name="connsiteY229" fmla="*/ 2363 h 634380"/>
                  <a:gd name="connsiteX230" fmla="*/ 1615886 w 3573461"/>
                  <a:gd name="connsiteY230" fmla="*/ 2151 h 634380"/>
                  <a:gd name="connsiteX231" fmla="*/ 2148692 w 3573461"/>
                  <a:gd name="connsiteY231" fmla="*/ 1 h 634380"/>
                  <a:gd name="connsiteX232" fmla="*/ 2177711 w 3573461"/>
                  <a:gd name="connsiteY232" fmla="*/ 15805 h 634380"/>
                  <a:gd name="connsiteX233" fmla="*/ 2148654 w 3573461"/>
                  <a:gd name="connsiteY233" fmla="*/ 31510 h 634380"/>
                  <a:gd name="connsiteX234" fmla="*/ 2119634 w 3573461"/>
                  <a:gd name="connsiteY234" fmla="*/ 15705 h 634380"/>
                  <a:gd name="connsiteX235" fmla="*/ 2148692 w 3573461"/>
                  <a:gd name="connsiteY235" fmla="*/ 1 h 6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</a:cxnLst>
                <a:rect l="l" t="t" r="r" b="b"/>
                <a:pathLst>
                  <a:path w="3573461" h="634380">
                    <a:moveTo>
                      <a:pt x="170037" y="623176"/>
                    </a:moveTo>
                    <a:cubicBezTo>
                      <a:pt x="178009" y="624215"/>
                      <a:pt x="185066" y="626908"/>
                      <a:pt x="190032" y="630424"/>
                    </a:cubicBezTo>
                    <a:lnTo>
                      <a:pt x="192451" y="634380"/>
                    </a:lnTo>
                    <a:lnTo>
                      <a:pt x="154275" y="624635"/>
                    </a:lnTo>
                    <a:close/>
                    <a:moveTo>
                      <a:pt x="778082" y="581738"/>
                    </a:moveTo>
                    <a:cubicBezTo>
                      <a:pt x="783825" y="581065"/>
                      <a:pt x="788287" y="582533"/>
                      <a:pt x="790106" y="586301"/>
                    </a:cubicBezTo>
                    <a:cubicBezTo>
                      <a:pt x="793743" y="593835"/>
                      <a:pt x="785433" y="607718"/>
                      <a:pt x="771545" y="617307"/>
                    </a:cubicBezTo>
                    <a:cubicBezTo>
                      <a:pt x="757656" y="626896"/>
                      <a:pt x="743447" y="628561"/>
                      <a:pt x="739809" y="621026"/>
                    </a:cubicBezTo>
                    <a:cubicBezTo>
                      <a:pt x="736171" y="613491"/>
                      <a:pt x="744481" y="599608"/>
                      <a:pt x="758370" y="590019"/>
                    </a:cubicBezTo>
                    <a:cubicBezTo>
                      <a:pt x="765315" y="585225"/>
                      <a:pt x="772339" y="582411"/>
                      <a:pt x="778082" y="581738"/>
                    </a:cubicBezTo>
                    <a:close/>
                    <a:moveTo>
                      <a:pt x="1088319" y="581709"/>
                    </a:moveTo>
                    <a:cubicBezTo>
                      <a:pt x="1094089" y="581635"/>
                      <a:pt x="1098427" y="583560"/>
                      <a:pt x="1099965" y="587502"/>
                    </a:cubicBezTo>
                    <a:cubicBezTo>
                      <a:pt x="1101504" y="591445"/>
                      <a:pt x="1099952" y="596658"/>
                      <a:pt x="1096198" y="601899"/>
                    </a:cubicBezTo>
                    <a:lnTo>
                      <a:pt x="1080422" y="615434"/>
                    </a:lnTo>
                    <a:lnTo>
                      <a:pt x="1052989" y="618689"/>
                    </a:lnTo>
                    <a:lnTo>
                      <a:pt x="1051319" y="618852"/>
                    </a:lnTo>
                    <a:lnTo>
                      <a:pt x="1047337" y="616871"/>
                    </a:lnTo>
                    <a:cubicBezTo>
                      <a:pt x="1044260" y="608987"/>
                      <a:pt x="1053546" y="596021"/>
                      <a:pt x="1068080" y="587911"/>
                    </a:cubicBezTo>
                    <a:cubicBezTo>
                      <a:pt x="1075347" y="583855"/>
                      <a:pt x="1082548" y="581783"/>
                      <a:pt x="1088319" y="581709"/>
                    </a:cubicBezTo>
                    <a:close/>
                    <a:moveTo>
                      <a:pt x="438503" y="556208"/>
                    </a:moveTo>
                    <a:cubicBezTo>
                      <a:pt x="444246" y="555535"/>
                      <a:pt x="448708" y="557003"/>
                      <a:pt x="450527" y="560771"/>
                    </a:cubicBezTo>
                    <a:cubicBezTo>
                      <a:pt x="454164" y="568306"/>
                      <a:pt x="445854" y="582188"/>
                      <a:pt x="431966" y="591777"/>
                    </a:cubicBezTo>
                    <a:cubicBezTo>
                      <a:pt x="418077" y="601367"/>
                      <a:pt x="403868" y="603031"/>
                      <a:pt x="400230" y="595496"/>
                    </a:cubicBezTo>
                    <a:cubicBezTo>
                      <a:pt x="396592" y="587961"/>
                      <a:pt x="404902" y="574079"/>
                      <a:pt x="418791" y="564490"/>
                    </a:cubicBezTo>
                    <a:cubicBezTo>
                      <a:pt x="425736" y="559695"/>
                      <a:pt x="432760" y="556882"/>
                      <a:pt x="438503" y="556208"/>
                    </a:cubicBezTo>
                    <a:close/>
                    <a:moveTo>
                      <a:pt x="1652576" y="530203"/>
                    </a:moveTo>
                    <a:cubicBezTo>
                      <a:pt x="1658269" y="529074"/>
                      <a:pt x="1665664" y="529618"/>
                      <a:pt x="1673409" y="532101"/>
                    </a:cubicBezTo>
                    <a:cubicBezTo>
                      <a:pt x="1681155" y="534582"/>
                      <a:pt x="1687785" y="538532"/>
                      <a:pt x="1692244" y="542913"/>
                    </a:cubicBezTo>
                    <a:lnTo>
                      <a:pt x="1693917" y="546773"/>
                    </a:lnTo>
                    <a:lnTo>
                      <a:pt x="1663057" y="548771"/>
                    </a:lnTo>
                    <a:lnTo>
                      <a:pt x="1647232" y="550517"/>
                    </a:lnTo>
                    <a:lnTo>
                      <a:pt x="1641949" y="538330"/>
                    </a:lnTo>
                    <a:cubicBezTo>
                      <a:pt x="1642892" y="534128"/>
                      <a:pt x="1646883" y="531330"/>
                      <a:pt x="1652576" y="530203"/>
                    </a:cubicBezTo>
                    <a:close/>
                    <a:moveTo>
                      <a:pt x="2085280" y="521229"/>
                    </a:moveTo>
                    <a:cubicBezTo>
                      <a:pt x="2090870" y="519516"/>
                      <a:pt x="2095466" y="520152"/>
                      <a:pt x="2097744" y="523544"/>
                    </a:cubicBezTo>
                    <a:lnTo>
                      <a:pt x="2097179" y="534241"/>
                    </a:lnTo>
                    <a:lnTo>
                      <a:pt x="2066250" y="533857"/>
                    </a:lnTo>
                    <a:lnTo>
                      <a:pt x="2066856" y="533011"/>
                    </a:lnTo>
                    <a:cubicBezTo>
                      <a:pt x="2073107" y="527006"/>
                      <a:pt x="2079690" y="522942"/>
                      <a:pt x="2085280" y="521229"/>
                    </a:cubicBezTo>
                    <a:close/>
                    <a:moveTo>
                      <a:pt x="7453" y="521229"/>
                    </a:moveTo>
                    <a:cubicBezTo>
                      <a:pt x="13043" y="519516"/>
                      <a:pt x="17639" y="520152"/>
                      <a:pt x="19918" y="523544"/>
                    </a:cubicBezTo>
                    <a:cubicBezTo>
                      <a:pt x="22197" y="526935"/>
                      <a:pt x="21726" y="532440"/>
                      <a:pt x="19123" y="538598"/>
                    </a:cubicBezTo>
                    <a:lnTo>
                      <a:pt x="14889" y="544511"/>
                    </a:lnTo>
                    <a:lnTo>
                      <a:pt x="3087" y="533344"/>
                    </a:lnTo>
                    <a:lnTo>
                      <a:pt x="0" y="525995"/>
                    </a:lnTo>
                    <a:close/>
                    <a:moveTo>
                      <a:pt x="2657939" y="468844"/>
                    </a:moveTo>
                    <a:cubicBezTo>
                      <a:pt x="2663693" y="469368"/>
                      <a:pt x="2670766" y="472000"/>
                      <a:pt x="2677795" y="476615"/>
                    </a:cubicBezTo>
                    <a:cubicBezTo>
                      <a:pt x="2691854" y="485844"/>
                      <a:pt x="2700412" y="499508"/>
                      <a:pt x="2696912" y="507135"/>
                    </a:cubicBezTo>
                    <a:cubicBezTo>
                      <a:pt x="2693410" y="514762"/>
                      <a:pt x="2679175" y="513465"/>
                      <a:pt x="2665116" y="504236"/>
                    </a:cubicBezTo>
                    <a:cubicBezTo>
                      <a:pt x="2651058" y="495007"/>
                      <a:pt x="2642500" y="481341"/>
                      <a:pt x="2646001" y="473715"/>
                    </a:cubicBezTo>
                    <a:cubicBezTo>
                      <a:pt x="2647751" y="469902"/>
                      <a:pt x="2652185" y="468319"/>
                      <a:pt x="2657939" y="468844"/>
                    </a:cubicBezTo>
                    <a:close/>
                    <a:moveTo>
                      <a:pt x="580113" y="468844"/>
                    </a:moveTo>
                    <a:cubicBezTo>
                      <a:pt x="585867" y="469368"/>
                      <a:pt x="592940" y="472000"/>
                      <a:pt x="599969" y="476615"/>
                    </a:cubicBezTo>
                    <a:cubicBezTo>
                      <a:pt x="614028" y="485844"/>
                      <a:pt x="622585" y="499508"/>
                      <a:pt x="619084" y="507135"/>
                    </a:cubicBezTo>
                    <a:cubicBezTo>
                      <a:pt x="615583" y="514762"/>
                      <a:pt x="601348" y="513465"/>
                      <a:pt x="587290" y="504236"/>
                    </a:cubicBezTo>
                    <a:cubicBezTo>
                      <a:pt x="573230" y="495007"/>
                      <a:pt x="564672" y="481341"/>
                      <a:pt x="568173" y="473715"/>
                    </a:cubicBezTo>
                    <a:cubicBezTo>
                      <a:pt x="569924" y="469902"/>
                      <a:pt x="574358" y="468319"/>
                      <a:pt x="580113" y="468844"/>
                    </a:cubicBezTo>
                    <a:close/>
                    <a:moveTo>
                      <a:pt x="3017188" y="428007"/>
                    </a:moveTo>
                    <a:cubicBezTo>
                      <a:pt x="3022901" y="428988"/>
                      <a:pt x="3026942" y="431684"/>
                      <a:pt x="3027959" y="435860"/>
                    </a:cubicBezTo>
                    <a:cubicBezTo>
                      <a:pt x="3029993" y="444213"/>
                      <a:pt x="3019160" y="455333"/>
                      <a:pt x="3003762" y="460695"/>
                    </a:cubicBezTo>
                    <a:cubicBezTo>
                      <a:pt x="2988364" y="466057"/>
                      <a:pt x="2974232" y="463631"/>
                      <a:pt x="2972198" y="455277"/>
                    </a:cubicBezTo>
                    <a:cubicBezTo>
                      <a:pt x="2970164" y="446924"/>
                      <a:pt x="2980998" y="435804"/>
                      <a:pt x="2996395" y="430442"/>
                    </a:cubicBezTo>
                    <a:cubicBezTo>
                      <a:pt x="3004094" y="427761"/>
                      <a:pt x="3011478" y="427027"/>
                      <a:pt x="3017188" y="428007"/>
                    </a:cubicBezTo>
                    <a:close/>
                    <a:moveTo>
                      <a:pt x="939362" y="428007"/>
                    </a:moveTo>
                    <a:cubicBezTo>
                      <a:pt x="945074" y="428988"/>
                      <a:pt x="949116" y="431684"/>
                      <a:pt x="950133" y="435860"/>
                    </a:cubicBezTo>
                    <a:cubicBezTo>
                      <a:pt x="952167" y="444213"/>
                      <a:pt x="941334" y="455333"/>
                      <a:pt x="925936" y="460695"/>
                    </a:cubicBezTo>
                    <a:cubicBezTo>
                      <a:pt x="910538" y="466057"/>
                      <a:pt x="896406" y="463631"/>
                      <a:pt x="894372" y="455277"/>
                    </a:cubicBezTo>
                    <a:cubicBezTo>
                      <a:pt x="892338" y="446924"/>
                      <a:pt x="903171" y="435804"/>
                      <a:pt x="918569" y="430442"/>
                    </a:cubicBezTo>
                    <a:cubicBezTo>
                      <a:pt x="926268" y="427761"/>
                      <a:pt x="933650" y="427027"/>
                      <a:pt x="939362" y="428007"/>
                    </a:cubicBezTo>
                    <a:close/>
                    <a:moveTo>
                      <a:pt x="3376188" y="423643"/>
                    </a:moveTo>
                    <a:cubicBezTo>
                      <a:pt x="3381931" y="422971"/>
                      <a:pt x="3386393" y="424438"/>
                      <a:pt x="3388211" y="428206"/>
                    </a:cubicBezTo>
                    <a:cubicBezTo>
                      <a:pt x="3391850" y="435741"/>
                      <a:pt x="3383540" y="449623"/>
                      <a:pt x="3369650" y="459212"/>
                    </a:cubicBezTo>
                    <a:cubicBezTo>
                      <a:pt x="3355762" y="468802"/>
                      <a:pt x="3341554" y="470466"/>
                      <a:pt x="3337915" y="462931"/>
                    </a:cubicBezTo>
                    <a:cubicBezTo>
                      <a:pt x="3334278" y="455396"/>
                      <a:pt x="3342587" y="441514"/>
                      <a:pt x="3356476" y="431925"/>
                    </a:cubicBezTo>
                    <a:cubicBezTo>
                      <a:pt x="3363421" y="427130"/>
                      <a:pt x="3370445" y="424317"/>
                      <a:pt x="3376188" y="423643"/>
                    </a:cubicBezTo>
                    <a:close/>
                    <a:moveTo>
                      <a:pt x="1298362" y="423643"/>
                    </a:moveTo>
                    <a:cubicBezTo>
                      <a:pt x="1304104" y="422971"/>
                      <a:pt x="1308566" y="424438"/>
                      <a:pt x="1310385" y="428206"/>
                    </a:cubicBezTo>
                    <a:cubicBezTo>
                      <a:pt x="1314023" y="435741"/>
                      <a:pt x="1305713" y="449623"/>
                      <a:pt x="1291824" y="459212"/>
                    </a:cubicBezTo>
                    <a:cubicBezTo>
                      <a:pt x="1277935" y="468802"/>
                      <a:pt x="1263727" y="470466"/>
                      <a:pt x="1260089" y="462931"/>
                    </a:cubicBezTo>
                    <a:cubicBezTo>
                      <a:pt x="1256451" y="455396"/>
                      <a:pt x="1264761" y="441514"/>
                      <a:pt x="1278650" y="431925"/>
                    </a:cubicBezTo>
                    <a:cubicBezTo>
                      <a:pt x="1285594" y="427130"/>
                      <a:pt x="1292619" y="424317"/>
                      <a:pt x="1298362" y="423643"/>
                    </a:cubicBezTo>
                    <a:close/>
                    <a:moveTo>
                      <a:pt x="2288722" y="373108"/>
                    </a:moveTo>
                    <a:cubicBezTo>
                      <a:pt x="2304569" y="376063"/>
                      <a:pt x="2316505" y="385428"/>
                      <a:pt x="2315384" y="394024"/>
                    </a:cubicBezTo>
                    <a:cubicBezTo>
                      <a:pt x="2314264" y="402621"/>
                      <a:pt x="2300509" y="407196"/>
                      <a:pt x="2284662" y="404241"/>
                    </a:cubicBezTo>
                    <a:cubicBezTo>
                      <a:pt x="2268816" y="401286"/>
                      <a:pt x="2256879" y="391921"/>
                      <a:pt x="2258001" y="383325"/>
                    </a:cubicBezTo>
                    <a:cubicBezTo>
                      <a:pt x="2259122" y="374728"/>
                      <a:pt x="2272876" y="370153"/>
                      <a:pt x="2288722" y="373108"/>
                    </a:cubicBezTo>
                    <a:close/>
                    <a:moveTo>
                      <a:pt x="1925738" y="373108"/>
                    </a:moveTo>
                    <a:cubicBezTo>
                      <a:pt x="1941585" y="376063"/>
                      <a:pt x="1953521" y="385428"/>
                      <a:pt x="1952401" y="394024"/>
                    </a:cubicBezTo>
                    <a:cubicBezTo>
                      <a:pt x="1951280" y="402621"/>
                      <a:pt x="1937526" y="407196"/>
                      <a:pt x="1921679" y="404241"/>
                    </a:cubicBezTo>
                    <a:cubicBezTo>
                      <a:pt x="1905833" y="401286"/>
                      <a:pt x="1893896" y="391921"/>
                      <a:pt x="1895018" y="383325"/>
                    </a:cubicBezTo>
                    <a:cubicBezTo>
                      <a:pt x="1896138" y="374728"/>
                      <a:pt x="1909893" y="370153"/>
                      <a:pt x="1925738" y="373108"/>
                    </a:cubicBezTo>
                    <a:close/>
                    <a:moveTo>
                      <a:pt x="210896" y="373108"/>
                    </a:moveTo>
                    <a:cubicBezTo>
                      <a:pt x="226741" y="376063"/>
                      <a:pt x="238678" y="385428"/>
                      <a:pt x="237558" y="394024"/>
                    </a:cubicBezTo>
                    <a:cubicBezTo>
                      <a:pt x="236436" y="402621"/>
                      <a:pt x="222682" y="407196"/>
                      <a:pt x="206836" y="404241"/>
                    </a:cubicBezTo>
                    <a:cubicBezTo>
                      <a:pt x="190990" y="401286"/>
                      <a:pt x="179053" y="391921"/>
                      <a:pt x="180174" y="383325"/>
                    </a:cubicBezTo>
                    <a:cubicBezTo>
                      <a:pt x="181295" y="374728"/>
                      <a:pt x="195049" y="370153"/>
                      <a:pt x="210896" y="373108"/>
                    </a:cubicBezTo>
                    <a:close/>
                    <a:moveTo>
                      <a:pt x="2814884" y="353608"/>
                    </a:moveTo>
                    <a:cubicBezTo>
                      <a:pt x="2820596" y="354589"/>
                      <a:pt x="2824638" y="357285"/>
                      <a:pt x="2825654" y="361461"/>
                    </a:cubicBezTo>
                    <a:cubicBezTo>
                      <a:pt x="2827689" y="369814"/>
                      <a:pt x="2816856" y="380934"/>
                      <a:pt x="2801458" y="386296"/>
                    </a:cubicBezTo>
                    <a:cubicBezTo>
                      <a:pt x="2786060" y="391657"/>
                      <a:pt x="2771928" y="389232"/>
                      <a:pt x="2769894" y="380878"/>
                    </a:cubicBezTo>
                    <a:cubicBezTo>
                      <a:pt x="2767860" y="372525"/>
                      <a:pt x="2778693" y="361405"/>
                      <a:pt x="2794091" y="356043"/>
                    </a:cubicBezTo>
                    <a:cubicBezTo>
                      <a:pt x="2801790" y="353362"/>
                      <a:pt x="2809172" y="352629"/>
                      <a:pt x="2814884" y="353608"/>
                    </a:cubicBezTo>
                    <a:close/>
                    <a:moveTo>
                      <a:pt x="737058" y="353608"/>
                    </a:moveTo>
                    <a:cubicBezTo>
                      <a:pt x="742770" y="354589"/>
                      <a:pt x="746811" y="357285"/>
                      <a:pt x="747828" y="361461"/>
                    </a:cubicBezTo>
                    <a:cubicBezTo>
                      <a:pt x="749862" y="369814"/>
                      <a:pt x="739029" y="380934"/>
                      <a:pt x="723631" y="386296"/>
                    </a:cubicBezTo>
                    <a:cubicBezTo>
                      <a:pt x="708233" y="391657"/>
                      <a:pt x="694102" y="389232"/>
                      <a:pt x="692067" y="380878"/>
                    </a:cubicBezTo>
                    <a:cubicBezTo>
                      <a:pt x="690033" y="372525"/>
                      <a:pt x="700866" y="361405"/>
                      <a:pt x="716264" y="356043"/>
                    </a:cubicBezTo>
                    <a:cubicBezTo>
                      <a:pt x="723964" y="353362"/>
                      <a:pt x="731346" y="352629"/>
                      <a:pt x="737058" y="353608"/>
                    </a:cubicBezTo>
                    <a:close/>
                    <a:moveTo>
                      <a:pt x="1665646" y="321557"/>
                    </a:moveTo>
                    <a:cubicBezTo>
                      <a:pt x="1671339" y="320428"/>
                      <a:pt x="1678733" y="320972"/>
                      <a:pt x="1686479" y="323454"/>
                    </a:cubicBezTo>
                    <a:cubicBezTo>
                      <a:pt x="1701969" y="328417"/>
                      <a:pt x="1713000" y="339255"/>
                      <a:pt x="1711117" y="347660"/>
                    </a:cubicBezTo>
                    <a:cubicBezTo>
                      <a:pt x="1709234" y="356064"/>
                      <a:pt x="1695149" y="358853"/>
                      <a:pt x="1679659" y="353889"/>
                    </a:cubicBezTo>
                    <a:cubicBezTo>
                      <a:pt x="1664168" y="348925"/>
                      <a:pt x="1653136" y="338088"/>
                      <a:pt x="1655019" y="329684"/>
                    </a:cubicBezTo>
                    <a:cubicBezTo>
                      <a:pt x="1655960" y="325482"/>
                      <a:pt x="1659953" y="322684"/>
                      <a:pt x="1665646" y="321557"/>
                    </a:cubicBezTo>
                    <a:close/>
                    <a:moveTo>
                      <a:pt x="3201584" y="314769"/>
                    </a:moveTo>
                    <a:cubicBezTo>
                      <a:pt x="3207296" y="315750"/>
                      <a:pt x="3211338" y="318446"/>
                      <a:pt x="3212354" y="322622"/>
                    </a:cubicBezTo>
                    <a:cubicBezTo>
                      <a:pt x="3214389" y="330975"/>
                      <a:pt x="3203556" y="342096"/>
                      <a:pt x="3188158" y="347457"/>
                    </a:cubicBezTo>
                    <a:cubicBezTo>
                      <a:pt x="3172760" y="352818"/>
                      <a:pt x="3158628" y="350393"/>
                      <a:pt x="3156594" y="342039"/>
                    </a:cubicBezTo>
                    <a:cubicBezTo>
                      <a:pt x="3154560" y="333686"/>
                      <a:pt x="3165393" y="322566"/>
                      <a:pt x="3180791" y="317204"/>
                    </a:cubicBezTo>
                    <a:cubicBezTo>
                      <a:pt x="3188490" y="314523"/>
                      <a:pt x="3195872" y="313790"/>
                      <a:pt x="3201584" y="314769"/>
                    </a:cubicBezTo>
                    <a:close/>
                    <a:moveTo>
                      <a:pt x="1123758" y="314769"/>
                    </a:moveTo>
                    <a:cubicBezTo>
                      <a:pt x="1129469" y="315750"/>
                      <a:pt x="1133511" y="318446"/>
                      <a:pt x="1134528" y="322622"/>
                    </a:cubicBezTo>
                    <a:cubicBezTo>
                      <a:pt x="1136562" y="330975"/>
                      <a:pt x="1125729" y="342096"/>
                      <a:pt x="1110331" y="347457"/>
                    </a:cubicBezTo>
                    <a:cubicBezTo>
                      <a:pt x="1094933" y="352818"/>
                      <a:pt x="1080802" y="350393"/>
                      <a:pt x="1078767" y="342039"/>
                    </a:cubicBezTo>
                    <a:cubicBezTo>
                      <a:pt x="1076733" y="333686"/>
                      <a:pt x="1087566" y="322566"/>
                      <a:pt x="1102964" y="317204"/>
                    </a:cubicBezTo>
                    <a:cubicBezTo>
                      <a:pt x="1110664" y="314523"/>
                      <a:pt x="1118046" y="313790"/>
                      <a:pt x="1123758" y="314769"/>
                    </a:cubicBezTo>
                    <a:close/>
                    <a:moveTo>
                      <a:pt x="3560584" y="310406"/>
                    </a:moveTo>
                    <a:cubicBezTo>
                      <a:pt x="3566326" y="309732"/>
                      <a:pt x="3570788" y="311201"/>
                      <a:pt x="3572607" y="314968"/>
                    </a:cubicBezTo>
                    <a:cubicBezTo>
                      <a:pt x="3576245" y="322503"/>
                      <a:pt x="3567936" y="336385"/>
                      <a:pt x="3554046" y="345975"/>
                    </a:cubicBezTo>
                    <a:cubicBezTo>
                      <a:pt x="3540157" y="355564"/>
                      <a:pt x="3525949" y="357228"/>
                      <a:pt x="3522311" y="349693"/>
                    </a:cubicBezTo>
                    <a:cubicBezTo>
                      <a:pt x="3518673" y="342158"/>
                      <a:pt x="3526983" y="328276"/>
                      <a:pt x="3540872" y="318687"/>
                    </a:cubicBezTo>
                    <a:cubicBezTo>
                      <a:pt x="3547816" y="313892"/>
                      <a:pt x="3554841" y="311079"/>
                      <a:pt x="3560584" y="310406"/>
                    </a:cubicBezTo>
                    <a:close/>
                    <a:moveTo>
                      <a:pt x="1482757" y="310406"/>
                    </a:moveTo>
                    <a:cubicBezTo>
                      <a:pt x="1488500" y="309732"/>
                      <a:pt x="1492962" y="311201"/>
                      <a:pt x="1494781" y="314968"/>
                    </a:cubicBezTo>
                    <a:cubicBezTo>
                      <a:pt x="1498418" y="322503"/>
                      <a:pt x="1490108" y="336385"/>
                      <a:pt x="1476220" y="345975"/>
                    </a:cubicBezTo>
                    <a:cubicBezTo>
                      <a:pt x="1462330" y="355564"/>
                      <a:pt x="1448122" y="357228"/>
                      <a:pt x="1444484" y="349693"/>
                    </a:cubicBezTo>
                    <a:cubicBezTo>
                      <a:pt x="1440846" y="342158"/>
                      <a:pt x="1449155" y="328276"/>
                      <a:pt x="1463045" y="318687"/>
                    </a:cubicBezTo>
                    <a:cubicBezTo>
                      <a:pt x="1469990" y="313892"/>
                      <a:pt x="1477014" y="311079"/>
                      <a:pt x="1482757" y="310406"/>
                    </a:cubicBezTo>
                    <a:close/>
                    <a:moveTo>
                      <a:pt x="2671008" y="260198"/>
                    </a:moveTo>
                    <a:cubicBezTo>
                      <a:pt x="2676762" y="260722"/>
                      <a:pt x="2683836" y="263355"/>
                      <a:pt x="2690864" y="267969"/>
                    </a:cubicBezTo>
                    <a:cubicBezTo>
                      <a:pt x="2704924" y="277197"/>
                      <a:pt x="2713482" y="290862"/>
                      <a:pt x="2709981" y="298489"/>
                    </a:cubicBezTo>
                    <a:cubicBezTo>
                      <a:pt x="2706480" y="306116"/>
                      <a:pt x="2692245" y="304819"/>
                      <a:pt x="2678186" y="295590"/>
                    </a:cubicBezTo>
                    <a:cubicBezTo>
                      <a:pt x="2664127" y="286361"/>
                      <a:pt x="2655569" y="272696"/>
                      <a:pt x="2659070" y="265069"/>
                    </a:cubicBezTo>
                    <a:cubicBezTo>
                      <a:pt x="2660820" y="261256"/>
                      <a:pt x="2665254" y="259673"/>
                      <a:pt x="2671008" y="260198"/>
                    </a:cubicBezTo>
                    <a:close/>
                    <a:moveTo>
                      <a:pt x="593182" y="260198"/>
                    </a:moveTo>
                    <a:cubicBezTo>
                      <a:pt x="598935" y="260722"/>
                      <a:pt x="606009" y="263355"/>
                      <a:pt x="613038" y="267969"/>
                    </a:cubicBezTo>
                    <a:cubicBezTo>
                      <a:pt x="627097" y="277197"/>
                      <a:pt x="635655" y="290862"/>
                      <a:pt x="632153" y="298489"/>
                    </a:cubicBezTo>
                    <a:cubicBezTo>
                      <a:pt x="628652" y="306116"/>
                      <a:pt x="614417" y="304819"/>
                      <a:pt x="600359" y="295590"/>
                    </a:cubicBezTo>
                    <a:cubicBezTo>
                      <a:pt x="586300" y="286361"/>
                      <a:pt x="577742" y="272696"/>
                      <a:pt x="581243" y="265069"/>
                    </a:cubicBezTo>
                    <a:cubicBezTo>
                      <a:pt x="582994" y="261256"/>
                      <a:pt x="587428" y="259673"/>
                      <a:pt x="593182" y="260198"/>
                    </a:cubicBezTo>
                    <a:close/>
                    <a:moveTo>
                      <a:pt x="2473118" y="259871"/>
                    </a:moveTo>
                    <a:cubicBezTo>
                      <a:pt x="2488964" y="262825"/>
                      <a:pt x="2500900" y="272190"/>
                      <a:pt x="2499780" y="280787"/>
                    </a:cubicBezTo>
                    <a:cubicBezTo>
                      <a:pt x="2498659" y="289383"/>
                      <a:pt x="2484904" y="293959"/>
                      <a:pt x="2469058" y="291003"/>
                    </a:cubicBezTo>
                    <a:cubicBezTo>
                      <a:pt x="2453212" y="288048"/>
                      <a:pt x="2441275" y="278684"/>
                      <a:pt x="2442396" y="270087"/>
                    </a:cubicBezTo>
                    <a:cubicBezTo>
                      <a:pt x="2443517" y="261490"/>
                      <a:pt x="2457272" y="256915"/>
                      <a:pt x="2473118" y="259871"/>
                    </a:cubicBezTo>
                    <a:close/>
                    <a:moveTo>
                      <a:pt x="2110134" y="259871"/>
                    </a:moveTo>
                    <a:cubicBezTo>
                      <a:pt x="2125981" y="262825"/>
                      <a:pt x="2137917" y="272190"/>
                      <a:pt x="2136796" y="280787"/>
                    </a:cubicBezTo>
                    <a:cubicBezTo>
                      <a:pt x="2135676" y="289383"/>
                      <a:pt x="2121921" y="293959"/>
                      <a:pt x="2106074" y="291003"/>
                    </a:cubicBezTo>
                    <a:cubicBezTo>
                      <a:pt x="2090228" y="288048"/>
                      <a:pt x="2078292" y="278684"/>
                      <a:pt x="2079413" y="270087"/>
                    </a:cubicBezTo>
                    <a:cubicBezTo>
                      <a:pt x="2080534" y="261490"/>
                      <a:pt x="2094288" y="256915"/>
                      <a:pt x="2110134" y="259871"/>
                    </a:cubicBezTo>
                    <a:close/>
                    <a:moveTo>
                      <a:pt x="395291" y="259871"/>
                    </a:moveTo>
                    <a:cubicBezTo>
                      <a:pt x="411137" y="262825"/>
                      <a:pt x="423074" y="272190"/>
                      <a:pt x="421953" y="280787"/>
                    </a:cubicBezTo>
                    <a:cubicBezTo>
                      <a:pt x="420832" y="289383"/>
                      <a:pt x="407077" y="293959"/>
                      <a:pt x="391231" y="291003"/>
                    </a:cubicBezTo>
                    <a:cubicBezTo>
                      <a:pt x="375386" y="288048"/>
                      <a:pt x="363449" y="278684"/>
                      <a:pt x="364569" y="270087"/>
                    </a:cubicBezTo>
                    <a:cubicBezTo>
                      <a:pt x="365691" y="261490"/>
                      <a:pt x="379444" y="256915"/>
                      <a:pt x="395291" y="259871"/>
                    </a:cubicBezTo>
                    <a:close/>
                    <a:moveTo>
                      <a:pt x="2999281" y="240370"/>
                    </a:moveTo>
                    <a:cubicBezTo>
                      <a:pt x="3004993" y="241351"/>
                      <a:pt x="3009035" y="244047"/>
                      <a:pt x="3010051" y="248223"/>
                    </a:cubicBezTo>
                    <a:cubicBezTo>
                      <a:pt x="3012086" y="256576"/>
                      <a:pt x="3001253" y="267697"/>
                      <a:pt x="2985854" y="273058"/>
                    </a:cubicBezTo>
                    <a:cubicBezTo>
                      <a:pt x="2970457" y="278419"/>
                      <a:pt x="2956324" y="275995"/>
                      <a:pt x="2954290" y="267640"/>
                    </a:cubicBezTo>
                    <a:cubicBezTo>
                      <a:pt x="2952256" y="259287"/>
                      <a:pt x="2963090" y="248167"/>
                      <a:pt x="2978487" y="242806"/>
                    </a:cubicBezTo>
                    <a:cubicBezTo>
                      <a:pt x="2986187" y="240124"/>
                      <a:pt x="2993568" y="239391"/>
                      <a:pt x="2999281" y="240370"/>
                    </a:cubicBezTo>
                    <a:close/>
                    <a:moveTo>
                      <a:pt x="921454" y="240370"/>
                    </a:moveTo>
                    <a:cubicBezTo>
                      <a:pt x="927167" y="241351"/>
                      <a:pt x="931207" y="244047"/>
                      <a:pt x="932225" y="248223"/>
                    </a:cubicBezTo>
                    <a:cubicBezTo>
                      <a:pt x="934259" y="256576"/>
                      <a:pt x="923425" y="267697"/>
                      <a:pt x="908028" y="273058"/>
                    </a:cubicBezTo>
                    <a:cubicBezTo>
                      <a:pt x="892629" y="278419"/>
                      <a:pt x="878498" y="275995"/>
                      <a:pt x="876464" y="267640"/>
                    </a:cubicBezTo>
                    <a:cubicBezTo>
                      <a:pt x="874430" y="259287"/>
                      <a:pt x="885262" y="248167"/>
                      <a:pt x="900661" y="242806"/>
                    </a:cubicBezTo>
                    <a:cubicBezTo>
                      <a:pt x="908360" y="240124"/>
                      <a:pt x="915742" y="239391"/>
                      <a:pt x="921454" y="240370"/>
                    </a:cubicBezTo>
                    <a:close/>
                    <a:moveTo>
                      <a:pt x="2907325" y="130962"/>
                    </a:moveTo>
                    <a:cubicBezTo>
                      <a:pt x="2913037" y="131943"/>
                      <a:pt x="2917079" y="134638"/>
                      <a:pt x="2918095" y="138815"/>
                    </a:cubicBezTo>
                    <a:cubicBezTo>
                      <a:pt x="2920130" y="147168"/>
                      <a:pt x="2909297" y="158288"/>
                      <a:pt x="2893898" y="163649"/>
                    </a:cubicBezTo>
                    <a:cubicBezTo>
                      <a:pt x="2878501" y="169011"/>
                      <a:pt x="2864368" y="166586"/>
                      <a:pt x="2862334" y="158231"/>
                    </a:cubicBezTo>
                    <a:cubicBezTo>
                      <a:pt x="2860300" y="149878"/>
                      <a:pt x="2871134" y="138758"/>
                      <a:pt x="2886531" y="133397"/>
                    </a:cubicBezTo>
                    <a:cubicBezTo>
                      <a:pt x="2894231" y="130715"/>
                      <a:pt x="2901614" y="129982"/>
                      <a:pt x="2907325" y="130962"/>
                    </a:cubicBezTo>
                    <a:close/>
                    <a:moveTo>
                      <a:pt x="829498" y="130962"/>
                    </a:moveTo>
                    <a:cubicBezTo>
                      <a:pt x="835211" y="131943"/>
                      <a:pt x="839251" y="134638"/>
                      <a:pt x="840269" y="138815"/>
                    </a:cubicBezTo>
                    <a:cubicBezTo>
                      <a:pt x="842303" y="147168"/>
                      <a:pt x="831469" y="158288"/>
                      <a:pt x="816072" y="163649"/>
                    </a:cubicBezTo>
                    <a:cubicBezTo>
                      <a:pt x="800673" y="169011"/>
                      <a:pt x="786542" y="166586"/>
                      <a:pt x="784508" y="158231"/>
                    </a:cubicBezTo>
                    <a:cubicBezTo>
                      <a:pt x="782474" y="149878"/>
                      <a:pt x="793306" y="138758"/>
                      <a:pt x="808705" y="133397"/>
                    </a:cubicBezTo>
                    <a:cubicBezTo>
                      <a:pt x="816404" y="130715"/>
                      <a:pt x="823786" y="129982"/>
                      <a:pt x="829498" y="130962"/>
                    </a:cubicBezTo>
                    <a:close/>
                    <a:moveTo>
                      <a:pt x="1777930" y="124623"/>
                    </a:moveTo>
                    <a:cubicBezTo>
                      <a:pt x="1783623" y="123495"/>
                      <a:pt x="1791017" y="124038"/>
                      <a:pt x="1798763" y="126521"/>
                    </a:cubicBezTo>
                    <a:cubicBezTo>
                      <a:pt x="1814253" y="131485"/>
                      <a:pt x="1825284" y="142322"/>
                      <a:pt x="1823401" y="150726"/>
                    </a:cubicBezTo>
                    <a:cubicBezTo>
                      <a:pt x="1821518" y="159130"/>
                      <a:pt x="1807434" y="161919"/>
                      <a:pt x="1791943" y="156956"/>
                    </a:cubicBezTo>
                    <a:cubicBezTo>
                      <a:pt x="1776452" y="151992"/>
                      <a:pt x="1765420" y="141155"/>
                      <a:pt x="1767303" y="132750"/>
                    </a:cubicBezTo>
                    <a:cubicBezTo>
                      <a:pt x="1768244" y="128548"/>
                      <a:pt x="1772237" y="125750"/>
                      <a:pt x="1777930" y="124623"/>
                    </a:cubicBezTo>
                    <a:close/>
                    <a:moveTo>
                      <a:pt x="3273900" y="119895"/>
                    </a:moveTo>
                    <a:cubicBezTo>
                      <a:pt x="3289844" y="121973"/>
                      <a:pt x="3302130" y="130671"/>
                      <a:pt x="3301341" y="139320"/>
                    </a:cubicBezTo>
                    <a:cubicBezTo>
                      <a:pt x="3300553" y="147969"/>
                      <a:pt x="3286989" y="153297"/>
                      <a:pt x="3271046" y="151220"/>
                    </a:cubicBezTo>
                    <a:cubicBezTo>
                      <a:pt x="3255103" y="149141"/>
                      <a:pt x="3242818" y="140444"/>
                      <a:pt x="3243606" y="131795"/>
                    </a:cubicBezTo>
                    <a:cubicBezTo>
                      <a:pt x="3244394" y="123146"/>
                      <a:pt x="3257957" y="117818"/>
                      <a:pt x="3273900" y="119895"/>
                    </a:cubicBezTo>
                    <a:close/>
                    <a:moveTo>
                      <a:pt x="1196074" y="119895"/>
                    </a:moveTo>
                    <a:cubicBezTo>
                      <a:pt x="1212018" y="121973"/>
                      <a:pt x="1224303" y="130671"/>
                      <a:pt x="1223515" y="139320"/>
                    </a:cubicBezTo>
                    <a:cubicBezTo>
                      <a:pt x="1222726" y="147969"/>
                      <a:pt x="1209163" y="153297"/>
                      <a:pt x="1193220" y="151220"/>
                    </a:cubicBezTo>
                    <a:cubicBezTo>
                      <a:pt x="1177276" y="149141"/>
                      <a:pt x="1164991" y="140444"/>
                      <a:pt x="1165779" y="131795"/>
                    </a:cubicBezTo>
                    <a:cubicBezTo>
                      <a:pt x="1166567" y="123146"/>
                      <a:pt x="1180131" y="117818"/>
                      <a:pt x="1196074" y="119895"/>
                    </a:cubicBezTo>
                    <a:close/>
                    <a:moveTo>
                      <a:pt x="2313276" y="84542"/>
                    </a:moveTo>
                    <a:cubicBezTo>
                      <a:pt x="2318569" y="86618"/>
                      <a:pt x="2324518" y="91112"/>
                      <a:pt x="2329871" y="97530"/>
                    </a:cubicBezTo>
                    <a:cubicBezTo>
                      <a:pt x="2340575" y="110368"/>
                      <a:pt x="2344834" y="126041"/>
                      <a:pt x="2339382" y="132541"/>
                    </a:cubicBezTo>
                    <a:cubicBezTo>
                      <a:pt x="2333931" y="139042"/>
                      <a:pt x="2320835" y="133905"/>
                      <a:pt x="2310131" y="121067"/>
                    </a:cubicBezTo>
                    <a:cubicBezTo>
                      <a:pt x="2299427" y="108231"/>
                      <a:pt x="2295169" y="92556"/>
                      <a:pt x="2300620" y="86056"/>
                    </a:cubicBezTo>
                    <a:cubicBezTo>
                      <a:pt x="2303346" y="82805"/>
                      <a:pt x="2307982" y="82466"/>
                      <a:pt x="2313276" y="84542"/>
                    </a:cubicBezTo>
                    <a:close/>
                    <a:moveTo>
                      <a:pt x="1464540" y="52929"/>
                    </a:moveTo>
                    <a:cubicBezTo>
                      <a:pt x="1470283" y="52255"/>
                      <a:pt x="1474744" y="53724"/>
                      <a:pt x="1476564" y="57491"/>
                    </a:cubicBezTo>
                    <a:cubicBezTo>
                      <a:pt x="1480201" y="65026"/>
                      <a:pt x="1471892" y="78908"/>
                      <a:pt x="1458003" y="88498"/>
                    </a:cubicBezTo>
                    <a:cubicBezTo>
                      <a:pt x="1444113" y="98087"/>
                      <a:pt x="1429905" y="99751"/>
                      <a:pt x="1426268" y="92216"/>
                    </a:cubicBezTo>
                    <a:cubicBezTo>
                      <a:pt x="1422629" y="84681"/>
                      <a:pt x="1430939" y="70799"/>
                      <a:pt x="1444829" y="61210"/>
                    </a:cubicBezTo>
                    <a:cubicBezTo>
                      <a:pt x="1451773" y="56415"/>
                      <a:pt x="1458798" y="53602"/>
                      <a:pt x="1464540" y="52929"/>
                    </a:cubicBezTo>
                    <a:close/>
                    <a:moveTo>
                      <a:pt x="1037664" y="45785"/>
                    </a:moveTo>
                    <a:lnTo>
                      <a:pt x="1031570" y="54294"/>
                    </a:lnTo>
                    <a:cubicBezTo>
                      <a:pt x="1019068" y="66307"/>
                      <a:pt x="1005238" y="70546"/>
                      <a:pt x="1000682" y="63763"/>
                    </a:cubicBezTo>
                    <a:lnTo>
                      <a:pt x="1001408" y="50031"/>
                    </a:lnTo>
                    <a:lnTo>
                      <a:pt x="1022581" y="47143"/>
                    </a:lnTo>
                    <a:close/>
                    <a:moveTo>
                      <a:pt x="2578800" y="33030"/>
                    </a:moveTo>
                    <a:cubicBezTo>
                      <a:pt x="2594647" y="35984"/>
                      <a:pt x="2606583" y="45349"/>
                      <a:pt x="2605462" y="53946"/>
                    </a:cubicBezTo>
                    <a:cubicBezTo>
                      <a:pt x="2604342" y="62542"/>
                      <a:pt x="2590587" y="67117"/>
                      <a:pt x="2574740" y="64162"/>
                    </a:cubicBezTo>
                    <a:cubicBezTo>
                      <a:pt x="2558895" y="61207"/>
                      <a:pt x="2546958" y="51842"/>
                      <a:pt x="2548080" y="43246"/>
                    </a:cubicBezTo>
                    <a:cubicBezTo>
                      <a:pt x="2549200" y="34649"/>
                      <a:pt x="2562955" y="30074"/>
                      <a:pt x="2578800" y="33030"/>
                    </a:cubicBezTo>
                    <a:close/>
                    <a:moveTo>
                      <a:pt x="1641801" y="657"/>
                    </a:moveTo>
                    <a:lnTo>
                      <a:pt x="1637088" y="4261"/>
                    </a:lnTo>
                    <a:cubicBezTo>
                      <a:pt x="1631395" y="5388"/>
                      <a:pt x="1624001" y="4845"/>
                      <a:pt x="1616255" y="2363"/>
                    </a:cubicBezTo>
                    <a:lnTo>
                      <a:pt x="1615886" y="2151"/>
                    </a:lnTo>
                    <a:close/>
                    <a:moveTo>
                      <a:pt x="2148692" y="1"/>
                    </a:moveTo>
                    <a:cubicBezTo>
                      <a:pt x="2164729" y="28"/>
                      <a:pt x="2177722" y="7105"/>
                      <a:pt x="2177711" y="15805"/>
                    </a:cubicBezTo>
                    <a:cubicBezTo>
                      <a:pt x="2177700" y="24506"/>
                      <a:pt x="2164692" y="31537"/>
                      <a:pt x="2148654" y="31510"/>
                    </a:cubicBezTo>
                    <a:cubicBezTo>
                      <a:pt x="2132616" y="31483"/>
                      <a:pt x="2119624" y="24406"/>
                      <a:pt x="2119634" y="15705"/>
                    </a:cubicBezTo>
                    <a:cubicBezTo>
                      <a:pt x="2119644" y="7005"/>
                      <a:pt x="2132654" y="-26"/>
                      <a:pt x="2148692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1A358C50-9E9A-4BFB-95FA-43BC0D168197}"/>
                  </a:ext>
                </a:extLst>
              </p:cNvPr>
              <p:cNvSpPr/>
              <p:nvPr/>
            </p:nvSpPr>
            <p:spPr>
              <a:xfrm>
                <a:off x="2299076" y="2709855"/>
                <a:ext cx="3631198" cy="360178"/>
              </a:xfrm>
              <a:custGeom>
                <a:avLst/>
                <a:gdLst>
                  <a:gd name="connsiteX0" fmla="*/ 2994210 w 5313986"/>
                  <a:gd name="connsiteY0" fmla="*/ 20 h 527093"/>
                  <a:gd name="connsiteX1" fmla="*/ 5298500 w 5313986"/>
                  <a:gd name="connsiteY1" fmla="*/ 395266 h 527093"/>
                  <a:gd name="connsiteX2" fmla="*/ 5313986 w 5313986"/>
                  <a:gd name="connsiteY2" fmla="*/ 410848 h 527093"/>
                  <a:gd name="connsiteX3" fmla="*/ 5310019 w 5313986"/>
                  <a:gd name="connsiteY3" fmla="*/ 409196 h 527093"/>
                  <a:gd name="connsiteX4" fmla="*/ 2820935 w 5313986"/>
                  <a:gd name="connsiteY4" fmla="*/ 172895 h 527093"/>
                  <a:gd name="connsiteX5" fmla="*/ 23779 w 5313986"/>
                  <a:gd name="connsiteY5" fmla="*/ 516451 h 527093"/>
                  <a:gd name="connsiteX6" fmla="*/ 0 w 5313986"/>
                  <a:gd name="connsiteY6" fmla="*/ 527093 h 527093"/>
                  <a:gd name="connsiteX7" fmla="*/ 10016 w 5313986"/>
                  <a:gd name="connsiteY7" fmla="*/ 512883 h 527093"/>
                  <a:gd name="connsiteX8" fmla="*/ 2815367 w 5313986"/>
                  <a:gd name="connsiteY8" fmla="*/ 1621 h 527093"/>
                  <a:gd name="connsiteX9" fmla="*/ 2994210 w 5313986"/>
                  <a:gd name="connsiteY9" fmla="*/ 20 h 52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3986" h="527093">
                    <a:moveTo>
                      <a:pt x="2994210" y="20"/>
                    </a:moveTo>
                    <a:cubicBezTo>
                      <a:pt x="3775387" y="1714"/>
                      <a:pt x="4972237" y="109845"/>
                      <a:pt x="5298500" y="395266"/>
                    </a:cubicBezTo>
                    <a:lnTo>
                      <a:pt x="5313986" y="410848"/>
                    </a:lnTo>
                    <a:lnTo>
                      <a:pt x="5310019" y="409196"/>
                    </a:lnTo>
                    <a:cubicBezTo>
                      <a:pt x="4841241" y="231901"/>
                      <a:pt x="3553834" y="154587"/>
                      <a:pt x="2820935" y="172895"/>
                    </a:cubicBezTo>
                    <a:cubicBezTo>
                      <a:pt x="2088037" y="191203"/>
                      <a:pt x="555207" y="301182"/>
                      <a:pt x="23779" y="516451"/>
                    </a:cubicBezTo>
                    <a:lnTo>
                      <a:pt x="0" y="527093"/>
                    </a:lnTo>
                    <a:lnTo>
                      <a:pt x="10016" y="512883"/>
                    </a:lnTo>
                    <a:cubicBezTo>
                      <a:pt x="347142" y="114691"/>
                      <a:pt x="2024157" y="18290"/>
                      <a:pt x="2815367" y="1621"/>
                    </a:cubicBezTo>
                    <a:cubicBezTo>
                      <a:pt x="2871882" y="430"/>
                      <a:pt x="2931716" y="-115"/>
                      <a:pt x="2994210" y="2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BBADE823-8AC7-4539-A3B2-C80146A9FB9B}"/>
                  </a:ext>
                </a:extLst>
              </p:cNvPr>
              <p:cNvSpPr/>
              <p:nvPr/>
            </p:nvSpPr>
            <p:spPr>
              <a:xfrm>
                <a:off x="2311261" y="3147031"/>
                <a:ext cx="3632675" cy="234010"/>
              </a:xfrm>
              <a:custGeom>
                <a:avLst/>
                <a:gdLst>
                  <a:gd name="connsiteX0" fmla="*/ 2970573 w 5316148"/>
                  <a:gd name="connsiteY0" fmla="*/ 257 h 342456"/>
                  <a:gd name="connsiteX1" fmla="*/ 5250461 w 5316148"/>
                  <a:gd name="connsiteY1" fmla="*/ 56495 h 342456"/>
                  <a:gd name="connsiteX2" fmla="*/ 5316148 w 5316148"/>
                  <a:gd name="connsiteY2" fmla="*/ 38806 h 342456"/>
                  <a:gd name="connsiteX3" fmla="*/ 5297805 w 5316148"/>
                  <a:gd name="connsiteY3" fmla="*/ 59412 h 342456"/>
                  <a:gd name="connsiteX4" fmla="*/ 2782296 w 5316148"/>
                  <a:gd name="connsiteY4" fmla="*/ 154327 h 342456"/>
                  <a:gd name="connsiteX5" fmla="*/ 9027 w 5316148"/>
                  <a:gd name="connsiteY5" fmla="*/ 194678 h 342456"/>
                  <a:gd name="connsiteX6" fmla="*/ 0 w 5316148"/>
                  <a:gd name="connsiteY6" fmla="*/ 184347 h 342456"/>
                  <a:gd name="connsiteX7" fmla="*/ 107799 w 5316148"/>
                  <a:gd name="connsiteY7" fmla="*/ 207947 h 342456"/>
                  <a:gd name="connsiteX8" fmla="*/ 2787293 w 5316148"/>
                  <a:gd name="connsiteY8" fmla="*/ 1502 h 342456"/>
                  <a:gd name="connsiteX9" fmla="*/ 2970573 w 5316148"/>
                  <a:gd name="connsiteY9" fmla="*/ 257 h 34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16148" h="342456">
                    <a:moveTo>
                      <a:pt x="2970573" y="257"/>
                    </a:moveTo>
                    <a:cubicBezTo>
                      <a:pt x="3731117" y="7043"/>
                      <a:pt x="4795388" y="145089"/>
                      <a:pt x="5250461" y="56495"/>
                    </a:cubicBezTo>
                    <a:lnTo>
                      <a:pt x="5316148" y="38806"/>
                    </a:lnTo>
                    <a:lnTo>
                      <a:pt x="5297805" y="59412"/>
                    </a:lnTo>
                    <a:cubicBezTo>
                      <a:pt x="4977170" y="359698"/>
                      <a:pt x="3601764" y="137063"/>
                      <a:pt x="2782296" y="154327"/>
                    </a:cubicBezTo>
                    <a:cubicBezTo>
                      <a:pt x="1962829" y="171591"/>
                      <a:pt x="376729" y="541402"/>
                      <a:pt x="9027" y="194678"/>
                    </a:cubicBezTo>
                    <a:lnTo>
                      <a:pt x="0" y="184347"/>
                    </a:lnTo>
                    <a:lnTo>
                      <a:pt x="107799" y="207947"/>
                    </a:lnTo>
                    <a:cubicBezTo>
                      <a:pt x="696380" y="294786"/>
                      <a:pt x="2025079" y="20542"/>
                      <a:pt x="2787293" y="1502"/>
                    </a:cubicBezTo>
                    <a:cubicBezTo>
                      <a:pt x="2845925" y="38"/>
                      <a:pt x="2907194" y="-308"/>
                      <a:pt x="2970573" y="257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A24364DC-E34F-425C-BF6B-B5ECDAB758B9}"/>
              </a:ext>
            </a:extLst>
          </p:cNvPr>
          <p:cNvGrpSpPr/>
          <p:nvPr/>
        </p:nvGrpSpPr>
        <p:grpSpPr>
          <a:xfrm>
            <a:off x="3652944" y="4568416"/>
            <a:ext cx="2626044" cy="849320"/>
            <a:chOff x="3754495" y="4711804"/>
            <a:chExt cx="2626044" cy="849320"/>
          </a:xfrm>
        </p:grpSpPr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96E86904-900B-468D-801D-A92262FE5F17}"/>
                </a:ext>
              </a:extLst>
            </p:cNvPr>
            <p:cNvGrpSpPr/>
            <p:nvPr/>
          </p:nvGrpSpPr>
          <p:grpSpPr>
            <a:xfrm>
              <a:off x="4364499" y="4711804"/>
              <a:ext cx="2016040" cy="639302"/>
              <a:chOff x="606424" y="4516860"/>
              <a:chExt cx="2836893" cy="899600"/>
            </a:xfrm>
          </p:grpSpPr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F55FB12F-A012-42EE-88AA-183BE65691FA}"/>
                  </a:ext>
                </a:extLst>
              </p:cNvPr>
              <p:cNvSpPr/>
              <p:nvPr/>
            </p:nvSpPr>
            <p:spPr>
              <a:xfrm rot="20863462">
                <a:off x="866085" y="4572279"/>
                <a:ext cx="2577232" cy="752176"/>
              </a:xfrm>
              <a:custGeom>
                <a:avLst/>
                <a:gdLst>
                  <a:gd name="connsiteX0" fmla="*/ 1867933 w 2577232"/>
                  <a:gd name="connsiteY0" fmla="*/ 170013 h 752176"/>
                  <a:gd name="connsiteX1" fmla="*/ 2569437 w 2577232"/>
                  <a:gd name="connsiteY1" fmla="*/ 550364 h 752176"/>
                  <a:gd name="connsiteX2" fmla="*/ 2607 w 2577232"/>
                  <a:gd name="connsiteY2" fmla="*/ 711010 h 752176"/>
                  <a:gd name="connsiteX3" fmla="*/ 0 w 2577232"/>
                  <a:gd name="connsiteY3" fmla="*/ 711126 h 752176"/>
                  <a:gd name="connsiteX4" fmla="*/ 62733 w 2577232"/>
                  <a:gd name="connsiteY4" fmla="*/ 700069 h 752176"/>
                  <a:gd name="connsiteX5" fmla="*/ 344040 w 2577232"/>
                  <a:gd name="connsiteY5" fmla="*/ 575358 h 752176"/>
                  <a:gd name="connsiteX6" fmla="*/ 652310 w 2577232"/>
                  <a:gd name="connsiteY6" fmla="*/ 49055 h 752176"/>
                  <a:gd name="connsiteX7" fmla="*/ 612931 w 2577232"/>
                  <a:gd name="connsiteY7" fmla="*/ 8213 h 752176"/>
                  <a:gd name="connsiteX8" fmla="*/ 595967 w 2577232"/>
                  <a:gd name="connsiteY8" fmla="*/ 0 h 752176"/>
                  <a:gd name="connsiteX9" fmla="*/ 798357 w 2577232"/>
                  <a:gd name="connsiteY9" fmla="*/ 15226 h 752176"/>
                  <a:gd name="connsiteX10" fmla="*/ 1867933 w 2577232"/>
                  <a:gd name="connsiteY10" fmla="*/ 170013 h 75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77232" h="752176">
                    <a:moveTo>
                      <a:pt x="1867933" y="170013"/>
                    </a:moveTo>
                    <a:cubicBezTo>
                      <a:pt x="2315365" y="268248"/>
                      <a:pt x="2631571" y="399614"/>
                      <a:pt x="2569437" y="550364"/>
                    </a:cubicBezTo>
                    <a:cubicBezTo>
                      <a:pt x="2427418" y="894937"/>
                      <a:pt x="862874" y="688891"/>
                      <a:pt x="2607" y="711010"/>
                    </a:cubicBezTo>
                    <a:lnTo>
                      <a:pt x="0" y="711126"/>
                    </a:lnTo>
                    <a:lnTo>
                      <a:pt x="62733" y="700069"/>
                    </a:lnTo>
                    <a:cubicBezTo>
                      <a:pt x="151851" y="678192"/>
                      <a:pt x="249281" y="636249"/>
                      <a:pt x="344040" y="575358"/>
                    </a:cubicBezTo>
                    <a:cubicBezTo>
                      <a:pt x="596732" y="412980"/>
                      <a:pt x="734749" y="177346"/>
                      <a:pt x="652310" y="49055"/>
                    </a:cubicBezTo>
                    <a:cubicBezTo>
                      <a:pt x="642005" y="33019"/>
                      <a:pt x="628743" y="19419"/>
                      <a:pt x="612931" y="8213"/>
                    </a:cubicBezTo>
                    <a:lnTo>
                      <a:pt x="595967" y="0"/>
                    </a:lnTo>
                    <a:lnTo>
                      <a:pt x="798357" y="15226"/>
                    </a:lnTo>
                    <a:cubicBezTo>
                      <a:pt x="1161796" y="46580"/>
                      <a:pt x="1548341" y="99845"/>
                      <a:pt x="1867933" y="17001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7C3C1BF2-EA14-482D-A95E-891B9FCE4581}"/>
                  </a:ext>
                </a:extLst>
              </p:cNvPr>
              <p:cNvSpPr/>
              <p:nvPr/>
            </p:nvSpPr>
            <p:spPr>
              <a:xfrm rot="20863462">
                <a:off x="1269389" y="4633035"/>
                <a:ext cx="2090628" cy="632985"/>
              </a:xfrm>
              <a:custGeom>
                <a:avLst/>
                <a:gdLst>
                  <a:gd name="connsiteX0" fmla="*/ 40685 w 2090628"/>
                  <a:gd name="connsiteY0" fmla="*/ 514049 h 632985"/>
                  <a:gd name="connsiteX1" fmla="*/ 77494 w 2090628"/>
                  <a:gd name="connsiteY1" fmla="*/ 540106 h 632985"/>
                  <a:gd name="connsiteX2" fmla="*/ 36857 w 2090628"/>
                  <a:gd name="connsiteY2" fmla="*/ 556068 h 632985"/>
                  <a:gd name="connsiteX3" fmla="*/ 49 w 2090628"/>
                  <a:gd name="connsiteY3" fmla="*/ 530011 h 632985"/>
                  <a:gd name="connsiteX4" fmla="*/ 40685 w 2090628"/>
                  <a:gd name="connsiteY4" fmla="*/ 514049 h 632985"/>
                  <a:gd name="connsiteX5" fmla="*/ 1069712 w 2090628"/>
                  <a:gd name="connsiteY5" fmla="*/ 578218 h 632985"/>
                  <a:gd name="connsiteX6" fmla="*/ 1102991 w 2090628"/>
                  <a:gd name="connsiteY6" fmla="*/ 610352 h 632985"/>
                  <a:gd name="connsiteX7" fmla="*/ 1060854 w 2090628"/>
                  <a:gd name="connsiteY7" fmla="*/ 619136 h 632985"/>
                  <a:gd name="connsiteX8" fmla="*/ 1027573 w 2090628"/>
                  <a:gd name="connsiteY8" fmla="*/ 587003 h 632985"/>
                  <a:gd name="connsiteX9" fmla="*/ 1041750 w 2090628"/>
                  <a:gd name="connsiteY9" fmla="*/ 575957 h 632985"/>
                  <a:gd name="connsiteX10" fmla="*/ 1069712 w 2090628"/>
                  <a:gd name="connsiteY10" fmla="*/ 578218 h 632985"/>
                  <a:gd name="connsiteX11" fmla="*/ 400804 w 2090628"/>
                  <a:gd name="connsiteY11" fmla="*/ 424218 h 632985"/>
                  <a:gd name="connsiteX12" fmla="*/ 416931 w 2090628"/>
                  <a:gd name="connsiteY12" fmla="*/ 430339 h 632985"/>
                  <a:gd name="connsiteX13" fmla="*/ 392034 w 2090628"/>
                  <a:gd name="connsiteY13" fmla="*/ 471931 h 632985"/>
                  <a:gd name="connsiteX14" fmla="*/ 349465 w 2090628"/>
                  <a:gd name="connsiteY14" fmla="*/ 476919 h 632985"/>
                  <a:gd name="connsiteX15" fmla="*/ 374362 w 2090628"/>
                  <a:gd name="connsiteY15" fmla="*/ 435328 h 632985"/>
                  <a:gd name="connsiteX16" fmla="*/ 400804 w 2090628"/>
                  <a:gd name="connsiteY16" fmla="*/ 424218 h 632985"/>
                  <a:gd name="connsiteX17" fmla="*/ 856313 w 2090628"/>
                  <a:gd name="connsiteY17" fmla="*/ 458464 h 632985"/>
                  <a:gd name="connsiteX18" fmla="*/ 872440 w 2090628"/>
                  <a:gd name="connsiteY18" fmla="*/ 464585 h 632985"/>
                  <a:gd name="connsiteX19" fmla="*/ 847542 w 2090628"/>
                  <a:gd name="connsiteY19" fmla="*/ 506176 h 632985"/>
                  <a:gd name="connsiteX20" fmla="*/ 804973 w 2090628"/>
                  <a:gd name="connsiteY20" fmla="*/ 511165 h 632985"/>
                  <a:gd name="connsiteX21" fmla="*/ 829869 w 2090628"/>
                  <a:gd name="connsiteY21" fmla="*/ 469572 h 632985"/>
                  <a:gd name="connsiteX22" fmla="*/ 856313 w 2090628"/>
                  <a:gd name="connsiteY22" fmla="*/ 458464 h 632985"/>
                  <a:gd name="connsiteX23" fmla="*/ 1484518 w 2090628"/>
                  <a:gd name="connsiteY23" fmla="*/ 590364 h 632985"/>
                  <a:gd name="connsiteX24" fmla="*/ 1521327 w 2090628"/>
                  <a:gd name="connsiteY24" fmla="*/ 616420 h 632985"/>
                  <a:gd name="connsiteX25" fmla="*/ 1480690 w 2090628"/>
                  <a:gd name="connsiteY25" fmla="*/ 632383 h 632985"/>
                  <a:gd name="connsiteX26" fmla="*/ 1443881 w 2090628"/>
                  <a:gd name="connsiteY26" fmla="*/ 606327 h 632985"/>
                  <a:gd name="connsiteX27" fmla="*/ 1484518 w 2090628"/>
                  <a:gd name="connsiteY27" fmla="*/ 590364 h 632985"/>
                  <a:gd name="connsiteX28" fmla="*/ 1272461 w 2090628"/>
                  <a:gd name="connsiteY28" fmla="*/ 458425 h 632985"/>
                  <a:gd name="connsiteX29" fmla="*/ 1288083 w 2090628"/>
                  <a:gd name="connsiteY29" fmla="*/ 466196 h 632985"/>
                  <a:gd name="connsiteX30" fmla="*/ 1260260 w 2090628"/>
                  <a:gd name="connsiteY30" fmla="*/ 505044 h 632985"/>
                  <a:gd name="connsiteX31" fmla="*/ 1217489 w 2090628"/>
                  <a:gd name="connsiteY31" fmla="*/ 505591 h 632985"/>
                  <a:gd name="connsiteX32" fmla="*/ 1245313 w 2090628"/>
                  <a:gd name="connsiteY32" fmla="*/ 466745 h 632985"/>
                  <a:gd name="connsiteX33" fmla="*/ 1272461 w 2090628"/>
                  <a:gd name="connsiteY33" fmla="*/ 458425 h 632985"/>
                  <a:gd name="connsiteX34" fmla="*/ 590757 w 2090628"/>
                  <a:gd name="connsiteY34" fmla="*/ 307029 h 632985"/>
                  <a:gd name="connsiteX35" fmla="*/ 617392 w 2090628"/>
                  <a:gd name="connsiteY35" fmla="*/ 317453 h 632985"/>
                  <a:gd name="connsiteX36" fmla="*/ 643035 w 2090628"/>
                  <a:gd name="connsiteY36" fmla="*/ 358392 h 632985"/>
                  <a:gd name="connsiteX37" fmla="*/ 600384 w 2090628"/>
                  <a:gd name="connsiteY37" fmla="*/ 354504 h 632985"/>
                  <a:gd name="connsiteX38" fmla="*/ 574743 w 2090628"/>
                  <a:gd name="connsiteY38" fmla="*/ 313563 h 632985"/>
                  <a:gd name="connsiteX39" fmla="*/ 590757 w 2090628"/>
                  <a:gd name="connsiteY39" fmla="*/ 307029 h 632985"/>
                  <a:gd name="connsiteX40" fmla="*/ 1844638 w 2090628"/>
                  <a:gd name="connsiteY40" fmla="*/ 500534 h 632985"/>
                  <a:gd name="connsiteX41" fmla="*/ 1860766 w 2090628"/>
                  <a:gd name="connsiteY41" fmla="*/ 506655 h 632985"/>
                  <a:gd name="connsiteX42" fmla="*/ 1835869 w 2090628"/>
                  <a:gd name="connsiteY42" fmla="*/ 548246 h 632985"/>
                  <a:gd name="connsiteX43" fmla="*/ 1793300 w 2090628"/>
                  <a:gd name="connsiteY43" fmla="*/ 553235 h 632985"/>
                  <a:gd name="connsiteX44" fmla="*/ 1818197 w 2090628"/>
                  <a:gd name="connsiteY44" fmla="*/ 511643 h 632985"/>
                  <a:gd name="connsiteX45" fmla="*/ 1844638 w 2090628"/>
                  <a:gd name="connsiteY45" fmla="*/ 500534 h 632985"/>
                  <a:gd name="connsiteX46" fmla="*/ 1072650 w 2090628"/>
                  <a:gd name="connsiteY46" fmla="*/ 252251 h 632985"/>
                  <a:gd name="connsiteX47" fmla="*/ 1087099 w 2090628"/>
                  <a:gd name="connsiteY47" fmla="*/ 262785 h 632985"/>
                  <a:gd name="connsiteX48" fmla="*/ 1054641 w 2090628"/>
                  <a:gd name="connsiteY48" fmla="*/ 296099 h 632985"/>
                  <a:gd name="connsiteX49" fmla="*/ 1012301 w 2090628"/>
                  <a:gd name="connsiteY49" fmla="*/ 288831 h 632985"/>
                  <a:gd name="connsiteX50" fmla="*/ 1044759 w 2090628"/>
                  <a:gd name="connsiteY50" fmla="*/ 255517 h 632985"/>
                  <a:gd name="connsiteX51" fmla="*/ 1072650 w 2090628"/>
                  <a:gd name="connsiteY51" fmla="*/ 252251 h 632985"/>
                  <a:gd name="connsiteX52" fmla="*/ 801282 w 2090628"/>
                  <a:gd name="connsiteY52" fmla="*/ 152453 h 632985"/>
                  <a:gd name="connsiteX53" fmla="*/ 815729 w 2090628"/>
                  <a:gd name="connsiteY53" fmla="*/ 162987 h 632985"/>
                  <a:gd name="connsiteX54" fmla="*/ 783272 w 2090628"/>
                  <a:gd name="connsiteY54" fmla="*/ 196300 h 632985"/>
                  <a:gd name="connsiteX55" fmla="*/ 740933 w 2090628"/>
                  <a:gd name="connsiteY55" fmla="*/ 189033 h 632985"/>
                  <a:gd name="connsiteX56" fmla="*/ 773390 w 2090628"/>
                  <a:gd name="connsiteY56" fmla="*/ 155719 h 632985"/>
                  <a:gd name="connsiteX57" fmla="*/ 801282 w 2090628"/>
                  <a:gd name="connsiteY57" fmla="*/ 152453 h 632985"/>
                  <a:gd name="connsiteX58" fmla="*/ 342840 w 2090628"/>
                  <a:gd name="connsiteY58" fmla="*/ 26715 h 632985"/>
                  <a:gd name="connsiteX59" fmla="*/ 378604 w 2090628"/>
                  <a:gd name="connsiteY59" fmla="*/ 54771 h 632985"/>
                  <a:gd name="connsiteX60" fmla="*/ 337394 w 2090628"/>
                  <a:gd name="connsiteY60" fmla="*/ 68475 h 632985"/>
                  <a:gd name="connsiteX61" fmla="*/ 301630 w 2090628"/>
                  <a:gd name="connsiteY61" fmla="*/ 40418 h 632985"/>
                  <a:gd name="connsiteX62" fmla="*/ 342840 w 2090628"/>
                  <a:gd name="connsiteY62" fmla="*/ 26715 h 632985"/>
                  <a:gd name="connsiteX63" fmla="*/ 2057296 w 2090628"/>
                  <a:gd name="connsiteY63" fmla="*/ 391882 h 632985"/>
                  <a:gd name="connsiteX64" fmla="*/ 2090348 w 2090628"/>
                  <a:gd name="connsiteY64" fmla="*/ 424350 h 632985"/>
                  <a:gd name="connsiteX65" fmla="*/ 2048148 w 2090628"/>
                  <a:gd name="connsiteY65" fmla="*/ 432706 h 632985"/>
                  <a:gd name="connsiteX66" fmla="*/ 2015097 w 2090628"/>
                  <a:gd name="connsiteY66" fmla="*/ 400237 h 632985"/>
                  <a:gd name="connsiteX67" fmla="*/ 2029352 w 2090628"/>
                  <a:gd name="connsiteY67" fmla="*/ 389336 h 632985"/>
                  <a:gd name="connsiteX68" fmla="*/ 2057296 w 2090628"/>
                  <a:gd name="connsiteY68" fmla="*/ 391882 h 632985"/>
                  <a:gd name="connsiteX69" fmla="*/ 1554210 w 2090628"/>
                  <a:gd name="connsiteY69" fmla="*/ 246397 h 632985"/>
                  <a:gd name="connsiteX70" fmla="*/ 1570338 w 2090628"/>
                  <a:gd name="connsiteY70" fmla="*/ 252518 h 632985"/>
                  <a:gd name="connsiteX71" fmla="*/ 1545440 w 2090628"/>
                  <a:gd name="connsiteY71" fmla="*/ 294109 h 632985"/>
                  <a:gd name="connsiteX72" fmla="*/ 1502871 w 2090628"/>
                  <a:gd name="connsiteY72" fmla="*/ 299098 h 632985"/>
                  <a:gd name="connsiteX73" fmla="*/ 1527769 w 2090628"/>
                  <a:gd name="connsiteY73" fmla="*/ 257507 h 632985"/>
                  <a:gd name="connsiteX74" fmla="*/ 1554210 w 2090628"/>
                  <a:gd name="connsiteY74" fmla="*/ 246397 h 632985"/>
                  <a:gd name="connsiteX75" fmla="*/ 608288 w 2090628"/>
                  <a:gd name="connsiteY75" fmla="*/ 27154 h 632985"/>
                  <a:gd name="connsiteX76" fmla="*/ 634922 w 2090628"/>
                  <a:gd name="connsiteY76" fmla="*/ 37577 h 632985"/>
                  <a:gd name="connsiteX77" fmla="*/ 660566 w 2090628"/>
                  <a:gd name="connsiteY77" fmla="*/ 78517 h 632985"/>
                  <a:gd name="connsiteX78" fmla="*/ 617916 w 2090628"/>
                  <a:gd name="connsiteY78" fmla="*/ 74628 h 632985"/>
                  <a:gd name="connsiteX79" fmla="*/ 592274 w 2090628"/>
                  <a:gd name="connsiteY79" fmla="*/ 33687 h 632985"/>
                  <a:gd name="connsiteX80" fmla="*/ 608288 w 2090628"/>
                  <a:gd name="connsiteY80" fmla="*/ 27154 h 632985"/>
                  <a:gd name="connsiteX81" fmla="*/ 1319998 w 2090628"/>
                  <a:gd name="connsiteY81" fmla="*/ 100354 h 632985"/>
                  <a:gd name="connsiteX82" fmla="*/ 1334444 w 2090628"/>
                  <a:gd name="connsiteY82" fmla="*/ 110888 h 632985"/>
                  <a:gd name="connsiteX83" fmla="*/ 1301988 w 2090628"/>
                  <a:gd name="connsiteY83" fmla="*/ 144202 h 632985"/>
                  <a:gd name="connsiteX84" fmla="*/ 1259648 w 2090628"/>
                  <a:gd name="connsiteY84" fmla="*/ 136934 h 632985"/>
                  <a:gd name="connsiteX85" fmla="*/ 1292106 w 2090628"/>
                  <a:gd name="connsiteY85" fmla="*/ 103621 h 632985"/>
                  <a:gd name="connsiteX86" fmla="*/ 1319998 w 2090628"/>
                  <a:gd name="connsiteY86" fmla="*/ 100354 h 632985"/>
                  <a:gd name="connsiteX87" fmla="*/ 1048630 w 2090628"/>
                  <a:gd name="connsiteY87" fmla="*/ 556 h 632985"/>
                  <a:gd name="connsiteX88" fmla="*/ 1063077 w 2090628"/>
                  <a:gd name="connsiteY88" fmla="*/ 11090 h 632985"/>
                  <a:gd name="connsiteX89" fmla="*/ 1030619 w 2090628"/>
                  <a:gd name="connsiteY89" fmla="*/ 44404 h 632985"/>
                  <a:gd name="connsiteX90" fmla="*/ 988279 w 2090628"/>
                  <a:gd name="connsiteY90" fmla="*/ 37136 h 632985"/>
                  <a:gd name="connsiteX91" fmla="*/ 1020737 w 2090628"/>
                  <a:gd name="connsiteY91" fmla="*/ 3824 h 632985"/>
                  <a:gd name="connsiteX92" fmla="*/ 1048630 w 2090628"/>
                  <a:gd name="connsiteY92" fmla="*/ 556 h 632985"/>
                  <a:gd name="connsiteX93" fmla="*/ 1750741 w 2090628"/>
                  <a:gd name="connsiteY93" fmla="*/ 144359 h 632985"/>
                  <a:gd name="connsiteX94" fmla="*/ 1771409 w 2090628"/>
                  <a:gd name="connsiteY94" fmla="*/ 151194 h 632985"/>
                  <a:gd name="connsiteX95" fmla="*/ 1766346 w 2090628"/>
                  <a:gd name="connsiteY95" fmla="*/ 153321 h 632985"/>
                  <a:gd name="connsiteX96" fmla="*/ 1750218 w 2090628"/>
                  <a:gd name="connsiteY96" fmla="*/ 147201 h 632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2090628" h="632985">
                    <a:moveTo>
                      <a:pt x="40685" y="514049"/>
                    </a:moveTo>
                    <a:cubicBezTo>
                      <a:pt x="62070" y="516836"/>
                      <a:pt x="78551" y="528501"/>
                      <a:pt x="77494" y="540106"/>
                    </a:cubicBezTo>
                    <a:cubicBezTo>
                      <a:pt x="76437" y="551707"/>
                      <a:pt x="58242" y="558854"/>
                      <a:pt x="36857" y="556068"/>
                    </a:cubicBezTo>
                    <a:cubicBezTo>
                      <a:pt x="15471" y="553279"/>
                      <a:pt x="-1008" y="541613"/>
                      <a:pt x="49" y="530011"/>
                    </a:cubicBezTo>
                    <a:cubicBezTo>
                      <a:pt x="1106" y="518410"/>
                      <a:pt x="19299" y="511263"/>
                      <a:pt x="40685" y="514049"/>
                    </a:cubicBezTo>
                    <a:close/>
                    <a:moveTo>
                      <a:pt x="1069712" y="578218"/>
                    </a:moveTo>
                    <a:cubicBezTo>
                      <a:pt x="1090538" y="584667"/>
                      <a:pt x="1105437" y="599053"/>
                      <a:pt x="1102991" y="610352"/>
                    </a:cubicBezTo>
                    <a:cubicBezTo>
                      <a:pt x="1100546" y="621650"/>
                      <a:pt x="1081681" y="625583"/>
                      <a:pt x="1060854" y="619136"/>
                    </a:cubicBezTo>
                    <a:cubicBezTo>
                      <a:pt x="1040026" y="612689"/>
                      <a:pt x="1025127" y="598303"/>
                      <a:pt x="1027573" y="587003"/>
                    </a:cubicBezTo>
                    <a:cubicBezTo>
                      <a:pt x="1028798" y="581354"/>
                      <a:pt x="1034126" y="577546"/>
                      <a:pt x="1041750" y="575957"/>
                    </a:cubicBezTo>
                    <a:cubicBezTo>
                      <a:pt x="1049374" y="574367"/>
                      <a:pt x="1059298" y="574995"/>
                      <a:pt x="1069712" y="578218"/>
                    </a:cubicBezTo>
                    <a:close/>
                    <a:moveTo>
                      <a:pt x="400804" y="424218"/>
                    </a:moveTo>
                    <a:cubicBezTo>
                      <a:pt x="408506" y="423316"/>
                      <a:pt x="414492" y="425285"/>
                      <a:pt x="416931" y="430339"/>
                    </a:cubicBezTo>
                    <a:cubicBezTo>
                      <a:pt x="421811" y="440446"/>
                      <a:pt x="410666" y="459068"/>
                      <a:pt x="392034" y="471931"/>
                    </a:cubicBezTo>
                    <a:cubicBezTo>
                      <a:pt x="373404" y="484795"/>
                      <a:pt x="354345" y="487027"/>
                      <a:pt x="349465" y="476919"/>
                    </a:cubicBezTo>
                    <a:cubicBezTo>
                      <a:pt x="344585" y="466812"/>
                      <a:pt x="355732" y="448191"/>
                      <a:pt x="374362" y="435328"/>
                    </a:cubicBezTo>
                    <a:cubicBezTo>
                      <a:pt x="383677" y="428896"/>
                      <a:pt x="393101" y="425123"/>
                      <a:pt x="400804" y="424218"/>
                    </a:cubicBezTo>
                    <a:close/>
                    <a:moveTo>
                      <a:pt x="856313" y="458464"/>
                    </a:moveTo>
                    <a:cubicBezTo>
                      <a:pt x="864015" y="457562"/>
                      <a:pt x="870000" y="459531"/>
                      <a:pt x="872440" y="464585"/>
                    </a:cubicBezTo>
                    <a:cubicBezTo>
                      <a:pt x="877320" y="474691"/>
                      <a:pt x="866174" y="493314"/>
                      <a:pt x="847542" y="506176"/>
                    </a:cubicBezTo>
                    <a:cubicBezTo>
                      <a:pt x="828911" y="519039"/>
                      <a:pt x="809853" y="521272"/>
                      <a:pt x="804973" y="511165"/>
                    </a:cubicBezTo>
                    <a:cubicBezTo>
                      <a:pt x="800093" y="501058"/>
                      <a:pt x="811240" y="482435"/>
                      <a:pt x="829869" y="469572"/>
                    </a:cubicBezTo>
                    <a:cubicBezTo>
                      <a:pt x="839187" y="463142"/>
                      <a:pt x="848608" y="459367"/>
                      <a:pt x="856313" y="458464"/>
                    </a:cubicBezTo>
                    <a:close/>
                    <a:moveTo>
                      <a:pt x="1484518" y="590364"/>
                    </a:moveTo>
                    <a:cubicBezTo>
                      <a:pt x="1505903" y="593153"/>
                      <a:pt x="1522384" y="604818"/>
                      <a:pt x="1521327" y="616420"/>
                    </a:cubicBezTo>
                    <a:cubicBezTo>
                      <a:pt x="1520270" y="628023"/>
                      <a:pt x="1502075" y="635170"/>
                      <a:pt x="1480690" y="632383"/>
                    </a:cubicBezTo>
                    <a:cubicBezTo>
                      <a:pt x="1459304" y="629596"/>
                      <a:pt x="1442825" y="617930"/>
                      <a:pt x="1443881" y="606327"/>
                    </a:cubicBezTo>
                    <a:cubicBezTo>
                      <a:pt x="1444939" y="594725"/>
                      <a:pt x="1463132" y="587579"/>
                      <a:pt x="1484518" y="590364"/>
                    </a:cubicBezTo>
                    <a:close/>
                    <a:moveTo>
                      <a:pt x="1272461" y="458425"/>
                    </a:moveTo>
                    <a:cubicBezTo>
                      <a:pt x="1280201" y="458326"/>
                      <a:pt x="1286020" y="460908"/>
                      <a:pt x="1288083" y="466196"/>
                    </a:cubicBezTo>
                    <a:cubicBezTo>
                      <a:pt x="1292211" y="476773"/>
                      <a:pt x="1279755" y="494167"/>
                      <a:pt x="1260260" y="505044"/>
                    </a:cubicBezTo>
                    <a:cubicBezTo>
                      <a:pt x="1240764" y="515924"/>
                      <a:pt x="1221615" y="516168"/>
                      <a:pt x="1217489" y="505591"/>
                    </a:cubicBezTo>
                    <a:cubicBezTo>
                      <a:pt x="1213360" y="495016"/>
                      <a:pt x="1225818" y="477623"/>
                      <a:pt x="1245313" y="466745"/>
                    </a:cubicBezTo>
                    <a:cubicBezTo>
                      <a:pt x="1255060" y="461304"/>
                      <a:pt x="1264722" y="458524"/>
                      <a:pt x="1272461" y="458425"/>
                    </a:cubicBezTo>
                    <a:close/>
                    <a:moveTo>
                      <a:pt x="590757" y="307029"/>
                    </a:moveTo>
                    <a:cubicBezTo>
                      <a:pt x="598476" y="307732"/>
                      <a:pt x="607963" y="311263"/>
                      <a:pt x="617392" y="317453"/>
                    </a:cubicBezTo>
                    <a:cubicBezTo>
                      <a:pt x="636250" y="329833"/>
                      <a:pt x="647730" y="348162"/>
                      <a:pt x="643035" y="358392"/>
                    </a:cubicBezTo>
                    <a:cubicBezTo>
                      <a:pt x="638337" y="368623"/>
                      <a:pt x="619243" y="366883"/>
                      <a:pt x="600384" y="354504"/>
                    </a:cubicBezTo>
                    <a:cubicBezTo>
                      <a:pt x="581527" y="342124"/>
                      <a:pt x="570047" y="323792"/>
                      <a:pt x="574743" y="313563"/>
                    </a:cubicBezTo>
                    <a:cubicBezTo>
                      <a:pt x="577091" y="308449"/>
                      <a:pt x="583039" y="306325"/>
                      <a:pt x="590757" y="307029"/>
                    </a:cubicBezTo>
                    <a:close/>
                    <a:moveTo>
                      <a:pt x="1844638" y="500534"/>
                    </a:moveTo>
                    <a:cubicBezTo>
                      <a:pt x="1852342" y="499632"/>
                      <a:pt x="1858328" y="501601"/>
                      <a:pt x="1860766" y="506655"/>
                    </a:cubicBezTo>
                    <a:cubicBezTo>
                      <a:pt x="1865646" y="516761"/>
                      <a:pt x="1854500" y="535383"/>
                      <a:pt x="1835869" y="548246"/>
                    </a:cubicBezTo>
                    <a:cubicBezTo>
                      <a:pt x="1817238" y="561109"/>
                      <a:pt x="1798180" y="563342"/>
                      <a:pt x="1793300" y="553235"/>
                    </a:cubicBezTo>
                    <a:cubicBezTo>
                      <a:pt x="1788420" y="543127"/>
                      <a:pt x="1799567" y="524505"/>
                      <a:pt x="1818197" y="511643"/>
                    </a:cubicBezTo>
                    <a:cubicBezTo>
                      <a:pt x="1827513" y="505212"/>
                      <a:pt x="1836935" y="501437"/>
                      <a:pt x="1844638" y="500534"/>
                    </a:cubicBezTo>
                    <a:close/>
                    <a:moveTo>
                      <a:pt x="1072650" y="252251"/>
                    </a:moveTo>
                    <a:cubicBezTo>
                      <a:pt x="1080314" y="253567"/>
                      <a:pt x="1085734" y="257183"/>
                      <a:pt x="1087099" y="262785"/>
                    </a:cubicBezTo>
                    <a:cubicBezTo>
                      <a:pt x="1089827" y="273990"/>
                      <a:pt x="1075296" y="288906"/>
                      <a:pt x="1054641" y="296099"/>
                    </a:cubicBezTo>
                    <a:cubicBezTo>
                      <a:pt x="1033986" y="303291"/>
                      <a:pt x="1015029" y="300037"/>
                      <a:pt x="1012301" y="288831"/>
                    </a:cubicBezTo>
                    <a:cubicBezTo>
                      <a:pt x="1009573" y="277626"/>
                      <a:pt x="1024106" y="262710"/>
                      <a:pt x="1044759" y="255517"/>
                    </a:cubicBezTo>
                    <a:cubicBezTo>
                      <a:pt x="1055086" y="251921"/>
                      <a:pt x="1064991" y="250937"/>
                      <a:pt x="1072650" y="252251"/>
                    </a:cubicBezTo>
                    <a:close/>
                    <a:moveTo>
                      <a:pt x="801282" y="152453"/>
                    </a:moveTo>
                    <a:cubicBezTo>
                      <a:pt x="808944" y="153768"/>
                      <a:pt x="814365" y="157385"/>
                      <a:pt x="815729" y="162987"/>
                    </a:cubicBezTo>
                    <a:cubicBezTo>
                      <a:pt x="818458" y="174191"/>
                      <a:pt x="803927" y="189108"/>
                      <a:pt x="783272" y="196300"/>
                    </a:cubicBezTo>
                    <a:cubicBezTo>
                      <a:pt x="762617" y="203491"/>
                      <a:pt x="743661" y="200238"/>
                      <a:pt x="740933" y="189033"/>
                    </a:cubicBezTo>
                    <a:cubicBezTo>
                      <a:pt x="738204" y="177828"/>
                      <a:pt x="752735" y="162912"/>
                      <a:pt x="773390" y="155719"/>
                    </a:cubicBezTo>
                    <a:cubicBezTo>
                      <a:pt x="783717" y="152123"/>
                      <a:pt x="793619" y="151140"/>
                      <a:pt x="801282" y="152453"/>
                    </a:cubicBezTo>
                    <a:close/>
                    <a:moveTo>
                      <a:pt x="342840" y="26715"/>
                    </a:moveTo>
                    <a:cubicBezTo>
                      <a:pt x="364095" y="30677"/>
                      <a:pt x="380106" y="43240"/>
                      <a:pt x="378604" y="54771"/>
                    </a:cubicBezTo>
                    <a:cubicBezTo>
                      <a:pt x="377100" y="66302"/>
                      <a:pt x="358649" y="72440"/>
                      <a:pt x="337394" y="68475"/>
                    </a:cubicBezTo>
                    <a:cubicBezTo>
                      <a:pt x="316138" y="64511"/>
                      <a:pt x="300126" y="51950"/>
                      <a:pt x="301630" y="40418"/>
                    </a:cubicBezTo>
                    <a:cubicBezTo>
                      <a:pt x="303133" y="28886"/>
                      <a:pt x="321584" y="22749"/>
                      <a:pt x="342840" y="26715"/>
                    </a:cubicBezTo>
                    <a:close/>
                    <a:moveTo>
                      <a:pt x="2057296" y="391882"/>
                    </a:moveTo>
                    <a:cubicBezTo>
                      <a:pt x="2078074" y="398538"/>
                      <a:pt x="2092872" y="413075"/>
                      <a:pt x="2090348" y="424350"/>
                    </a:cubicBezTo>
                    <a:cubicBezTo>
                      <a:pt x="2087819" y="435623"/>
                      <a:pt x="2068929" y="439364"/>
                      <a:pt x="2048148" y="432706"/>
                    </a:cubicBezTo>
                    <a:cubicBezTo>
                      <a:pt x="2027368" y="426047"/>
                      <a:pt x="2012571" y="411511"/>
                      <a:pt x="2015097" y="400237"/>
                    </a:cubicBezTo>
                    <a:cubicBezTo>
                      <a:pt x="2016359" y="394601"/>
                      <a:pt x="2021714" y="390847"/>
                      <a:pt x="2029352" y="389336"/>
                    </a:cubicBezTo>
                    <a:cubicBezTo>
                      <a:pt x="2036987" y="387821"/>
                      <a:pt x="2046906" y="388551"/>
                      <a:pt x="2057296" y="391882"/>
                    </a:cubicBezTo>
                    <a:close/>
                    <a:moveTo>
                      <a:pt x="1554210" y="246397"/>
                    </a:moveTo>
                    <a:cubicBezTo>
                      <a:pt x="1561914" y="245496"/>
                      <a:pt x="1567898" y="247464"/>
                      <a:pt x="1570338" y="252518"/>
                    </a:cubicBezTo>
                    <a:cubicBezTo>
                      <a:pt x="1575218" y="262625"/>
                      <a:pt x="1564071" y="281246"/>
                      <a:pt x="1545440" y="294109"/>
                    </a:cubicBezTo>
                    <a:cubicBezTo>
                      <a:pt x="1526811" y="306973"/>
                      <a:pt x="1507752" y="309205"/>
                      <a:pt x="1502871" y="299098"/>
                    </a:cubicBezTo>
                    <a:cubicBezTo>
                      <a:pt x="1497992" y="288990"/>
                      <a:pt x="1509137" y="270369"/>
                      <a:pt x="1527769" y="257507"/>
                    </a:cubicBezTo>
                    <a:cubicBezTo>
                      <a:pt x="1537084" y="251075"/>
                      <a:pt x="1546506" y="247301"/>
                      <a:pt x="1554210" y="246397"/>
                    </a:cubicBezTo>
                    <a:close/>
                    <a:moveTo>
                      <a:pt x="608288" y="27154"/>
                    </a:moveTo>
                    <a:cubicBezTo>
                      <a:pt x="616006" y="27856"/>
                      <a:pt x="625495" y="31388"/>
                      <a:pt x="634922" y="37577"/>
                    </a:cubicBezTo>
                    <a:cubicBezTo>
                      <a:pt x="653782" y="49956"/>
                      <a:pt x="665262" y="68286"/>
                      <a:pt x="660566" y="78517"/>
                    </a:cubicBezTo>
                    <a:cubicBezTo>
                      <a:pt x="655869" y="88747"/>
                      <a:pt x="636775" y="87008"/>
                      <a:pt x="617916" y="74628"/>
                    </a:cubicBezTo>
                    <a:cubicBezTo>
                      <a:pt x="599058" y="62248"/>
                      <a:pt x="587578" y="43918"/>
                      <a:pt x="592274" y="33687"/>
                    </a:cubicBezTo>
                    <a:cubicBezTo>
                      <a:pt x="594622" y="28572"/>
                      <a:pt x="600569" y="26449"/>
                      <a:pt x="608288" y="27154"/>
                    </a:cubicBezTo>
                    <a:close/>
                    <a:moveTo>
                      <a:pt x="1319998" y="100354"/>
                    </a:moveTo>
                    <a:cubicBezTo>
                      <a:pt x="1327660" y="101670"/>
                      <a:pt x="1333082" y="105287"/>
                      <a:pt x="1334444" y="110888"/>
                    </a:cubicBezTo>
                    <a:cubicBezTo>
                      <a:pt x="1337174" y="122093"/>
                      <a:pt x="1322643" y="137011"/>
                      <a:pt x="1301988" y="144202"/>
                    </a:cubicBezTo>
                    <a:cubicBezTo>
                      <a:pt x="1281333" y="151393"/>
                      <a:pt x="1262377" y="148140"/>
                      <a:pt x="1259648" y="136934"/>
                    </a:cubicBezTo>
                    <a:cubicBezTo>
                      <a:pt x="1256920" y="125730"/>
                      <a:pt x="1271451" y="110813"/>
                      <a:pt x="1292106" y="103621"/>
                    </a:cubicBezTo>
                    <a:cubicBezTo>
                      <a:pt x="1302433" y="100024"/>
                      <a:pt x="1312336" y="99041"/>
                      <a:pt x="1319998" y="100354"/>
                    </a:cubicBezTo>
                    <a:close/>
                    <a:moveTo>
                      <a:pt x="1048630" y="556"/>
                    </a:moveTo>
                    <a:cubicBezTo>
                      <a:pt x="1056292" y="1872"/>
                      <a:pt x="1061714" y="5488"/>
                      <a:pt x="1063077" y="11090"/>
                    </a:cubicBezTo>
                    <a:cubicBezTo>
                      <a:pt x="1065807" y="22295"/>
                      <a:pt x="1051276" y="37212"/>
                      <a:pt x="1030619" y="44404"/>
                    </a:cubicBezTo>
                    <a:cubicBezTo>
                      <a:pt x="1009966" y="51595"/>
                      <a:pt x="991008" y="48344"/>
                      <a:pt x="988279" y="37136"/>
                    </a:cubicBezTo>
                    <a:cubicBezTo>
                      <a:pt x="985551" y="25931"/>
                      <a:pt x="1000083" y="11015"/>
                      <a:pt x="1020737" y="3824"/>
                    </a:cubicBezTo>
                    <a:cubicBezTo>
                      <a:pt x="1031066" y="226"/>
                      <a:pt x="1040967" y="-757"/>
                      <a:pt x="1048630" y="556"/>
                    </a:cubicBezTo>
                    <a:close/>
                    <a:moveTo>
                      <a:pt x="1750741" y="144359"/>
                    </a:moveTo>
                    <a:lnTo>
                      <a:pt x="1771409" y="151194"/>
                    </a:lnTo>
                    <a:lnTo>
                      <a:pt x="1766346" y="153321"/>
                    </a:lnTo>
                    <a:cubicBezTo>
                      <a:pt x="1758642" y="154223"/>
                      <a:pt x="1752658" y="152255"/>
                      <a:pt x="1750218" y="14720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AD0A0B23-5E77-40EA-B548-62781CC1444A}"/>
                  </a:ext>
                </a:extLst>
              </p:cNvPr>
              <p:cNvSpPr/>
              <p:nvPr/>
            </p:nvSpPr>
            <p:spPr>
              <a:xfrm rot="20863462">
                <a:off x="1419844" y="4516860"/>
                <a:ext cx="1940895" cy="420582"/>
              </a:xfrm>
              <a:custGeom>
                <a:avLst/>
                <a:gdLst>
                  <a:gd name="connsiteX0" fmla="*/ 1243504 w 1940895"/>
                  <a:gd name="connsiteY0" fmla="*/ 162463 h 420582"/>
                  <a:gd name="connsiteX1" fmla="*/ 1914296 w 1940895"/>
                  <a:gd name="connsiteY1" fmla="*/ 397163 h 420582"/>
                  <a:gd name="connsiteX2" fmla="*/ 1940895 w 1940895"/>
                  <a:gd name="connsiteY2" fmla="*/ 420582 h 420582"/>
                  <a:gd name="connsiteX3" fmla="*/ 1898963 w 1940895"/>
                  <a:gd name="connsiteY3" fmla="*/ 401595 h 420582"/>
                  <a:gd name="connsiteX4" fmla="*/ 393308 w 1940895"/>
                  <a:gd name="connsiteY4" fmla="*/ 141723 h 420582"/>
                  <a:gd name="connsiteX5" fmla="*/ 78107 w 1940895"/>
                  <a:gd name="connsiteY5" fmla="*/ 120712 h 420582"/>
                  <a:gd name="connsiteX6" fmla="*/ 77691 w 1940895"/>
                  <a:gd name="connsiteY6" fmla="*/ 102114 h 420582"/>
                  <a:gd name="connsiteX7" fmla="*/ 56903 w 1940895"/>
                  <a:gd name="connsiteY7" fmla="*/ 49326 h 420582"/>
                  <a:gd name="connsiteX8" fmla="*/ 17524 w 1940895"/>
                  <a:gd name="connsiteY8" fmla="*/ 8484 h 420582"/>
                  <a:gd name="connsiteX9" fmla="*/ 0 w 1940895"/>
                  <a:gd name="connsiteY9" fmla="*/ 0 h 420582"/>
                  <a:gd name="connsiteX10" fmla="*/ 68452 w 1940895"/>
                  <a:gd name="connsiteY10" fmla="*/ 4297 h 420582"/>
                  <a:gd name="connsiteX11" fmla="*/ 1243504 w 1940895"/>
                  <a:gd name="connsiteY11" fmla="*/ 162463 h 420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40895" h="420582">
                    <a:moveTo>
                      <a:pt x="1243504" y="162463"/>
                    </a:moveTo>
                    <a:cubicBezTo>
                      <a:pt x="1547712" y="227051"/>
                      <a:pt x="1796044" y="306660"/>
                      <a:pt x="1914296" y="397163"/>
                    </a:cubicBezTo>
                    <a:lnTo>
                      <a:pt x="1940895" y="420582"/>
                    </a:lnTo>
                    <a:lnTo>
                      <a:pt x="1898963" y="401595"/>
                    </a:lnTo>
                    <a:cubicBezTo>
                      <a:pt x="1609029" y="281871"/>
                      <a:pt x="987799" y="189724"/>
                      <a:pt x="393308" y="141723"/>
                    </a:cubicBezTo>
                    <a:lnTo>
                      <a:pt x="78107" y="120712"/>
                    </a:lnTo>
                    <a:lnTo>
                      <a:pt x="77691" y="102114"/>
                    </a:lnTo>
                    <a:cubicBezTo>
                      <a:pt x="74068" y="83077"/>
                      <a:pt x="67208" y="65363"/>
                      <a:pt x="56903" y="49326"/>
                    </a:cubicBezTo>
                    <a:cubicBezTo>
                      <a:pt x="46598" y="33290"/>
                      <a:pt x="33337" y="19690"/>
                      <a:pt x="17524" y="8484"/>
                    </a:cubicBezTo>
                    <a:lnTo>
                      <a:pt x="0" y="0"/>
                    </a:lnTo>
                    <a:lnTo>
                      <a:pt x="68452" y="4297"/>
                    </a:lnTo>
                    <a:cubicBezTo>
                      <a:pt x="457633" y="32204"/>
                      <a:pt x="888595" y="87111"/>
                      <a:pt x="1243504" y="162463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D053AE6F-3A83-48D0-8F5E-63413B5B3037}"/>
                  </a:ext>
                </a:extLst>
              </p:cNvPr>
              <p:cNvSpPr/>
              <p:nvPr/>
            </p:nvSpPr>
            <p:spPr>
              <a:xfrm rot="20863462">
                <a:off x="932113" y="5205714"/>
                <a:ext cx="2335352" cy="137878"/>
              </a:xfrm>
              <a:custGeom>
                <a:avLst/>
                <a:gdLst>
                  <a:gd name="connsiteX0" fmla="*/ 2335352 w 2335352"/>
                  <a:gd name="connsiteY0" fmla="*/ 82811 h 137878"/>
                  <a:gd name="connsiteX1" fmla="*/ 2238726 w 2335352"/>
                  <a:gd name="connsiteY1" fmla="*/ 103423 h 137878"/>
                  <a:gd name="connsiteX2" fmla="*/ 11903 w 2335352"/>
                  <a:gd name="connsiteY2" fmla="*/ 96712 h 137878"/>
                  <a:gd name="connsiteX3" fmla="*/ 0 w 2335352"/>
                  <a:gd name="connsiteY3" fmla="*/ 97193 h 137878"/>
                  <a:gd name="connsiteX4" fmla="*/ 64819 w 2335352"/>
                  <a:gd name="connsiteY4" fmla="*/ 85768 h 137878"/>
                  <a:gd name="connsiteX5" fmla="*/ 250884 w 2335352"/>
                  <a:gd name="connsiteY5" fmla="*/ 15591 h 137878"/>
                  <a:gd name="connsiteX6" fmla="*/ 278113 w 2335352"/>
                  <a:gd name="connsiteY6" fmla="*/ 0 h 137878"/>
                  <a:gd name="connsiteX7" fmla="*/ 447420 w 2335352"/>
                  <a:gd name="connsiteY7" fmla="*/ 5099 h 137878"/>
                  <a:gd name="connsiteX8" fmla="*/ 2298444 w 2335352"/>
                  <a:gd name="connsiteY8" fmla="*/ 87302 h 137878"/>
                  <a:gd name="connsiteX9" fmla="*/ 2335352 w 2335352"/>
                  <a:gd name="connsiteY9" fmla="*/ 82811 h 137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35352" h="137878">
                    <a:moveTo>
                      <a:pt x="2335352" y="82811"/>
                    </a:moveTo>
                    <a:lnTo>
                      <a:pt x="2238726" y="103423"/>
                    </a:lnTo>
                    <a:cubicBezTo>
                      <a:pt x="1698459" y="191876"/>
                      <a:pt x="657103" y="80123"/>
                      <a:pt x="11903" y="96712"/>
                    </a:cubicBezTo>
                    <a:lnTo>
                      <a:pt x="0" y="97193"/>
                    </a:lnTo>
                    <a:lnTo>
                      <a:pt x="64819" y="85768"/>
                    </a:lnTo>
                    <a:cubicBezTo>
                      <a:pt x="124231" y="71183"/>
                      <a:pt x="187337" y="47680"/>
                      <a:pt x="250884" y="15591"/>
                    </a:cubicBezTo>
                    <a:lnTo>
                      <a:pt x="278113" y="0"/>
                    </a:lnTo>
                    <a:lnTo>
                      <a:pt x="447420" y="5099"/>
                    </a:lnTo>
                    <a:cubicBezTo>
                      <a:pt x="1079100" y="33515"/>
                      <a:pt x="1851149" y="123606"/>
                      <a:pt x="2298444" y="87302"/>
                    </a:cubicBezTo>
                    <a:lnTo>
                      <a:pt x="2335352" y="82811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ACCB74B9-CB58-4EBA-9434-AF10F5D9DA86}"/>
                  </a:ext>
                </a:extLst>
              </p:cNvPr>
              <p:cNvGrpSpPr/>
              <p:nvPr/>
            </p:nvGrpSpPr>
            <p:grpSpPr>
              <a:xfrm>
                <a:off x="606424" y="4882376"/>
                <a:ext cx="1051969" cy="534084"/>
                <a:chOff x="4875912" y="3948076"/>
                <a:chExt cx="1087720" cy="552235"/>
              </a:xfrm>
            </p:grpSpPr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2698DE44-4487-4ED9-BCB5-C0EC5220F3CB}"/>
                    </a:ext>
                  </a:extLst>
                </p:cNvPr>
                <p:cNvSpPr/>
                <p:nvPr/>
              </p:nvSpPr>
              <p:spPr>
                <a:xfrm rot="2700000">
                  <a:off x="5143654" y="3680334"/>
                  <a:ext cx="552235" cy="1087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楕円 263">
                  <a:extLst>
                    <a:ext uri="{FF2B5EF4-FFF2-40B4-BE49-F238E27FC236}">
                      <a16:creationId xmlns:a16="http://schemas.microsoft.com/office/drawing/2014/main" id="{00FD2BF5-6318-4F35-896C-2978A754CEA3}"/>
                    </a:ext>
                  </a:extLst>
                </p:cNvPr>
                <p:cNvSpPr/>
                <p:nvPr/>
              </p:nvSpPr>
              <p:spPr>
                <a:xfrm rot="2700000">
                  <a:off x="5172458" y="3702916"/>
                  <a:ext cx="494629" cy="1037401"/>
                </a:xfrm>
                <a:prstGeom prst="ellipse">
                  <a:avLst/>
                </a:prstGeom>
                <a:solidFill>
                  <a:srgbClr val="CC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585C77DB-96CF-433B-B246-C08E645BC65A}"/>
                    </a:ext>
                  </a:extLst>
                </p:cNvPr>
                <p:cNvGrpSpPr/>
                <p:nvPr/>
              </p:nvGrpSpPr>
              <p:grpSpPr>
                <a:xfrm>
                  <a:off x="5259628" y="4080172"/>
                  <a:ext cx="276746" cy="254656"/>
                  <a:chOff x="4548461" y="4080172"/>
                  <a:chExt cx="276746" cy="254656"/>
                </a:xfrm>
              </p:grpSpPr>
              <p:sp>
                <p:nvSpPr>
                  <p:cNvPr id="266" name="楕円 265">
                    <a:extLst>
                      <a:ext uri="{FF2B5EF4-FFF2-40B4-BE49-F238E27FC236}">
                        <a16:creationId xmlns:a16="http://schemas.microsoft.com/office/drawing/2014/main" id="{BD9F8F2B-98EF-4C56-BB79-2EA90639636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33913" y="4105729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7" name="楕円 266">
                    <a:extLst>
                      <a:ext uri="{FF2B5EF4-FFF2-40B4-BE49-F238E27FC236}">
                        <a16:creationId xmlns:a16="http://schemas.microsoft.com/office/drawing/2014/main" id="{D3F0F2BD-B26B-4306-A8DC-4752EEE69EB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596700" y="4238345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8" name="楕円 267">
                    <a:extLst>
                      <a:ext uri="{FF2B5EF4-FFF2-40B4-BE49-F238E27FC236}">
                        <a16:creationId xmlns:a16="http://schemas.microsoft.com/office/drawing/2014/main" id="{8BE397C2-CCCD-473B-BA3E-D6C571F304C6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600155" y="4111252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9" name="楕円 268">
                    <a:extLst>
                      <a:ext uri="{FF2B5EF4-FFF2-40B4-BE49-F238E27FC236}">
                        <a16:creationId xmlns:a16="http://schemas.microsoft.com/office/drawing/2014/main" id="{7BFBCE21-F0A1-484F-A03A-D4266CE77B90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738825" y="4233023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0" name="楕円 269">
                    <a:extLst>
                      <a:ext uri="{FF2B5EF4-FFF2-40B4-BE49-F238E27FC236}">
                        <a16:creationId xmlns:a16="http://schemas.microsoft.com/office/drawing/2014/main" id="{A3857CBE-FE26-40DE-A5F5-B4BC4AB71201}"/>
                      </a:ext>
                    </a:extLst>
                  </p:cNvPr>
                  <p:cNvSpPr/>
                  <p:nvPr/>
                </p:nvSpPr>
                <p:spPr>
                  <a:xfrm>
                    <a:off x="4671385" y="4080172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1" name="楕円 270">
                    <a:extLst>
                      <a:ext uri="{FF2B5EF4-FFF2-40B4-BE49-F238E27FC236}">
                        <a16:creationId xmlns:a16="http://schemas.microsoft.com/office/drawing/2014/main" id="{E4063A4E-94B8-46B7-B983-BFED4448700F}"/>
                      </a:ext>
                    </a:extLst>
                  </p:cNvPr>
                  <p:cNvSpPr/>
                  <p:nvPr/>
                </p:nvSpPr>
                <p:spPr>
                  <a:xfrm rot="4923392">
                    <a:off x="4567312" y="4182618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2" name="楕円 271">
                    <a:extLst>
                      <a:ext uri="{FF2B5EF4-FFF2-40B4-BE49-F238E27FC236}">
                        <a16:creationId xmlns:a16="http://schemas.microsoft.com/office/drawing/2014/main" id="{E862C154-DE7A-4A71-BAED-C3F3359C0A6F}"/>
                      </a:ext>
                    </a:extLst>
                  </p:cNvPr>
                  <p:cNvSpPr/>
                  <p:nvPr/>
                </p:nvSpPr>
                <p:spPr>
                  <a:xfrm rot="5126729">
                    <a:off x="4767026" y="4174999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楕円 272">
                    <a:extLst>
                      <a:ext uri="{FF2B5EF4-FFF2-40B4-BE49-F238E27FC236}">
                        <a16:creationId xmlns:a16="http://schemas.microsoft.com/office/drawing/2014/main" id="{ECD93250-6B7B-4B7F-BD7C-3BDE5D5CBCF3}"/>
                      </a:ext>
                    </a:extLst>
                  </p:cNvPr>
                  <p:cNvSpPr/>
                  <p:nvPr/>
                </p:nvSpPr>
                <p:spPr>
                  <a:xfrm rot="10534570">
                    <a:off x="4666569" y="4262000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FEF98342-78B1-4DCB-9772-153EC72FA292}"/>
                </a:ext>
              </a:extLst>
            </p:cNvPr>
            <p:cNvGrpSpPr/>
            <p:nvPr/>
          </p:nvGrpSpPr>
          <p:grpSpPr>
            <a:xfrm rot="789257">
              <a:off x="4089774" y="4884429"/>
              <a:ext cx="782362" cy="623355"/>
              <a:chOff x="3657942" y="5051425"/>
              <a:chExt cx="1091858" cy="869950"/>
            </a:xfrm>
          </p:grpSpPr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27AC1DE5-0B51-4CAB-A9E2-B860CFD49359}"/>
                  </a:ext>
                </a:extLst>
              </p:cNvPr>
              <p:cNvSpPr/>
              <p:nvPr/>
            </p:nvSpPr>
            <p:spPr>
              <a:xfrm>
                <a:off x="3795023" y="5051425"/>
                <a:ext cx="954777" cy="869950"/>
              </a:xfrm>
              <a:custGeom>
                <a:avLst/>
                <a:gdLst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24201 w 989768"/>
                  <a:gd name="connsiteY16" fmla="*/ 20323 h 883920"/>
                  <a:gd name="connsiteX17" fmla="*/ 630889 w 989768"/>
                  <a:gd name="connsiteY17" fmla="*/ 13962 h 883920"/>
                  <a:gd name="connsiteX18" fmla="*/ 740595 w 989768"/>
                  <a:gd name="connsiteY18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30889 w 989768"/>
                  <a:gd name="connsiteY16" fmla="*/ 13962 h 883920"/>
                  <a:gd name="connsiteX17" fmla="*/ 740595 w 989768"/>
                  <a:gd name="connsiteY17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63513 w 989768"/>
                  <a:gd name="connsiteY10" fmla="*/ 875198 h 883920"/>
                  <a:gd name="connsiteX11" fmla="*/ 122166 w 989768"/>
                  <a:gd name="connsiteY11" fmla="*/ 869985 h 883920"/>
                  <a:gd name="connsiteX12" fmla="*/ 46817 w 989768"/>
                  <a:gd name="connsiteY12" fmla="*/ 829214 h 883920"/>
                  <a:gd name="connsiteX13" fmla="*/ 236139 w 989768"/>
                  <a:gd name="connsiteY13" fmla="*/ 249401 h 883920"/>
                  <a:gd name="connsiteX14" fmla="*/ 603941 w 989768"/>
                  <a:gd name="connsiteY14" fmla="*/ 23702 h 883920"/>
                  <a:gd name="connsiteX15" fmla="*/ 630889 w 989768"/>
                  <a:gd name="connsiteY15" fmla="*/ 13962 h 883920"/>
                  <a:gd name="connsiteX16" fmla="*/ 740595 w 989768"/>
                  <a:gd name="connsiteY16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22166 w 989768"/>
                  <a:gd name="connsiteY10" fmla="*/ 869985 h 883920"/>
                  <a:gd name="connsiteX11" fmla="*/ 46817 w 989768"/>
                  <a:gd name="connsiteY11" fmla="*/ 829214 h 883920"/>
                  <a:gd name="connsiteX12" fmla="*/ 236139 w 989768"/>
                  <a:gd name="connsiteY12" fmla="*/ 249401 h 883920"/>
                  <a:gd name="connsiteX13" fmla="*/ 603941 w 989768"/>
                  <a:gd name="connsiteY13" fmla="*/ 23702 h 883920"/>
                  <a:gd name="connsiteX14" fmla="*/ 630889 w 989768"/>
                  <a:gd name="connsiteY14" fmla="*/ 13962 h 883920"/>
                  <a:gd name="connsiteX15" fmla="*/ 740595 w 989768"/>
                  <a:gd name="connsiteY15" fmla="*/ 0 h 88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9768" h="883920">
                    <a:moveTo>
                      <a:pt x="740595" y="0"/>
                    </a:moveTo>
                    <a:cubicBezTo>
                      <a:pt x="789913" y="0"/>
                      <a:pt x="832227" y="5757"/>
                      <a:pt x="850302" y="13962"/>
                    </a:cubicBezTo>
                    <a:lnTo>
                      <a:pt x="867602" y="19310"/>
                    </a:lnTo>
                    <a:cubicBezTo>
                      <a:pt x="897180" y="26415"/>
                      <a:pt x="922733" y="39862"/>
                      <a:pt x="942951" y="60080"/>
                    </a:cubicBezTo>
                    <a:cubicBezTo>
                      <a:pt x="1050782" y="167911"/>
                      <a:pt x="966020" y="427502"/>
                      <a:pt x="753629" y="639893"/>
                    </a:cubicBezTo>
                    <a:cubicBezTo>
                      <a:pt x="634160" y="759363"/>
                      <a:pt x="499755" y="838450"/>
                      <a:pt x="385827" y="865593"/>
                    </a:cubicBezTo>
                    <a:lnTo>
                      <a:pt x="365563" y="868973"/>
                    </a:lnTo>
                    <a:lnTo>
                      <a:pt x="364527" y="869958"/>
                    </a:lnTo>
                    <a:cubicBezTo>
                      <a:pt x="346452" y="878163"/>
                      <a:pt x="304138" y="883920"/>
                      <a:pt x="254820" y="883920"/>
                    </a:cubicBezTo>
                    <a:cubicBezTo>
                      <a:pt x="221942" y="883920"/>
                      <a:pt x="192176" y="881362"/>
                      <a:pt x="170630" y="877225"/>
                    </a:cubicBezTo>
                    <a:lnTo>
                      <a:pt x="122166" y="869985"/>
                    </a:lnTo>
                    <a:cubicBezTo>
                      <a:pt x="92589" y="862880"/>
                      <a:pt x="67035" y="849432"/>
                      <a:pt x="46817" y="829214"/>
                    </a:cubicBezTo>
                    <a:cubicBezTo>
                      <a:pt x="-61014" y="721383"/>
                      <a:pt x="23748" y="461793"/>
                      <a:pt x="236139" y="249401"/>
                    </a:cubicBezTo>
                    <a:cubicBezTo>
                      <a:pt x="355609" y="129932"/>
                      <a:pt x="490013" y="50844"/>
                      <a:pt x="603941" y="23702"/>
                    </a:cubicBezTo>
                    <a:lnTo>
                      <a:pt x="630889" y="13962"/>
                    </a:lnTo>
                    <a:cubicBezTo>
                      <a:pt x="648963" y="5757"/>
                      <a:pt x="691277" y="0"/>
                      <a:pt x="740595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AFEAFA47-A668-48AE-BF55-2079444D42C2}"/>
                  </a:ext>
                </a:extLst>
              </p:cNvPr>
              <p:cNvGrpSpPr/>
              <p:nvPr/>
            </p:nvGrpSpPr>
            <p:grpSpPr>
              <a:xfrm>
                <a:off x="3657942" y="5207255"/>
                <a:ext cx="1087720" cy="552235"/>
                <a:chOff x="4875912" y="3948076"/>
                <a:chExt cx="1087720" cy="552235"/>
              </a:xfrm>
            </p:grpSpPr>
            <p:sp>
              <p:nvSpPr>
                <p:cNvPr id="247" name="楕円 246">
                  <a:extLst>
                    <a:ext uri="{FF2B5EF4-FFF2-40B4-BE49-F238E27FC236}">
                      <a16:creationId xmlns:a16="http://schemas.microsoft.com/office/drawing/2014/main" id="{155C6445-3FB2-458C-9BE9-4B8ACCB48C10}"/>
                    </a:ext>
                  </a:extLst>
                </p:cNvPr>
                <p:cNvSpPr/>
                <p:nvPr/>
              </p:nvSpPr>
              <p:spPr>
                <a:xfrm rot="2700000">
                  <a:off x="5143654" y="3680334"/>
                  <a:ext cx="552235" cy="1087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20FEA1A1-96EA-4E5A-B8E9-E68600D97ACE}"/>
                    </a:ext>
                  </a:extLst>
                </p:cNvPr>
                <p:cNvSpPr/>
                <p:nvPr/>
              </p:nvSpPr>
              <p:spPr>
                <a:xfrm rot="2700000">
                  <a:off x="5172458" y="3702916"/>
                  <a:ext cx="494629" cy="1037401"/>
                </a:xfrm>
                <a:prstGeom prst="ellipse">
                  <a:avLst/>
                </a:prstGeom>
                <a:solidFill>
                  <a:srgbClr val="CC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7043A0DB-B1E3-4DFD-92F7-AC3B56A8CAE8}"/>
                    </a:ext>
                  </a:extLst>
                </p:cNvPr>
                <p:cNvGrpSpPr/>
                <p:nvPr/>
              </p:nvGrpSpPr>
              <p:grpSpPr>
                <a:xfrm>
                  <a:off x="5259628" y="4080172"/>
                  <a:ext cx="276746" cy="254656"/>
                  <a:chOff x="4548461" y="4080172"/>
                  <a:chExt cx="276746" cy="254656"/>
                </a:xfrm>
              </p:grpSpPr>
              <p:sp>
                <p:nvSpPr>
                  <p:cNvPr id="250" name="楕円 249">
                    <a:extLst>
                      <a:ext uri="{FF2B5EF4-FFF2-40B4-BE49-F238E27FC236}">
                        <a16:creationId xmlns:a16="http://schemas.microsoft.com/office/drawing/2014/main" id="{EBB5018E-6582-40F7-911D-23ECCD2ADED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33913" y="4105729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" name="楕円 250">
                    <a:extLst>
                      <a:ext uri="{FF2B5EF4-FFF2-40B4-BE49-F238E27FC236}">
                        <a16:creationId xmlns:a16="http://schemas.microsoft.com/office/drawing/2014/main" id="{E8818B22-8CFA-4DE7-98F3-34D754512A0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596700" y="4238345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楕円 251">
                    <a:extLst>
                      <a:ext uri="{FF2B5EF4-FFF2-40B4-BE49-F238E27FC236}">
                        <a16:creationId xmlns:a16="http://schemas.microsoft.com/office/drawing/2014/main" id="{83D00896-11C8-4652-BE7B-C0C3F2026707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600155" y="4111252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" name="楕円 252">
                    <a:extLst>
                      <a:ext uri="{FF2B5EF4-FFF2-40B4-BE49-F238E27FC236}">
                        <a16:creationId xmlns:a16="http://schemas.microsoft.com/office/drawing/2014/main" id="{2EC640AE-ACB8-4D45-A1EB-6B7FC0B46102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738825" y="4233023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楕円 253">
                    <a:extLst>
                      <a:ext uri="{FF2B5EF4-FFF2-40B4-BE49-F238E27FC236}">
                        <a16:creationId xmlns:a16="http://schemas.microsoft.com/office/drawing/2014/main" id="{FDA24AD6-1C26-4BDC-A54D-9C095069A399}"/>
                      </a:ext>
                    </a:extLst>
                  </p:cNvPr>
                  <p:cNvSpPr/>
                  <p:nvPr/>
                </p:nvSpPr>
                <p:spPr>
                  <a:xfrm>
                    <a:off x="4671385" y="4080172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楕円 254">
                    <a:extLst>
                      <a:ext uri="{FF2B5EF4-FFF2-40B4-BE49-F238E27FC236}">
                        <a16:creationId xmlns:a16="http://schemas.microsoft.com/office/drawing/2014/main" id="{DFAF7E18-0379-4701-82F3-196BAB2A694C}"/>
                      </a:ext>
                    </a:extLst>
                  </p:cNvPr>
                  <p:cNvSpPr/>
                  <p:nvPr/>
                </p:nvSpPr>
                <p:spPr>
                  <a:xfrm rot="4923392">
                    <a:off x="4567312" y="4182618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楕円 255">
                    <a:extLst>
                      <a:ext uri="{FF2B5EF4-FFF2-40B4-BE49-F238E27FC236}">
                        <a16:creationId xmlns:a16="http://schemas.microsoft.com/office/drawing/2014/main" id="{1BACE439-9B6C-48EC-9B0D-D9168F54F9FC}"/>
                      </a:ext>
                    </a:extLst>
                  </p:cNvPr>
                  <p:cNvSpPr/>
                  <p:nvPr/>
                </p:nvSpPr>
                <p:spPr>
                  <a:xfrm rot="5126729">
                    <a:off x="4767026" y="4174999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楕円 256">
                    <a:extLst>
                      <a:ext uri="{FF2B5EF4-FFF2-40B4-BE49-F238E27FC236}">
                        <a16:creationId xmlns:a16="http://schemas.microsoft.com/office/drawing/2014/main" id="{17CFDEA9-FAD7-4539-9DB7-CB21FFB8C955}"/>
                      </a:ext>
                    </a:extLst>
                  </p:cNvPr>
                  <p:cNvSpPr/>
                  <p:nvPr/>
                </p:nvSpPr>
                <p:spPr>
                  <a:xfrm rot="10534570">
                    <a:off x="4666569" y="4262000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412F3C5B-4A8B-41AE-A4CD-272B6E03ADCF}"/>
                </a:ext>
              </a:extLst>
            </p:cNvPr>
            <p:cNvGrpSpPr/>
            <p:nvPr/>
          </p:nvGrpSpPr>
          <p:grpSpPr>
            <a:xfrm rot="1252430">
              <a:off x="3754495" y="4937769"/>
              <a:ext cx="782362" cy="623355"/>
              <a:chOff x="3657942" y="5051425"/>
              <a:chExt cx="1091858" cy="869950"/>
            </a:xfrm>
          </p:grpSpPr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422D015B-577A-4DB5-B9CC-5C9EEB19DBDB}"/>
                  </a:ext>
                </a:extLst>
              </p:cNvPr>
              <p:cNvSpPr/>
              <p:nvPr/>
            </p:nvSpPr>
            <p:spPr>
              <a:xfrm>
                <a:off x="3795023" y="5051425"/>
                <a:ext cx="954777" cy="869950"/>
              </a:xfrm>
              <a:custGeom>
                <a:avLst/>
                <a:gdLst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24201 w 989768"/>
                  <a:gd name="connsiteY16" fmla="*/ 20323 h 883920"/>
                  <a:gd name="connsiteX17" fmla="*/ 630889 w 989768"/>
                  <a:gd name="connsiteY17" fmla="*/ 13962 h 883920"/>
                  <a:gd name="connsiteX18" fmla="*/ 740595 w 989768"/>
                  <a:gd name="connsiteY18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54140 w 989768"/>
                  <a:gd name="connsiteY2" fmla="*/ 17612 h 883920"/>
                  <a:gd name="connsiteX3" fmla="*/ 867602 w 989768"/>
                  <a:gd name="connsiteY3" fmla="*/ 19310 h 883920"/>
                  <a:gd name="connsiteX4" fmla="*/ 942951 w 989768"/>
                  <a:gd name="connsiteY4" fmla="*/ 60080 h 883920"/>
                  <a:gd name="connsiteX5" fmla="*/ 753629 w 989768"/>
                  <a:gd name="connsiteY5" fmla="*/ 639893 h 883920"/>
                  <a:gd name="connsiteX6" fmla="*/ 385827 w 989768"/>
                  <a:gd name="connsiteY6" fmla="*/ 865593 h 883920"/>
                  <a:gd name="connsiteX7" fmla="*/ 365563 w 989768"/>
                  <a:gd name="connsiteY7" fmla="*/ 868973 h 883920"/>
                  <a:gd name="connsiteX8" fmla="*/ 364527 w 989768"/>
                  <a:gd name="connsiteY8" fmla="*/ 869958 h 883920"/>
                  <a:gd name="connsiteX9" fmla="*/ 254820 w 989768"/>
                  <a:gd name="connsiteY9" fmla="*/ 883920 h 883920"/>
                  <a:gd name="connsiteX10" fmla="*/ 170630 w 989768"/>
                  <a:gd name="connsiteY10" fmla="*/ 877225 h 883920"/>
                  <a:gd name="connsiteX11" fmla="*/ 163513 w 989768"/>
                  <a:gd name="connsiteY11" fmla="*/ 875198 h 883920"/>
                  <a:gd name="connsiteX12" fmla="*/ 122166 w 989768"/>
                  <a:gd name="connsiteY12" fmla="*/ 869985 h 883920"/>
                  <a:gd name="connsiteX13" fmla="*/ 46817 w 989768"/>
                  <a:gd name="connsiteY13" fmla="*/ 829214 h 883920"/>
                  <a:gd name="connsiteX14" fmla="*/ 236139 w 989768"/>
                  <a:gd name="connsiteY14" fmla="*/ 249401 h 883920"/>
                  <a:gd name="connsiteX15" fmla="*/ 603941 w 989768"/>
                  <a:gd name="connsiteY15" fmla="*/ 23702 h 883920"/>
                  <a:gd name="connsiteX16" fmla="*/ 630889 w 989768"/>
                  <a:gd name="connsiteY16" fmla="*/ 13962 h 883920"/>
                  <a:gd name="connsiteX17" fmla="*/ 740595 w 989768"/>
                  <a:gd name="connsiteY17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63513 w 989768"/>
                  <a:gd name="connsiteY10" fmla="*/ 875198 h 883920"/>
                  <a:gd name="connsiteX11" fmla="*/ 122166 w 989768"/>
                  <a:gd name="connsiteY11" fmla="*/ 869985 h 883920"/>
                  <a:gd name="connsiteX12" fmla="*/ 46817 w 989768"/>
                  <a:gd name="connsiteY12" fmla="*/ 829214 h 883920"/>
                  <a:gd name="connsiteX13" fmla="*/ 236139 w 989768"/>
                  <a:gd name="connsiteY13" fmla="*/ 249401 h 883920"/>
                  <a:gd name="connsiteX14" fmla="*/ 603941 w 989768"/>
                  <a:gd name="connsiteY14" fmla="*/ 23702 h 883920"/>
                  <a:gd name="connsiteX15" fmla="*/ 630889 w 989768"/>
                  <a:gd name="connsiteY15" fmla="*/ 13962 h 883920"/>
                  <a:gd name="connsiteX16" fmla="*/ 740595 w 989768"/>
                  <a:gd name="connsiteY16" fmla="*/ 0 h 883920"/>
                  <a:gd name="connsiteX0" fmla="*/ 740595 w 989768"/>
                  <a:gd name="connsiteY0" fmla="*/ 0 h 883920"/>
                  <a:gd name="connsiteX1" fmla="*/ 850302 w 989768"/>
                  <a:gd name="connsiteY1" fmla="*/ 13962 h 883920"/>
                  <a:gd name="connsiteX2" fmla="*/ 867602 w 989768"/>
                  <a:gd name="connsiteY2" fmla="*/ 19310 h 883920"/>
                  <a:gd name="connsiteX3" fmla="*/ 942951 w 989768"/>
                  <a:gd name="connsiteY3" fmla="*/ 60080 h 883920"/>
                  <a:gd name="connsiteX4" fmla="*/ 753629 w 989768"/>
                  <a:gd name="connsiteY4" fmla="*/ 639893 h 883920"/>
                  <a:gd name="connsiteX5" fmla="*/ 385827 w 989768"/>
                  <a:gd name="connsiteY5" fmla="*/ 865593 h 883920"/>
                  <a:gd name="connsiteX6" fmla="*/ 365563 w 989768"/>
                  <a:gd name="connsiteY6" fmla="*/ 868973 h 883920"/>
                  <a:gd name="connsiteX7" fmla="*/ 364527 w 989768"/>
                  <a:gd name="connsiteY7" fmla="*/ 869958 h 883920"/>
                  <a:gd name="connsiteX8" fmla="*/ 254820 w 989768"/>
                  <a:gd name="connsiteY8" fmla="*/ 883920 h 883920"/>
                  <a:gd name="connsiteX9" fmla="*/ 170630 w 989768"/>
                  <a:gd name="connsiteY9" fmla="*/ 877225 h 883920"/>
                  <a:gd name="connsiteX10" fmla="*/ 122166 w 989768"/>
                  <a:gd name="connsiteY10" fmla="*/ 869985 h 883920"/>
                  <a:gd name="connsiteX11" fmla="*/ 46817 w 989768"/>
                  <a:gd name="connsiteY11" fmla="*/ 829214 h 883920"/>
                  <a:gd name="connsiteX12" fmla="*/ 236139 w 989768"/>
                  <a:gd name="connsiteY12" fmla="*/ 249401 h 883920"/>
                  <a:gd name="connsiteX13" fmla="*/ 603941 w 989768"/>
                  <a:gd name="connsiteY13" fmla="*/ 23702 h 883920"/>
                  <a:gd name="connsiteX14" fmla="*/ 630889 w 989768"/>
                  <a:gd name="connsiteY14" fmla="*/ 13962 h 883920"/>
                  <a:gd name="connsiteX15" fmla="*/ 740595 w 989768"/>
                  <a:gd name="connsiteY15" fmla="*/ 0 h 88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9768" h="883920">
                    <a:moveTo>
                      <a:pt x="740595" y="0"/>
                    </a:moveTo>
                    <a:cubicBezTo>
                      <a:pt x="789913" y="0"/>
                      <a:pt x="832227" y="5757"/>
                      <a:pt x="850302" y="13962"/>
                    </a:cubicBezTo>
                    <a:lnTo>
                      <a:pt x="867602" y="19310"/>
                    </a:lnTo>
                    <a:cubicBezTo>
                      <a:pt x="897180" y="26415"/>
                      <a:pt x="922733" y="39862"/>
                      <a:pt x="942951" y="60080"/>
                    </a:cubicBezTo>
                    <a:cubicBezTo>
                      <a:pt x="1050782" y="167911"/>
                      <a:pt x="966020" y="427502"/>
                      <a:pt x="753629" y="639893"/>
                    </a:cubicBezTo>
                    <a:cubicBezTo>
                      <a:pt x="634160" y="759363"/>
                      <a:pt x="499755" y="838450"/>
                      <a:pt x="385827" y="865593"/>
                    </a:cubicBezTo>
                    <a:lnTo>
                      <a:pt x="365563" y="868973"/>
                    </a:lnTo>
                    <a:lnTo>
                      <a:pt x="364527" y="869958"/>
                    </a:lnTo>
                    <a:cubicBezTo>
                      <a:pt x="346452" y="878163"/>
                      <a:pt x="304138" y="883920"/>
                      <a:pt x="254820" y="883920"/>
                    </a:cubicBezTo>
                    <a:cubicBezTo>
                      <a:pt x="221942" y="883920"/>
                      <a:pt x="192176" y="881362"/>
                      <a:pt x="170630" y="877225"/>
                    </a:cubicBezTo>
                    <a:lnTo>
                      <a:pt x="122166" y="869985"/>
                    </a:lnTo>
                    <a:cubicBezTo>
                      <a:pt x="92589" y="862880"/>
                      <a:pt x="67035" y="849432"/>
                      <a:pt x="46817" y="829214"/>
                    </a:cubicBezTo>
                    <a:cubicBezTo>
                      <a:pt x="-61014" y="721383"/>
                      <a:pt x="23748" y="461793"/>
                      <a:pt x="236139" y="249401"/>
                    </a:cubicBezTo>
                    <a:cubicBezTo>
                      <a:pt x="355609" y="129932"/>
                      <a:pt x="490013" y="50844"/>
                      <a:pt x="603941" y="23702"/>
                    </a:cubicBezTo>
                    <a:lnTo>
                      <a:pt x="630889" y="13962"/>
                    </a:lnTo>
                    <a:cubicBezTo>
                      <a:pt x="648963" y="5757"/>
                      <a:pt x="691277" y="0"/>
                      <a:pt x="740595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008000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4198DB14-29A9-4784-851E-27D72347E9CB}"/>
                  </a:ext>
                </a:extLst>
              </p:cNvPr>
              <p:cNvGrpSpPr/>
              <p:nvPr/>
            </p:nvGrpSpPr>
            <p:grpSpPr>
              <a:xfrm>
                <a:off x="3657942" y="5207255"/>
                <a:ext cx="1087720" cy="552235"/>
                <a:chOff x="4875912" y="3948076"/>
                <a:chExt cx="1087720" cy="552235"/>
              </a:xfrm>
            </p:grpSpPr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F87C3A7F-E570-4861-9F2C-6B5228BC225D}"/>
                    </a:ext>
                  </a:extLst>
                </p:cNvPr>
                <p:cNvSpPr/>
                <p:nvPr/>
              </p:nvSpPr>
              <p:spPr>
                <a:xfrm rot="2700000">
                  <a:off x="5143654" y="3680334"/>
                  <a:ext cx="552235" cy="108772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楕円 234">
                  <a:extLst>
                    <a:ext uri="{FF2B5EF4-FFF2-40B4-BE49-F238E27FC236}">
                      <a16:creationId xmlns:a16="http://schemas.microsoft.com/office/drawing/2014/main" id="{43964EE4-ED78-4C83-8921-576A292EB1A5}"/>
                    </a:ext>
                  </a:extLst>
                </p:cNvPr>
                <p:cNvSpPr/>
                <p:nvPr/>
              </p:nvSpPr>
              <p:spPr>
                <a:xfrm rot="2700000">
                  <a:off x="5172458" y="3702916"/>
                  <a:ext cx="494629" cy="1037401"/>
                </a:xfrm>
                <a:prstGeom prst="ellipse">
                  <a:avLst/>
                </a:prstGeom>
                <a:solidFill>
                  <a:srgbClr val="CC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C28EF9BE-4745-4D12-BC7F-2A8DB4571E16}"/>
                    </a:ext>
                  </a:extLst>
                </p:cNvPr>
                <p:cNvGrpSpPr/>
                <p:nvPr/>
              </p:nvGrpSpPr>
              <p:grpSpPr>
                <a:xfrm>
                  <a:off x="5259628" y="4080172"/>
                  <a:ext cx="276746" cy="254656"/>
                  <a:chOff x="4548461" y="4080172"/>
                  <a:chExt cx="276746" cy="254656"/>
                </a:xfrm>
              </p:grpSpPr>
              <p:sp>
                <p:nvSpPr>
                  <p:cNvPr id="237" name="楕円 236">
                    <a:extLst>
                      <a:ext uri="{FF2B5EF4-FFF2-40B4-BE49-F238E27FC236}">
                        <a16:creationId xmlns:a16="http://schemas.microsoft.com/office/drawing/2014/main" id="{4F34E954-051F-49C5-ACE5-A4E88DD1CEC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33913" y="4105729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楕円 237">
                    <a:extLst>
                      <a:ext uri="{FF2B5EF4-FFF2-40B4-BE49-F238E27FC236}">
                        <a16:creationId xmlns:a16="http://schemas.microsoft.com/office/drawing/2014/main" id="{6A550C65-699A-4F94-8974-ABBC2538A19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596700" y="4238345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楕円 238">
                    <a:extLst>
                      <a:ext uri="{FF2B5EF4-FFF2-40B4-BE49-F238E27FC236}">
                        <a16:creationId xmlns:a16="http://schemas.microsoft.com/office/drawing/2014/main" id="{CE73BEFD-7984-48E8-ACCC-D546E63EA96A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600155" y="4111252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0" name="楕円 239">
                    <a:extLst>
                      <a:ext uri="{FF2B5EF4-FFF2-40B4-BE49-F238E27FC236}">
                        <a16:creationId xmlns:a16="http://schemas.microsoft.com/office/drawing/2014/main" id="{09B56943-5EB7-45DC-8B00-9D449CFBC6A9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738825" y="4233023"/>
                    <a:ext cx="43142" cy="84501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楕円 240">
                    <a:extLst>
                      <a:ext uri="{FF2B5EF4-FFF2-40B4-BE49-F238E27FC236}">
                        <a16:creationId xmlns:a16="http://schemas.microsoft.com/office/drawing/2014/main" id="{1D5174CF-ED8D-4CA3-8F89-9DCB28D22910}"/>
                      </a:ext>
                    </a:extLst>
                  </p:cNvPr>
                  <p:cNvSpPr/>
                  <p:nvPr/>
                </p:nvSpPr>
                <p:spPr>
                  <a:xfrm>
                    <a:off x="4671385" y="4080172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" name="楕円 241">
                    <a:extLst>
                      <a:ext uri="{FF2B5EF4-FFF2-40B4-BE49-F238E27FC236}">
                        <a16:creationId xmlns:a16="http://schemas.microsoft.com/office/drawing/2014/main" id="{C0538D30-4650-45BB-9394-C665127111FE}"/>
                      </a:ext>
                    </a:extLst>
                  </p:cNvPr>
                  <p:cNvSpPr/>
                  <p:nvPr/>
                </p:nvSpPr>
                <p:spPr>
                  <a:xfrm rot="4923392">
                    <a:off x="4567312" y="4182618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楕円 242">
                    <a:extLst>
                      <a:ext uri="{FF2B5EF4-FFF2-40B4-BE49-F238E27FC236}">
                        <a16:creationId xmlns:a16="http://schemas.microsoft.com/office/drawing/2014/main" id="{79867A12-4F19-4B89-BD3E-2517DFEE29C1}"/>
                      </a:ext>
                    </a:extLst>
                  </p:cNvPr>
                  <p:cNvSpPr/>
                  <p:nvPr/>
                </p:nvSpPr>
                <p:spPr>
                  <a:xfrm rot="5126729">
                    <a:off x="4767026" y="4174999"/>
                    <a:ext cx="39329" cy="77032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" name="楕円 243">
                    <a:extLst>
                      <a:ext uri="{FF2B5EF4-FFF2-40B4-BE49-F238E27FC236}">
                        <a16:creationId xmlns:a16="http://schemas.microsoft.com/office/drawing/2014/main" id="{FFC52806-8037-473C-B4EB-27CE7B7CEA47}"/>
                      </a:ext>
                    </a:extLst>
                  </p:cNvPr>
                  <p:cNvSpPr/>
                  <p:nvPr/>
                </p:nvSpPr>
                <p:spPr>
                  <a:xfrm rot="10534570">
                    <a:off x="4666569" y="4262000"/>
                    <a:ext cx="39329" cy="72828"/>
                  </a:xfrm>
                  <a:prstGeom prst="ellipse">
                    <a:avLst/>
                  </a:pr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pptxg39_キュウリのイラスト</dc:title>
  <dc:subject>pptxg39_キュウリのイラスト</dc:subject>
  <dc:creator>でじけろお</dc:creator>
  <cp:revision>1</cp:revision>
  <dcterms:created xsi:type="dcterms:W3CDTF">2018-05-20T00:31:01Z</dcterms:created>
  <dcterms:modified xsi:type="dcterms:W3CDTF">2021-02-23T15:33:34Z</dcterms:modified>
  <cp:version>1</cp:version>
</cp:coreProperties>
</file>