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63043F10-6CB2-4515-AC16-E2BA2DC44C6B}"/>
              </a:ext>
            </a:extLst>
          </p:cNvPr>
          <p:cNvGrpSpPr/>
          <p:nvPr/>
        </p:nvGrpSpPr>
        <p:grpSpPr>
          <a:xfrm>
            <a:off x="4024834" y="1157381"/>
            <a:ext cx="1861883" cy="2242007"/>
            <a:chOff x="1970471" y="2622235"/>
            <a:chExt cx="1861883" cy="2242007"/>
          </a:xfrm>
        </p:grpSpPr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5DDC18E6-B4F0-4C34-B79E-7ABCB13AB806}"/>
                </a:ext>
              </a:extLst>
            </p:cNvPr>
            <p:cNvGrpSpPr/>
            <p:nvPr/>
          </p:nvGrpSpPr>
          <p:grpSpPr>
            <a:xfrm rot="18900000">
              <a:off x="1970471" y="2623991"/>
              <a:ext cx="921074" cy="1021402"/>
              <a:chOff x="1062344" y="3848839"/>
              <a:chExt cx="783775" cy="973847"/>
            </a:xfrm>
          </p:grpSpPr>
          <p:sp>
            <p:nvSpPr>
              <p:cNvPr id="530" name="四角形: 上の 2 つの角を丸める 529">
                <a:extLst>
                  <a:ext uri="{FF2B5EF4-FFF2-40B4-BE49-F238E27FC236}">
                    <a16:creationId xmlns:a16="http://schemas.microsoft.com/office/drawing/2014/main" id="{0F5E46D7-FD4F-44F6-B57B-7A0EC6AB561D}"/>
                  </a:ext>
                </a:extLst>
              </p:cNvPr>
              <p:cNvSpPr/>
              <p:nvPr/>
            </p:nvSpPr>
            <p:spPr bwMode="auto">
              <a:xfrm>
                <a:off x="1331398" y="3848839"/>
                <a:ext cx="294068" cy="32247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wdDnDiag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D0950BB4-2B54-430F-9D79-EEFAB42C1459}"/>
                  </a:ext>
                </a:extLst>
              </p:cNvPr>
              <p:cNvSpPr/>
              <p:nvPr/>
            </p:nvSpPr>
            <p:spPr bwMode="auto">
              <a:xfrm>
                <a:off x="1118179" y="4019012"/>
                <a:ext cx="727940" cy="36819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wdDnDiag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FA930766-8C5B-4AD8-9E68-49B9C50EEF45}"/>
                  </a:ext>
                </a:extLst>
              </p:cNvPr>
              <p:cNvSpPr/>
              <p:nvPr/>
            </p:nvSpPr>
            <p:spPr bwMode="auto">
              <a:xfrm>
                <a:off x="1062344" y="4295811"/>
                <a:ext cx="724893" cy="526875"/>
              </a:xfrm>
              <a:custGeom>
                <a:avLst/>
                <a:gdLst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3701 w 724893"/>
                  <a:gd name="connsiteY9" fmla="*/ 340931 h 526875"/>
                  <a:gd name="connsiteX10" fmla="*/ 110234 w 724893"/>
                  <a:gd name="connsiteY10" fmla="*/ 323759 h 526875"/>
                  <a:gd name="connsiteX11" fmla="*/ 110234 w 724893"/>
                  <a:gd name="connsiteY11" fmla="*/ 299353 h 526875"/>
                  <a:gd name="connsiteX12" fmla="*/ 0 w 724893"/>
                  <a:gd name="connsiteY12" fmla="*/ 275540 h 526875"/>
                  <a:gd name="connsiteX13" fmla="*/ 110234 w 724893"/>
                  <a:gd name="connsiteY13" fmla="*/ 133372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0234 w 724893"/>
                  <a:gd name="connsiteY9" fmla="*/ 323759 h 526875"/>
                  <a:gd name="connsiteX10" fmla="*/ 110234 w 724893"/>
                  <a:gd name="connsiteY10" fmla="*/ 299353 h 526875"/>
                  <a:gd name="connsiteX11" fmla="*/ 0 w 724893"/>
                  <a:gd name="connsiteY11" fmla="*/ 275540 h 526875"/>
                  <a:gd name="connsiteX12" fmla="*/ 110234 w 724893"/>
                  <a:gd name="connsiteY12" fmla="*/ 133372 h 526875"/>
                  <a:gd name="connsiteX13" fmla="*/ 110234 w 724893"/>
                  <a:gd name="connsiteY13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323759 h 526875"/>
                  <a:gd name="connsiteX9" fmla="*/ 110234 w 724893"/>
                  <a:gd name="connsiteY9" fmla="*/ 299353 h 526875"/>
                  <a:gd name="connsiteX10" fmla="*/ 0 w 724893"/>
                  <a:gd name="connsiteY10" fmla="*/ 275540 h 526875"/>
                  <a:gd name="connsiteX11" fmla="*/ 110234 w 724893"/>
                  <a:gd name="connsiteY11" fmla="*/ 133372 h 526875"/>
                  <a:gd name="connsiteX12" fmla="*/ 110234 w 724893"/>
                  <a:gd name="connsiteY12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56268 w 724893"/>
                  <a:gd name="connsiteY6" fmla="*/ 381888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4893" h="526875">
                    <a:moveTo>
                      <a:pt x="110234" y="0"/>
                    </a:moveTo>
                    <a:lnTo>
                      <a:pt x="724893" y="0"/>
                    </a:lnTo>
                    <a:lnTo>
                      <a:pt x="724893" y="323759"/>
                    </a:lnTo>
                    <a:cubicBezTo>
                      <a:pt x="724893" y="435937"/>
                      <a:pt x="633955" y="526875"/>
                      <a:pt x="521777" y="526875"/>
                    </a:cubicBezTo>
                    <a:lnTo>
                      <a:pt x="313350" y="526875"/>
                    </a:lnTo>
                    <a:cubicBezTo>
                      <a:pt x="229217" y="526875"/>
                      <a:pt x="157031" y="475723"/>
                      <a:pt x="126196" y="402821"/>
                    </a:cubicBezTo>
                    <a:lnTo>
                      <a:pt x="156268" y="381888"/>
                    </a:lnTo>
                    <a:lnTo>
                      <a:pt x="85299" y="369981"/>
                    </a:lnTo>
                    <a:lnTo>
                      <a:pt x="110234" y="299353"/>
                    </a:lnTo>
                    <a:lnTo>
                      <a:pt x="0" y="275540"/>
                    </a:lnTo>
                    <a:lnTo>
                      <a:pt x="110234" y="133372"/>
                    </a:lnTo>
                    <a:lnTo>
                      <a:pt x="110234" y="0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E4E7C375-C692-4F54-B006-23EAC791F120}"/>
                  </a:ext>
                </a:extLst>
              </p:cNvPr>
              <p:cNvSpPr/>
              <p:nvPr/>
            </p:nvSpPr>
            <p:spPr bwMode="auto">
              <a:xfrm>
                <a:off x="1502517" y="4277089"/>
                <a:ext cx="185668" cy="26116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AB405945-061F-4FB1-BF61-4CF620D271A5}"/>
                  </a:ext>
                </a:extLst>
              </p:cNvPr>
              <p:cNvSpPr/>
              <p:nvPr/>
            </p:nvSpPr>
            <p:spPr bwMode="auto">
              <a:xfrm>
                <a:off x="1526825" y="4331494"/>
                <a:ext cx="107729" cy="15235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64888EB6-417D-4AA1-8175-0A0789F317FF}"/>
                  </a:ext>
                </a:extLst>
              </p:cNvPr>
              <p:cNvSpPr/>
              <p:nvPr/>
            </p:nvSpPr>
            <p:spPr bwMode="auto">
              <a:xfrm rot="8100000">
                <a:off x="1372598" y="4526812"/>
                <a:ext cx="51803" cy="176997"/>
              </a:xfrm>
              <a:custGeom>
                <a:avLst/>
                <a:gdLst>
                  <a:gd name="connsiteX0" fmla="*/ 0 w 51803"/>
                  <a:gd name="connsiteY0" fmla="*/ 88499 h 176997"/>
                  <a:gd name="connsiteX1" fmla="*/ 45597 w 51803"/>
                  <a:gd name="connsiteY1" fmla="*/ 3241 h 176997"/>
                  <a:gd name="connsiteX2" fmla="*/ 51803 w 51803"/>
                  <a:gd name="connsiteY2" fmla="*/ 0 h 176997"/>
                  <a:gd name="connsiteX3" fmla="*/ 50336 w 51803"/>
                  <a:gd name="connsiteY3" fmla="*/ 3066 h 176997"/>
                  <a:gd name="connsiteX4" fmla="*/ 38102 w 51803"/>
                  <a:gd name="connsiteY4" fmla="*/ 88499 h 176997"/>
                  <a:gd name="connsiteX5" fmla="*/ 50336 w 51803"/>
                  <a:gd name="connsiteY5" fmla="*/ 173933 h 176997"/>
                  <a:gd name="connsiteX6" fmla="*/ 51802 w 51803"/>
                  <a:gd name="connsiteY6" fmla="*/ 176997 h 176997"/>
                  <a:gd name="connsiteX7" fmla="*/ 45597 w 51803"/>
                  <a:gd name="connsiteY7" fmla="*/ 173757 h 176997"/>
                  <a:gd name="connsiteX8" fmla="*/ 0 w 51803"/>
                  <a:gd name="connsiteY8" fmla="*/ 88499 h 17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803" h="176997">
                    <a:moveTo>
                      <a:pt x="0" y="88499"/>
                    </a:moveTo>
                    <a:cubicBezTo>
                      <a:pt x="0" y="55204"/>
                      <a:pt x="17426" y="25060"/>
                      <a:pt x="45597" y="3241"/>
                    </a:cubicBezTo>
                    <a:lnTo>
                      <a:pt x="51803" y="0"/>
                    </a:lnTo>
                    <a:lnTo>
                      <a:pt x="50336" y="3066"/>
                    </a:lnTo>
                    <a:cubicBezTo>
                      <a:pt x="42459" y="29325"/>
                      <a:pt x="38102" y="58195"/>
                      <a:pt x="38102" y="88499"/>
                    </a:cubicBezTo>
                    <a:cubicBezTo>
                      <a:pt x="38102" y="118804"/>
                      <a:pt x="42459" y="147674"/>
                      <a:pt x="50336" y="173933"/>
                    </a:cubicBezTo>
                    <a:lnTo>
                      <a:pt x="51802" y="176997"/>
                    </a:lnTo>
                    <a:lnTo>
                      <a:pt x="45597" y="173757"/>
                    </a:lnTo>
                    <a:cubicBezTo>
                      <a:pt x="17426" y="151938"/>
                      <a:pt x="0" y="121795"/>
                      <a:pt x="0" y="88499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AC43B00F-B09F-4D86-9F3D-B4D198E19E84}"/>
                </a:ext>
              </a:extLst>
            </p:cNvPr>
            <p:cNvGrpSpPr/>
            <p:nvPr/>
          </p:nvGrpSpPr>
          <p:grpSpPr>
            <a:xfrm rot="19800000">
              <a:off x="3483656" y="4337917"/>
              <a:ext cx="348698" cy="453156"/>
              <a:chOff x="3187458" y="4411086"/>
              <a:chExt cx="348698" cy="453156"/>
            </a:xfrm>
          </p:grpSpPr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196690E5-1CFA-4595-9BD7-D40D32F4F594}"/>
                  </a:ext>
                </a:extLst>
              </p:cNvPr>
              <p:cNvSpPr/>
              <p:nvPr/>
            </p:nvSpPr>
            <p:spPr bwMode="auto">
              <a:xfrm>
                <a:off x="3208547" y="4411086"/>
                <a:ext cx="306520" cy="412675"/>
              </a:xfrm>
              <a:custGeom>
                <a:avLst/>
                <a:gdLst>
                  <a:gd name="connsiteX0" fmla="*/ 126659 w 306520"/>
                  <a:gd name="connsiteY0" fmla="*/ 0 h 412675"/>
                  <a:gd name="connsiteX1" fmla="*/ 305475 w 306520"/>
                  <a:gd name="connsiteY1" fmla="*/ 0 h 412675"/>
                  <a:gd name="connsiteX2" fmla="*/ 273497 w 306520"/>
                  <a:gd name="connsiteY2" fmla="*/ 334361 h 412675"/>
                  <a:gd name="connsiteX3" fmla="*/ 296101 w 306520"/>
                  <a:gd name="connsiteY3" fmla="*/ 339756 h 412675"/>
                  <a:gd name="connsiteX4" fmla="*/ 306520 w 306520"/>
                  <a:gd name="connsiteY4" fmla="*/ 354251 h 412675"/>
                  <a:gd name="connsiteX5" fmla="*/ 306520 w 306520"/>
                  <a:gd name="connsiteY5" fmla="*/ 412675 h 412675"/>
                  <a:gd name="connsiteX6" fmla="*/ 19119 w 306520"/>
                  <a:gd name="connsiteY6" fmla="*/ 412675 h 412675"/>
                  <a:gd name="connsiteX7" fmla="*/ 0 w 306520"/>
                  <a:gd name="connsiteY7" fmla="*/ 401657 h 412675"/>
                  <a:gd name="connsiteX8" fmla="*/ 0 w 306520"/>
                  <a:gd name="connsiteY8" fmla="*/ 373214 h 412675"/>
                  <a:gd name="connsiteX9" fmla="*/ 68478 w 306520"/>
                  <a:gd name="connsiteY9" fmla="*/ 333752 h 412675"/>
                  <a:gd name="connsiteX10" fmla="*/ 158579 w 306520"/>
                  <a:gd name="connsiteY10" fmla="*/ 333752 h 41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6520" h="412675">
                    <a:moveTo>
                      <a:pt x="126659" y="0"/>
                    </a:moveTo>
                    <a:lnTo>
                      <a:pt x="305475" y="0"/>
                    </a:lnTo>
                    <a:lnTo>
                      <a:pt x="273497" y="334361"/>
                    </a:lnTo>
                    <a:lnTo>
                      <a:pt x="296101" y="339756"/>
                    </a:lnTo>
                    <a:cubicBezTo>
                      <a:pt x="302539" y="343466"/>
                      <a:pt x="306520" y="348591"/>
                      <a:pt x="306520" y="354251"/>
                    </a:cubicBezTo>
                    <a:lnTo>
                      <a:pt x="306520" y="412675"/>
                    </a:lnTo>
                    <a:lnTo>
                      <a:pt x="19119" y="412675"/>
                    </a:lnTo>
                    <a:cubicBezTo>
                      <a:pt x="8560" y="412675"/>
                      <a:pt x="0" y="407742"/>
                      <a:pt x="0" y="401657"/>
                    </a:cubicBezTo>
                    <a:lnTo>
                      <a:pt x="0" y="373214"/>
                    </a:lnTo>
                    <a:cubicBezTo>
                      <a:pt x="0" y="351420"/>
                      <a:pt x="30658" y="333752"/>
                      <a:pt x="68478" y="333752"/>
                    </a:cubicBezTo>
                    <a:lnTo>
                      <a:pt x="158579" y="33375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8C09E0B1-340E-4105-853B-688DF6E4C5E8}"/>
                  </a:ext>
                </a:extLst>
              </p:cNvPr>
              <p:cNvSpPr/>
              <p:nvPr/>
            </p:nvSpPr>
            <p:spPr bwMode="auto">
              <a:xfrm rot="18890601">
                <a:off x="3259770" y="4709189"/>
                <a:ext cx="53920" cy="13593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C1F6A8D0-BE70-4BE9-A2EE-B82A92BA000A}"/>
                  </a:ext>
                </a:extLst>
              </p:cNvPr>
              <p:cNvSpPr/>
              <p:nvPr/>
            </p:nvSpPr>
            <p:spPr bwMode="auto">
              <a:xfrm>
                <a:off x="3187458" y="4818522"/>
                <a:ext cx="348698" cy="45720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77F0280B-BEF4-4D3B-99A6-E98916B0980C}"/>
                </a:ext>
              </a:extLst>
            </p:cNvPr>
            <p:cNvSpPr/>
            <p:nvPr/>
          </p:nvSpPr>
          <p:spPr bwMode="auto">
            <a:xfrm rot="19800000">
              <a:off x="3171589" y="3636763"/>
              <a:ext cx="578044" cy="941389"/>
            </a:xfrm>
            <a:prstGeom prst="ellipse">
              <a:avLst/>
            </a:prstGeom>
            <a:pattFill prst="lgGrid">
              <a:fgClr>
                <a:srgbClr val="0070C0"/>
              </a:fgClr>
              <a:bgClr>
                <a:srgbClr val="2D2D8A">
                  <a:lumMod val="50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C40D8D85-6D70-47FC-802D-9D939ABE3D40}"/>
                </a:ext>
              </a:extLst>
            </p:cNvPr>
            <p:cNvGrpSpPr/>
            <p:nvPr/>
          </p:nvGrpSpPr>
          <p:grpSpPr>
            <a:xfrm>
              <a:off x="2288015" y="3407834"/>
              <a:ext cx="896884" cy="1187384"/>
              <a:chOff x="2226345" y="3417342"/>
              <a:chExt cx="896884" cy="1187384"/>
            </a:xfrm>
          </p:grpSpPr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A32421F5-2465-4376-8F4A-862D5A4C36C3}"/>
                  </a:ext>
                </a:extLst>
              </p:cNvPr>
              <p:cNvGrpSpPr/>
              <p:nvPr/>
            </p:nvGrpSpPr>
            <p:grpSpPr>
              <a:xfrm>
                <a:off x="2226345" y="4215544"/>
                <a:ext cx="612861" cy="389182"/>
                <a:chOff x="2170443" y="4271413"/>
                <a:chExt cx="612861" cy="389182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9440B885-D3EA-4142-B7E8-FA8CAC2A8DD0}"/>
                    </a:ext>
                  </a:extLst>
                </p:cNvPr>
                <p:cNvSpPr/>
                <p:nvPr/>
              </p:nvSpPr>
              <p:spPr bwMode="auto">
                <a:xfrm rot="900000">
                  <a:off x="2589321" y="4271413"/>
                  <a:ext cx="182903" cy="245923"/>
                </a:xfrm>
                <a:custGeom>
                  <a:avLst/>
                  <a:gdLst>
                    <a:gd name="connsiteX0" fmla="*/ 95702 w 182903"/>
                    <a:gd name="connsiteY0" fmla="*/ 640 h 204399"/>
                    <a:gd name="connsiteX1" fmla="*/ 122437 w 182903"/>
                    <a:gd name="connsiteY1" fmla="*/ 2315 h 204399"/>
                    <a:gd name="connsiteX2" fmla="*/ 170137 w 182903"/>
                    <a:gd name="connsiteY2" fmla="*/ 84934 h 204399"/>
                    <a:gd name="connsiteX3" fmla="*/ 167187 w 182903"/>
                    <a:gd name="connsiteY3" fmla="*/ 95944 h 204399"/>
                    <a:gd name="connsiteX4" fmla="*/ 177646 w 182903"/>
                    <a:gd name="connsiteY4" fmla="*/ 111456 h 204399"/>
                    <a:gd name="connsiteX5" fmla="*/ 182903 w 182903"/>
                    <a:gd name="connsiteY5" fmla="*/ 137497 h 204399"/>
                    <a:gd name="connsiteX6" fmla="*/ 182903 w 182903"/>
                    <a:gd name="connsiteY6" fmla="*/ 204399 h 204399"/>
                    <a:gd name="connsiteX7" fmla="*/ 0 w 182903"/>
                    <a:gd name="connsiteY7" fmla="*/ 204399 h 204399"/>
                    <a:gd name="connsiteX8" fmla="*/ 0 w 182903"/>
                    <a:gd name="connsiteY8" fmla="*/ 137497 h 204399"/>
                    <a:gd name="connsiteX9" fmla="*/ 19595 w 182903"/>
                    <a:gd name="connsiteY9" fmla="*/ 90190 h 204399"/>
                    <a:gd name="connsiteX10" fmla="*/ 31139 w 182903"/>
                    <a:gd name="connsiteY10" fmla="*/ 82407 h 204399"/>
                    <a:gd name="connsiteX11" fmla="*/ 39818 w 182903"/>
                    <a:gd name="connsiteY11" fmla="*/ 50015 h 204399"/>
                    <a:gd name="connsiteX12" fmla="*/ 95702 w 182903"/>
                    <a:gd name="connsiteY12" fmla="*/ 640 h 204399"/>
                    <a:gd name="connsiteX0" fmla="*/ 95702 w 182903"/>
                    <a:gd name="connsiteY0" fmla="*/ 640 h 234465"/>
                    <a:gd name="connsiteX1" fmla="*/ 122437 w 182903"/>
                    <a:gd name="connsiteY1" fmla="*/ 2315 h 234465"/>
                    <a:gd name="connsiteX2" fmla="*/ 170137 w 182903"/>
                    <a:gd name="connsiteY2" fmla="*/ 84934 h 234465"/>
                    <a:gd name="connsiteX3" fmla="*/ 167187 w 182903"/>
                    <a:gd name="connsiteY3" fmla="*/ 95944 h 234465"/>
                    <a:gd name="connsiteX4" fmla="*/ 177646 w 182903"/>
                    <a:gd name="connsiteY4" fmla="*/ 111456 h 234465"/>
                    <a:gd name="connsiteX5" fmla="*/ 182903 w 182903"/>
                    <a:gd name="connsiteY5" fmla="*/ 137497 h 234465"/>
                    <a:gd name="connsiteX6" fmla="*/ 182903 w 182903"/>
                    <a:gd name="connsiteY6" fmla="*/ 204399 h 234465"/>
                    <a:gd name="connsiteX7" fmla="*/ 0 w 182903"/>
                    <a:gd name="connsiteY7" fmla="*/ 204399 h 234465"/>
                    <a:gd name="connsiteX8" fmla="*/ 0 w 182903"/>
                    <a:gd name="connsiteY8" fmla="*/ 137497 h 234465"/>
                    <a:gd name="connsiteX9" fmla="*/ 19595 w 182903"/>
                    <a:gd name="connsiteY9" fmla="*/ 90190 h 234465"/>
                    <a:gd name="connsiteX10" fmla="*/ 31139 w 182903"/>
                    <a:gd name="connsiteY10" fmla="*/ 82407 h 234465"/>
                    <a:gd name="connsiteX11" fmla="*/ 39818 w 182903"/>
                    <a:gd name="connsiteY11" fmla="*/ 50015 h 234465"/>
                    <a:gd name="connsiteX12" fmla="*/ 95702 w 182903"/>
                    <a:gd name="connsiteY12" fmla="*/ 640 h 234465"/>
                    <a:gd name="connsiteX0" fmla="*/ 95702 w 182903"/>
                    <a:gd name="connsiteY0" fmla="*/ 640 h 245923"/>
                    <a:gd name="connsiteX1" fmla="*/ 122437 w 182903"/>
                    <a:gd name="connsiteY1" fmla="*/ 2315 h 245923"/>
                    <a:gd name="connsiteX2" fmla="*/ 170137 w 182903"/>
                    <a:gd name="connsiteY2" fmla="*/ 84934 h 245923"/>
                    <a:gd name="connsiteX3" fmla="*/ 167187 w 182903"/>
                    <a:gd name="connsiteY3" fmla="*/ 95944 h 245923"/>
                    <a:gd name="connsiteX4" fmla="*/ 177646 w 182903"/>
                    <a:gd name="connsiteY4" fmla="*/ 111456 h 245923"/>
                    <a:gd name="connsiteX5" fmla="*/ 182903 w 182903"/>
                    <a:gd name="connsiteY5" fmla="*/ 137497 h 245923"/>
                    <a:gd name="connsiteX6" fmla="*/ 182903 w 182903"/>
                    <a:gd name="connsiteY6" fmla="*/ 204399 h 245923"/>
                    <a:gd name="connsiteX7" fmla="*/ 0 w 182903"/>
                    <a:gd name="connsiteY7" fmla="*/ 204399 h 245923"/>
                    <a:gd name="connsiteX8" fmla="*/ 0 w 182903"/>
                    <a:gd name="connsiteY8" fmla="*/ 137497 h 245923"/>
                    <a:gd name="connsiteX9" fmla="*/ 19595 w 182903"/>
                    <a:gd name="connsiteY9" fmla="*/ 90190 h 245923"/>
                    <a:gd name="connsiteX10" fmla="*/ 31139 w 182903"/>
                    <a:gd name="connsiteY10" fmla="*/ 82407 h 245923"/>
                    <a:gd name="connsiteX11" fmla="*/ 39818 w 182903"/>
                    <a:gd name="connsiteY11" fmla="*/ 50015 h 245923"/>
                    <a:gd name="connsiteX12" fmla="*/ 95702 w 182903"/>
                    <a:gd name="connsiteY12" fmla="*/ 640 h 24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903" h="245923">
                      <a:moveTo>
                        <a:pt x="95702" y="640"/>
                      </a:moveTo>
                      <a:cubicBezTo>
                        <a:pt x="104381" y="-569"/>
                        <a:pt x="113441" y="-96"/>
                        <a:pt x="122437" y="2315"/>
                      </a:cubicBezTo>
                      <a:cubicBezTo>
                        <a:pt x="158424" y="11958"/>
                        <a:pt x="179780" y="48947"/>
                        <a:pt x="170137" y="84934"/>
                      </a:cubicBezTo>
                      <a:lnTo>
                        <a:pt x="167187" y="95944"/>
                      </a:lnTo>
                      <a:lnTo>
                        <a:pt x="177646" y="111456"/>
                      </a:lnTo>
                      <a:cubicBezTo>
                        <a:pt x="181031" y="119460"/>
                        <a:pt x="182903" y="128260"/>
                        <a:pt x="182903" y="137497"/>
                      </a:cubicBezTo>
                      <a:lnTo>
                        <a:pt x="182903" y="204399"/>
                      </a:lnTo>
                      <a:cubicBezTo>
                        <a:pt x="123212" y="245966"/>
                        <a:pt x="56908" y="272049"/>
                        <a:pt x="0" y="204399"/>
                      </a:cubicBezTo>
                      <a:lnTo>
                        <a:pt x="0" y="137497"/>
                      </a:lnTo>
                      <a:cubicBezTo>
                        <a:pt x="0" y="119022"/>
                        <a:pt x="7488" y="102297"/>
                        <a:pt x="19595" y="90190"/>
                      </a:cubicBezTo>
                      <a:lnTo>
                        <a:pt x="31139" y="82407"/>
                      </a:lnTo>
                      <a:lnTo>
                        <a:pt x="39818" y="50015"/>
                      </a:lnTo>
                      <a:cubicBezTo>
                        <a:pt x="47050" y="23025"/>
                        <a:pt x="69665" y="4265"/>
                        <a:pt x="95702" y="64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25A70E84-BEC2-4E2C-8647-8512328651DF}"/>
                    </a:ext>
                  </a:extLst>
                </p:cNvPr>
                <p:cNvSpPr/>
                <p:nvPr/>
              </p:nvSpPr>
              <p:spPr bwMode="auto">
                <a:xfrm rot="2700000">
                  <a:off x="2410749" y="4288039"/>
                  <a:ext cx="132250" cy="612861"/>
                </a:xfrm>
                <a:custGeom>
                  <a:avLst/>
                  <a:gdLst>
                    <a:gd name="connsiteX0" fmla="*/ 60487 w 120974"/>
                    <a:gd name="connsiteY0" fmla="*/ 0 h 488929"/>
                    <a:gd name="connsiteX1" fmla="*/ 120974 w 120974"/>
                    <a:gd name="connsiteY1" fmla="*/ 60487 h 488929"/>
                    <a:gd name="connsiteX2" fmla="*/ 120974 w 120974"/>
                    <a:gd name="connsiteY2" fmla="*/ 488929 h 488929"/>
                    <a:gd name="connsiteX3" fmla="*/ 97161 w 120974"/>
                    <a:gd name="connsiteY3" fmla="*/ 488929 h 488929"/>
                    <a:gd name="connsiteX4" fmla="*/ 97161 w 120974"/>
                    <a:gd name="connsiteY4" fmla="*/ 64636 h 488929"/>
                    <a:gd name="connsiteX5" fmla="*/ 60487 w 120974"/>
                    <a:gd name="connsiteY5" fmla="*/ 27962 h 488929"/>
                    <a:gd name="connsiteX6" fmla="*/ 23813 w 120974"/>
                    <a:gd name="connsiteY6" fmla="*/ 64636 h 488929"/>
                    <a:gd name="connsiteX7" fmla="*/ 23813 w 120974"/>
                    <a:gd name="connsiteY7" fmla="*/ 488929 h 488929"/>
                    <a:gd name="connsiteX8" fmla="*/ 0 w 120974"/>
                    <a:gd name="connsiteY8" fmla="*/ 488929 h 488929"/>
                    <a:gd name="connsiteX9" fmla="*/ 0 w 120974"/>
                    <a:gd name="connsiteY9" fmla="*/ 60487 h 488929"/>
                    <a:gd name="connsiteX10" fmla="*/ 60487 w 120974"/>
                    <a:gd name="connsiteY10" fmla="*/ 0 h 488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974" h="488929">
                      <a:moveTo>
                        <a:pt x="60487" y="0"/>
                      </a:moveTo>
                      <a:cubicBezTo>
                        <a:pt x="93893" y="0"/>
                        <a:pt x="120974" y="27081"/>
                        <a:pt x="120974" y="60487"/>
                      </a:cubicBezTo>
                      <a:lnTo>
                        <a:pt x="120974" y="488929"/>
                      </a:lnTo>
                      <a:lnTo>
                        <a:pt x="97161" y="488929"/>
                      </a:lnTo>
                      <a:lnTo>
                        <a:pt x="97161" y="64636"/>
                      </a:lnTo>
                      <a:cubicBezTo>
                        <a:pt x="97161" y="44382"/>
                        <a:pt x="80741" y="27962"/>
                        <a:pt x="60487" y="27962"/>
                      </a:cubicBezTo>
                      <a:cubicBezTo>
                        <a:pt x="40233" y="27962"/>
                        <a:pt x="23813" y="44382"/>
                        <a:pt x="23813" y="64636"/>
                      </a:cubicBezTo>
                      <a:lnTo>
                        <a:pt x="23813" y="488929"/>
                      </a:lnTo>
                      <a:lnTo>
                        <a:pt x="0" y="488929"/>
                      </a:lnTo>
                      <a:lnTo>
                        <a:pt x="0" y="60487"/>
                      </a:lnTo>
                      <a:cubicBezTo>
                        <a:pt x="0" y="27081"/>
                        <a:pt x="27081" y="0"/>
                        <a:pt x="60487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22225">
                  <a:solidFill>
                    <a:srgbClr val="FFFFFF">
                      <a:lumMod val="50000"/>
                    </a:srgb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0B381C82-79EA-4090-B899-08A027A38A46}"/>
                    </a:ext>
                  </a:extLst>
                </p:cNvPr>
                <p:cNvGrpSpPr/>
                <p:nvPr/>
              </p:nvGrpSpPr>
              <p:grpSpPr>
                <a:xfrm rot="9882723" flipH="1">
                  <a:off x="2580714" y="4447008"/>
                  <a:ext cx="184677" cy="106417"/>
                  <a:chOff x="1859125" y="4710111"/>
                  <a:chExt cx="190400" cy="106417"/>
                </a:xfrm>
              </p:grpSpPr>
              <p:sp>
                <p:nvSpPr>
                  <p:cNvPr id="523" name="四角形: 上の 2 つの角を丸める 522">
                    <a:extLst>
                      <a:ext uri="{FF2B5EF4-FFF2-40B4-BE49-F238E27FC236}">
                        <a16:creationId xmlns:a16="http://schemas.microsoft.com/office/drawing/2014/main" id="{CE623C17-C106-4678-AB72-46A8914482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06175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4" name="四角形: 上の 2 つの角を丸める 523">
                    <a:extLst>
                      <a:ext uri="{FF2B5EF4-FFF2-40B4-BE49-F238E27FC236}">
                        <a16:creationId xmlns:a16="http://schemas.microsoft.com/office/drawing/2014/main" id="{E51919E8-B19C-47B8-A827-E41B113C64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59125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5" name="四角形: 上の 2 つの角を丸める 524">
                    <a:extLst>
                      <a:ext uri="{FF2B5EF4-FFF2-40B4-BE49-F238E27FC236}">
                        <a16:creationId xmlns:a16="http://schemas.microsoft.com/office/drawing/2014/main" id="{BABC2B1B-C8E2-4596-98D4-644C360BF4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6181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6" name="四角形: 上の 2 つの角を丸める 525">
                    <a:extLst>
                      <a:ext uri="{FF2B5EF4-FFF2-40B4-BE49-F238E27FC236}">
                        <a16:creationId xmlns:a16="http://schemas.microsoft.com/office/drawing/2014/main" id="{37F16401-0ED1-472A-A76B-48E9518A23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3806" y="4722019"/>
                    <a:ext cx="45719" cy="9450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22" name="四角形: 上の 2 つの角を丸める 521">
                  <a:extLst>
                    <a:ext uri="{FF2B5EF4-FFF2-40B4-BE49-F238E27FC236}">
                      <a16:creationId xmlns:a16="http://schemas.microsoft.com/office/drawing/2014/main" id="{4F8CA929-1396-4C74-A94D-DAAAF5FF51D5}"/>
                    </a:ext>
                  </a:extLst>
                </p:cNvPr>
                <p:cNvSpPr/>
                <p:nvPr/>
              </p:nvSpPr>
              <p:spPr bwMode="auto">
                <a:xfrm rot="9176683">
                  <a:off x="2546609" y="4377681"/>
                  <a:ext cx="57337" cy="11321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D45A3E40-E437-46D9-81F4-4D920A09E8CC}"/>
                  </a:ext>
                </a:extLst>
              </p:cNvPr>
              <p:cNvSpPr/>
              <p:nvPr/>
            </p:nvSpPr>
            <p:spPr bwMode="auto">
              <a:xfrm rot="9900000">
                <a:off x="2624298" y="3417342"/>
                <a:ext cx="498931" cy="884973"/>
              </a:xfrm>
              <a:custGeom>
                <a:avLst/>
                <a:gdLst>
                  <a:gd name="connsiteX0" fmla="*/ 235122 w 514940"/>
                  <a:gd name="connsiteY0" fmla="*/ 913368 h 913368"/>
                  <a:gd name="connsiteX1" fmla="*/ 0 w 514940"/>
                  <a:gd name="connsiteY1" fmla="*/ 913368 h 913368"/>
                  <a:gd name="connsiteX2" fmla="*/ 0 w 514940"/>
                  <a:gd name="connsiteY2" fmla="*/ 392206 h 913368"/>
                  <a:gd name="connsiteX3" fmla="*/ 7282 w 514940"/>
                  <a:gd name="connsiteY3" fmla="*/ 356138 h 913368"/>
                  <a:gd name="connsiteX4" fmla="*/ 8698 w 514940"/>
                  <a:gd name="connsiteY4" fmla="*/ 354038 h 913368"/>
                  <a:gd name="connsiteX5" fmla="*/ 8936 w 514940"/>
                  <a:gd name="connsiteY5" fmla="*/ 352813 h 913368"/>
                  <a:gd name="connsiteX6" fmla="*/ 34761 w 514940"/>
                  <a:gd name="connsiteY6" fmla="*/ 313923 h 913368"/>
                  <a:gd name="connsiteX7" fmla="*/ 322530 w 514940"/>
                  <a:gd name="connsiteY7" fmla="*/ 26154 h 913368"/>
                  <a:gd name="connsiteX8" fmla="*/ 448813 w 514940"/>
                  <a:gd name="connsiteY8" fmla="*/ 26154 h 913368"/>
                  <a:gd name="connsiteX9" fmla="*/ 488787 w 514940"/>
                  <a:gd name="connsiteY9" fmla="*/ 66128 h 913368"/>
                  <a:gd name="connsiteX10" fmla="*/ 488787 w 514940"/>
                  <a:gd name="connsiteY10" fmla="*/ 192410 h 913368"/>
                  <a:gd name="connsiteX11" fmla="*/ 235122 w 514940"/>
                  <a:gd name="connsiteY11" fmla="*/ 446074 h 91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940" h="913368">
                    <a:moveTo>
                      <a:pt x="235122" y="913368"/>
                    </a:moveTo>
                    <a:lnTo>
                      <a:pt x="0" y="913368"/>
                    </a:lnTo>
                    <a:lnTo>
                      <a:pt x="0" y="392206"/>
                    </a:lnTo>
                    <a:cubicBezTo>
                      <a:pt x="0" y="379412"/>
                      <a:pt x="2593" y="367224"/>
                      <a:pt x="7282" y="356138"/>
                    </a:cubicBezTo>
                    <a:lnTo>
                      <a:pt x="8698" y="354038"/>
                    </a:lnTo>
                    <a:lnTo>
                      <a:pt x="8936" y="352813"/>
                    </a:lnTo>
                    <a:cubicBezTo>
                      <a:pt x="14675" y="338661"/>
                      <a:pt x="23283" y="325401"/>
                      <a:pt x="34761" y="313923"/>
                    </a:cubicBezTo>
                    <a:lnTo>
                      <a:pt x="322530" y="26154"/>
                    </a:lnTo>
                    <a:cubicBezTo>
                      <a:pt x="357402" y="-8718"/>
                      <a:pt x="413941" y="-8718"/>
                      <a:pt x="448813" y="26154"/>
                    </a:cubicBezTo>
                    <a:lnTo>
                      <a:pt x="488787" y="66128"/>
                    </a:lnTo>
                    <a:cubicBezTo>
                      <a:pt x="523658" y="100999"/>
                      <a:pt x="523658" y="157538"/>
                      <a:pt x="488787" y="192410"/>
                    </a:cubicBezTo>
                    <a:lnTo>
                      <a:pt x="235122" y="446074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F57C6A24-C0A1-4292-908F-DFFDF5663398}"/>
                </a:ext>
              </a:extLst>
            </p:cNvPr>
            <p:cNvGrpSpPr/>
            <p:nvPr/>
          </p:nvGrpSpPr>
          <p:grpSpPr>
            <a:xfrm>
              <a:off x="3187458" y="4411086"/>
              <a:ext cx="348698" cy="453156"/>
              <a:chOff x="3187458" y="4411086"/>
              <a:chExt cx="348698" cy="453156"/>
            </a:xfrm>
          </p:grpSpPr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B353A1F5-F9DD-4890-8553-1A80104F1E35}"/>
                  </a:ext>
                </a:extLst>
              </p:cNvPr>
              <p:cNvSpPr/>
              <p:nvPr/>
            </p:nvSpPr>
            <p:spPr bwMode="auto">
              <a:xfrm>
                <a:off x="3208547" y="4411086"/>
                <a:ext cx="306520" cy="412675"/>
              </a:xfrm>
              <a:custGeom>
                <a:avLst/>
                <a:gdLst>
                  <a:gd name="connsiteX0" fmla="*/ 126659 w 306520"/>
                  <a:gd name="connsiteY0" fmla="*/ 0 h 412675"/>
                  <a:gd name="connsiteX1" fmla="*/ 305475 w 306520"/>
                  <a:gd name="connsiteY1" fmla="*/ 0 h 412675"/>
                  <a:gd name="connsiteX2" fmla="*/ 273497 w 306520"/>
                  <a:gd name="connsiteY2" fmla="*/ 334361 h 412675"/>
                  <a:gd name="connsiteX3" fmla="*/ 296101 w 306520"/>
                  <a:gd name="connsiteY3" fmla="*/ 339756 h 412675"/>
                  <a:gd name="connsiteX4" fmla="*/ 306520 w 306520"/>
                  <a:gd name="connsiteY4" fmla="*/ 354251 h 412675"/>
                  <a:gd name="connsiteX5" fmla="*/ 306520 w 306520"/>
                  <a:gd name="connsiteY5" fmla="*/ 412675 h 412675"/>
                  <a:gd name="connsiteX6" fmla="*/ 19119 w 306520"/>
                  <a:gd name="connsiteY6" fmla="*/ 412675 h 412675"/>
                  <a:gd name="connsiteX7" fmla="*/ 0 w 306520"/>
                  <a:gd name="connsiteY7" fmla="*/ 401657 h 412675"/>
                  <a:gd name="connsiteX8" fmla="*/ 0 w 306520"/>
                  <a:gd name="connsiteY8" fmla="*/ 373214 h 412675"/>
                  <a:gd name="connsiteX9" fmla="*/ 68478 w 306520"/>
                  <a:gd name="connsiteY9" fmla="*/ 333752 h 412675"/>
                  <a:gd name="connsiteX10" fmla="*/ 158579 w 306520"/>
                  <a:gd name="connsiteY10" fmla="*/ 333752 h 41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6520" h="412675">
                    <a:moveTo>
                      <a:pt x="126659" y="0"/>
                    </a:moveTo>
                    <a:lnTo>
                      <a:pt x="305475" y="0"/>
                    </a:lnTo>
                    <a:lnTo>
                      <a:pt x="273497" y="334361"/>
                    </a:lnTo>
                    <a:lnTo>
                      <a:pt x="296101" y="339756"/>
                    </a:lnTo>
                    <a:cubicBezTo>
                      <a:pt x="302539" y="343466"/>
                      <a:pt x="306520" y="348591"/>
                      <a:pt x="306520" y="354251"/>
                    </a:cubicBezTo>
                    <a:lnTo>
                      <a:pt x="306520" y="412675"/>
                    </a:lnTo>
                    <a:lnTo>
                      <a:pt x="19119" y="412675"/>
                    </a:lnTo>
                    <a:cubicBezTo>
                      <a:pt x="8560" y="412675"/>
                      <a:pt x="0" y="407742"/>
                      <a:pt x="0" y="401657"/>
                    </a:cubicBezTo>
                    <a:lnTo>
                      <a:pt x="0" y="373214"/>
                    </a:lnTo>
                    <a:cubicBezTo>
                      <a:pt x="0" y="351420"/>
                      <a:pt x="30658" y="333752"/>
                      <a:pt x="68478" y="333752"/>
                    </a:cubicBezTo>
                    <a:lnTo>
                      <a:pt x="158579" y="33375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40961710-3EFA-44C3-A428-B60E972051A5}"/>
                  </a:ext>
                </a:extLst>
              </p:cNvPr>
              <p:cNvSpPr/>
              <p:nvPr/>
            </p:nvSpPr>
            <p:spPr bwMode="auto">
              <a:xfrm rot="18890601">
                <a:off x="3259770" y="4709189"/>
                <a:ext cx="53920" cy="13593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F640F814-5C99-423A-AA2C-D033BB83E631}"/>
                  </a:ext>
                </a:extLst>
              </p:cNvPr>
              <p:cNvSpPr/>
              <p:nvPr/>
            </p:nvSpPr>
            <p:spPr bwMode="auto">
              <a:xfrm>
                <a:off x="3187458" y="4818522"/>
                <a:ext cx="348698" cy="45720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77ACBF25-57B2-4204-B928-2A9285774165}"/>
                </a:ext>
              </a:extLst>
            </p:cNvPr>
            <p:cNvSpPr/>
            <p:nvPr/>
          </p:nvSpPr>
          <p:spPr bwMode="auto">
            <a:xfrm>
              <a:off x="3130356" y="3672466"/>
              <a:ext cx="578044" cy="941389"/>
            </a:xfrm>
            <a:prstGeom prst="ellipse">
              <a:avLst/>
            </a:prstGeom>
            <a:pattFill prst="lgGrid">
              <a:fgClr>
                <a:srgbClr val="0070C0"/>
              </a:fgClr>
              <a:bgClr>
                <a:srgbClr val="2D2D8A">
                  <a:lumMod val="7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F87B1172-3E35-42CF-9C65-EF972F8A1B68}"/>
                </a:ext>
              </a:extLst>
            </p:cNvPr>
            <p:cNvSpPr/>
            <p:nvPr/>
          </p:nvSpPr>
          <p:spPr bwMode="auto">
            <a:xfrm rot="18900000">
              <a:off x="2770285" y="3293255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361AF66A-C7B6-49F0-80DA-8F42C734ED66}"/>
                </a:ext>
              </a:extLst>
            </p:cNvPr>
            <p:cNvGrpSpPr/>
            <p:nvPr/>
          </p:nvGrpSpPr>
          <p:grpSpPr>
            <a:xfrm>
              <a:off x="2255843" y="3493506"/>
              <a:ext cx="821302" cy="927397"/>
              <a:chOff x="2168789" y="3431379"/>
              <a:chExt cx="855869" cy="966429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7A6E61EF-C431-4A2A-92AD-7BEFC303CDD8}"/>
                  </a:ext>
                </a:extLst>
              </p:cNvPr>
              <p:cNvGrpSpPr/>
              <p:nvPr/>
            </p:nvGrpSpPr>
            <p:grpSpPr>
              <a:xfrm>
                <a:off x="2168789" y="3794537"/>
                <a:ext cx="460969" cy="603271"/>
                <a:chOff x="2168789" y="3794537"/>
                <a:chExt cx="460969" cy="603271"/>
              </a:xfrm>
              <a:solidFill>
                <a:srgbClr val="0070C0"/>
              </a:solidFill>
            </p:grpSpPr>
            <p:sp>
              <p:nvSpPr>
                <p:cNvPr id="512" name="楕円 14">
                  <a:extLst>
                    <a:ext uri="{FF2B5EF4-FFF2-40B4-BE49-F238E27FC236}">
                      <a16:creationId xmlns:a16="http://schemas.microsoft.com/office/drawing/2014/main" id="{BE8F5900-53F2-4479-ABA7-E1EA5FD85856}"/>
                    </a:ext>
                  </a:extLst>
                </p:cNvPr>
                <p:cNvSpPr/>
                <p:nvPr/>
              </p:nvSpPr>
              <p:spPr bwMode="auto">
                <a:xfrm flipV="1">
                  <a:off x="2322047" y="3794537"/>
                  <a:ext cx="154454" cy="83420"/>
                </a:xfrm>
                <a:custGeom>
                  <a:avLst/>
                  <a:gdLst>
                    <a:gd name="connsiteX0" fmla="*/ 0 w 422285"/>
                    <a:gd name="connsiteY0" fmla="*/ 125587 h 251173"/>
                    <a:gd name="connsiteX1" fmla="*/ 211143 w 422285"/>
                    <a:gd name="connsiteY1" fmla="*/ 0 h 251173"/>
                    <a:gd name="connsiteX2" fmla="*/ 422286 w 422285"/>
                    <a:gd name="connsiteY2" fmla="*/ 125587 h 251173"/>
                    <a:gd name="connsiteX3" fmla="*/ 211143 w 422285"/>
                    <a:gd name="connsiteY3" fmla="*/ 251174 h 251173"/>
                    <a:gd name="connsiteX4" fmla="*/ 0 w 422285"/>
                    <a:gd name="connsiteY4" fmla="*/ 125587 h 251173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287512 h 413099"/>
                    <a:gd name="connsiteX1" fmla="*/ 204793 w 422286"/>
                    <a:gd name="connsiteY1" fmla="*/ 0 h 413099"/>
                    <a:gd name="connsiteX2" fmla="*/ 422286 w 422286"/>
                    <a:gd name="connsiteY2" fmla="*/ 287512 h 413099"/>
                    <a:gd name="connsiteX3" fmla="*/ 211143 w 422286"/>
                    <a:gd name="connsiteY3" fmla="*/ 413099 h 413099"/>
                    <a:gd name="connsiteX4" fmla="*/ 0 w 422286"/>
                    <a:gd name="connsiteY4" fmla="*/ 287512 h 41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86" h="413099">
                      <a:moveTo>
                        <a:pt x="0" y="287512"/>
                      </a:moveTo>
                      <a:cubicBezTo>
                        <a:pt x="0" y="218152"/>
                        <a:pt x="88182" y="0"/>
                        <a:pt x="204793" y="0"/>
                      </a:cubicBezTo>
                      <a:cubicBezTo>
                        <a:pt x="321404" y="0"/>
                        <a:pt x="422286" y="218152"/>
                        <a:pt x="422286" y="287512"/>
                      </a:cubicBezTo>
                      <a:cubicBezTo>
                        <a:pt x="422286" y="356872"/>
                        <a:pt x="327754" y="413099"/>
                        <a:pt x="211143" y="413099"/>
                      </a:cubicBezTo>
                      <a:cubicBezTo>
                        <a:pt x="94532" y="413099"/>
                        <a:pt x="0" y="356872"/>
                        <a:pt x="0" y="2875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3" name="楕円 14">
                  <a:extLst>
                    <a:ext uri="{FF2B5EF4-FFF2-40B4-BE49-F238E27FC236}">
                      <a16:creationId xmlns:a16="http://schemas.microsoft.com/office/drawing/2014/main" id="{C28F3A57-AE99-449A-9F3E-DD998E62D77A}"/>
                    </a:ext>
                  </a:extLst>
                </p:cNvPr>
                <p:cNvSpPr/>
                <p:nvPr/>
              </p:nvSpPr>
              <p:spPr bwMode="auto">
                <a:xfrm>
                  <a:off x="2168789" y="3969060"/>
                  <a:ext cx="460969" cy="428748"/>
                </a:xfrm>
                <a:custGeom>
                  <a:avLst/>
                  <a:gdLst>
                    <a:gd name="connsiteX0" fmla="*/ 0 w 422285"/>
                    <a:gd name="connsiteY0" fmla="*/ 125587 h 251173"/>
                    <a:gd name="connsiteX1" fmla="*/ 211143 w 422285"/>
                    <a:gd name="connsiteY1" fmla="*/ 0 h 251173"/>
                    <a:gd name="connsiteX2" fmla="*/ 422286 w 422285"/>
                    <a:gd name="connsiteY2" fmla="*/ 125587 h 251173"/>
                    <a:gd name="connsiteX3" fmla="*/ 211143 w 422285"/>
                    <a:gd name="connsiteY3" fmla="*/ 251174 h 251173"/>
                    <a:gd name="connsiteX4" fmla="*/ 0 w 422285"/>
                    <a:gd name="connsiteY4" fmla="*/ 125587 h 251173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287512 h 413099"/>
                    <a:gd name="connsiteX1" fmla="*/ 204793 w 422286"/>
                    <a:gd name="connsiteY1" fmla="*/ 0 h 413099"/>
                    <a:gd name="connsiteX2" fmla="*/ 422286 w 422286"/>
                    <a:gd name="connsiteY2" fmla="*/ 287512 h 413099"/>
                    <a:gd name="connsiteX3" fmla="*/ 211143 w 422286"/>
                    <a:gd name="connsiteY3" fmla="*/ 413099 h 413099"/>
                    <a:gd name="connsiteX4" fmla="*/ 0 w 422286"/>
                    <a:gd name="connsiteY4" fmla="*/ 287512 h 41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86" h="413099">
                      <a:moveTo>
                        <a:pt x="0" y="287512"/>
                      </a:moveTo>
                      <a:cubicBezTo>
                        <a:pt x="0" y="218152"/>
                        <a:pt x="88182" y="0"/>
                        <a:pt x="204793" y="0"/>
                      </a:cubicBezTo>
                      <a:cubicBezTo>
                        <a:pt x="321404" y="0"/>
                        <a:pt x="422286" y="218152"/>
                        <a:pt x="422286" y="287512"/>
                      </a:cubicBezTo>
                      <a:cubicBezTo>
                        <a:pt x="422286" y="356872"/>
                        <a:pt x="327754" y="413099"/>
                        <a:pt x="211143" y="413099"/>
                      </a:cubicBezTo>
                      <a:cubicBezTo>
                        <a:pt x="94532" y="413099"/>
                        <a:pt x="0" y="356872"/>
                        <a:pt x="0" y="2875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13BE8FEC-13F3-4275-A1BB-B4B142580F39}"/>
                  </a:ext>
                </a:extLst>
              </p:cNvPr>
              <p:cNvSpPr/>
              <p:nvPr/>
            </p:nvSpPr>
            <p:spPr bwMode="auto">
              <a:xfrm rot="16200000">
                <a:off x="2282537" y="3817250"/>
                <a:ext cx="197687" cy="254621"/>
              </a:xfrm>
              <a:custGeom>
                <a:avLst/>
                <a:gdLst>
                  <a:gd name="connsiteX0" fmla="*/ 197687 w 197687"/>
                  <a:gd name="connsiteY0" fmla="*/ 25004 h 254621"/>
                  <a:gd name="connsiteX1" fmla="*/ 197687 w 197687"/>
                  <a:gd name="connsiteY1" fmla="*/ 111241 h 254621"/>
                  <a:gd name="connsiteX2" fmla="*/ 197685 w 197687"/>
                  <a:gd name="connsiteY2" fmla="*/ 111241 h 254621"/>
                  <a:gd name="connsiteX3" fmla="*/ 197685 w 197687"/>
                  <a:gd name="connsiteY3" fmla="*/ 160491 h 254621"/>
                  <a:gd name="connsiteX4" fmla="*/ 103555 w 197687"/>
                  <a:gd name="connsiteY4" fmla="*/ 254621 h 254621"/>
                  <a:gd name="connsiteX5" fmla="*/ 94131 w 197687"/>
                  <a:gd name="connsiteY5" fmla="*/ 254621 h 254621"/>
                  <a:gd name="connsiteX6" fmla="*/ 0 w 197687"/>
                  <a:gd name="connsiteY6" fmla="*/ 160491 h 254621"/>
                  <a:gd name="connsiteX7" fmla="*/ 0 w 197687"/>
                  <a:gd name="connsiteY7" fmla="*/ 102422 h 254621"/>
                  <a:gd name="connsiteX8" fmla="*/ 36061 w 197687"/>
                  <a:gd name="connsiteY8" fmla="*/ 66361 h 254621"/>
                  <a:gd name="connsiteX9" fmla="*/ 42009 w 197687"/>
                  <a:gd name="connsiteY9" fmla="*/ 66361 h 254621"/>
                  <a:gd name="connsiteX10" fmla="*/ 49549 w 197687"/>
                  <a:gd name="connsiteY10" fmla="*/ 48157 h 254621"/>
                  <a:gd name="connsiteX11" fmla="*/ 68072 w 197687"/>
                  <a:gd name="connsiteY11" fmla="*/ 40484 h 254621"/>
                  <a:gd name="connsiteX12" fmla="*/ 86595 w 197687"/>
                  <a:gd name="connsiteY12" fmla="*/ 48157 h 254621"/>
                  <a:gd name="connsiteX13" fmla="*/ 94135 w 197687"/>
                  <a:gd name="connsiteY13" fmla="*/ 66361 h 254621"/>
                  <a:gd name="connsiteX14" fmla="*/ 94265 w 197687"/>
                  <a:gd name="connsiteY14" fmla="*/ 66361 h 254621"/>
                  <a:gd name="connsiteX15" fmla="*/ 94265 w 197687"/>
                  <a:gd name="connsiteY15" fmla="*/ 47628 h 254621"/>
                  <a:gd name="connsiteX16" fmla="*/ 120460 w 197687"/>
                  <a:gd name="connsiteY16" fmla="*/ 21433 h 254621"/>
                  <a:gd name="connsiteX17" fmla="*/ 146655 w 197687"/>
                  <a:gd name="connsiteY17" fmla="*/ 47628 h 254621"/>
                  <a:gd name="connsiteX18" fmla="*/ 146655 w 197687"/>
                  <a:gd name="connsiteY18" fmla="*/ 66361 h 254621"/>
                  <a:gd name="connsiteX19" fmla="*/ 147679 w 197687"/>
                  <a:gd name="connsiteY19" fmla="*/ 66361 h 254621"/>
                  <a:gd name="connsiteX20" fmla="*/ 147679 w 197687"/>
                  <a:gd name="connsiteY20" fmla="*/ 25004 h 254621"/>
                  <a:gd name="connsiteX21" fmla="*/ 172683 w 197687"/>
                  <a:gd name="connsiteY21" fmla="*/ 0 h 254621"/>
                  <a:gd name="connsiteX22" fmla="*/ 197687 w 197687"/>
                  <a:gd name="connsiteY22" fmla="*/ 25004 h 25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97687" h="254621">
                    <a:moveTo>
                      <a:pt x="197687" y="25004"/>
                    </a:moveTo>
                    <a:lnTo>
                      <a:pt x="197687" y="111241"/>
                    </a:lnTo>
                    <a:lnTo>
                      <a:pt x="197685" y="111241"/>
                    </a:lnTo>
                    <a:lnTo>
                      <a:pt x="197685" y="160491"/>
                    </a:lnTo>
                    <a:cubicBezTo>
                      <a:pt x="197685" y="212478"/>
                      <a:pt x="155542" y="254621"/>
                      <a:pt x="103555" y="254621"/>
                    </a:cubicBezTo>
                    <a:lnTo>
                      <a:pt x="94131" y="254621"/>
                    </a:lnTo>
                    <a:cubicBezTo>
                      <a:pt x="42144" y="254621"/>
                      <a:pt x="0" y="212478"/>
                      <a:pt x="0" y="160491"/>
                    </a:cubicBezTo>
                    <a:lnTo>
                      <a:pt x="0" y="102422"/>
                    </a:lnTo>
                    <a:cubicBezTo>
                      <a:pt x="0" y="82506"/>
                      <a:pt x="16145" y="66361"/>
                      <a:pt x="36061" y="66361"/>
                    </a:cubicBezTo>
                    <a:lnTo>
                      <a:pt x="42009" y="66361"/>
                    </a:lnTo>
                    <a:lnTo>
                      <a:pt x="49549" y="48157"/>
                    </a:lnTo>
                    <a:cubicBezTo>
                      <a:pt x="54290" y="43416"/>
                      <a:pt x="60839" y="40484"/>
                      <a:pt x="68072" y="40484"/>
                    </a:cubicBezTo>
                    <a:cubicBezTo>
                      <a:pt x="75306" y="40484"/>
                      <a:pt x="81854" y="43416"/>
                      <a:pt x="86595" y="48157"/>
                    </a:cubicBezTo>
                    <a:lnTo>
                      <a:pt x="94135" y="66361"/>
                    </a:lnTo>
                    <a:lnTo>
                      <a:pt x="94265" y="66361"/>
                    </a:lnTo>
                    <a:lnTo>
                      <a:pt x="94265" y="47628"/>
                    </a:lnTo>
                    <a:cubicBezTo>
                      <a:pt x="94265" y="33161"/>
                      <a:pt x="105993" y="21433"/>
                      <a:pt x="120460" y="21433"/>
                    </a:cubicBezTo>
                    <a:cubicBezTo>
                      <a:pt x="134927" y="21433"/>
                      <a:pt x="146655" y="33161"/>
                      <a:pt x="146655" y="47628"/>
                    </a:cubicBezTo>
                    <a:lnTo>
                      <a:pt x="146655" y="66361"/>
                    </a:lnTo>
                    <a:lnTo>
                      <a:pt x="147679" y="66361"/>
                    </a:lnTo>
                    <a:lnTo>
                      <a:pt x="147679" y="25004"/>
                    </a:lnTo>
                    <a:cubicBezTo>
                      <a:pt x="147679" y="11195"/>
                      <a:pt x="158874" y="0"/>
                      <a:pt x="172683" y="0"/>
                    </a:cubicBezTo>
                    <a:cubicBezTo>
                      <a:pt x="186492" y="0"/>
                      <a:pt x="197687" y="11195"/>
                      <a:pt x="197687" y="2500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06740746-997A-4263-A2E6-F087C08C1156}"/>
                  </a:ext>
                </a:extLst>
              </p:cNvPr>
              <p:cNvSpPr/>
              <p:nvPr/>
            </p:nvSpPr>
            <p:spPr bwMode="auto">
              <a:xfrm rot="16200000">
                <a:off x="2434857" y="3472322"/>
                <a:ext cx="630744" cy="548858"/>
              </a:xfrm>
              <a:custGeom>
                <a:avLst/>
                <a:gdLst>
                  <a:gd name="connsiteX0" fmla="*/ 630744 w 630744"/>
                  <a:gd name="connsiteY0" fmla="*/ 310794 h 548858"/>
                  <a:gd name="connsiteX1" fmla="*/ 630744 w 630744"/>
                  <a:gd name="connsiteY1" fmla="*/ 545916 h 548858"/>
                  <a:gd name="connsiteX2" fmla="*/ 132133 w 630744"/>
                  <a:gd name="connsiteY2" fmla="*/ 545916 h 548858"/>
                  <a:gd name="connsiteX3" fmla="*/ 117561 w 630744"/>
                  <a:gd name="connsiteY3" fmla="*/ 548858 h 548858"/>
                  <a:gd name="connsiteX4" fmla="*/ 0 w 630744"/>
                  <a:gd name="connsiteY4" fmla="*/ 431297 h 548858"/>
                  <a:gd name="connsiteX5" fmla="*/ 0 w 630744"/>
                  <a:gd name="connsiteY5" fmla="*/ 71230 h 548858"/>
                  <a:gd name="connsiteX6" fmla="*/ 71230 w 630744"/>
                  <a:gd name="connsiteY6" fmla="*/ 0 h 548858"/>
                  <a:gd name="connsiteX7" fmla="*/ 163892 w 630744"/>
                  <a:gd name="connsiteY7" fmla="*/ 0 h 548858"/>
                  <a:gd name="connsiteX8" fmla="*/ 235122 w 630744"/>
                  <a:gd name="connsiteY8" fmla="*/ 71230 h 548858"/>
                  <a:gd name="connsiteX9" fmla="*/ 235122 w 630744"/>
                  <a:gd name="connsiteY9" fmla="*/ 310794 h 548858"/>
                  <a:gd name="connsiteX0" fmla="*/ 630744 w 728373"/>
                  <a:gd name="connsiteY0" fmla="*/ 310794 h 548858"/>
                  <a:gd name="connsiteX1" fmla="*/ 728373 w 728373"/>
                  <a:gd name="connsiteY1" fmla="*/ 438850 h 548858"/>
                  <a:gd name="connsiteX2" fmla="*/ 630744 w 728373"/>
                  <a:gd name="connsiteY2" fmla="*/ 545916 h 548858"/>
                  <a:gd name="connsiteX3" fmla="*/ 132133 w 728373"/>
                  <a:gd name="connsiteY3" fmla="*/ 545916 h 548858"/>
                  <a:gd name="connsiteX4" fmla="*/ 117561 w 728373"/>
                  <a:gd name="connsiteY4" fmla="*/ 548858 h 548858"/>
                  <a:gd name="connsiteX5" fmla="*/ 0 w 728373"/>
                  <a:gd name="connsiteY5" fmla="*/ 431297 h 548858"/>
                  <a:gd name="connsiteX6" fmla="*/ 0 w 728373"/>
                  <a:gd name="connsiteY6" fmla="*/ 71230 h 548858"/>
                  <a:gd name="connsiteX7" fmla="*/ 71230 w 728373"/>
                  <a:gd name="connsiteY7" fmla="*/ 0 h 548858"/>
                  <a:gd name="connsiteX8" fmla="*/ 163892 w 728373"/>
                  <a:gd name="connsiteY8" fmla="*/ 0 h 548858"/>
                  <a:gd name="connsiteX9" fmla="*/ 235122 w 728373"/>
                  <a:gd name="connsiteY9" fmla="*/ 71230 h 548858"/>
                  <a:gd name="connsiteX10" fmla="*/ 235122 w 728373"/>
                  <a:gd name="connsiteY10" fmla="*/ 310794 h 548858"/>
                  <a:gd name="connsiteX11" fmla="*/ 630744 w 728373"/>
                  <a:gd name="connsiteY11" fmla="*/ 310794 h 548858"/>
                  <a:gd name="connsiteX0" fmla="*/ 728373 w 819813"/>
                  <a:gd name="connsiteY0" fmla="*/ 438850 h 548858"/>
                  <a:gd name="connsiteX1" fmla="*/ 630744 w 819813"/>
                  <a:gd name="connsiteY1" fmla="*/ 545916 h 548858"/>
                  <a:gd name="connsiteX2" fmla="*/ 132133 w 819813"/>
                  <a:gd name="connsiteY2" fmla="*/ 545916 h 548858"/>
                  <a:gd name="connsiteX3" fmla="*/ 117561 w 819813"/>
                  <a:gd name="connsiteY3" fmla="*/ 548858 h 548858"/>
                  <a:gd name="connsiteX4" fmla="*/ 0 w 819813"/>
                  <a:gd name="connsiteY4" fmla="*/ 431297 h 548858"/>
                  <a:gd name="connsiteX5" fmla="*/ 0 w 819813"/>
                  <a:gd name="connsiteY5" fmla="*/ 71230 h 548858"/>
                  <a:gd name="connsiteX6" fmla="*/ 71230 w 819813"/>
                  <a:gd name="connsiteY6" fmla="*/ 0 h 548858"/>
                  <a:gd name="connsiteX7" fmla="*/ 163892 w 819813"/>
                  <a:gd name="connsiteY7" fmla="*/ 0 h 548858"/>
                  <a:gd name="connsiteX8" fmla="*/ 235122 w 819813"/>
                  <a:gd name="connsiteY8" fmla="*/ 71230 h 548858"/>
                  <a:gd name="connsiteX9" fmla="*/ 235122 w 819813"/>
                  <a:gd name="connsiteY9" fmla="*/ 310794 h 548858"/>
                  <a:gd name="connsiteX10" fmla="*/ 630744 w 819813"/>
                  <a:gd name="connsiteY10" fmla="*/ 310794 h 548858"/>
                  <a:gd name="connsiteX11" fmla="*/ 819813 w 819813"/>
                  <a:gd name="connsiteY11" fmla="*/ 530290 h 548858"/>
                  <a:gd name="connsiteX0" fmla="*/ 630744 w 819813"/>
                  <a:gd name="connsiteY0" fmla="*/ 545916 h 548858"/>
                  <a:gd name="connsiteX1" fmla="*/ 132133 w 819813"/>
                  <a:gd name="connsiteY1" fmla="*/ 545916 h 548858"/>
                  <a:gd name="connsiteX2" fmla="*/ 117561 w 819813"/>
                  <a:gd name="connsiteY2" fmla="*/ 548858 h 548858"/>
                  <a:gd name="connsiteX3" fmla="*/ 0 w 819813"/>
                  <a:gd name="connsiteY3" fmla="*/ 431297 h 548858"/>
                  <a:gd name="connsiteX4" fmla="*/ 0 w 819813"/>
                  <a:gd name="connsiteY4" fmla="*/ 71230 h 548858"/>
                  <a:gd name="connsiteX5" fmla="*/ 71230 w 819813"/>
                  <a:gd name="connsiteY5" fmla="*/ 0 h 548858"/>
                  <a:gd name="connsiteX6" fmla="*/ 163892 w 819813"/>
                  <a:gd name="connsiteY6" fmla="*/ 0 h 548858"/>
                  <a:gd name="connsiteX7" fmla="*/ 235122 w 819813"/>
                  <a:gd name="connsiteY7" fmla="*/ 71230 h 548858"/>
                  <a:gd name="connsiteX8" fmla="*/ 235122 w 819813"/>
                  <a:gd name="connsiteY8" fmla="*/ 310794 h 548858"/>
                  <a:gd name="connsiteX9" fmla="*/ 630744 w 819813"/>
                  <a:gd name="connsiteY9" fmla="*/ 310794 h 548858"/>
                  <a:gd name="connsiteX10" fmla="*/ 819813 w 819813"/>
                  <a:gd name="connsiteY10" fmla="*/ 530290 h 548858"/>
                  <a:gd name="connsiteX0" fmla="*/ 630744 w 630744"/>
                  <a:gd name="connsiteY0" fmla="*/ 545916 h 548858"/>
                  <a:gd name="connsiteX1" fmla="*/ 132133 w 630744"/>
                  <a:gd name="connsiteY1" fmla="*/ 545916 h 548858"/>
                  <a:gd name="connsiteX2" fmla="*/ 117561 w 630744"/>
                  <a:gd name="connsiteY2" fmla="*/ 548858 h 548858"/>
                  <a:gd name="connsiteX3" fmla="*/ 0 w 630744"/>
                  <a:gd name="connsiteY3" fmla="*/ 431297 h 548858"/>
                  <a:gd name="connsiteX4" fmla="*/ 0 w 630744"/>
                  <a:gd name="connsiteY4" fmla="*/ 71230 h 548858"/>
                  <a:gd name="connsiteX5" fmla="*/ 71230 w 630744"/>
                  <a:gd name="connsiteY5" fmla="*/ 0 h 548858"/>
                  <a:gd name="connsiteX6" fmla="*/ 163892 w 630744"/>
                  <a:gd name="connsiteY6" fmla="*/ 0 h 548858"/>
                  <a:gd name="connsiteX7" fmla="*/ 235122 w 630744"/>
                  <a:gd name="connsiteY7" fmla="*/ 71230 h 548858"/>
                  <a:gd name="connsiteX8" fmla="*/ 235122 w 630744"/>
                  <a:gd name="connsiteY8" fmla="*/ 310794 h 548858"/>
                  <a:gd name="connsiteX9" fmla="*/ 630744 w 630744"/>
                  <a:gd name="connsiteY9" fmla="*/ 310794 h 5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0744" h="548858">
                    <a:moveTo>
                      <a:pt x="630744" y="545916"/>
                    </a:moveTo>
                    <a:lnTo>
                      <a:pt x="132133" y="545916"/>
                    </a:lnTo>
                    <a:lnTo>
                      <a:pt x="117561" y="548858"/>
                    </a:lnTo>
                    <a:cubicBezTo>
                      <a:pt x="52634" y="548858"/>
                      <a:pt x="0" y="496224"/>
                      <a:pt x="0" y="431297"/>
                    </a:cubicBezTo>
                    <a:lnTo>
                      <a:pt x="0" y="71230"/>
                    </a:lnTo>
                    <a:cubicBezTo>
                      <a:pt x="0" y="31891"/>
                      <a:pt x="31891" y="0"/>
                      <a:pt x="71230" y="0"/>
                    </a:cubicBezTo>
                    <a:lnTo>
                      <a:pt x="163892" y="0"/>
                    </a:lnTo>
                    <a:cubicBezTo>
                      <a:pt x="203231" y="0"/>
                      <a:pt x="235122" y="31891"/>
                      <a:pt x="235122" y="71230"/>
                    </a:cubicBezTo>
                    <a:lnTo>
                      <a:pt x="235122" y="310794"/>
                    </a:lnTo>
                    <a:lnTo>
                      <a:pt x="630744" y="310794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F2BEB340-BCC3-408F-B064-F04DB1AE349F}"/>
                </a:ext>
              </a:extLst>
            </p:cNvPr>
            <p:cNvSpPr/>
            <p:nvPr/>
          </p:nvSpPr>
          <p:spPr bwMode="auto">
            <a:xfrm rot="2700000">
              <a:off x="3343092" y="3619169"/>
              <a:ext cx="45719" cy="6478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0544E6FC-F46B-4DEB-BD77-CADD67F3D3D9}"/>
                </a:ext>
              </a:extLst>
            </p:cNvPr>
            <p:cNvSpPr/>
            <p:nvPr/>
          </p:nvSpPr>
          <p:spPr bwMode="auto">
            <a:xfrm rot="10800000">
              <a:off x="3088031" y="4125540"/>
              <a:ext cx="99817" cy="569963"/>
            </a:xfrm>
            <a:prstGeom prst="round2SameRect">
              <a:avLst>
                <a:gd name="adj1" fmla="val 50000"/>
                <a:gd name="adj2" fmla="val 18485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2B1528FD-4792-46BB-8A56-E597416C1251}"/>
                </a:ext>
              </a:extLst>
            </p:cNvPr>
            <p:cNvSpPr/>
            <p:nvPr/>
          </p:nvSpPr>
          <p:spPr bwMode="auto">
            <a:xfrm>
              <a:off x="3569473" y="3739022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9C3F1A7C-C934-4363-B94D-E5E9789B8F04}"/>
                </a:ext>
              </a:extLst>
            </p:cNvPr>
            <p:cNvSpPr/>
            <p:nvPr/>
          </p:nvSpPr>
          <p:spPr bwMode="auto">
            <a:xfrm rot="19800000">
              <a:off x="3626460" y="3722438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C1FB79B8-1ACC-48DB-AB48-2E41BCF55910}"/>
                </a:ext>
              </a:extLst>
            </p:cNvPr>
            <p:cNvSpPr/>
            <p:nvPr/>
          </p:nvSpPr>
          <p:spPr bwMode="auto">
            <a:xfrm>
              <a:off x="3529806" y="3672466"/>
              <a:ext cx="111920" cy="9943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86BA902A-6635-4E27-9E53-FD248281E1E1}"/>
                </a:ext>
              </a:extLst>
            </p:cNvPr>
            <p:cNvSpPr/>
            <p:nvPr/>
          </p:nvSpPr>
          <p:spPr bwMode="auto">
            <a:xfrm rot="18900000">
              <a:off x="2296686" y="3293874"/>
              <a:ext cx="97851" cy="118280"/>
            </a:xfrm>
            <a:custGeom>
              <a:avLst/>
              <a:gdLst>
                <a:gd name="connsiteX0" fmla="*/ 3547 w 167300"/>
                <a:gd name="connsiteY0" fmla="*/ 0 h 186571"/>
                <a:gd name="connsiteX1" fmla="*/ 167300 w 167300"/>
                <a:gd name="connsiteY1" fmla="*/ 43877 h 186571"/>
                <a:gd name="connsiteX2" fmla="*/ 167299 w 167300"/>
                <a:gd name="connsiteY2" fmla="*/ 102921 h 186571"/>
                <a:gd name="connsiteX3" fmla="*/ 83649 w 167300"/>
                <a:gd name="connsiteY3" fmla="*/ 186571 h 186571"/>
                <a:gd name="connsiteX4" fmla="*/ 83650 w 167300"/>
                <a:gd name="connsiteY4" fmla="*/ 186570 h 186571"/>
                <a:gd name="connsiteX5" fmla="*/ 0 w 167300"/>
                <a:gd name="connsiteY5" fmla="*/ 102920 h 186571"/>
                <a:gd name="connsiteX6" fmla="*/ 0 w 167300"/>
                <a:gd name="connsiteY6" fmla="*/ 17567 h 18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00" h="186571">
                  <a:moveTo>
                    <a:pt x="3547" y="0"/>
                  </a:moveTo>
                  <a:lnTo>
                    <a:pt x="167300" y="43877"/>
                  </a:lnTo>
                  <a:lnTo>
                    <a:pt x="167299" y="102921"/>
                  </a:lnTo>
                  <a:cubicBezTo>
                    <a:pt x="167299" y="149120"/>
                    <a:pt x="129848" y="186571"/>
                    <a:pt x="83649" y="186571"/>
                  </a:cubicBezTo>
                  <a:lnTo>
                    <a:pt x="83650" y="186570"/>
                  </a:lnTo>
                  <a:cubicBezTo>
                    <a:pt x="37451" y="186570"/>
                    <a:pt x="0" y="149119"/>
                    <a:pt x="0" y="102920"/>
                  </a:cubicBezTo>
                  <a:lnTo>
                    <a:pt x="0" y="175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A1A817C3-A75B-424A-8F0F-7792F850DB4A}"/>
                </a:ext>
              </a:extLst>
            </p:cNvPr>
            <p:cNvGrpSpPr/>
            <p:nvPr/>
          </p:nvGrpSpPr>
          <p:grpSpPr>
            <a:xfrm>
              <a:off x="2836546" y="2622235"/>
              <a:ext cx="249799" cy="274532"/>
              <a:chOff x="2950862" y="2499939"/>
              <a:chExt cx="375579" cy="412765"/>
            </a:xfrm>
          </p:grpSpPr>
          <p:sp>
            <p:nvSpPr>
              <p:cNvPr id="507" name="楕円 29">
                <a:extLst>
                  <a:ext uri="{FF2B5EF4-FFF2-40B4-BE49-F238E27FC236}">
                    <a16:creationId xmlns:a16="http://schemas.microsoft.com/office/drawing/2014/main" id="{4294DA58-993D-4DD1-B1A0-C8A79371F41B}"/>
                  </a:ext>
                </a:extLst>
              </p:cNvPr>
              <p:cNvSpPr/>
              <p:nvPr/>
            </p:nvSpPr>
            <p:spPr bwMode="auto">
              <a:xfrm rot="14400000">
                <a:off x="3109777" y="2696040"/>
                <a:ext cx="180019" cy="253309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楕円 29">
                <a:extLst>
                  <a:ext uri="{FF2B5EF4-FFF2-40B4-BE49-F238E27FC236}">
                    <a16:creationId xmlns:a16="http://schemas.microsoft.com/office/drawing/2014/main" id="{6F8C5395-0CA8-423F-9ED5-C6811BF9A48A}"/>
                  </a:ext>
                </a:extLst>
              </p:cNvPr>
              <p:cNvSpPr/>
              <p:nvPr/>
            </p:nvSpPr>
            <p:spPr bwMode="auto">
              <a:xfrm rot="12600000">
                <a:off x="2950862" y="2499939"/>
                <a:ext cx="180019" cy="253309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BBAC20F2-F4B1-44E2-9A11-DC95ED9B5CB5}"/>
                </a:ext>
              </a:extLst>
            </p:cNvPr>
            <p:cNvGrpSpPr/>
            <p:nvPr/>
          </p:nvGrpSpPr>
          <p:grpSpPr>
            <a:xfrm>
              <a:off x="2015005" y="4546966"/>
              <a:ext cx="383450" cy="303515"/>
              <a:chOff x="699120" y="3592165"/>
              <a:chExt cx="546349" cy="432455"/>
            </a:xfrm>
          </p:grpSpPr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FD7D33B9-1994-4E1F-8E76-2817323F5876}"/>
                  </a:ext>
                </a:extLst>
              </p:cNvPr>
              <p:cNvSpPr/>
              <p:nvPr/>
            </p:nvSpPr>
            <p:spPr bwMode="auto">
              <a:xfrm rot="10800000">
                <a:off x="699120" y="3592165"/>
                <a:ext cx="546349" cy="432455"/>
              </a:xfrm>
              <a:custGeom>
                <a:avLst/>
                <a:gdLst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111632 w 546349"/>
                  <a:gd name="connsiteY15" fmla="*/ 165805 h 449124"/>
                  <a:gd name="connsiteX16" fmla="*/ 98661 w 546349"/>
                  <a:gd name="connsiteY16" fmla="*/ 122378 h 449124"/>
                  <a:gd name="connsiteX17" fmla="*/ 32369 w 546349"/>
                  <a:gd name="connsiteY17" fmla="*/ 51950 h 449124"/>
                  <a:gd name="connsiteX18" fmla="*/ 85434 w 546349"/>
                  <a:gd name="connsiteY18" fmla="*/ 78095 h 449124"/>
                  <a:gd name="connsiteX19" fmla="*/ 83646 w 546349"/>
                  <a:gd name="connsiteY19" fmla="*/ 72111 h 449124"/>
                  <a:gd name="connsiteX20" fmla="*/ 103524 w 546349"/>
                  <a:gd name="connsiteY20" fmla="*/ 87009 h 449124"/>
                  <a:gd name="connsiteX21" fmla="*/ 186774 w 546349"/>
                  <a:gd name="connsiteY21" fmla="*/ 128027 h 449124"/>
                  <a:gd name="connsiteX22" fmla="*/ 202227 w 546349"/>
                  <a:gd name="connsiteY22" fmla="*/ 38329 h 449124"/>
                  <a:gd name="connsiteX23" fmla="*/ 221121 w 546349"/>
                  <a:gd name="connsiteY23" fmla="*/ 66727 h 449124"/>
                  <a:gd name="connsiteX24" fmla="*/ 225614 w 546349"/>
                  <a:gd name="connsiteY24" fmla="*/ 51950 h 449124"/>
                  <a:gd name="connsiteX25" fmla="*/ 276405 w 546349"/>
                  <a:gd name="connsiteY25" fmla="*/ 113749 h 449124"/>
                  <a:gd name="connsiteX26" fmla="*/ 317515 w 546349"/>
                  <a:gd name="connsiteY26" fmla="*/ 0 h 449124"/>
                  <a:gd name="connsiteX27" fmla="*/ 327728 w 546349"/>
                  <a:gd name="connsiteY27" fmla="*/ 67320 h 449124"/>
                  <a:gd name="connsiteX28" fmla="*/ 374990 w 546349"/>
                  <a:gd name="connsiteY28" fmla="*/ 4733 h 449124"/>
                  <a:gd name="connsiteX29" fmla="*/ 366832 w 546349"/>
                  <a:gd name="connsiteY29" fmla="*/ 105320 h 449124"/>
                  <a:gd name="connsiteX30" fmla="*/ 407650 w 546349"/>
                  <a:gd name="connsiteY30" fmla="*/ 81945 h 449124"/>
                  <a:gd name="connsiteX31" fmla="*/ 400002 w 546349"/>
                  <a:gd name="connsiteY31" fmla="*/ 108370 h 449124"/>
                  <a:gd name="connsiteX32" fmla="*/ 468393 w 546349"/>
                  <a:gd name="connsiteY32" fmla="*/ 96430 h 449124"/>
                  <a:gd name="connsiteX33" fmla="*/ 429081 w 546349"/>
                  <a:gd name="connsiteY33" fmla="*/ 153328 h 449124"/>
                  <a:gd name="connsiteX34" fmla="*/ 519670 w 546349"/>
                  <a:gd name="connsiteY34" fmla="*/ 144283 h 449124"/>
                  <a:gd name="connsiteX35" fmla="*/ 488701 w 546349"/>
                  <a:gd name="connsiteY35" fmla="*/ 164914 h 449124"/>
                  <a:gd name="connsiteX36" fmla="*/ 534171 w 546349"/>
                  <a:gd name="connsiteY36" fmla="*/ 172141 h 449124"/>
                  <a:gd name="connsiteX37" fmla="*/ 454287 w 546349"/>
                  <a:gd name="connsiteY37" fmla="*/ 217618 h 449124"/>
                  <a:gd name="connsiteX38" fmla="*/ 498284 w 546349"/>
                  <a:gd name="connsiteY38" fmla="*/ 249361 h 449124"/>
                  <a:gd name="connsiteX39" fmla="*/ 546349 w 546349"/>
                  <a:gd name="connsiteY39" fmla="*/ 278157 h 449124"/>
                  <a:gd name="connsiteX40" fmla="*/ 484001 w 546349"/>
                  <a:gd name="connsiteY40" fmla="*/ 274286 h 449124"/>
                  <a:gd name="connsiteX41" fmla="*/ 434717 w 546349"/>
                  <a:gd name="connsiteY41" fmla="*/ 283319 h 449124"/>
                  <a:gd name="connsiteX42" fmla="*/ 447689 w 546349"/>
                  <a:gd name="connsiteY42" fmla="*/ 326747 h 449124"/>
                  <a:gd name="connsiteX43" fmla="*/ 513980 w 546349"/>
                  <a:gd name="connsiteY43" fmla="*/ 397175 h 449124"/>
                  <a:gd name="connsiteX44" fmla="*/ 460916 w 546349"/>
                  <a:gd name="connsiteY44" fmla="*/ 371029 h 449124"/>
                  <a:gd name="connsiteX45" fmla="*/ 462703 w 546349"/>
                  <a:gd name="connsiteY45" fmla="*/ 377013 h 449124"/>
                  <a:gd name="connsiteX46" fmla="*/ 442825 w 546349"/>
                  <a:gd name="connsiteY46" fmla="*/ 362115 h 449124"/>
                  <a:gd name="connsiteX47" fmla="*/ 359575 w 546349"/>
                  <a:gd name="connsiteY47" fmla="*/ 321097 h 449124"/>
                  <a:gd name="connsiteX48" fmla="*/ 344122 w 546349"/>
                  <a:gd name="connsiteY48" fmla="*/ 410795 h 449124"/>
                  <a:gd name="connsiteX49" fmla="*/ 325228 w 546349"/>
                  <a:gd name="connsiteY49" fmla="*/ 382398 h 449124"/>
                  <a:gd name="connsiteX50" fmla="*/ 320735 w 546349"/>
                  <a:gd name="connsiteY50" fmla="*/ 397175 h 449124"/>
                  <a:gd name="connsiteX51" fmla="*/ 269944 w 546349"/>
                  <a:gd name="connsiteY51" fmla="*/ 335375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111632 w 546349"/>
                  <a:gd name="connsiteY15" fmla="*/ 165805 h 449124"/>
                  <a:gd name="connsiteX16" fmla="*/ 98661 w 546349"/>
                  <a:gd name="connsiteY16" fmla="*/ 122378 h 449124"/>
                  <a:gd name="connsiteX17" fmla="*/ 32369 w 546349"/>
                  <a:gd name="connsiteY17" fmla="*/ 51950 h 449124"/>
                  <a:gd name="connsiteX18" fmla="*/ 85434 w 546349"/>
                  <a:gd name="connsiteY18" fmla="*/ 78095 h 449124"/>
                  <a:gd name="connsiteX19" fmla="*/ 83646 w 546349"/>
                  <a:gd name="connsiteY19" fmla="*/ 72111 h 449124"/>
                  <a:gd name="connsiteX20" fmla="*/ 103524 w 546349"/>
                  <a:gd name="connsiteY20" fmla="*/ 87009 h 449124"/>
                  <a:gd name="connsiteX21" fmla="*/ 186774 w 546349"/>
                  <a:gd name="connsiteY21" fmla="*/ 128027 h 449124"/>
                  <a:gd name="connsiteX22" fmla="*/ 202227 w 546349"/>
                  <a:gd name="connsiteY22" fmla="*/ 38329 h 449124"/>
                  <a:gd name="connsiteX23" fmla="*/ 221121 w 546349"/>
                  <a:gd name="connsiteY23" fmla="*/ 66727 h 449124"/>
                  <a:gd name="connsiteX24" fmla="*/ 225614 w 546349"/>
                  <a:gd name="connsiteY24" fmla="*/ 51950 h 449124"/>
                  <a:gd name="connsiteX25" fmla="*/ 271643 w 546349"/>
                  <a:gd name="connsiteY25" fmla="*/ 61361 h 449124"/>
                  <a:gd name="connsiteX26" fmla="*/ 317515 w 546349"/>
                  <a:gd name="connsiteY26" fmla="*/ 0 h 449124"/>
                  <a:gd name="connsiteX27" fmla="*/ 327728 w 546349"/>
                  <a:gd name="connsiteY27" fmla="*/ 67320 h 449124"/>
                  <a:gd name="connsiteX28" fmla="*/ 374990 w 546349"/>
                  <a:gd name="connsiteY28" fmla="*/ 4733 h 449124"/>
                  <a:gd name="connsiteX29" fmla="*/ 366832 w 546349"/>
                  <a:gd name="connsiteY29" fmla="*/ 105320 h 449124"/>
                  <a:gd name="connsiteX30" fmla="*/ 407650 w 546349"/>
                  <a:gd name="connsiteY30" fmla="*/ 81945 h 449124"/>
                  <a:gd name="connsiteX31" fmla="*/ 400002 w 546349"/>
                  <a:gd name="connsiteY31" fmla="*/ 108370 h 449124"/>
                  <a:gd name="connsiteX32" fmla="*/ 468393 w 546349"/>
                  <a:gd name="connsiteY32" fmla="*/ 96430 h 449124"/>
                  <a:gd name="connsiteX33" fmla="*/ 429081 w 546349"/>
                  <a:gd name="connsiteY33" fmla="*/ 153328 h 449124"/>
                  <a:gd name="connsiteX34" fmla="*/ 519670 w 546349"/>
                  <a:gd name="connsiteY34" fmla="*/ 144283 h 449124"/>
                  <a:gd name="connsiteX35" fmla="*/ 488701 w 546349"/>
                  <a:gd name="connsiteY35" fmla="*/ 164914 h 449124"/>
                  <a:gd name="connsiteX36" fmla="*/ 534171 w 546349"/>
                  <a:gd name="connsiteY36" fmla="*/ 172141 h 449124"/>
                  <a:gd name="connsiteX37" fmla="*/ 454287 w 546349"/>
                  <a:gd name="connsiteY37" fmla="*/ 217618 h 449124"/>
                  <a:gd name="connsiteX38" fmla="*/ 498284 w 546349"/>
                  <a:gd name="connsiteY38" fmla="*/ 249361 h 449124"/>
                  <a:gd name="connsiteX39" fmla="*/ 546349 w 546349"/>
                  <a:gd name="connsiteY39" fmla="*/ 278157 h 449124"/>
                  <a:gd name="connsiteX40" fmla="*/ 484001 w 546349"/>
                  <a:gd name="connsiteY40" fmla="*/ 274286 h 449124"/>
                  <a:gd name="connsiteX41" fmla="*/ 434717 w 546349"/>
                  <a:gd name="connsiteY41" fmla="*/ 283319 h 449124"/>
                  <a:gd name="connsiteX42" fmla="*/ 447689 w 546349"/>
                  <a:gd name="connsiteY42" fmla="*/ 326747 h 449124"/>
                  <a:gd name="connsiteX43" fmla="*/ 513980 w 546349"/>
                  <a:gd name="connsiteY43" fmla="*/ 397175 h 449124"/>
                  <a:gd name="connsiteX44" fmla="*/ 460916 w 546349"/>
                  <a:gd name="connsiteY44" fmla="*/ 371029 h 449124"/>
                  <a:gd name="connsiteX45" fmla="*/ 462703 w 546349"/>
                  <a:gd name="connsiteY45" fmla="*/ 377013 h 449124"/>
                  <a:gd name="connsiteX46" fmla="*/ 442825 w 546349"/>
                  <a:gd name="connsiteY46" fmla="*/ 362115 h 449124"/>
                  <a:gd name="connsiteX47" fmla="*/ 359575 w 546349"/>
                  <a:gd name="connsiteY47" fmla="*/ 321097 h 449124"/>
                  <a:gd name="connsiteX48" fmla="*/ 344122 w 546349"/>
                  <a:gd name="connsiteY48" fmla="*/ 410795 h 449124"/>
                  <a:gd name="connsiteX49" fmla="*/ 325228 w 546349"/>
                  <a:gd name="connsiteY49" fmla="*/ 382398 h 449124"/>
                  <a:gd name="connsiteX50" fmla="*/ 320735 w 546349"/>
                  <a:gd name="connsiteY50" fmla="*/ 397175 h 449124"/>
                  <a:gd name="connsiteX51" fmla="*/ 269944 w 546349"/>
                  <a:gd name="connsiteY51" fmla="*/ 335375 h 449124"/>
                  <a:gd name="connsiteX52" fmla="*/ 228834 w 546349"/>
                  <a:gd name="connsiteY5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111632 w 546349"/>
                  <a:gd name="connsiteY15" fmla="*/ 165805 h 449124"/>
                  <a:gd name="connsiteX16" fmla="*/ 98661 w 546349"/>
                  <a:gd name="connsiteY16" fmla="*/ 122378 h 449124"/>
                  <a:gd name="connsiteX17" fmla="*/ 32369 w 546349"/>
                  <a:gd name="connsiteY17" fmla="*/ 51950 h 449124"/>
                  <a:gd name="connsiteX18" fmla="*/ 85434 w 546349"/>
                  <a:gd name="connsiteY18" fmla="*/ 78095 h 449124"/>
                  <a:gd name="connsiteX19" fmla="*/ 83646 w 546349"/>
                  <a:gd name="connsiteY19" fmla="*/ 72111 h 449124"/>
                  <a:gd name="connsiteX20" fmla="*/ 103524 w 546349"/>
                  <a:gd name="connsiteY20" fmla="*/ 87009 h 449124"/>
                  <a:gd name="connsiteX21" fmla="*/ 151055 w 546349"/>
                  <a:gd name="connsiteY21" fmla="*/ 85165 h 449124"/>
                  <a:gd name="connsiteX22" fmla="*/ 202227 w 546349"/>
                  <a:gd name="connsiteY22" fmla="*/ 38329 h 449124"/>
                  <a:gd name="connsiteX23" fmla="*/ 221121 w 546349"/>
                  <a:gd name="connsiteY23" fmla="*/ 66727 h 449124"/>
                  <a:gd name="connsiteX24" fmla="*/ 225614 w 546349"/>
                  <a:gd name="connsiteY24" fmla="*/ 51950 h 449124"/>
                  <a:gd name="connsiteX25" fmla="*/ 271643 w 546349"/>
                  <a:gd name="connsiteY25" fmla="*/ 61361 h 449124"/>
                  <a:gd name="connsiteX26" fmla="*/ 317515 w 546349"/>
                  <a:gd name="connsiteY26" fmla="*/ 0 h 449124"/>
                  <a:gd name="connsiteX27" fmla="*/ 327728 w 546349"/>
                  <a:gd name="connsiteY27" fmla="*/ 67320 h 449124"/>
                  <a:gd name="connsiteX28" fmla="*/ 374990 w 546349"/>
                  <a:gd name="connsiteY28" fmla="*/ 4733 h 449124"/>
                  <a:gd name="connsiteX29" fmla="*/ 366832 w 546349"/>
                  <a:gd name="connsiteY29" fmla="*/ 105320 h 449124"/>
                  <a:gd name="connsiteX30" fmla="*/ 407650 w 546349"/>
                  <a:gd name="connsiteY30" fmla="*/ 81945 h 449124"/>
                  <a:gd name="connsiteX31" fmla="*/ 400002 w 546349"/>
                  <a:gd name="connsiteY31" fmla="*/ 108370 h 449124"/>
                  <a:gd name="connsiteX32" fmla="*/ 468393 w 546349"/>
                  <a:gd name="connsiteY32" fmla="*/ 96430 h 449124"/>
                  <a:gd name="connsiteX33" fmla="*/ 429081 w 546349"/>
                  <a:gd name="connsiteY33" fmla="*/ 153328 h 449124"/>
                  <a:gd name="connsiteX34" fmla="*/ 519670 w 546349"/>
                  <a:gd name="connsiteY34" fmla="*/ 144283 h 449124"/>
                  <a:gd name="connsiteX35" fmla="*/ 488701 w 546349"/>
                  <a:gd name="connsiteY35" fmla="*/ 164914 h 449124"/>
                  <a:gd name="connsiteX36" fmla="*/ 534171 w 546349"/>
                  <a:gd name="connsiteY36" fmla="*/ 172141 h 449124"/>
                  <a:gd name="connsiteX37" fmla="*/ 454287 w 546349"/>
                  <a:gd name="connsiteY37" fmla="*/ 217618 h 449124"/>
                  <a:gd name="connsiteX38" fmla="*/ 498284 w 546349"/>
                  <a:gd name="connsiteY38" fmla="*/ 249361 h 449124"/>
                  <a:gd name="connsiteX39" fmla="*/ 546349 w 546349"/>
                  <a:gd name="connsiteY39" fmla="*/ 278157 h 449124"/>
                  <a:gd name="connsiteX40" fmla="*/ 484001 w 546349"/>
                  <a:gd name="connsiteY40" fmla="*/ 274286 h 449124"/>
                  <a:gd name="connsiteX41" fmla="*/ 434717 w 546349"/>
                  <a:gd name="connsiteY41" fmla="*/ 283319 h 449124"/>
                  <a:gd name="connsiteX42" fmla="*/ 447689 w 546349"/>
                  <a:gd name="connsiteY42" fmla="*/ 326747 h 449124"/>
                  <a:gd name="connsiteX43" fmla="*/ 513980 w 546349"/>
                  <a:gd name="connsiteY43" fmla="*/ 397175 h 449124"/>
                  <a:gd name="connsiteX44" fmla="*/ 460916 w 546349"/>
                  <a:gd name="connsiteY44" fmla="*/ 371029 h 449124"/>
                  <a:gd name="connsiteX45" fmla="*/ 462703 w 546349"/>
                  <a:gd name="connsiteY45" fmla="*/ 377013 h 449124"/>
                  <a:gd name="connsiteX46" fmla="*/ 442825 w 546349"/>
                  <a:gd name="connsiteY46" fmla="*/ 362115 h 449124"/>
                  <a:gd name="connsiteX47" fmla="*/ 359575 w 546349"/>
                  <a:gd name="connsiteY47" fmla="*/ 321097 h 449124"/>
                  <a:gd name="connsiteX48" fmla="*/ 344122 w 546349"/>
                  <a:gd name="connsiteY48" fmla="*/ 410795 h 449124"/>
                  <a:gd name="connsiteX49" fmla="*/ 325228 w 546349"/>
                  <a:gd name="connsiteY49" fmla="*/ 382398 h 449124"/>
                  <a:gd name="connsiteX50" fmla="*/ 320735 w 546349"/>
                  <a:gd name="connsiteY50" fmla="*/ 397175 h 449124"/>
                  <a:gd name="connsiteX51" fmla="*/ 269944 w 546349"/>
                  <a:gd name="connsiteY51" fmla="*/ 335375 h 449124"/>
                  <a:gd name="connsiteX52" fmla="*/ 228834 w 546349"/>
                  <a:gd name="connsiteY5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54287 w 546349"/>
                  <a:gd name="connsiteY36" fmla="*/ 217618 h 449124"/>
                  <a:gd name="connsiteX37" fmla="*/ 498284 w 546349"/>
                  <a:gd name="connsiteY37" fmla="*/ 249361 h 449124"/>
                  <a:gd name="connsiteX38" fmla="*/ 546349 w 546349"/>
                  <a:gd name="connsiteY38" fmla="*/ 278157 h 449124"/>
                  <a:gd name="connsiteX39" fmla="*/ 484001 w 546349"/>
                  <a:gd name="connsiteY39" fmla="*/ 274286 h 449124"/>
                  <a:gd name="connsiteX40" fmla="*/ 434717 w 546349"/>
                  <a:gd name="connsiteY40" fmla="*/ 283319 h 449124"/>
                  <a:gd name="connsiteX41" fmla="*/ 447689 w 546349"/>
                  <a:gd name="connsiteY41" fmla="*/ 326747 h 449124"/>
                  <a:gd name="connsiteX42" fmla="*/ 513980 w 546349"/>
                  <a:gd name="connsiteY42" fmla="*/ 397175 h 449124"/>
                  <a:gd name="connsiteX43" fmla="*/ 460916 w 546349"/>
                  <a:gd name="connsiteY43" fmla="*/ 371029 h 449124"/>
                  <a:gd name="connsiteX44" fmla="*/ 462703 w 546349"/>
                  <a:gd name="connsiteY44" fmla="*/ 377013 h 449124"/>
                  <a:gd name="connsiteX45" fmla="*/ 442825 w 546349"/>
                  <a:gd name="connsiteY45" fmla="*/ 362115 h 449124"/>
                  <a:gd name="connsiteX46" fmla="*/ 359575 w 546349"/>
                  <a:gd name="connsiteY46" fmla="*/ 321097 h 449124"/>
                  <a:gd name="connsiteX47" fmla="*/ 344122 w 546349"/>
                  <a:gd name="connsiteY47" fmla="*/ 410795 h 449124"/>
                  <a:gd name="connsiteX48" fmla="*/ 325228 w 546349"/>
                  <a:gd name="connsiteY48" fmla="*/ 382398 h 449124"/>
                  <a:gd name="connsiteX49" fmla="*/ 320735 w 546349"/>
                  <a:gd name="connsiteY49" fmla="*/ 397175 h 449124"/>
                  <a:gd name="connsiteX50" fmla="*/ 269944 w 546349"/>
                  <a:gd name="connsiteY50" fmla="*/ 335375 h 449124"/>
                  <a:gd name="connsiteX51" fmla="*/ 228834 w 546349"/>
                  <a:gd name="connsiteY51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54287 w 546349"/>
                  <a:gd name="connsiteY36" fmla="*/ 217618 h 449124"/>
                  <a:gd name="connsiteX37" fmla="*/ 498284 w 546349"/>
                  <a:gd name="connsiteY37" fmla="*/ 249361 h 449124"/>
                  <a:gd name="connsiteX38" fmla="*/ 546349 w 546349"/>
                  <a:gd name="connsiteY38" fmla="*/ 278157 h 449124"/>
                  <a:gd name="connsiteX39" fmla="*/ 484001 w 546349"/>
                  <a:gd name="connsiteY39" fmla="*/ 274286 h 449124"/>
                  <a:gd name="connsiteX40" fmla="*/ 434717 w 546349"/>
                  <a:gd name="connsiteY40" fmla="*/ 283319 h 449124"/>
                  <a:gd name="connsiteX41" fmla="*/ 447689 w 546349"/>
                  <a:gd name="connsiteY41" fmla="*/ 326747 h 449124"/>
                  <a:gd name="connsiteX42" fmla="*/ 513980 w 546349"/>
                  <a:gd name="connsiteY42" fmla="*/ 397175 h 449124"/>
                  <a:gd name="connsiteX43" fmla="*/ 460916 w 546349"/>
                  <a:gd name="connsiteY43" fmla="*/ 371029 h 449124"/>
                  <a:gd name="connsiteX44" fmla="*/ 462703 w 546349"/>
                  <a:gd name="connsiteY44" fmla="*/ 377013 h 449124"/>
                  <a:gd name="connsiteX45" fmla="*/ 442825 w 546349"/>
                  <a:gd name="connsiteY45" fmla="*/ 362115 h 449124"/>
                  <a:gd name="connsiteX46" fmla="*/ 344122 w 546349"/>
                  <a:gd name="connsiteY46" fmla="*/ 410795 h 449124"/>
                  <a:gd name="connsiteX47" fmla="*/ 325228 w 546349"/>
                  <a:gd name="connsiteY47" fmla="*/ 382398 h 449124"/>
                  <a:gd name="connsiteX48" fmla="*/ 320735 w 546349"/>
                  <a:gd name="connsiteY48" fmla="*/ 397175 h 449124"/>
                  <a:gd name="connsiteX49" fmla="*/ 269944 w 546349"/>
                  <a:gd name="connsiteY49" fmla="*/ 335375 h 449124"/>
                  <a:gd name="connsiteX50" fmla="*/ 228834 w 546349"/>
                  <a:gd name="connsiteY50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4936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462703 w 546349"/>
                  <a:gd name="connsiteY43" fmla="*/ 377013 h 449124"/>
                  <a:gd name="connsiteX44" fmla="*/ 442825 w 546349"/>
                  <a:gd name="connsiteY44" fmla="*/ 362115 h 449124"/>
                  <a:gd name="connsiteX45" fmla="*/ 344122 w 546349"/>
                  <a:gd name="connsiteY45" fmla="*/ 410795 h 449124"/>
                  <a:gd name="connsiteX46" fmla="*/ 325228 w 546349"/>
                  <a:gd name="connsiteY46" fmla="*/ 382398 h 449124"/>
                  <a:gd name="connsiteX47" fmla="*/ 320735 w 546349"/>
                  <a:gd name="connsiteY47" fmla="*/ 397175 h 449124"/>
                  <a:gd name="connsiteX48" fmla="*/ 269944 w 546349"/>
                  <a:gd name="connsiteY48" fmla="*/ 335375 h 449124"/>
                  <a:gd name="connsiteX49" fmla="*/ 228834 w 546349"/>
                  <a:gd name="connsiteY49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462703 w 546349"/>
                  <a:gd name="connsiteY43" fmla="*/ 377013 h 449124"/>
                  <a:gd name="connsiteX44" fmla="*/ 442825 w 546349"/>
                  <a:gd name="connsiteY44" fmla="*/ 362115 h 449124"/>
                  <a:gd name="connsiteX45" fmla="*/ 344122 w 546349"/>
                  <a:gd name="connsiteY45" fmla="*/ 410795 h 449124"/>
                  <a:gd name="connsiteX46" fmla="*/ 325228 w 546349"/>
                  <a:gd name="connsiteY46" fmla="*/ 382398 h 449124"/>
                  <a:gd name="connsiteX47" fmla="*/ 320735 w 546349"/>
                  <a:gd name="connsiteY47" fmla="*/ 397175 h 449124"/>
                  <a:gd name="connsiteX48" fmla="*/ 269944 w 546349"/>
                  <a:gd name="connsiteY48" fmla="*/ 335375 h 449124"/>
                  <a:gd name="connsiteX49" fmla="*/ 228834 w 546349"/>
                  <a:gd name="connsiteY49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462703 w 546349"/>
                  <a:gd name="connsiteY43" fmla="*/ 377013 h 449124"/>
                  <a:gd name="connsiteX44" fmla="*/ 380913 w 546349"/>
                  <a:gd name="connsiteY44" fmla="*/ 359734 h 449124"/>
                  <a:gd name="connsiteX45" fmla="*/ 344122 w 546349"/>
                  <a:gd name="connsiteY45" fmla="*/ 410795 h 449124"/>
                  <a:gd name="connsiteX46" fmla="*/ 325228 w 546349"/>
                  <a:gd name="connsiteY46" fmla="*/ 382398 h 449124"/>
                  <a:gd name="connsiteX47" fmla="*/ 320735 w 546349"/>
                  <a:gd name="connsiteY47" fmla="*/ 397175 h 449124"/>
                  <a:gd name="connsiteX48" fmla="*/ 269944 w 546349"/>
                  <a:gd name="connsiteY48" fmla="*/ 335375 h 449124"/>
                  <a:gd name="connsiteX49" fmla="*/ 228834 w 546349"/>
                  <a:gd name="connsiteY49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380913 w 546349"/>
                  <a:gd name="connsiteY43" fmla="*/ 359734 h 449124"/>
                  <a:gd name="connsiteX44" fmla="*/ 344122 w 546349"/>
                  <a:gd name="connsiteY44" fmla="*/ 410795 h 449124"/>
                  <a:gd name="connsiteX45" fmla="*/ 325228 w 546349"/>
                  <a:gd name="connsiteY45" fmla="*/ 382398 h 449124"/>
                  <a:gd name="connsiteX46" fmla="*/ 320735 w 546349"/>
                  <a:gd name="connsiteY46" fmla="*/ 397175 h 449124"/>
                  <a:gd name="connsiteX47" fmla="*/ 269944 w 546349"/>
                  <a:gd name="connsiteY47" fmla="*/ 335375 h 449124"/>
                  <a:gd name="connsiteX48" fmla="*/ 228834 w 546349"/>
                  <a:gd name="connsiteY48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380913 w 546349"/>
                  <a:gd name="connsiteY42" fmla="*/ 359734 h 449124"/>
                  <a:gd name="connsiteX43" fmla="*/ 344122 w 546349"/>
                  <a:gd name="connsiteY43" fmla="*/ 410795 h 449124"/>
                  <a:gd name="connsiteX44" fmla="*/ 325228 w 546349"/>
                  <a:gd name="connsiteY44" fmla="*/ 382398 h 449124"/>
                  <a:gd name="connsiteX45" fmla="*/ 320735 w 546349"/>
                  <a:gd name="connsiteY45" fmla="*/ 397175 h 449124"/>
                  <a:gd name="connsiteX46" fmla="*/ 269944 w 546349"/>
                  <a:gd name="connsiteY46" fmla="*/ 335375 h 449124"/>
                  <a:gd name="connsiteX47" fmla="*/ 228834 w 546349"/>
                  <a:gd name="connsiteY47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513980 w 546349"/>
                  <a:gd name="connsiteY40" fmla="*/ 397175 h 449124"/>
                  <a:gd name="connsiteX41" fmla="*/ 380913 w 546349"/>
                  <a:gd name="connsiteY41" fmla="*/ 359734 h 449124"/>
                  <a:gd name="connsiteX42" fmla="*/ 344122 w 546349"/>
                  <a:gd name="connsiteY42" fmla="*/ 410795 h 449124"/>
                  <a:gd name="connsiteX43" fmla="*/ 325228 w 546349"/>
                  <a:gd name="connsiteY43" fmla="*/ 382398 h 449124"/>
                  <a:gd name="connsiteX44" fmla="*/ 320735 w 546349"/>
                  <a:gd name="connsiteY44" fmla="*/ 397175 h 449124"/>
                  <a:gd name="connsiteX45" fmla="*/ 269944 w 546349"/>
                  <a:gd name="connsiteY45" fmla="*/ 335375 h 449124"/>
                  <a:gd name="connsiteX46" fmla="*/ 228834 w 546349"/>
                  <a:gd name="connsiteY46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34717 w 546349"/>
                  <a:gd name="connsiteY38" fmla="*/ 283319 h 449124"/>
                  <a:gd name="connsiteX39" fmla="*/ 513980 w 546349"/>
                  <a:gd name="connsiteY39" fmla="*/ 397175 h 449124"/>
                  <a:gd name="connsiteX40" fmla="*/ 380913 w 546349"/>
                  <a:gd name="connsiteY40" fmla="*/ 359734 h 449124"/>
                  <a:gd name="connsiteX41" fmla="*/ 344122 w 546349"/>
                  <a:gd name="connsiteY41" fmla="*/ 410795 h 449124"/>
                  <a:gd name="connsiteX42" fmla="*/ 325228 w 546349"/>
                  <a:gd name="connsiteY42" fmla="*/ 382398 h 449124"/>
                  <a:gd name="connsiteX43" fmla="*/ 320735 w 546349"/>
                  <a:gd name="connsiteY43" fmla="*/ 397175 h 449124"/>
                  <a:gd name="connsiteX44" fmla="*/ 269944 w 546349"/>
                  <a:gd name="connsiteY44" fmla="*/ 335375 h 449124"/>
                  <a:gd name="connsiteX45" fmla="*/ 228834 w 546349"/>
                  <a:gd name="connsiteY45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63292 w 546349"/>
                  <a:gd name="connsiteY38" fmla="*/ 288081 h 449124"/>
                  <a:gd name="connsiteX39" fmla="*/ 513980 w 546349"/>
                  <a:gd name="connsiteY39" fmla="*/ 397175 h 449124"/>
                  <a:gd name="connsiteX40" fmla="*/ 380913 w 546349"/>
                  <a:gd name="connsiteY40" fmla="*/ 359734 h 449124"/>
                  <a:gd name="connsiteX41" fmla="*/ 344122 w 546349"/>
                  <a:gd name="connsiteY41" fmla="*/ 410795 h 449124"/>
                  <a:gd name="connsiteX42" fmla="*/ 325228 w 546349"/>
                  <a:gd name="connsiteY42" fmla="*/ 382398 h 449124"/>
                  <a:gd name="connsiteX43" fmla="*/ 320735 w 546349"/>
                  <a:gd name="connsiteY43" fmla="*/ 397175 h 449124"/>
                  <a:gd name="connsiteX44" fmla="*/ 269944 w 546349"/>
                  <a:gd name="connsiteY44" fmla="*/ 335375 h 449124"/>
                  <a:gd name="connsiteX45" fmla="*/ 228834 w 546349"/>
                  <a:gd name="connsiteY45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63292 w 546349"/>
                  <a:gd name="connsiteY38" fmla="*/ 288081 h 449124"/>
                  <a:gd name="connsiteX39" fmla="*/ 449686 w 546349"/>
                  <a:gd name="connsiteY39" fmla="*/ 373362 h 449124"/>
                  <a:gd name="connsiteX40" fmla="*/ 380913 w 546349"/>
                  <a:gd name="connsiteY40" fmla="*/ 359734 h 449124"/>
                  <a:gd name="connsiteX41" fmla="*/ 344122 w 546349"/>
                  <a:gd name="connsiteY41" fmla="*/ 410795 h 449124"/>
                  <a:gd name="connsiteX42" fmla="*/ 325228 w 546349"/>
                  <a:gd name="connsiteY42" fmla="*/ 382398 h 449124"/>
                  <a:gd name="connsiteX43" fmla="*/ 320735 w 546349"/>
                  <a:gd name="connsiteY43" fmla="*/ 397175 h 449124"/>
                  <a:gd name="connsiteX44" fmla="*/ 269944 w 546349"/>
                  <a:gd name="connsiteY44" fmla="*/ 335375 h 449124"/>
                  <a:gd name="connsiteX45" fmla="*/ 228834 w 546349"/>
                  <a:gd name="connsiteY45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103524 w 546349"/>
                  <a:gd name="connsiteY18" fmla="*/ 87009 h 449124"/>
                  <a:gd name="connsiteX19" fmla="*/ 151055 w 546349"/>
                  <a:gd name="connsiteY19" fmla="*/ 85165 h 449124"/>
                  <a:gd name="connsiteX20" fmla="*/ 202227 w 546349"/>
                  <a:gd name="connsiteY20" fmla="*/ 38329 h 449124"/>
                  <a:gd name="connsiteX21" fmla="*/ 221121 w 546349"/>
                  <a:gd name="connsiteY21" fmla="*/ 66727 h 449124"/>
                  <a:gd name="connsiteX22" fmla="*/ 225614 w 546349"/>
                  <a:gd name="connsiteY22" fmla="*/ 51950 h 449124"/>
                  <a:gd name="connsiteX23" fmla="*/ 271643 w 546349"/>
                  <a:gd name="connsiteY23" fmla="*/ 61361 h 449124"/>
                  <a:gd name="connsiteX24" fmla="*/ 317515 w 546349"/>
                  <a:gd name="connsiteY24" fmla="*/ 0 h 449124"/>
                  <a:gd name="connsiteX25" fmla="*/ 327728 w 546349"/>
                  <a:gd name="connsiteY25" fmla="*/ 67320 h 449124"/>
                  <a:gd name="connsiteX26" fmla="*/ 374990 w 546349"/>
                  <a:gd name="connsiteY26" fmla="*/ 4733 h 449124"/>
                  <a:gd name="connsiteX27" fmla="*/ 366832 w 546349"/>
                  <a:gd name="connsiteY27" fmla="*/ 105320 h 449124"/>
                  <a:gd name="connsiteX28" fmla="*/ 407650 w 546349"/>
                  <a:gd name="connsiteY28" fmla="*/ 81945 h 449124"/>
                  <a:gd name="connsiteX29" fmla="*/ 400002 w 546349"/>
                  <a:gd name="connsiteY29" fmla="*/ 108370 h 449124"/>
                  <a:gd name="connsiteX30" fmla="*/ 468393 w 546349"/>
                  <a:gd name="connsiteY30" fmla="*/ 96430 h 449124"/>
                  <a:gd name="connsiteX31" fmla="*/ 429081 w 546349"/>
                  <a:gd name="connsiteY31" fmla="*/ 153328 h 449124"/>
                  <a:gd name="connsiteX32" fmla="*/ 519670 w 546349"/>
                  <a:gd name="connsiteY32" fmla="*/ 144283 h 449124"/>
                  <a:gd name="connsiteX33" fmla="*/ 488701 w 546349"/>
                  <a:gd name="connsiteY33" fmla="*/ 164914 h 449124"/>
                  <a:gd name="connsiteX34" fmla="*/ 534171 w 546349"/>
                  <a:gd name="connsiteY34" fmla="*/ 172141 h 449124"/>
                  <a:gd name="connsiteX35" fmla="*/ 498284 w 546349"/>
                  <a:gd name="connsiteY35" fmla="*/ 230311 h 449124"/>
                  <a:gd name="connsiteX36" fmla="*/ 546349 w 546349"/>
                  <a:gd name="connsiteY36" fmla="*/ 278157 h 449124"/>
                  <a:gd name="connsiteX37" fmla="*/ 463292 w 546349"/>
                  <a:gd name="connsiteY37" fmla="*/ 288081 h 449124"/>
                  <a:gd name="connsiteX38" fmla="*/ 449686 w 546349"/>
                  <a:gd name="connsiteY38" fmla="*/ 373362 h 449124"/>
                  <a:gd name="connsiteX39" fmla="*/ 380913 w 546349"/>
                  <a:gd name="connsiteY39" fmla="*/ 359734 h 449124"/>
                  <a:gd name="connsiteX40" fmla="*/ 344122 w 546349"/>
                  <a:gd name="connsiteY40" fmla="*/ 410795 h 449124"/>
                  <a:gd name="connsiteX41" fmla="*/ 325228 w 546349"/>
                  <a:gd name="connsiteY41" fmla="*/ 382398 h 449124"/>
                  <a:gd name="connsiteX42" fmla="*/ 320735 w 546349"/>
                  <a:gd name="connsiteY42" fmla="*/ 397175 h 449124"/>
                  <a:gd name="connsiteX43" fmla="*/ 269944 w 546349"/>
                  <a:gd name="connsiteY43" fmla="*/ 335375 h 449124"/>
                  <a:gd name="connsiteX44" fmla="*/ 228834 w 546349"/>
                  <a:gd name="connsiteY44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151055 w 546349"/>
                  <a:gd name="connsiteY18" fmla="*/ 85165 h 449124"/>
                  <a:gd name="connsiteX19" fmla="*/ 202227 w 546349"/>
                  <a:gd name="connsiteY19" fmla="*/ 38329 h 449124"/>
                  <a:gd name="connsiteX20" fmla="*/ 221121 w 546349"/>
                  <a:gd name="connsiteY20" fmla="*/ 66727 h 449124"/>
                  <a:gd name="connsiteX21" fmla="*/ 225614 w 546349"/>
                  <a:gd name="connsiteY21" fmla="*/ 51950 h 449124"/>
                  <a:gd name="connsiteX22" fmla="*/ 271643 w 546349"/>
                  <a:gd name="connsiteY22" fmla="*/ 61361 h 449124"/>
                  <a:gd name="connsiteX23" fmla="*/ 317515 w 546349"/>
                  <a:gd name="connsiteY23" fmla="*/ 0 h 449124"/>
                  <a:gd name="connsiteX24" fmla="*/ 327728 w 546349"/>
                  <a:gd name="connsiteY24" fmla="*/ 67320 h 449124"/>
                  <a:gd name="connsiteX25" fmla="*/ 374990 w 546349"/>
                  <a:gd name="connsiteY25" fmla="*/ 4733 h 449124"/>
                  <a:gd name="connsiteX26" fmla="*/ 366832 w 546349"/>
                  <a:gd name="connsiteY26" fmla="*/ 105320 h 449124"/>
                  <a:gd name="connsiteX27" fmla="*/ 407650 w 546349"/>
                  <a:gd name="connsiteY27" fmla="*/ 81945 h 449124"/>
                  <a:gd name="connsiteX28" fmla="*/ 400002 w 546349"/>
                  <a:gd name="connsiteY28" fmla="*/ 108370 h 449124"/>
                  <a:gd name="connsiteX29" fmla="*/ 468393 w 546349"/>
                  <a:gd name="connsiteY29" fmla="*/ 96430 h 449124"/>
                  <a:gd name="connsiteX30" fmla="*/ 429081 w 546349"/>
                  <a:gd name="connsiteY30" fmla="*/ 153328 h 449124"/>
                  <a:gd name="connsiteX31" fmla="*/ 519670 w 546349"/>
                  <a:gd name="connsiteY31" fmla="*/ 144283 h 449124"/>
                  <a:gd name="connsiteX32" fmla="*/ 488701 w 546349"/>
                  <a:gd name="connsiteY32" fmla="*/ 164914 h 449124"/>
                  <a:gd name="connsiteX33" fmla="*/ 534171 w 546349"/>
                  <a:gd name="connsiteY33" fmla="*/ 172141 h 449124"/>
                  <a:gd name="connsiteX34" fmla="*/ 498284 w 546349"/>
                  <a:gd name="connsiteY34" fmla="*/ 230311 h 449124"/>
                  <a:gd name="connsiteX35" fmla="*/ 546349 w 546349"/>
                  <a:gd name="connsiteY35" fmla="*/ 278157 h 449124"/>
                  <a:gd name="connsiteX36" fmla="*/ 463292 w 546349"/>
                  <a:gd name="connsiteY36" fmla="*/ 288081 h 449124"/>
                  <a:gd name="connsiteX37" fmla="*/ 449686 w 546349"/>
                  <a:gd name="connsiteY37" fmla="*/ 373362 h 449124"/>
                  <a:gd name="connsiteX38" fmla="*/ 380913 w 546349"/>
                  <a:gd name="connsiteY38" fmla="*/ 359734 h 449124"/>
                  <a:gd name="connsiteX39" fmla="*/ 344122 w 546349"/>
                  <a:gd name="connsiteY39" fmla="*/ 410795 h 449124"/>
                  <a:gd name="connsiteX40" fmla="*/ 325228 w 546349"/>
                  <a:gd name="connsiteY40" fmla="*/ 382398 h 449124"/>
                  <a:gd name="connsiteX41" fmla="*/ 320735 w 546349"/>
                  <a:gd name="connsiteY41" fmla="*/ 397175 h 449124"/>
                  <a:gd name="connsiteX42" fmla="*/ 269944 w 546349"/>
                  <a:gd name="connsiteY42" fmla="*/ 335375 h 449124"/>
                  <a:gd name="connsiteX43" fmla="*/ 228834 w 546349"/>
                  <a:gd name="connsiteY43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151055 w 546349"/>
                  <a:gd name="connsiteY17" fmla="*/ 85165 h 449124"/>
                  <a:gd name="connsiteX18" fmla="*/ 202227 w 546349"/>
                  <a:gd name="connsiteY18" fmla="*/ 38329 h 449124"/>
                  <a:gd name="connsiteX19" fmla="*/ 221121 w 546349"/>
                  <a:gd name="connsiteY19" fmla="*/ 66727 h 449124"/>
                  <a:gd name="connsiteX20" fmla="*/ 225614 w 546349"/>
                  <a:gd name="connsiteY20" fmla="*/ 51950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63325 w 546349"/>
                  <a:gd name="connsiteY16" fmla="*/ 54331 h 449124"/>
                  <a:gd name="connsiteX17" fmla="*/ 151055 w 546349"/>
                  <a:gd name="connsiteY17" fmla="*/ 85165 h 449124"/>
                  <a:gd name="connsiteX18" fmla="*/ 202227 w 546349"/>
                  <a:gd name="connsiteY18" fmla="*/ 38329 h 449124"/>
                  <a:gd name="connsiteX19" fmla="*/ 221121 w 546349"/>
                  <a:gd name="connsiteY19" fmla="*/ 66727 h 449124"/>
                  <a:gd name="connsiteX20" fmla="*/ 225614 w 546349"/>
                  <a:gd name="connsiteY20" fmla="*/ 51950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63325 w 546349"/>
                  <a:gd name="connsiteY16" fmla="*/ 54331 h 449124"/>
                  <a:gd name="connsiteX17" fmla="*/ 151055 w 546349"/>
                  <a:gd name="connsiteY17" fmla="*/ 85165 h 449124"/>
                  <a:gd name="connsiteX18" fmla="*/ 178415 w 546349"/>
                  <a:gd name="connsiteY18" fmla="*/ 40711 h 449124"/>
                  <a:gd name="connsiteX19" fmla="*/ 221121 w 546349"/>
                  <a:gd name="connsiteY19" fmla="*/ 66727 h 449124"/>
                  <a:gd name="connsiteX20" fmla="*/ 225614 w 546349"/>
                  <a:gd name="connsiteY20" fmla="*/ 51950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63325 w 546349"/>
                  <a:gd name="connsiteY16" fmla="*/ 54331 h 449124"/>
                  <a:gd name="connsiteX17" fmla="*/ 151055 w 546349"/>
                  <a:gd name="connsiteY17" fmla="*/ 85165 h 449124"/>
                  <a:gd name="connsiteX18" fmla="*/ 178415 w 546349"/>
                  <a:gd name="connsiteY18" fmla="*/ 40711 h 449124"/>
                  <a:gd name="connsiteX19" fmla="*/ 221121 w 546349"/>
                  <a:gd name="connsiteY19" fmla="*/ 66727 h 449124"/>
                  <a:gd name="connsiteX20" fmla="*/ 230377 w 546349"/>
                  <a:gd name="connsiteY20" fmla="*/ 40044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4391 h 444391"/>
                  <a:gd name="connsiteX1" fmla="*/ 218621 w 546349"/>
                  <a:gd name="connsiteY1" fmla="*/ 377071 h 444391"/>
                  <a:gd name="connsiteX2" fmla="*/ 171359 w 546349"/>
                  <a:gd name="connsiteY2" fmla="*/ 439658 h 444391"/>
                  <a:gd name="connsiteX3" fmla="*/ 179517 w 546349"/>
                  <a:gd name="connsiteY3" fmla="*/ 339071 h 444391"/>
                  <a:gd name="connsiteX4" fmla="*/ 138700 w 546349"/>
                  <a:gd name="connsiteY4" fmla="*/ 362446 h 444391"/>
                  <a:gd name="connsiteX5" fmla="*/ 146347 w 546349"/>
                  <a:gd name="connsiteY5" fmla="*/ 336021 h 444391"/>
                  <a:gd name="connsiteX6" fmla="*/ 77957 w 546349"/>
                  <a:gd name="connsiteY6" fmla="*/ 347961 h 444391"/>
                  <a:gd name="connsiteX7" fmla="*/ 117268 w 546349"/>
                  <a:gd name="connsiteY7" fmla="*/ 291063 h 444391"/>
                  <a:gd name="connsiteX8" fmla="*/ 26679 w 546349"/>
                  <a:gd name="connsiteY8" fmla="*/ 300108 h 444391"/>
                  <a:gd name="connsiteX9" fmla="*/ 57648 w 546349"/>
                  <a:gd name="connsiteY9" fmla="*/ 279477 h 444391"/>
                  <a:gd name="connsiteX10" fmla="*/ 12178 w 546349"/>
                  <a:gd name="connsiteY10" fmla="*/ 272250 h 444391"/>
                  <a:gd name="connsiteX11" fmla="*/ 92062 w 546349"/>
                  <a:gd name="connsiteY11" fmla="*/ 226773 h 444391"/>
                  <a:gd name="connsiteX12" fmla="*/ 48066 w 546349"/>
                  <a:gd name="connsiteY12" fmla="*/ 195030 h 444391"/>
                  <a:gd name="connsiteX13" fmla="*/ 0 w 546349"/>
                  <a:gd name="connsiteY13" fmla="*/ 166234 h 444391"/>
                  <a:gd name="connsiteX14" fmla="*/ 62348 w 546349"/>
                  <a:gd name="connsiteY14" fmla="*/ 170105 h 444391"/>
                  <a:gd name="connsiteX15" fmla="*/ 98661 w 546349"/>
                  <a:gd name="connsiteY15" fmla="*/ 117645 h 444391"/>
                  <a:gd name="connsiteX16" fmla="*/ 63325 w 546349"/>
                  <a:gd name="connsiteY16" fmla="*/ 49598 h 444391"/>
                  <a:gd name="connsiteX17" fmla="*/ 151055 w 546349"/>
                  <a:gd name="connsiteY17" fmla="*/ 80432 h 444391"/>
                  <a:gd name="connsiteX18" fmla="*/ 178415 w 546349"/>
                  <a:gd name="connsiteY18" fmla="*/ 35978 h 444391"/>
                  <a:gd name="connsiteX19" fmla="*/ 221121 w 546349"/>
                  <a:gd name="connsiteY19" fmla="*/ 61994 h 444391"/>
                  <a:gd name="connsiteX20" fmla="*/ 230377 w 546349"/>
                  <a:gd name="connsiteY20" fmla="*/ 35311 h 444391"/>
                  <a:gd name="connsiteX21" fmla="*/ 271643 w 546349"/>
                  <a:gd name="connsiteY21" fmla="*/ 56628 h 444391"/>
                  <a:gd name="connsiteX22" fmla="*/ 303228 w 546349"/>
                  <a:gd name="connsiteY22" fmla="*/ 11936 h 444391"/>
                  <a:gd name="connsiteX23" fmla="*/ 327728 w 546349"/>
                  <a:gd name="connsiteY23" fmla="*/ 62587 h 444391"/>
                  <a:gd name="connsiteX24" fmla="*/ 374990 w 546349"/>
                  <a:gd name="connsiteY24" fmla="*/ 0 h 444391"/>
                  <a:gd name="connsiteX25" fmla="*/ 366832 w 546349"/>
                  <a:gd name="connsiteY25" fmla="*/ 100587 h 444391"/>
                  <a:gd name="connsiteX26" fmla="*/ 407650 w 546349"/>
                  <a:gd name="connsiteY26" fmla="*/ 77212 h 444391"/>
                  <a:gd name="connsiteX27" fmla="*/ 400002 w 546349"/>
                  <a:gd name="connsiteY27" fmla="*/ 103637 h 444391"/>
                  <a:gd name="connsiteX28" fmla="*/ 468393 w 546349"/>
                  <a:gd name="connsiteY28" fmla="*/ 91697 h 444391"/>
                  <a:gd name="connsiteX29" fmla="*/ 429081 w 546349"/>
                  <a:gd name="connsiteY29" fmla="*/ 148595 h 444391"/>
                  <a:gd name="connsiteX30" fmla="*/ 519670 w 546349"/>
                  <a:gd name="connsiteY30" fmla="*/ 139550 h 444391"/>
                  <a:gd name="connsiteX31" fmla="*/ 488701 w 546349"/>
                  <a:gd name="connsiteY31" fmla="*/ 160181 h 444391"/>
                  <a:gd name="connsiteX32" fmla="*/ 534171 w 546349"/>
                  <a:gd name="connsiteY32" fmla="*/ 167408 h 444391"/>
                  <a:gd name="connsiteX33" fmla="*/ 498284 w 546349"/>
                  <a:gd name="connsiteY33" fmla="*/ 225578 h 444391"/>
                  <a:gd name="connsiteX34" fmla="*/ 546349 w 546349"/>
                  <a:gd name="connsiteY34" fmla="*/ 273424 h 444391"/>
                  <a:gd name="connsiteX35" fmla="*/ 463292 w 546349"/>
                  <a:gd name="connsiteY35" fmla="*/ 283348 h 444391"/>
                  <a:gd name="connsiteX36" fmla="*/ 449686 w 546349"/>
                  <a:gd name="connsiteY36" fmla="*/ 368629 h 444391"/>
                  <a:gd name="connsiteX37" fmla="*/ 380913 w 546349"/>
                  <a:gd name="connsiteY37" fmla="*/ 355001 h 444391"/>
                  <a:gd name="connsiteX38" fmla="*/ 344122 w 546349"/>
                  <a:gd name="connsiteY38" fmla="*/ 406062 h 444391"/>
                  <a:gd name="connsiteX39" fmla="*/ 325228 w 546349"/>
                  <a:gd name="connsiteY39" fmla="*/ 377665 h 444391"/>
                  <a:gd name="connsiteX40" fmla="*/ 320735 w 546349"/>
                  <a:gd name="connsiteY40" fmla="*/ 392442 h 444391"/>
                  <a:gd name="connsiteX41" fmla="*/ 269944 w 546349"/>
                  <a:gd name="connsiteY41" fmla="*/ 330642 h 444391"/>
                  <a:gd name="connsiteX42" fmla="*/ 228834 w 546349"/>
                  <a:gd name="connsiteY42" fmla="*/ 444391 h 444391"/>
                  <a:gd name="connsiteX0" fmla="*/ 228834 w 546349"/>
                  <a:gd name="connsiteY0" fmla="*/ 432455 h 432455"/>
                  <a:gd name="connsiteX1" fmla="*/ 218621 w 546349"/>
                  <a:gd name="connsiteY1" fmla="*/ 365135 h 432455"/>
                  <a:gd name="connsiteX2" fmla="*/ 171359 w 546349"/>
                  <a:gd name="connsiteY2" fmla="*/ 427722 h 432455"/>
                  <a:gd name="connsiteX3" fmla="*/ 179517 w 546349"/>
                  <a:gd name="connsiteY3" fmla="*/ 327135 h 432455"/>
                  <a:gd name="connsiteX4" fmla="*/ 138700 w 546349"/>
                  <a:gd name="connsiteY4" fmla="*/ 350510 h 432455"/>
                  <a:gd name="connsiteX5" fmla="*/ 146347 w 546349"/>
                  <a:gd name="connsiteY5" fmla="*/ 324085 h 432455"/>
                  <a:gd name="connsiteX6" fmla="*/ 77957 w 546349"/>
                  <a:gd name="connsiteY6" fmla="*/ 336025 h 432455"/>
                  <a:gd name="connsiteX7" fmla="*/ 117268 w 546349"/>
                  <a:gd name="connsiteY7" fmla="*/ 279127 h 432455"/>
                  <a:gd name="connsiteX8" fmla="*/ 26679 w 546349"/>
                  <a:gd name="connsiteY8" fmla="*/ 288172 h 432455"/>
                  <a:gd name="connsiteX9" fmla="*/ 57648 w 546349"/>
                  <a:gd name="connsiteY9" fmla="*/ 267541 h 432455"/>
                  <a:gd name="connsiteX10" fmla="*/ 12178 w 546349"/>
                  <a:gd name="connsiteY10" fmla="*/ 260314 h 432455"/>
                  <a:gd name="connsiteX11" fmla="*/ 92062 w 546349"/>
                  <a:gd name="connsiteY11" fmla="*/ 214837 h 432455"/>
                  <a:gd name="connsiteX12" fmla="*/ 48066 w 546349"/>
                  <a:gd name="connsiteY12" fmla="*/ 183094 h 432455"/>
                  <a:gd name="connsiteX13" fmla="*/ 0 w 546349"/>
                  <a:gd name="connsiteY13" fmla="*/ 154298 h 432455"/>
                  <a:gd name="connsiteX14" fmla="*/ 62348 w 546349"/>
                  <a:gd name="connsiteY14" fmla="*/ 158169 h 432455"/>
                  <a:gd name="connsiteX15" fmla="*/ 98661 w 546349"/>
                  <a:gd name="connsiteY15" fmla="*/ 105709 h 432455"/>
                  <a:gd name="connsiteX16" fmla="*/ 63325 w 546349"/>
                  <a:gd name="connsiteY16" fmla="*/ 37662 h 432455"/>
                  <a:gd name="connsiteX17" fmla="*/ 151055 w 546349"/>
                  <a:gd name="connsiteY17" fmla="*/ 68496 h 432455"/>
                  <a:gd name="connsiteX18" fmla="*/ 178415 w 546349"/>
                  <a:gd name="connsiteY18" fmla="*/ 24042 h 432455"/>
                  <a:gd name="connsiteX19" fmla="*/ 221121 w 546349"/>
                  <a:gd name="connsiteY19" fmla="*/ 50058 h 432455"/>
                  <a:gd name="connsiteX20" fmla="*/ 230377 w 546349"/>
                  <a:gd name="connsiteY20" fmla="*/ 23375 h 432455"/>
                  <a:gd name="connsiteX21" fmla="*/ 271643 w 546349"/>
                  <a:gd name="connsiteY21" fmla="*/ 44692 h 432455"/>
                  <a:gd name="connsiteX22" fmla="*/ 303228 w 546349"/>
                  <a:gd name="connsiteY22" fmla="*/ 0 h 432455"/>
                  <a:gd name="connsiteX23" fmla="*/ 327728 w 546349"/>
                  <a:gd name="connsiteY23" fmla="*/ 50651 h 432455"/>
                  <a:gd name="connsiteX24" fmla="*/ 394040 w 546349"/>
                  <a:gd name="connsiteY24" fmla="*/ 16639 h 432455"/>
                  <a:gd name="connsiteX25" fmla="*/ 366832 w 546349"/>
                  <a:gd name="connsiteY25" fmla="*/ 88651 h 432455"/>
                  <a:gd name="connsiteX26" fmla="*/ 407650 w 546349"/>
                  <a:gd name="connsiteY26" fmla="*/ 65276 h 432455"/>
                  <a:gd name="connsiteX27" fmla="*/ 400002 w 546349"/>
                  <a:gd name="connsiteY27" fmla="*/ 91701 h 432455"/>
                  <a:gd name="connsiteX28" fmla="*/ 468393 w 546349"/>
                  <a:gd name="connsiteY28" fmla="*/ 79761 h 432455"/>
                  <a:gd name="connsiteX29" fmla="*/ 429081 w 546349"/>
                  <a:gd name="connsiteY29" fmla="*/ 136659 h 432455"/>
                  <a:gd name="connsiteX30" fmla="*/ 519670 w 546349"/>
                  <a:gd name="connsiteY30" fmla="*/ 127614 h 432455"/>
                  <a:gd name="connsiteX31" fmla="*/ 488701 w 546349"/>
                  <a:gd name="connsiteY31" fmla="*/ 148245 h 432455"/>
                  <a:gd name="connsiteX32" fmla="*/ 534171 w 546349"/>
                  <a:gd name="connsiteY32" fmla="*/ 155472 h 432455"/>
                  <a:gd name="connsiteX33" fmla="*/ 498284 w 546349"/>
                  <a:gd name="connsiteY33" fmla="*/ 213642 h 432455"/>
                  <a:gd name="connsiteX34" fmla="*/ 546349 w 546349"/>
                  <a:gd name="connsiteY34" fmla="*/ 261488 h 432455"/>
                  <a:gd name="connsiteX35" fmla="*/ 463292 w 546349"/>
                  <a:gd name="connsiteY35" fmla="*/ 271412 h 432455"/>
                  <a:gd name="connsiteX36" fmla="*/ 449686 w 546349"/>
                  <a:gd name="connsiteY36" fmla="*/ 356693 h 432455"/>
                  <a:gd name="connsiteX37" fmla="*/ 380913 w 546349"/>
                  <a:gd name="connsiteY37" fmla="*/ 343065 h 432455"/>
                  <a:gd name="connsiteX38" fmla="*/ 344122 w 546349"/>
                  <a:gd name="connsiteY38" fmla="*/ 394126 h 432455"/>
                  <a:gd name="connsiteX39" fmla="*/ 325228 w 546349"/>
                  <a:gd name="connsiteY39" fmla="*/ 365729 h 432455"/>
                  <a:gd name="connsiteX40" fmla="*/ 320735 w 546349"/>
                  <a:gd name="connsiteY40" fmla="*/ 380506 h 432455"/>
                  <a:gd name="connsiteX41" fmla="*/ 269944 w 546349"/>
                  <a:gd name="connsiteY41" fmla="*/ 318706 h 432455"/>
                  <a:gd name="connsiteX42" fmla="*/ 228834 w 546349"/>
                  <a:gd name="connsiteY42" fmla="*/ 432455 h 43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6349" h="432455">
                    <a:moveTo>
                      <a:pt x="228834" y="432455"/>
                    </a:moveTo>
                    <a:lnTo>
                      <a:pt x="218621" y="365135"/>
                    </a:lnTo>
                    <a:lnTo>
                      <a:pt x="171359" y="427722"/>
                    </a:lnTo>
                    <a:lnTo>
                      <a:pt x="179517" y="327135"/>
                    </a:lnTo>
                    <a:lnTo>
                      <a:pt x="138700" y="350510"/>
                    </a:lnTo>
                    <a:lnTo>
                      <a:pt x="146347" y="324085"/>
                    </a:lnTo>
                    <a:lnTo>
                      <a:pt x="77957" y="336025"/>
                    </a:lnTo>
                    <a:lnTo>
                      <a:pt x="117268" y="279127"/>
                    </a:lnTo>
                    <a:lnTo>
                      <a:pt x="26679" y="288172"/>
                    </a:lnTo>
                    <a:lnTo>
                      <a:pt x="57648" y="267541"/>
                    </a:lnTo>
                    <a:lnTo>
                      <a:pt x="12178" y="260314"/>
                    </a:lnTo>
                    <a:lnTo>
                      <a:pt x="92062" y="214837"/>
                    </a:lnTo>
                    <a:lnTo>
                      <a:pt x="48066" y="183094"/>
                    </a:lnTo>
                    <a:lnTo>
                      <a:pt x="0" y="154298"/>
                    </a:lnTo>
                    <a:lnTo>
                      <a:pt x="62348" y="158169"/>
                    </a:lnTo>
                    <a:lnTo>
                      <a:pt x="98661" y="105709"/>
                    </a:lnTo>
                    <a:lnTo>
                      <a:pt x="63325" y="37662"/>
                    </a:lnTo>
                    <a:lnTo>
                      <a:pt x="151055" y="68496"/>
                    </a:lnTo>
                    <a:lnTo>
                      <a:pt x="178415" y="24042"/>
                    </a:lnTo>
                    <a:lnTo>
                      <a:pt x="221121" y="50058"/>
                    </a:lnTo>
                    <a:lnTo>
                      <a:pt x="230377" y="23375"/>
                    </a:lnTo>
                    <a:lnTo>
                      <a:pt x="271643" y="44692"/>
                    </a:lnTo>
                    <a:lnTo>
                      <a:pt x="303228" y="0"/>
                    </a:lnTo>
                    <a:lnTo>
                      <a:pt x="327728" y="50651"/>
                    </a:lnTo>
                    <a:lnTo>
                      <a:pt x="394040" y="16639"/>
                    </a:lnTo>
                    <a:lnTo>
                      <a:pt x="366832" y="88651"/>
                    </a:lnTo>
                    <a:lnTo>
                      <a:pt x="407650" y="65276"/>
                    </a:lnTo>
                    <a:lnTo>
                      <a:pt x="400002" y="91701"/>
                    </a:lnTo>
                    <a:lnTo>
                      <a:pt x="468393" y="79761"/>
                    </a:lnTo>
                    <a:lnTo>
                      <a:pt x="429081" y="136659"/>
                    </a:lnTo>
                    <a:lnTo>
                      <a:pt x="519670" y="127614"/>
                    </a:lnTo>
                    <a:lnTo>
                      <a:pt x="488701" y="148245"/>
                    </a:lnTo>
                    <a:lnTo>
                      <a:pt x="534171" y="155472"/>
                    </a:lnTo>
                    <a:lnTo>
                      <a:pt x="498284" y="213642"/>
                    </a:lnTo>
                    <a:lnTo>
                      <a:pt x="546349" y="261488"/>
                    </a:lnTo>
                    <a:lnTo>
                      <a:pt x="463292" y="271412"/>
                    </a:lnTo>
                    <a:lnTo>
                      <a:pt x="449686" y="356693"/>
                    </a:lnTo>
                    <a:lnTo>
                      <a:pt x="380913" y="343065"/>
                    </a:lnTo>
                    <a:lnTo>
                      <a:pt x="344122" y="394126"/>
                    </a:lnTo>
                    <a:lnTo>
                      <a:pt x="325228" y="365729"/>
                    </a:lnTo>
                    <a:lnTo>
                      <a:pt x="320735" y="380506"/>
                    </a:lnTo>
                    <a:lnTo>
                      <a:pt x="269944" y="318706"/>
                    </a:lnTo>
                    <a:lnTo>
                      <a:pt x="228834" y="432455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9777A441-4AFB-4853-BE02-C32A14A58971}"/>
                  </a:ext>
                </a:extLst>
              </p:cNvPr>
              <p:cNvSpPr/>
              <p:nvPr/>
            </p:nvSpPr>
            <p:spPr bwMode="auto">
              <a:xfrm rot="10800000">
                <a:off x="816768" y="3700323"/>
                <a:ext cx="314325" cy="233502"/>
              </a:xfrm>
              <a:custGeom>
                <a:avLst/>
                <a:gdLst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111632 w 546349"/>
                  <a:gd name="connsiteY15" fmla="*/ 165805 h 449124"/>
                  <a:gd name="connsiteX16" fmla="*/ 98661 w 546349"/>
                  <a:gd name="connsiteY16" fmla="*/ 122378 h 449124"/>
                  <a:gd name="connsiteX17" fmla="*/ 32369 w 546349"/>
                  <a:gd name="connsiteY17" fmla="*/ 51950 h 449124"/>
                  <a:gd name="connsiteX18" fmla="*/ 85434 w 546349"/>
                  <a:gd name="connsiteY18" fmla="*/ 78095 h 449124"/>
                  <a:gd name="connsiteX19" fmla="*/ 83646 w 546349"/>
                  <a:gd name="connsiteY19" fmla="*/ 72111 h 449124"/>
                  <a:gd name="connsiteX20" fmla="*/ 103524 w 546349"/>
                  <a:gd name="connsiteY20" fmla="*/ 87009 h 449124"/>
                  <a:gd name="connsiteX21" fmla="*/ 186774 w 546349"/>
                  <a:gd name="connsiteY21" fmla="*/ 128027 h 449124"/>
                  <a:gd name="connsiteX22" fmla="*/ 202227 w 546349"/>
                  <a:gd name="connsiteY22" fmla="*/ 38329 h 449124"/>
                  <a:gd name="connsiteX23" fmla="*/ 221121 w 546349"/>
                  <a:gd name="connsiteY23" fmla="*/ 66727 h 449124"/>
                  <a:gd name="connsiteX24" fmla="*/ 225614 w 546349"/>
                  <a:gd name="connsiteY24" fmla="*/ 51950 h 449124"/>
                  <a:gd name="connsiteX25" fmla="*/ 276405 w 546349"/>
                  <a:gd name="connsiteY25" fmla="*/ 113749 h 449124"/>
                  <a:gd name="connsiteX26" fmla="*/ 317515 w 546349"/>
                  <a:gd name="connsiteY26" fmla="*/ 0 h 449124"/>
                  <a:gd name="connsiteX27" fmla="*/ 327728 w 546349"/>
                  <a:gd name="connsiteY27" fmla="*/ 67320 h 449124"/>
                  <a:gd name="connsiteX28" fmla="*/ 374990 w 546349"/>
                  <a:gd name="connsiteY28" fmla="*/ 4733 h 449124"/>
                  <a:gd name="connsiteX29" fmla="*/ 366832 w 546349"/>
                  <a:gd name="connsiteY29" fmla="*/ 105320 h 449124"/>
                  <a:gd name="connsiteX30" fmla="*/ 407650 w 546349"/>
                  <a:gd name="connsiteY30" fmla="*/ 81945 h 449124"/>
                  <a:gd name="connsiteX31" fmla="*/ 400002 w 546349"/>
                  <a:gd name="connsiteY31" fmla="*/ 108370 h 449124"/>
                  <a:gd name="connsiteX32" fmla="*/ 468393 w 546349"/>
                  <a:gd name="connsiteY32" fmla="*/ 96430 h 449124"/>
                  <a:gd name="connsiteX33" fmla="*/ 429081 w 546349"/>
                  <a:gd name="connsiteY33" fmla="*/ 153328 h 449124"/>
                  <a:gd name="connsiteX34" fmla="*/ 519670 w 546349"/>
                  <a:gd name="connsiteY34" fmla="*/ 144283 h 449124"/>
                  <a:gd name="connsiteX35" fmla="*/ 488701 w 546349"/>
                  <a:gd name="connsiteY35" fmla="*/ 164914 h 449124"/>
                  <a:gd name="connsiteX36" fmla="*/ 534171 w 546349"/>
                  <a:gd name="connsiteY36" fmla="*/ 172141 h 449124"/>
                  <a:gd name="connsiteX37" fmla="*/ 454287 w 546349"/>
                  <a:gd name="connsiteY37" fmla="*/ 217618 h 449124"/>
                  <a:gd name="connsiteX38" fmla="*/ 498284 w 546349"/>
                  <a:gd name="connsiteY38" fmla="*/ 249361 h 449124"/>
                  <a:gd name="connsiteX39" fmla="*/ 546349 w 546349"/>
                  <a:gd name="connsiteY39" fmla="*/ 278157 h 449124"/>
                  <a:gd name="connsiteX40" fmla="*/ 484001 w 546349"/>
                  <a:gd name="connsiteY40" fmla="*/ 274286 h 449124"/>
                  <a:gd name="connsiteX41" fmla="*/ 434717 w 546349"/>
                  <a:gd name="connsiteY41" fmla="*/ 283319 h 449124"/>
                  <a:gd name="connsiteX42" fmla="*/ 447689 w 546349"/>
                  <a:gd name="connsiteY42" fmla="*/ 326747 h 449124"/>
                  <a:gd name="connsiteX43" fmla="*/ 513980 w 546349"/>
                  <a:gd name="connsiteY43" fmla="*/ 397175 h 449124"/>
                  <a:gd name="connsiteX44" fmla="*/ 460916 w 546349"/>
                  <a:gd name="connsiteY44" fmla="*/ 371029 h 449124"/>
                  <a:gd name="connsiteX45" fmla="*/ 462703 w 546349"/>
                  <a:gd name="connsiteY45" fmla="*/ 377013 h 449124"/>
                  <a:gd name="connsiteX46" fmla="*/ 442825 w 546349"/>
                  <a:gd name="connsiteY46" fmla="*/ 362115 h 449124"/>
                  <a:gd name="connsiteX47" fmla="*/ 359575 w 546349"/>
                  <a:gd name="connsiteY47" fmla="*/ 321097 h 449124"/>
                  <a:gd name="connsiteX48" fmla="*/ 344122 w 546349"/>
                  <a:gd name="connsiteY48" fmla="*/ 410795 h 449124"/>
                  <a:gd name="connsiteX49" fmla="*/ 325228 w 546349"/>
                  <a:gd name="connsiteY49" fmla="*/ 382398 h 449124"/>
                  <a:gd name="connsiteX50" fmla="*/ 320735 w 546349"/>
                  <a:gd name="connsiteY50" fmla="*/ 397175 h 449124"/>
                  <a:gd name="connsiteX51" fmla="*/ 269944 w 546349"/>
                  <a:gd name="connsiteY51" fmla="*/ 335375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111632 w 546349"/>
                  <a:gd name="connsiteY15" fmla="*/ 165805 h 449124"/>
                  <a:gd name="connsiteX16" fmla="*/ 98661 w 546349"/>
                  <a:gd name="connsiteY16" fmla="*/ 122378 h 449124"/>
                  <a:gd name="connsiteX17" fmla="*/ 32369 w 546349"/>
                  <a:gd name="connsiteY17" fmla="*/ 51950 h 449124"/>
                  <a:gd name="connsiteX18" fmla="*/ 85434 w 546349"/>
                  <a:gd name="connsiteY18" fmla="*/ 78095 h 449124"/>
                  <a:gd name="connsiteX19" fmla="*/ 83646 w 546349"/>
                  <a:gd name="connsiteY19" fmla="*/ 72111 h 449124"/>
                  <a:gd name="connsiteX20" fmla="*/ 103524 w 546349"/>
                  <a:gd name="connsiteY20" fmla="*/ 87009 h 449124"/>
                  <a:gd name="connsiteX21" fmla="*/ 186774 w 546349"/>
                  <a:gd name="connsiteY21" fmla="*/ 128027 h 449124"/>
                  <a:gd name="connsiteX22" fmla="*/ 202227 w 546349"/>
                  <a:gd name="connsiteY22" fmla="*/ 38329 h 449124"/>
                  <a:gd name="connsiteX23" fmla="*/ 221121 w 546349"/>
                  <a:gd name="connsiteY23" fmla="*/ 66727 h 449124"/>
                  <a:gd name="connsiteX24" fmla="*/ 225614 w 546349"/>
                  <a:gd name="connsiteY24" fmla="*/ 51950 h 449124"/>
                  <a:gd name="connsiteX25" fmla="*/ 271643 w 546349"/>
                  <a:gd name="connsiteY25" fmla="*/ 61361 h 449124"/>
                  <a:gd name="connsiteX26" fmla="*/ 317515 w 546349"/>
                  <a:gd name="connsiteY26" fmla="*/ 0 h 449124"/>
                  <a:gd name="connsiteX27" fmla="*/ 327728 w 546349"/>
                  <a:gd name="connsiteY27" fmla="*/ 67320 h 449124"/>
                  <a:gd name="connsiteX28" fmla="*/ 374990 w 546349"/>
                  <a:gd name="connsiteY28" fmla="*/ 4733 h 449124"/>
                  <a:gd name="connsiteX29" fmla="*/ 366832 w 546349"/>
                  <a:gd name="connsiteY29" fmla="*/ 105320 h 449124"/>
                  <a:gd name="connsiteX30" fmla="*/ 407650 w 546349"/>
                  <a:gd name="connsiteY30" fmla="*/ 81945 h 449124"/>
                  <a:gd name="connsiteX31" fmla="*/ 400002 w 546349"/>
                  <a:gd name="connsiteY31" fmla="*/ 108370 h 449124"/>
                  <a:gd name="connsiteX32" fmla="*/ 468393 w 546349"/>
                  <a:gd name="connsiteY32" fmla="*/ 96430 h 449124"/>
                  <a:gd name="connsiteX33" fmla="*/ 429081 w 546349"/>
                  <a:gd name="connsiteY33" fmla="*/ 153328 h 449124"/>
                  <a:gd name="connsiteX34" fmla="*/ 519670 w 546349"/>
                  <a:gd name="connsiteY34" fmla="*/ 144283 h 449124"/>
                  <a:gd name="connsiteX35" fmla="*/ 488701 w 546349"/>
                  <a:gd name="connsiteY35" fmla="*/ 164914 h 449124"/>
                  <a:gd name="connsiteX36" fmla="*/ 534171 w 546349"/>
                  <a:gd name="connsiteY36" fmla="*/ 172141 h 449124"/>
                  <a:gd name="connsiteX37" fmla="*/ 454287 w 546349"/>
                  <a:gd name="connsiteY37" fmla="*/ 217618 h 449124"/>
                  <a:gd name="connsiteX38" fmla="*/ 498284 w 546349"/>
                  <a:gd name="connsiteY38" fmla="*/ 249361 h 449124"/>
                  <a:gd name="connsiteX39" fmla="*/ 546349 w 546349"/>
                  <a:gd name="connsiteY39" fmla="*/ 278157 h 449124"/>
                  <a:gd name="connsiteX40" fmla="*/ 484001 w 546349"/>
                  <a:gd name="connsiteY40" fmla="*/ 274286 h 449124"/>
                  <a:gd name="connsiteX41" fmla="*/ 434717 w 546349"/>
                  <a:gd name="connsiteY41" fmla="*/ 283319 h 449124"/>
                  <a:gd name="connsiteX42" fmla="*/ 447689 w 546349"/>
                  <a:gd name="connsiteY42" fmla="*/ 326747 h 449124"/>
                  <a:gd name="connsiteX43" fmla="*/ 513980 w 546349"/>
                  <a:gd name="connsiteY43" fmla="*/ 397175 h 449124"/>
                  <a:gd name="connsiteX44" fmla="*/ 460916 w 546349"/>
                  <a:gd name="connsiteY44" fmla="*/ 371029 h 449124"/>
                  <a:gd name="connsiteX45" fmla="*/ 462703 w 546349"/>
                  <a:gd name="connsiteY45" fmla="*/ 377013 h 449124"/>
                  <a:gd name="connsiteX46" fmla="*/ 442825 w 546349"/>
                  <a:gd name="connsiteY46" fmla="*/ 362115 h 449124"/>
                  <a:gd name="connsiteX47" fmla="*/ 359575 w 546349"/>
                  <a:gd name="connsiteY47" fmla="*/ 321097 h 449124"/>
                  <a:gd name="connsiteX48" fmla="*/ 344122 w 546349"/>
                  <a:gd name="connsiteY48" fmla="*/ 410795 h 449124"/>
                  <a:gd name="connsiteX49" fmla="*/ 325228 w 546349"/>
                  <a:gd name="connsiteY49" fmla="*/ 382398 h 449124"/>
                  <a:gd name="connsiteX50" fmla="*/ 320735 w 546349"/>
                  <a:gd name="connsiteY50" fmla="*/ 397175 h 449124"/>
                  <a:gd name="connsiteX51" fmla="*/ 269944 w 546349"/>
                  <a:gd name="connsiteY51" fmla="*/ 335375 h 449124"/>
                  <a:gd name="connsiteX52" fmla="*/ 228834 w 546349"/>
                  <a:gd name="connsiteY5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111632 w 546349"/>
                  <a:gd name="connsiteY15" fmla="*/ 165805 h 449124"/>
                  <a:gd name="connsiteX16" fmla="*/ 98661 w 546349"/>
                  <a:gd name="connsiteY16" fmla="*/ 122378 h 449124"/>
                  <a:gd name="connsiteX17" fmla="*/ 32369 w 546349"/>
                  <a:gd name="connsiteY17" fmla="*/ 51950 h 449124"/>
                  <a:gd name="connsiteX18" fmla="*/ 85434 w 546349"/>
                  <a:gd name="connsiteY18" fmla="*/ 78095 h 449124"/>
                  <a:gd name="connsiteX19" fmla="*/ 83646 w 546349"/>
                  <a:gd name="connsiteY19" fmla="*/ 72111 h 449124"/>
                  <a:gd name="connsiteX20" fmla="*/ 103524 w 546349"/>
                  <a:gd name="connsiteY20" fmla="*/ 87009 h 449124"/>
                  <a:gd name="connsiteX21" fmla="*/ 151055 w 546349"/>
                  <a:gd name="connsiteY21" fmla="*/ 85165 h 449124"/>
                  <a:gd name="connsiteX22" fmla="*/ 202227 w 546349"/>
                  <a:gd name="connsiteY22" fmla="*/ 38329 h 449124"/>
                  <a:gd name="connsiteX23" fmla="*/ 221121 w 546349"/>
                  <a:gd name="connsiteY23" fmla="*/ 66727 h 449124"/>
                  <a:gd name="connsiteX24" fmla="*/ 225614 w 546349"/>
                  <a:gd name="connsiteY24" fmla="*/ 51950 h 449124"/>
                  <a:gd name="connsiteX25" fmla="*/ 271643 w 546349"/>
                  <a:gd name="connsiteY25" fmla="*/ 61361 h 449124"/>
                  <a:gd name="connsiteX26" fmla="*/ 317515 w 546349"/>
                  <a:gd name="connsiteY26" fmla="*/ 0 h 449124"/>
                  <a:gd name="connsiteX27" fmla="*/ 327728 w 546349"/>
                  <a:gd name="connsiteY27" fmla="*/ 67320 h 449124"/>
                  <a:gd name="connsiteX28" fmla="*/ 374990 w 546349"/>
                  <a:gd name="connsiteY28" fmla="*/ 4733 h 449124"/>
                  <a:gd name="connsiteX29" fmla="*/ 366832 w 546349"/>
                  <a:gd name="connsiteY29" fmla="*/ 105320 h 449124"/>
                  <a:gd name="connsiteX30" fmla="*/ 407650 w 546349"/>
                  <a:gd name="connsiteY30" fmla="*/ 81945 h 449124"/>
                  <a:gd name="connsiteX31" fmla="*/ 400002 w 546349"/>
                  <a:gd name="connsiteY31" fmla="*/ 108370 h 449124"/>
                  <a:gd name="connsiteX32" fmla="*/ 468393 w 546349"/>
                  <a:gd name="connsiteY32" fmla="*/ 96430 h 449124"/>
                  <a:gd name="connsiteX33" fmla="*/ 429081 w 546349"/>
                  <a:gd name="connsiteY33" fmla="*/ 153328 h 449124"/>
                  <a:gd name="connsiteX34" fmla="*/ 519670 w 546349"/>
                  <a:gd name="connsiteY34" fmla="*/ 144283 h 449124"/>
                  <a:gd name="connsiteX35" fmla="*/ 488701 w 546349"/>
                  <a:gd name="connsiteY35" fmla="*/ 164914 h 449124"/>
                  <a:gd name="connsiteX36" fmla="*/ 534171 w 546349"/>
                  <a:gd name="connsiteY36" fmla="*/ 172141 h 449124"/>
                  <a:gd name="connsiteX37" fmla="*/ 454287 w 546349"/>
                  <a:gd name="connsiteY37" fmla="*/ 217618 h 449124"/>
                  <a:gd name="connsiteX38" fmla="*/ 498284 w 546349"/>
                  <a:gd name="connsiteY38" fmla="*/ 249361 h 449124"/>
                  <a:gd name="connsiteX39" fmla="*/ 546349 w 546349"/>
                  <a:gd name="connsiteY39" fmla="*/ 278157 h 449124"/>
                  <a:gd name="connsiteX40" fmla="*/ 484001 w 546349"/>
                  <a:gd name="connsiteY40" fmla="*/ 274286 h 449124"/>
                  <a:gd name="connsiteX41" fmla="*/ 434717 w 546349"/>
                  <a:gd name="connsiteY41" fmla="*/ 283319 h 449124"/>
                  <a:gd name="connsiteX42" fmla="*/ 447689 w 546349"/>
                  <a:gd name="connsiteY42" fmla="*/ 326747 h 449124"/>
                  <a:gd name="connsiteX43" fmla="*/ 513980 w 546349"/>
                  <a:gd name="connsiteY43" fmla="*/ 397175 h 449124"/>
                  <a:gd name="connsiteX44" fmla="*/ 460916 w 546349"/>
                  <a:gd name="connsiteY44" fmla="*/ 371029 h 449124"/>
                  <a:gd name="connsiteX45" fmla="*/ 462703 w 546349"/>
                  <a:gd name="connsiteY45" fmla="*/ 377013 h 449124"/>
                  <a:gd name="connsiteX46" fmla="*/ 442825 w 546349"/>
                  <a:gd name="connsiteY46" fmla="*/ 362115 h 449124"/>
                  <a:gd name="connsiteX47" fmla="*/ 359575 w 546349"/>
                  <a:gd name="connsiteY47" fmla="*/ 321097 h 449124"/>
                  <a:gd name="connsiteX48" fmla="*/ 344122 w 546349"/>
                  <a:gd name="connsiteY48" fmla="*/ 410795 h 449124"/>
                  <a:gd name="connsiteX49" fmla="*/ 325228 w 546349"/>
                  <a:gd name="connsiteY49" fmla="*/ 382398 h 449124"/>
                  <a:gd name="connsiteX50" fmla="*/ 320735 w 546349"/>
                  <a:gd name="connsiteY50" fmla="*/ 397175 h 449124"/>
                  <a:gd name="connsiteX51" fmla="*/ 269944 w 546349"/>
                  <a:gd name="connsiteY51" fmla="*/ 335375 h 449124"/>
                  <a:gd name="connsiteX52" fmla="*/ 228834 w 546349"/>
                  <a:gd name="connsiteY5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54287 w 546349"/>
                  <a:gd name="connsiteY36" fmla="*/ 217618 h 449124"/>
                  <a:gd name="connsiteX37" fmla="*/ 498284 w 546349"/>
                  <a:gd name="connsiteY37" fmla="*/ 249361 h 449124"/>
                  <a:gd name="connsiteX38" fmla="*/ 546349 w 546349"/>
                  <a:gd name="connsiteY38" fmla="*/ 278157 h 449124"/>
                  <a:gd name="connsiteX39" fmla="*/ 484001 w 546349"/>
                  <a:gd name="connsiteY39" fmla="*/ 274286 h 449124"/>
                  <a:gd name="connsiteX40" fmla="*/ 434717 w 546349"/>
                  <a:gd name="connsiteY40" fmla="*/ 283319 h 449124"/>
                  <a:gd name="connsiteX41" fmla="*/ 447689 w 546349"/>
                  <a:gd name="connsiteY41" fmla="*/ 326747 h 449124"/>
                  <a:gd name="connsiteX42" fmla="*/ 513980 w 546349"/>
                  <a:gd name="connsiteY42" fmla="*/ 397175 h 449124"/>
                  <a:gd name="connsiteX43" fmla="*/ 460916 w 546349"/>
                  <a:gd name="connsiteY43" fmla="*/ 371029 h 449124"/>
                  <a:gd name="connsiteX44" fmla="*/ 462703 w 546349"/>
                  <a:gd name="connsiteY44" fmla="*/ 377013 h 449124"/>
                  <a:gd name="connsiteX45" fmla="*/ 442825 w 546349"/>
                  <a:gd name="connsiteY45" fmla="*/ 362115 h 449124"/>
                  <a:gd name="connsiteX46" fmla="*/ 359575 w 546349"/>
                  <a:gd name="connsiteY46" fmla="*/ 321097 h 449124"/>
                  <a:gd name="connsiteX47" fmla="*/ 344122 w 546349"/>
                  <a:gd name="connsiteY47" fmla="*/ 410795 h 449124"/>
                  <a:gd name="connsiteX48" fmla="*/ 325228 w 546349"/>
                  <a:gd name="connsiteY48" fmla="*/ 382398 h 449124"/>
                  <a:gd name="connsiteX49" fmla="*/ 320735 w 546349"/>
                  <a:gd name="connsiteY49" fmla="*/ 397175 h 449124"/>
                  <a:gd name="connsiteX50" fmla="*/ 269944 w 546349"/>
                  <a:gd name="connsiteY50" fmla="*/ 335375 h 449124"/>
                  <a:gd name="connsiteX51" fmla="*/ 228834 w 546349"/>
                  <a:gd name="connsiteY51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54287 w 546349"/>
                  <a:gd name="connsiteY36" fmla="*/ 217618 h 449124"/>
                  <a:gd name="connsiteX37" fmla="*/ 498284 w 546349"/>
                  <a:gd name="connsiteY37" fmla="*/ 249361 h 449124"/>
                  <a:gd name="connsiteX38" fmla="*/ 546349 w 546349"/>
                  <a:gd name="connsiteY38" fmla="*/ 278157 h 449124"/>
                  <a:gd name="connsiteX39" fmla="*/ 484001 w 546349"/>
                  <a:gd name="connsiteY39" fmla="*/ 274286 h 449124"/>
                  <a:gd name="connsiteX40" fmla="*/ 434717 w 546349"/>
                  <a:gd name="connsiteY40" fmla="*/ 283319 h 449124"/>
                  <a:gd name="connsiteX41" fmla="*/ 447689 w 546349"/>
                  <a:gd name="connsiteY41" fmla="*/ 326747 h 449124"/>
                  <a:gd name="connsiteX42" fmla="*/ 513980 w 546349"/>
                  <a:gd name="connsiteY42" fmla="*/ 397175 h 449124"/>
                  <a:gd name="connsiteX43" fmla="*/ 460916 w 546349"/>
                  <a:gd name="connsiteY43" fmla="*/ 371029 h 449124"/>
                  <a:gd name="connsiteX44" fmla="*/ 462703 w 546349"/>
                  <a:gd name="connsiteY44" fmla="*/ 377013 h 449124"/>
                  <a:gd name="connsiteX45" fmla="*/ 442825 w 546349"/>
                  <a:gd name="connsiteY45" fmla="*/ 362115 h 449124"/>
                  <a:gd name="connsiteX46" fmla="*/ 344122 w 546349"/>
                  <a:gd name="connsiteY46" fmla="*/ 410795 h 449124"/>
                  <a:gd name="connsiteX47" fmla="*/ 325228 w 546349"/>
                  <a:gd name="connsiteY47" fmla="*/ 382398 h 449124"/>
                  <a:gd name="connsiteX48" fmla="*/ 320735 w 546349"/>
                  <a:gd name="connsiteY48" fmla="*/ 397175 h 449124"/>
                  <a:gd name="connsiteX49" fmla="*/ 269944 w 546349"/>
                  <a:gd name="connsiteY49" fmla="*/ 335375 h 449124"/>
                  <a:gd name="connsiteX50" fmla="*/ 228834 w 546349"/>
                  <a:gd name="connsiteY50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4936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462703 w 546349"/>
                  <a:gd name="connsiteY43" fmla="*/ 377013 h 449124"/>
                  <a:gd name="connsiteX44" fmla="*/ 442825 w 546349"/>
                  <a:gd name="connsiteY44" fmla="*/ 362115 h 449124"/>
                  <a:gd name="connsiteX45" fmla="*/ 344122 w 546349"/>
                  <a:gd name="connsiteY45" fmla="*/ 410795 h 449124"/>
                  <a:gd name="connsiteX46" fmla="*/ 325228 w 546349"/>
                  <a:gd name="connsiteY46" fmla="*/ 382398 h 449124"/>
                  <a:gd name="connsiteX47" fmla="*/ 320735 w 546349"/>
                  <a:gd name="connsiteY47" fmla="*/ 397175 h 449124"/>
                  <a:gd name="connsiteX48" fmla="*/ 269944 w 546349"/>
                  <a:gd name="connsiteY48" fmla="*/ 335375 h 449124"/>
                  <a:gd name="connsiteX49" fmla="*/ 228834 w 546349"/>
                  <a:gd name="connsiteY49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462703 w 546349"/>
                  <a:gd name="connsiteY43" fmla="*/ 377013 h 449124"/>
                  <a:gd name="connsiteX44" fmla="*/ 442825 w 546349"/>
                  <a:gd name="connsiteY44" fmla="*/ 362115 h 449124"/>
                  <a:gd name="connsiteX45" fmla="*/ 344122 w 546349"/>
                  <a:gd name="connsiteY45" fmla="*/ 410795 h 449124"/>
                  <a:gd name="connsiteX46" fmla="*/ 325228 w 546349"/>
                  <a:gd name="connsiteY46" fmla="*/ 382398 h 449124"/>
                  <a:gd name="connsiteX47" fmla="*/ 320735 w 546349"/>
                  <a:gd name="connsiteY47" fmla="*/ 397175 h 449124"/>
                  <a:gd name="connsiteX48" fmla="*/ 269944 w 546349"/>
                  <a:gd name="connsiteY48" fmla="*/ 335375 h 449124"/>
                  <a:gd name="connsiteX49" fmla="*/ 228834 w 546349"/>
                  <a:gd name="connsiteY49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462703 w 546349"/>
                  <a:gd name="connsiteY43" fmla="*/ 377013 h 449124"/>
                  <a:gd name="connsiteX44" fmla="*/ 380913 w 546349"/>
                  <a:gd name="connsiteY44" fmla="*/ 359734 h 449124"/>
                  <a:gd name="connsiteX45" fmla="*/ 344122 w 546349"/>
                  <a:gd name="connsiteY45" fmla="*/ 410795 h 449124"/>
                  <a:gd name="connsiteX46" fmla="*/ 325228 w 546349"/>
                  <a:gd name="connsiteY46" fmla="*/ 382398 h 449124"/>
                  <a:gd name="connsiteX47" fmla="*/ 320735 w 546349"/>
                  <a:gd name="connsiteY47" fmla="*/ 397175 h 449124"/>
                  <a:gd name="connsiteX48" fmla="*/ 269944 w 546349"/>
                  <a:gd name="connsiteY48" fmla="*/ 335375 h 449124"/>
                  <a:gd name="connsiteX49" fmla="*/ 228834 w 546349"/>
                  <a:gd name="connsiteY49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460916 w 546349"/>
                  <a:gd name="connsiteY42" fmla="*/ 371029 h 449124"/>
                  <a:gd name="connsiteX43" fmla="*/ 380913 w 546349"/>
                  <a:gd name="connsiteY43" fmla="*/ 359734 h 449124"/>
                  <a:gd name="connsiteX44" fmla="*/ 344122 w 546349"/>
                  <a:gd name="connsiteY44" fmla="*/ 410795 h 449124"/>
                  <a:gd name="connsiteX45" fmla="*/ 325228 w 546349"/>
                  <a:gd name="connsiteY45" fmla="*/ 382398 h 449124"/>
                  <a:gd name="connsiteX46" fmla="*/ 320735 w 546349"/>
                  <a:gd name="connsiteY46" fmla="*/ 397175 h 449124"/>
                  <a:gd name="connsiteX47" fmla="*/ 269944 w 546349"/>
                  <a:gd name="connsiteY47" fmla="*/ 335375 h 449124"/>
                  <a:gd name="connsiteX48" fmla="*/ 228834 w 546349"/>
                  <a:gd name="connsiteY48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447689 w 546349"/>
                  <a:gd name="connsiteY40" fmla="*/ 326747 h 449124"/>
                  <a:gd name="connsiteX41" fmla="*/ 513980 w 546349"/>
                  <a:gd name="connsiteY41" fmla="*/ 397175 h 449124"/>
                  <a:gd name="connsiteX42" fmla="*/ 380913 w 546349"/>
                  <a:gd name="connsiteY42" fmla="*/ 359734 h 449124"/>
                  <a:gd name="connsiteX43" fmla="*/ 344122 w 546349"/>
                  <a:gd name="connsiteY43" fmla="*/ 410795 h 449124"/>
                  <a:gd name="connsiteX44" fmla="*/ 325228 w 546349"/>
                  <a:gd name="connsiteY44" fmla="*/ 382398 h 449124"/>
                  <a:gd name="connsiteX45" fmla="*/ 320735 w 546349"/>
                  <a:gd name="connsiteY45" fmla="*/ 397175 h 449124"/>
                  <a:gd name="connsiteX46" fmla="*/ 269944 w 546349"/>
                  <a:gd name="connsiteY46" fmla="*/ 335375 h 449124"/>
                  <a:gd name="connsiteX47" fmla="*/ 228834 w 546349"/>
                  <a:gd name="connsiteY47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84001 w 546349"/>
                  <a:gd name="connsiteY38" fmla="*/ 274286 h 449124"/>
                  <a:gd name="connsiteX39" fmla="*/ 434717 w 546349"/>
                  <a:gd name="connsiteY39" fmla="*/ 283319 h 449124"/>
                  <a:gd name="connsiteX40" fmla="*/ 513980 w 546349"/>
                  <a:gd name="connsiteY40" fmla="*/ 397175 h 449124"/>
                  <a:gd name="connsiteX41" fmla="*/ 380913 w 546349"/>
                  <a:gd name="connsiteY41" fmla="*/ 359734 h 449124"/>
                  <a:gd name="connsiteX42" fmla="*/ 344122 w 546349"/>
                  <a:gd name="connsiteY42" fmla="*/ 410795 h 449124"/>
                  <a:gd name="connsiteX43" fmla="*/ 325228 w 546349"/>
                  <a:gd name="connsiteY43" fmla="*/ 382398 h 449124"/>
                  <a:gd name="connsiteX44" fmla="*/ 320735 w 546349"/>
                  <a:gd name="connsiteY44" fmla="*/ 397175 h 449124"/>
                  <a:gd name="connsiteX45" fmla="*/ 269944 w 546349"/>
                  <a:gd name="connsiteY45" fmla="*/ 335375 h 449124"/>
                  <a:gd name="connsiteX46" fmla="*/ 228834 w 546349"/>
                  <a:gd name="connsiteY46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34717 w 546349"/>
                  <a:gd name="connsiteY38" fmla="*/ 283319 h 449124"/>
                  <a:gd name="connsiteX39" fmla="*/ 513980 w 546349"/>
                  <a:gd name="connsiteY39" fmla="*/ 397175 h 449124"/>
                  <a:gd name="connsiteX40" fmla="*/ 380913 w 546349"/>
                  <a:gd name="connsiteY40" fmla="*/ 359734 h 449124"/>
                  <a:gd name="connsiteX41" fmla="*/ 344122 w 546349"/>
                  <a:gd name="connsiteY41" fmla="*/ 410795 h 449124"/>
                  <a:gd name="connsiteX42" fmla="*/ 325228 w 546349"/>
                  <a:gd name="connsiteY42" fmla="*/ 382398 h 449124"/>
                  <a:gd name="connsiteX43" fmla="*/ 320735 w 546349"/>
                  <a:gd name="connsiteY43" fmla="*/ 397175 h 449124"/>
                  <a:gd name="connsiteX44" fmla="*/ 269944 w 546349"/>
                  <a:gd name="connsiteY44" fmla="*/ 335375 h 449124"/>
                  <a:gd name="connsiteX45" fmla="*/ 228834 w 546349"/>
                  <a:gd name="connsiteY45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63292 w 546349"/>
                  <a:gd name="connsiteY38" fmla="*/ 288081 h 449124"/>
                  <a:gd name="connsiteX39" fmla="*/ 513980 w 546349"/>
                  <a:gd name="connsiteY39" fmla="*/ 397175 h 449124"/>
                  <a:gd name="connsiteX40" fmla="*/ 380913 w 546349"/>
                  <a:gd name="connsiteY40" fmla="*/ 359734 h 449124"/>
                  <a:gd name="connsiteX41" fmla="*/ 344122 w 546349"/>
                  <a:gd name="connsiteY41" fmla="*/ 410795 h 449124"/>
                  <a:gd name="connsiteX42" fmla="*/ 325228 w 546349"/>
                  <a:gd name="connsiteY42" fmla="*/ 382398 h 449124"/>
                  <a:gd name="connsiteX43" fmla="*/ 320735 w 546349"/>
                  <a:gd name="connsiteY43" fmla="*/ 397175 h 449124"/>
                  <a:gd name="connsiteX44" fmla="*/ 269944 w 546349"/>
                  <a:gd name="connsiteY44" fmla="*/ 335375 h 449124"/>
                  <a:gd name="connsiteX45" fmla="*/ 228834 w 546349"/>
                  <a:gd name="connsiteY45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83646 w 546349"/>
                  <a:gd name="connsiteY18" fmla="*/ 72111 h 449124"/>
                  <a:gd name="connsiteX19" fmla="*/ 103524 w 546349"/>
                  <a:gd name="connsiteY19" fmla="*/ 87009 h 449124"/>
                  <a:gd name="connsiteX20" fmla="*/ 151055 w 546349"/>
                  <a:gd name="connsiteY20" fmla="*/ 85165 h 449124"/>
                  <a:gd name="connsiteX21" fmla="*/ 202227 w 546349"/>
                  <a:gd name="connsiteY21" fmla="*/ 38329 h 449124"/>
                  <a:gd name="connsiteX22" fmla="*/ 221121 w 546349"/>
                  <a:gd name="connsiteY22" fmla="*/ 66727 h 449124"/>
                  <a:gd name="connsiteX23" fmla="*/ 225614 w 546349"/>
                  <a:gd name="connsiteY23" fmla="*/ 51950 h 449124"/>
                  <a:gd name="connsiteX24" fmla="*/ 271643 w 546349"/>
                  <a:gd name="connsiteY24" fmla="*/ 61361 h 449124"/>
                  <a:gd name="connsiteX25" fmla="*/ 317515 w 546349"/>
                  <a:gd name="connsiteY25" fmla="*/ 0 h 449124"/>
                  <a:gd name="connsiteX26" fmla="*/ 327728 w 546349"/>
                  <a:gd name="connsiteY26" fmla="*/ 67320 h 449124"/>
                  <a:gd name="connsiteX27" fmla="*/ 374990 w 546349"/>
                  <a:gd name="connsiteY27" fmla="*/ 4733 h 449124"/>
                  <a:gd name="connsiteX28" fmla="*/ 366832 w 546349"/>
                  <a:gd name="connsiteY28" fmla="*/ 105320 h 449124"/>
                  <a:gd name="connsiteX29" fmla="*/ 407650 w 546349"/>
                  <a:gd name="connsiteY29" fmla="*/ 81945 h 449124"/>
                  <a:gd name="connsiteX30" fmla="*/ 400002 w 546349"/>
                  <a:gd name="connsiteY30" fmla="*/ 108370 h 449124"/>
                  <a:gd name="connsiteX31" fmla="*/ 468393 w 546349"/>
                  <a:gd name="connsiteY31" fmla="*/ 96430 h 449124"/>
                  <a:gd name="connsiteX32" fmla="*/ 429081 w 546349"/>
                  <a:gd name="connsiteY32" fmla="*/ 153328 h 449124"/>
                  <a:gd name="connsiteX33" fmla="*/ 519670 w 546349"/>
                  <a:gd name="connsiteY33" fmla="*/ 144283 h 449124"/>
                  <a:gd name="connsiteX34" fmla="*/ 488701 w 546349"/>
                  <a:gd name="connsiteY34" fmla="*/ 164914 h 449124"/>
                  <a:gd name="connsiteX35" fmla="*/ 534171 w 546349"/>
                  <a:gd name="connsiteY35" fmla="*/ 172141 h 449124"/>
                  <a:gd name="connsiteX36" fmla="*/ 498284 w 546349"/>
                  <a:gd name="connsiteY36" fmla="*/ 230311 h 449124"/>
                  <a:gd name="connsiteX37" fmla="*/ 546349 w 546349"/>
                  <a:gd name="connsiteY37" fmla="*/ 278157 h 449124"/>
                  <a:gd name="connsiteX38" fmla="*/ 463292 w 546349"/>
                  <a:gd name="connsiteY38" fmla="*/ 288081 h 449124"/>
                  <a:gd name="connsiteX39" fmla="*/ 449686 w 546349"/>
                  <a:gd name="connsiteY39" fmla="*/ 373362 h 449124"/>
                  <a:gd name="connsiteX40" fmla="*/ 380913 w 546349"/>
                  <a:gd name="connsiteY40" fmla="*/ 359734 h 449124"/>
                  <a:gd name="connsiteX41" fmla="*/ 344122 w 546349"/>
                  <a:gd name="connsiteY41" fmla="*/ 410795 h 449124"/>
                  <a:gd name="connsiteX42" fmla="*/ 325228 w 546349"/>
                  <a:gd name="connsiteY42" fmla="*/ 382398 h 449124"/>
                  <a:gd name="connsiteX43" fmla="*/ 320735 w 546349"/>
                  <a:gd name="connsiteY43" fmla="*/ 397175 h 449124"/>
                  <a:gd name="connsiteX44" fmla="*/ 269944 w 546349"/>
                  <a:gd name="connsiteY44" fmla="*/ 335375 h 449124"/>
                  <a:gd name="connsiteX45" fmla="*/ 228834 w 546349"/>
                  <a:gd name="connsiteY45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103524 w 546349"/>
                  <a:gd name="connsiteY18" fmla="*/ 87009 h 449124"/>
                  <a:gd name="connsiteX19" fmla="*/ 151055 w 546349"/>
                  <a:gd name="connsiteY19" fmla="*/ 85165 h 449124"/>
                  <a:gd name="connsiteX20" fmla="*/ 202227 w 546349"/>
                  <a:gd name="connsiteY20" fmla="*/ 38329 h 449124"/>
                  <a:gd name="connsiteX21" fmla="*/ 221121 w 546349"/>
                  <a:gd name="connsiteY21" fmla="*/ 66727 h 449124"/>
                  <a:gd name="connsiteX22" fmla="*/ 225614 w 546349"/>
                  <a:gd name="connsiteY22" fmla="*/ 51950 h 449124"/>
                  <a:gd name="connsiteX23" fmla="*/ 271643 w 546349"/>
                  <a:gd name="connsiteY23" fmla="*/ 61361 h 449124"/>
                  <a:gd name="connsiteX24" fmla="*/ 317515 w 546349"/>
                  <a:gd name="connsiteY24" fmla="*/ 0 h 449124"/>
                  <a:gd name="connsiteX25" fmla="*/ 327728 w 546349"/>
                  <a:gd name="connsiteY25" fmla="*/ 67320 h 449124"/>
                  <a:gd name="connsiteX26" fmla="*/ 374990 w 546349"/>
                  <a:gd name="connsiteY26" fmla="*/ 4733 h 449124"/>
                  <a:gd name="connsiteX27" fmla="*/ 366832 w 546349"/>
                  <a:gd name="connsiteY27" fmla="*/ 105320 h 449124"/>
                  <a:gd name="connsiteX28" fmla="*/ 407650 w 546349"/>
                  <a:gd name="connsiteY28" fmla="*/ 81945 h 449124"/>
                  <a:gd name="connsiteX29" fmla="*/ 400002 w 546349"/>
                  <a:gd name="connsiteY29" fmla="*/ 108370 h 449124"/>
                  <a:gd name="connsiteX30" fmla="*/ 468393 w 546349"/>
                  <a:gd name="connsiteY30" fmla="*/ 96430 h 449124"/>
                  <a:gd name="connsiteX31" fmla="*/ 429081 w 546349"/>
                  <a:gd name="connsiteY31" fmla="*/ 153328 h 449124"/>
                  <a:gd name="connsiteX32" fmla="*/ 519670 w 546349"/>
                  <a:gd name="connsiteY32" fmla="*/ 144283 h 449124"/>
                  <a:gd name="connsiteX33" fmla="*/ 488701 w 546349"/>
                  <a:gd name="connsiteY33" fmla="*/ 164914 h 449124"/>
                  <a:gd name="connsiteX34" fmla="*/ 534171 w 546349"/>
                  <a:gd name="connsiteY34" fmla="*/ 172141 h 449124"/>
                  <a:gd name="connsiteX35" fmla="*/ 498284 w 546349"/>
                  <a:gd name="connsiteY35" fmla="*/ 230311 h 449124"/>
                  <a:gd name="connsiteX36" fmla="*/ 546349 w 546349"/>
                  <a:gd name="connsiteY36" fmla="*/ 278157 h 449124"/>
                  <a:gd name="connsiteX37" fmla="*/ 463292 w 546349"/>
                  <a:gd name="connsiteY37" fmla="*/ 288081 h 449124"/>
                  <a:gd name="connsiteX38" fmla="*/ 449686 w 546349"/>
                  <a:gd name="connsiteY38" fmla="*/ 373362 h 449124"/>
                  <a:gd name="connsiteX39" fmla="*/ 380913 w 546349"/>
                  <a:gd name="connsiteY39" fmla="*/ 359734 h 449124"/>
                  <a:gd name="connsiteX40" fmla="*/ 344122 w 546349"/>
                  <a:gd name="connsiteY40" fmla="*/ 410795 h 449124"/>
                  <a:gd name="connsiteX41" fmla="*/ 325228 w 546349"/>
                  <a:gd name="connsiteY41" fmla="*/ 382398 h 449124"/>
                  <a:gd name="connsiteX42" fmla="*/ 320735 w 546349"/>
                  <a:gd name="connsiteY42" fmla="*/ 397175 h 449124"/>
                  <a:gd name="connsiteX43" fmla="*/ 269944 w 546349"/>
                  <a:gd name="connsiteY43" fmla="*/ 335375 h 449124"/>
                  <a:gd name="connsiteX44" fmla="*/ 228834 w 546349"/>
                  <a:gd name="connsiteY44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85434 w 546349"/>
                  <a:gd name="connsiteY17" fmla="*/ 78095 h 449124"/>
                  <a:gd name="connsiteX18" fmla="*/ 151055 w 546349"/>
                  <a:gd name="connsiteY18" fmla="*/ 85165 h 449124"/>
                  <a:gd name="connsiteX19" fmla="*/ 202227 w 546349"/>
                  <a:gd name="connsiteY19" fmla="*/ 38329 h 449124"/>
                  <a:gd name="connsiteX20" fmla="*/ 221121 w 546349"/>
                  <a:gd name="connsiteY20" fmla="*/ 66727 h 449124"/>
                  <a:gd name="connsiteX21" fmla="*/ 225614 w 546349"/>
                  <a:gd name="connsiteY21" fmla="*/ 51950 h 449124"/>
                  <a:gd name="connsiteX22" fmla="*/ 271643 w 546349"/>
                  <a:gd name="connsiteY22" fmla="*/ 61361 h 449124"/>
                  <a:gd name="connsiteX23" fmla="*/ 317515 w 546349"/>
                  <a:gd name="connsiteY23" fmla="*/ 0 h 449124"/>
                  <a:gd name="connsiteX24" fmla="*/ 327728 w 546349"/>
                  <a:gd name="connsiteY24" fmla="*/ 67320 h 449124"/>
                  <a:gd name="connsiteX25" fmla="*/ 374990 w 546349"/>
                  <a:gd name="connsiteY25" fmla="*/ 4733 h 449124"/>
                  <a:gd name="connsiteX26" fmla="*/ 366832 w 546349"/>
                  <a:gd name="connsiteY26" fmla="*/ 105320 h 449124"/>
                  <a:gd name="connsiteX27" fmla="*/ 407650 w 546349"/>
                  <a:gd name="connsiteY27" fmla="*/ 81945 h 449124"/>
                  <a:gd name="connsiteX28" fmla="*/ 400002 w 546349"/>
                  <a:gd name="connsiteY28" fmla="*/ 108370 h 449124"/>
                  <a:gd name="connsiteX29" fmla="*/ 468393 w 546349"/>
                  <a:gd name="connsiteY29" fmla="*/ 96430 h 449124"/>
                  <a:gd name="connsiteX30" fmla="*/ 429081 w 546349"/>
                  <a:gd name="connsiteY30" fmla="*/ 153328 h 449124"/>
                  <a:gd name="connsiteX31" fmla="*/ 519670 w 546349"/>
                  <a:gd name="connsiteY31" fmla="*/ 144283 h 449124"/>
                  <a:gd name="connsiteX32" fmla="*/ 488701 w 546349"/>
                  <a:gd name="connsiteY32" fmla="*/ 164914 h 449124"/>
                  <a:gd name="connsiteX33" fmla="*/ 534171 w 546349"/>
                  <a:gd name="connsiteY33" fmla="*/ 172141 h 449124"/>
                  <a:gd name="connsiteX34" fmla="*/ 498284 w 546349"/>
                  <a:gd name="connsiteY34" fmla="*/ 230311 h 449124"/>
                  <a:gd name="connsiteX35" fmla="*/ 546349 w 546349"/>
                  <a:gd name="connsiteY35" fmla="*/ 278157 h 449124"/>
                  <a:gd name="connsiteX36" fmla="*/ 463292 w 546349"/>
                  <a:gd name="connsiteY36" fmla="*/ 288081 h 449124"/>
                  <a:gd name="connsiteX37" fmla="*/ 449686 w 546349"/>
                  <a:gd name="connsiteY37" fmla="*/ 373362 h 449124"/>
                  <a:gd name="connsiteX38" fmla="*/ 380913 w 546349"/>
                  <a:gd name="connsiteY38" fmla="*/ 359734 h 449124"/>
                  <a:gd name="connsiteX39" fmla="*/ 344122 w 546349"/>
                  <a:gd name="connsiteY39" fmla="*/ 410795 h 449124"/>
                  <a:gd name="connsiteX40" fmla="*/ 325228 w 546349"/>
                  <a:gd name="connsiteY40" fmla="*/ 382398 h 449124"/>
                  <a:gd name="connsiteX41" fmla="*/ 320735 w 546349"/>
                  <a:gd name="connsiteY41" fmla="*/ 397175 h 449124"/>
                  <a:gd name="connsiteX42" fmla="*/ 269944 w 546349"/>
                  <a:gd name="connsiteY42" fmla="*/ 335375 h 449124"/>
                  <a:gd name="connsiteX43" fmla="*/ 228834 w 546349"/>
                  <a:gd name="connsiteY43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32369 w 546349"/>
                  <a:gd name="connsiteY16" fmla="*/ 51950 h 449124"/>
                  <a:gd name="connsiteX17" fmla="*/ 151055 w 546349"/>
                  <a:gd name="connsiteY17" fmla="*/ 85165 h 449124"/>
                  <a:gd name="connsiteX18" fmla="*/ 202227 w 546349"/>
                  <a:gd name="connsiteY18" fmla="*/ 38329 h 449124"/>
                  <a:gd name="connsiteX19" fmla="*/ 221121 w 546349"/>
                  <a:gd name="connsiteY19" fmla="*/ 66727 h 449124"/>
                  <a:gd name="connsiteX20" fmla="*/ 225614 w 546349"/>
                  <a:gd name="connsiteY20" fmla="*/ 51950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63325 w 546349"/>
                  <a:gd name="connsiteY16" fmla="*/ 54331 h 449124"/>
                  <a:gd name="connsiteX17" fmla="*/ 151055 w 546349"/>
                  <a:gd name="connsiteY17" fmla="*/ 85165 h 449124"/>
                  <a:gd name="connsiteX18" fmla="*/ 202227 w 546349"/>
                  <a:gd name="connsiteY18" fmla="*/ 38329 h 449124"/>
                  <a:gd name="connsiteX19" fmla="*/ 221121 w 546349"/>
                  <a:gd name="connsiteY19" fmla="*/ 66727 h 449124"/>
                  <a:gd name="connsiteX20" fmla="*/ 225614 w 546349"/>
                  <a:gd name="connsiteY20" fmla="*/ 51950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63325 w 546349"/>
                  <a:gd name="connsiteY16" fmla="*/ 54331 h 449124"/>
                  <a:gd name="connsiteX17" fmla="*/ 151055 w 546349"/>
                  <a:gd name="connsiteY17" fmla="*/ 85165 h 449124"/>
                  <a:gd name="connsiteX18" fmla="*/ 178415 w 546349"/>
                  <a:gd name="connsiteY18" fmla="*/ 40711 h 449124"/>
                  <a:gd name="connsiteX19" fmla="*/ 221121 w 546349"/>
                  <a:gd name="connsiteY19" fmla="*/ 66727 h 449124"/>
                  <a:gd name="connsiteX20" fmla="*/ 225614 w 546349"/>
                  <a:gd name="connsiteY20" fmla="*/ 51950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9124 h 449124"/>
                  <a:gd name="connsiteX1" fmla="*/ 218621 w 546349"/>
                  <a:gd name="connsiteY1" fmla="*/ 381804 h 449124"/>
                  <a:gd name="connsiteX2" fmla="*/ 171359 w 546349"/>
                  <a:gd name="connsiteY2" fmla="*/ 444391 h 449124"/>
                  <a:gd name="connsiteX3" fmla="*/ 179517 w 546349"/>
                  <a:gd name="connsiteY3" fmla="*/ 343804 h 449124"/>
                  <a:gd name="connsiteX4" fmla="*/ 138700 w 546349"/>
                  <a:gd name="connsiteY4" fmla="*/ 367179 h 449124"/>
                  <a:gd name="connsiteX5" fmla="*/ 146347 w 546349"/>
                  <a:gd name="connsiteY5" fmla="*/ 340754 h 449124"/>
                  <a:gd name="connsiteX6" fmla="*/ 77957 w 546349"/>
                  <a:gd name="connsiteY6" fmla="*/ 352694 h 449124"/>
                  <a:gd name="connsiteX7" fmla="*/ 117268 w 546349"/>
                  <a:gd name="connsiteY7" fmla="*/ 295796 h 449124"/>
                  <a:gd name="connsiteX8" fmla="*/ 26679 w 546349"/>
                  <a:gd name="connsiteY8" fmla="*/ 304841 h 449124"/>
                  <a:gd name="connsiteX9" fmla="*/ 57648 w 546349"/>
                  <a:gd name="connsiteY9" fmla="*/ 284210 h 449124"/>
                  <a:gd name="connsiteX10" fmla="*/ 12178 w 546349"/>
                  <a:gd name="connsiteY10" fmla="*/ 276983 h 449124"/>
                  <a:gd name="connsiteX11" fmla="*/ 92062 w 546349"/>
                  <a:gd name="connsiteY11" fmla="*/ 231506 h 449124"/>
                  <a:gd name="connsiteX12" fmla="*/ 48066 w 546349"/>
                  <a:gd name="connsiteY12" fmla="*/ 199763 h 449124"/>
                  <a:gd name="connsiteX13" fmla="*/ 0 w 546349"/>
                  <a:gd name="connsiteY13" fmla="*/ 170967 h 449124"/>
                  <a:gd name="connsiteX14" fmla="*/ 62348 w 546349"/>
                  <a:gd name="connsiteY14" fmla="*/ 174838 h 449124"/>
                  <a:gd name="connsiteX15" fmla="*/ 98661 w 546349"/>
                  <a:gd name="connsiteY15" fmla="*/ 122378 h 449124"/>
                  <a:gd name="connsiteX16" fmla="*/ 63325 w 546349"/>
                  <a:gd name="connsiteY16" fmla="*/ 54331 h 449124"/>
                  <a:gd name="connsiteX17" fmla="*/ 151055 w 546349"/>
                  <a:gd name="connsiteY17" fmla="*/ 85165 h 449124"/>
                  <a:gd name="connsiteX18" fmla="*/ 178415 w 546349"/>
                  <a:gd name="connsiteY18" fmla="*/ 40711 h 449124"/>
                  <a:gd name="connsiteX19" fmla="*/ 221121 w 546349"/>
                  <a:gd name="connsiteY19" fmla="*/ 66727 h 449124"/>
                  <a:gd name="connsiteX20" fmla="*/ 230377 w 546349"/>
                  <a:gd name="connsiteY20" fmla="*/ 40044 h 449124"/>
                  <a:gd name="connsiteX21" fmla="*/ 271643 w 546349"/>
                  <a:gd name="connsiteY21" fmla="*/ 61361 h 449124"/>
                  <a:gd name="connsiteX22" fmla="*/ 317515 w 546349"/>
                  <a:gd name="connsiteY22" fmla="*/ 0 h 449124"/>
                  <a:gd name="connsiteX23" fmla="*/ 327728 w 546349"/>
                  <a:gd name="connsiteY23" fmla="*/ 67320 h 449124"/>
                  <a:gd name="connsiteX24" fmla="*/ 374990 w 546349"/>
                  <a:gd name="connsiteY24" fmla="*/ 4733 h 449124"/>
                  <a:gd name="connsiteX25" fmla="*/ 366832 w 546349"/>
                  <a:gd name="connsiteY25" fmla="*/ 105320 h 449124"/>
                  <a:gd name="connsiteX26" fmla="*/ 407650 w 546349"/>
                  <a:gd name="connsiteY26" fmla="*/ 81945 h 449124"/>
                  <a:gd name="connsiteX27" fmla="*/ 400002 w 546349"/>
                  <a:gd name="connsiteY27" fmla="*/ 108370 h 449124"/>
                  <a:gd name="connsiteX28" fmla="*/ 468393 w 546349"/>
                  <a:gd name="connsiteY28" fmla="*/ 96430 h 449124"/>
                  <a:gd name="connsiteX29" fmla="*/ 429081 w 546349"/>
                  <a:gd name="connsiteY29" fmla="*/ 153328 h 449124"/>
                  <a:gd name="connsiteX30" fmla="*/ 519670 w 546349"/>
                  <a:gd name="connsiteY30" fmla="*/ 144283 h 449124"/>
                  <a:gd name="connsiteX31" fmla="*/ 488701 w 546349"/>
                  <a:gd name="connsiteY31" fmla="*/ 164914 h 449124"/>
                  <a:gd name="connsiteX32" fmla="*/ 534171 w 546349"/>
                  <a:gd name="connsiteY32" fmla="*/ 172141 h 449124"/>
                  <a:gd name="connsiteX33" fmla="*/ 498284 w 546349"/>
                  <a:gd name="connsiteY33" fmla="*/ 230311 h 449124"/>
                  <a:gd name="connsiteX34" fmla="*/ 546349 w 546349"/>
                  <a:gd name="connsiteY34" fmla="*/ 278157 h 449124"/>
                  <a:gd name="connsiteX35" fmla="*/ 463292 w 546349"/>
                  <a:gd name="connsiteY35" fmla="*/ 288081 h 449124"/>
                  <a:gd name="connsiteX36" fmla="*/ 449686 w 546349"/>
                  <a:gd name="connsiteY36" fmla="*/ 373362 h 449124"/>
                  <a:gd name="connsiteX37" fmla="*/ 380913 w 546349"/>
                  <a:gd name="connsiteY37" fmla="*/ 359734 h 449124"/>
                  <a:gd name="connsiteX38" fmla="*/ 344122 w 546349"/>
                  <a:gd name="connsiteY38" fmla="*/ 410795 h 449124"/>
                  <a:gd name="connsiteX39" fmla="*/ 325228 w 546349"/>
                  <a:gd name="connsiteY39" fmla="*/ 382398 h 449124"/>
                  <a:gd name="connsiteX40" fmla="*/ 320735 w 546349"/>
                  <a:gd name="connsiteY40" fmla="*/ 397175 h 449124"/>
                  <a:gd name="connsiteX41" fmla="*/ 269944 w 546349"/>
                  <a:gd name="connsiteY41" fmla="*/ 335375 h 449124"/>
                  <a:gd name="connsiteX42" fmla="*/ 228834 w 546349"/>
                  <a:gd name="connsiteY42" fmla="*/ 449124 h 449124"/>
                  <a:gd name="connsiteX0" fmla="*/ 228834 w 546349"/>
                  <a:gd name="connsiteY0" fmla="*/ 444391 h 444391"/>
                  <a:gd name="connsiteX1" fmla="*/ 218621 w 546349"/>
                  <a:gd name="connsiteY1" fmla="*/ 377071 h 444391"/>
                  <a:gd name="connsiteX2" fmla="*/ 171359 w 546349"/>
                  <a:gd name="connsiteY2" fmla="*/ 439658 h 444391"/>
                  <a:gd name="connsiteX3" fmla="*/ 179517 w 546349"/>
                  <a:gd name="connsiteY3" fmla="*/ 339071 h 444391"/>
                  <a:gd name="connsiteX4" fmla="*/ 138700 w 546349"/>
                  <a:gd name="connsiteY4" fmla="*/ 362446 h 444391"/>
                  <a:gd name="connsiteX5" fmla="*/ 146347 w 546349"/>
                  <a:gd name="connsiteY5" fmla="*/ 336021 h 444391"/>
                  <a:gd name="connsiteX6" fmla="*/ 77957 w 546349"/>
                  <a:gd name="connsiteY6" fmla="*/ 347961 h 444391"/>
                  <a:gd name="connsiteX7" fmla="*/ 117268 w 546349"/>
                  <a:gd name="connsiteY7" fmla="*/ 291063 h 444391"/>
                  <a:gd name="connsiteX8" fmla="*/ 26679 w 546349"/>
                  <a:gd name="connsiteY8" fmla="*/ 300108 h 444391"/>
                  <a:gd name="connsiteX9" fmla="*/ 57648 w 546349"/>
                  <a:gd name="connsiteY9" fmla="*/ 279477 h 444391"/>
                  <a:gd name="connsiteX10" fmla="*/ 12178 w 546349"/>
                  <a:gd name="connsiteY10" fmla="*/ 272250 h 444391"/>
                  <a:gd name="connsiteX11" fmla="*/ 92062 w 546349"/>
                  <a:gd name="connsiteY11" fmla="*/ 226773 h 444391"/>
                  <a:gd name="connsiteX12" fmla="*/ 48066 w 546349"/>
                  <a:gd name="connsiteY12" fmla="*/ 195030 h 444391"/>
                  <a:gd name="connsiteX13" fmla="*/ 0 w 546349"/>
                  <a:gd name="connsiteY13" fmla="*/ 166234 h 444391"/>
                  <a:gd name="connsiteX14" fmla="*/ 62348 w 546349"/>
                  <a:gd name="connsiteY14" fmla="*/ 170105 h 444391"/>
                  <a:gd name="connsiteX15" fmla="*/ 98661 w 546349"/>
                  <a:gd name="connsiteY15" fmla="*/ 117645 h 444391"/>
                  <a:gd name="connsiteX16" fmla="*/ 63325 w 546349"/>
                  <a:gd name="connsiteY16" fmla="*/ 49598 h 444391"/>
                  <a:gd name="connsiteX17" fmla="*/ 151055 w 546349"/>
                  <a:gd name="connsiteY17" fmla="*/ 80432 h 444391"/>
                  <a:gd name="connsiteX18" fmla="*/ 178415 w 546349"/>
                  <a:gd name="connsiteY18" fmla="*/ 35978 h 444391"/>
                  <a:gd name="connsiteX19" fmla="*/ 221121 w 546349"/>
                  <a:gd name="connsiteY19" fmla="*/ 61994 h 444391"/>
                  <a:gd name="connsiteX20" fmla="*/ 230377 w 546349"/>
                  <a:gd name="connsiteY20" fmla="*/ 35311 h 444391"/>
                  <a:gd name="connsiteX21" fmla="*/ 271643 w 546349"/>
                  <a:gd name="connsiteY21" fmla="*/ 56628 h 444391"/>
                  <a:gd name="connsiteX22" fmla="*/ 303228 w 546349"/>
                  <a:gd name="connsiteY22" fmla="*/ 11936 h 444391"/>
                  <a:gd name="connsiteX23" fmla="*/ 327728 w 546349"/>
                  <a:gd name="connsiteY23" fmla="*/ 62587 h 444391"/>
                  <a:gd name="connsiteX24" fmla="*/ 374990 w 546349"/>
                  <a:gd name="connsiteY24" fmla="*/ 0 h 444391"/>
                  <a:gd name="connsiteX25" fmla="*/ 366832 w 546349"/>
                  <a:gd name="connsiteY25" fmla="*/ 100587 h 444391"/>
                  <a:gd name="connsiteX26" fmla="*/ 407650 w 546349"/>
                  <a:gd name="connsiteY26" fmla="*/ 77212 h 444391"/>
                  <a:gd name="connsiteX27" fmla="*/ 400002 w 546349"/>
                  <a:gd name="connsiteY27" fmla="*/ 103637 h 444391"/>
                  <a:gd name="connsiteX28" fmla="*/ 468393 w 546349"/>
                  <a:gd name="connsiteY28" fmla="*/ 91697 h 444391"/>
                  <a:gd name="connsiteX29" fmla="*/ 429081 w 546349"/>
                  <a:gd name="connsiteY29" fmla="*/ 148595 h 444391"/>
                  <a:gd name="connsiteX30" fmla="*/ 519670 w 546349"/>
                  <a:gd name="connsiteY30" fmla="*/ 139550 h 444391"/>
                  <a:gd name="connsiteX31" fmla="*/ 488701 w 546349"/>
                  <a:gd name="connsiteY31" fmla="*/ 160181 h 444391"/>
                  <a:gd name="connsiteX32" fmla="*/ 534171 w 546349"/>
                  <a:gd name="connsiteY32" fmla="*/ 167408 h 444391"/>
                  <a:gd name="connsiteX33" fmla="*/ 498284 w 546349"/>
                  <a:gd name="connsiteY33" fmla="*/ 225578 h 444391"/>
                  <a:gd name="connsiteX34" fmla="*/ 546349 w 546349"/>
                  <a:gd name="connsiteY34" fmla="*/ 273424 h 444391"/>
                  <a:gd name="connsiteX35" fmla="*/ 463292 w 546349"/>
                  <a:gd name="connsiteY35" fmla="*/ 283348 h 444391"/>
                  <a:gd name="connsiteX36" fmla="*/ 449686 w 546349"/>
                  <a:gd name="connsiteY36" fmla="*/ 368629 h 444391"/>
                  <a:gd name="connsiteX37" fmla="*/ 380913 w 546349"/>
                  <a:gd name="connsiteY37" fmla="*/ 355001 h 444391"/>
                  <a:gd name="connsiteX38" fmla="*/ 344122 w 546349"/>
                  <a:gd name="connsiteY38" fmla="*/ 406062 h 444391"/>
                  <a:gd name="connsiteX39" fmla="*/ 325228 w 546349"/>
                  <a:gd name="connsiteY39" fmla="*/ 377665 h 444391"/>
                  <a:gd name="connsiteX40" fmla="*/ 320735 w 546349"/>
                  <a:gd name="connsiteY40" fmla="*/ 392442 h 444391"/>
                  <a:gd name="connsiteX41" fmla="*/ 269944 w 546349"/>
                  <a:gd name="connsiteY41" fmla="*/ 330642 h 444391"/>
                  <a:gd name="connsiteX42" fmla="*/ 228834 w 546349"/>
                  <a:gd name="connsiteY42" fmla="*/ 444391 h 444391"/>
                  <a:gd name="connsiteX0" fmla="*/ 228834 w 546349"/>
                  <a:gd name="connsiteY0" fmla="*/ 432455 h 432455"/>
                  <a:gd name="connsiteX1" fmla="*/ 218621 w 546349"/>
                  <a:gd name="connsiteY1" fmla="*/ 365135 h 432455"/>
                  <a:gd name="connsiteX2" fmla="*/ 171359 w 546349"/>
                  <a:gd name="connsiteY2" fmla="*/ 427722 h 432455"/>
                  <a:gd name="connsiteX3" fmla="*/ 179517 w 546349"/>
                  <a:gd name="connsiteY3" fmla="*/ 327135 h 432455"/>
                  <a:gd name="connsiteX4" fmla="*/ 138700 w 546349"/>
                  <a:gd name="connsiteY4" fmla="*/ 350510 h 432455"/>
                  <a:gd name="connsiteX5" fmla="*/ 146347 w 546349"/>
                  <a:gd name="connsiteY5" fmla="*/ 324085 h 432455"/>
                  <a:gd name="connsiteX6" fmla="*/ 77957 w 546349"/>
                  <a:gd name="connsiteY6" fmla="*/ 336025 h 432455"/>
                  <a:gd name="connsiteX7" fmla="*/ 117268 w 546349"/>
                  <a:gd name="connsiteY7" fmla="*/ 279127 h 432455"/>
                  <a:gd name="connsiteX8" fmla="*/ 26679 w 546349"/>
                  <a:gd name="connsiteY8" fmla="*/ 288172 h 432455"/>
                  <a:gd name="connsiteX9" fmla="*/ 57648 w 546349"/>
                  <a:gd name="connsiteY9" fmla="*/ 267541 h 432455"/>
                  <a:gd name="connsiteX10" fmla="*/ 12178 w 546349"/>
                  <a:gd name="connsiteY10" fmla="*/ 260314 h 432455"/>
                  <a:gd name="connsiteX11" fmla="*/ 92062 w 546349"/>
                  <a:gd name="connsiteY11" fmla="*/ 214837 h 432455"/>
                  <a:gd name="connsiteX12" fmla="*/ 48066 w 546349"/>
                  <a:gd name="connsiteY12" fmla="*/ 183094 h 432455"/>
                  <a:gd name="connsiteX13" fmla="*/ 0 w 546349"/>
                  <a:gd name="connsiteY13" fmla="*/ 154298 h 432455"/>
                  <a:gd name="connsiteX14" fmla="*/ 62348 w 546349"/>
                  <a:gd name="connsiteY14" fmla="*/ 158169 h 432455"/>
                  <a:gd name="connsiteX15" fmla="*/ 98661 w 546349"/>
                  <a:gd name="connsiteY15" fmla="*/ 105709 h 432455"/>
                  <a:gd name="connsiteX16" fmla="*/ 63325 w 546349"/>
                  <a:gd name="connsiteY16" fmla="*/ 37662 h 432455"/>
                  <a:gd name="connsiteX17" fmla="*/ 151055 w 546349"/>
                  <a:gd name="connsiteY17" fmla="*/ 68496 h 432455"/>
                  <a:gd name="connsiteX18" fmla="*/ 178415 w 546349"/>
                  <a:gd name="connsiteY18" fmla="*/ 24042 h 432455"/>
                  <a:gd name="connsiteX19" fmla="*/ 221121 w 546349"/>
                  <a:gd name="connsiteY19" fmla="*/ 50058 h 432455"/>
                  <a:gd name="connsiteX20" fmla="*/ 230377 w 546349"/>
                  <a:gd name="connsiteY20" fmla="*/ 23375 h 432455"/>
                  <a:gd name="connsiteX21" fmla="*/ 271643 w 546349"/>
                  <a:gd name="connsiteY21" fmla="*/ 44692 h 432455"/>
                  <a:gd name="connsiteX22" fmla="*/ 303228 w 546349"/>
                  <a:gd name="connsiteY22" fmla="*/ 0 h 432455"/>
                  <a:gd name="connsiteX23" fmla="*/ 327728 w 546349"/>
                  <a:gd name="connsiteY23" fmla="*/ 50651 h 432455"/>
                  <a:gd name="connsiteX24" fmla="*/ 394040 w 546349"/>
                  <a:gd name="connsiteY24" fmla="*/ 16639 h 432455"/>
                  <a:gd name="connsiteX25" fmla="*/ 366832 w 546349"/>
                  <a:gd name="connsiteY25" fmla="*/ 88651 h 432455"/>
                  <a:gd name="connsiteX26" fmla="*/ 407650 w 546349"/>
                  <a:gd name="connsiteY26" fmla="*/ 65276 h 432455"/>
                  <a:gd name="connsiteX27" fmla="*/ 400002 w 546349"/>
                  <a:gd name="connsiteY27" fmla="*/ 91701 h 432455"/>
                  <a:gd name="connsiteX28" fmla="*/ 468393 w 546349"/>
                  <a:gd name="connsiteY28" fmla="*/ 79761 h 432455"/>
                  <a:gd name="connsiteX29" fmla="*/ 429081 w 546349"/>
                  <a:gd name="connsiteY29" fmla="*/ 136659 h 432455"/>
                  <a:gd name="connsiteX30" fmla="*/ 519670 w 546349"/>
                  <a:gd name="connsiteY30" fmla="*/ 127614 h 432455"/>
                  <a:gd name="connsiteX31" fmla="*/ 488701 w 546349"/>
                  <a:gd name="connsiteY31" fmla="*/ 148245 h 432455"/>
                  <a:gd name="connsiteX32" fmla="*/ 534171 w 546349"/>
                  <a:gd name="connsiteY32" fmla="*/ 155472 h 432455"/>
                  <a:gd name="connsiteX33" fmla="*/ 498284 w 546349"/>
                  <a:gd name="connsiteY33" fmla="*/ 213642 h 432455"/>
                  <a:gd name="connsiteX34" fmla="*/ 546349 w 546349"/>
                  <a:gd name="connsiteY34" fmla="*/ 261488 h 432455"/>
                  <a:gd name="connsiteX35" fmla="*/ 463292 w 546349"/>
                  <a:gd name="connsiteY35" fmla="*/ 271412 h 432455"/>
                  <a:gd name="connsiteX36" fmla="*/ 449686 w 546349"/>
                  <a:gd name="connsiteY36" fmla="*/ 356693 h 432455"/>
                  <a:gd name="connsiteX37" fmla="*/ 380913 w 546349"/>
                  <a:gd name="connsiteY37" fmla="*/ 343065 h 432455"/>
                  <a:gd name="connsiteX38" fmla="*/ 344122 w 546349"/>
                  <a:gd name="connsiteY38" fmla="*/ 394126 h 432455"/>
                  <a:gd name="connsiteX39" fmla="*/ 325228 w 546349"/>
                  <a:gd name="connsiteY39" fmla="*/ 365729 h 432455"/>
                  <a:gd name="connsiteX40" fmla="*/ 320735 w 546349"/>
                  <a:gd name="connsiteY40" fmla="*/ 380506 h 432455"/>
                  <a:gd name="connsiteX41" fmla="*/ 269944 w 546349"/>
                  <a:gd name="connsiteY41" fmla="*/ 318706 h 432455"/>
                  <a:gd name="connsiteX42" fmla="*/ 228834 w 546349"/>
                  <a:gd name="connsiteY42" fmla="*/ 432455 h 432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6349" h="432455">
                    <a:moveTo>
                      <a:pt x="228834" y="432455"/>
                    </a:moveTo>
                    <a:lnTo>
                      <a:pt x="218621" y="365135"/>
                    </a:lnTo>
                    <a:lnTo>
                      <a:pt x="171359" y="427722"/>
                    </a:lnTo>
                    <a:lnTo>
                      <a:pt x="179517" y="327135"/>
                    </a:lnTo>
                    <a:lnTo>
                      <a:pt x="138700" y="350510"/>
                    </a:lnTo>
                    <a:lnTo>
                      <a:pt x="146347" y="324085"/>
                    </a:lnTo>
                    <a:lnTo>
                      <a:pt x="77957" y="336025"/>
                    </a:lnTo>
                    <a:lnTo>
                      <a:pt x="117268" y="279127"/>
                    </a:lnTo>
                    <a:lnTo>
                      <a:pt x="26679" y="288172"/>
                    </a:lnTo>
                    <a:lnTo>
                      <a:pt x="57648" y="267541"/>
                    </a:lnTo>
                    <a:lnTo>
                      <a:pt x="12178" y="260314"/>
                    </a:lnTo>
                    <a:lnTo>
                      <a:pt x="92062" y="214837"/>
                    </a:lnTo>
                    <a:lnTo>
                      <a:pt x="48066" y="183094"/>
                    </a:lnTo>
                    <a:lnTo>
                      <a:pt x="0" y="154298"/>
                    </a:lnTo>
                    <a:lnTo>
                      <a:pt x="62348" y="158169"/>
                    </a:lnTo>
                    <a:lnTo>
                      <a:pt x="98661" y="105709"/>
                    </a:lnTo>
                    <a:lnTo>
                      <a:pt x="63325" y="37662"/>
                    </a:lnTo>
                    <a:lnTo>
                      <a:pt x="151055" y="68496"/>
                    </a:lnTo>
                    <a:lnTo>
                      <a:pt x="178415" y="24042"/>
                    </a:lnTo>
                    <a:lnTo>
                      <a:pt x="221121" y="50058"/>
                    </a:lnTo>
                    <a:lnTo>
                      <a:pt x="230377" y="23375"/>
                    </a:lnTo>
                    <a:lnTo>
                      <a:pt x="271643" y="44692"/>
                    </a:lnTo>
                    <a:lnTo>
                      <a:pt x="303228" y="0"/>
                    </a:lnTo>
                    <a:lnTo>
                      <a:pt x="327728" y="50651"/>
                    </a:lnTo>
                    <a:lnTo>
                      <a:pt x="394040" y="16639"/>
                    </a:lnTo>
                    <a:lnTo>
                      <a:pt x="366832" y="88651"/>
                    </a:lnTo>
                    <a:lnTo>
                      <a:pt x="407650" y="65276"/>
                    </a:lnTo>
                    <a:lnTo>
                      <a:pt x="400002" y="91701"/>
                    </a:lnTo>
                    <a:lnTo>
                      <a:pt x="468393" y="79761"/>
                    </a:lnTo>
                    <a:lnTo>
                      <a:pt x="429081" y="136659"/>
                    </a:lnTo>
                    <a:lnTo>
                      <a:pt x="519670" y="127614"/>
                    </a:lnTo>
                    <a:lnTo>
                      <a:pt x="488701" y="148245"/>
                    </a:lnTo>
                    <a:lnTo>
                      <a:pt x="534171" y="155472"/>
                    </a:lnTo>
                    <a:lnTo>
                      <a:pt x="498284" y="213642"/>
                    </a:lnTo>
                    <a:lnTo>
                      <a:pt x="546349" y="261488"/>
                    </a:lnTo>
                    <a:lnTo>
                      <a:pt x="463292" y="271412"/>
                    </a:lnTo>
                    <a:lnTo>
                      <a:pt x="449686" y="356693"/>
                    </a:lnTo>
                    <a:lnTo>
                      <a:pt x="380913" y="343065"/>
                    </a:lnTo>
                    <a:lnTo>
                      <a:pt x="344122" y="394126"/>
                    </a:lnTo>
                    <a:lnTo>
                      <a:pt x="325228" y="365729"/>
                    </a:lnTo>
                    <a:lnTo>
                      <a:pt x="320735" y="380506"/>
                    </a:lnTo>
                    <a:lnTo>
                      <a:pt x="269944" y="318706"/>
                    </a:lnTo>
                    <a:lnTo>
                      <a:pt x="228834" y="432455"/>
                    </a:ln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03" name="グループ化 702">
            <a:extLst>
              <a:ext uri="{FF2B5EF4-FFF2-40B4-BE49-F238E27FC236}">
                <a16:creationId xmlns:a16="http://schemas.microsoft.com/office/drawing/2014/main" id="{2DC32843-0ECA-4998-8100-9820413D7E07}"/>
              </a:ext>
            </a:extLst>
          </p:cNvPr>
          <p:cNvGrpSpPr/>
          <p:nvPr/>
        </p:nvGrpSpPr>
        <p:grpSpPr>
          <a:xfrm>
            <a:off x="6897507" y="969585"/>
            <a:ext cx="1933478" cy="2482942"/>
            <a:chOff x="8404564" y="868414"/>
            <a:chExt cx="1933478" cy="2482942"/>
          </a:xfrm>
        </p:grpSpPr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24239444-2062-4E8D-AF51-D4D65302B5C0}"/>
                </a:ext>
              </a:extLst>
            </p:cNvPr>
            <p:cNvGrpSpPr/>
            <p:nvPr/>
          </p:nvGrpSpPr>
          <p:grpSpPr>
            <a:xfrm>
              <a:off x="8404564" y="868414"/>
              <a:ext cx="1933478" cy="2482942"/>
              <a:chOff x="6033951" y="868414"/>
              <a:chExt cx="1933478" cy="2482942"/>
            </a:xfrm>
          </p:grpSpPr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482C5586-7541-4568-8C1B-88A0A3F98B2D}"/>
                  </a:ext>
                </a:extLst>
              </p:cNvPr>
              <p:cNvGrpSpPr/>
              <p:nvPr/>
            </p:nvGrpSpPr>
            <p:grpSpPr>
              <a:xfrm rot="21395821">
                <a:off x="6505441" y="1883507"/>
                <a:ext cx="719221" cy="605270"/>
                <a:chOff x="4662982" y="3553434"/>
                <a:chExt cx="719221" cy="605270"/>
              </a:xfrm>
            </p:grpSpPr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3EF79E8D-CDA8-4B2E-8B85-62541A158CD8}"/>
                    </a:ext>
                  </a:extLst>
                </p:cNvPr>
                <p:cNvGrpSpPr/>
                <p:nvPr/>
              </p:nvGrpSpPr>
              <p:grpSpPr>
                <a:xfrm rot="3344334">
                  <a:off x="4629626" y="3812461"/>
                  <a:ext cx="263699" cy="196987"/>
                  <a:chOff x="1281439" y="4156035"/>
                  <a:chExt cx="263699" cy="196987"/>
                </a:xfrm>
              </p:grpSpPr>
              <p:sp>
                <p:nvSpPr>
                  <p:cNvPr id="747" name="フリーフォーム: 図形 746">
                    <a:extLst>
                      <a:ext uri="{FF2B5EF4-FFF2-40B4-BE49-F238E27FC236}">
                        <a16:creationId xmlns:a16="http://schemas.microsoft.com/office/drawing/2014/main" id="{7CA5F112-545A-40F7-807C-D59CA5D62A5B}"/>
                      </a:ext>
                    </a:extLst>
                  </p:cNvPr>
                  <p:cNvSpPr/>
                  <p:nvPr/>
                </p:nvSpPr>
                <p:spPr bwMode="auto">
                  <a:xfrm rot="2861557">
                    <a:off x="1330725" y="4124525"/>
                    <a:ext cx="182903" cy="245923"/>
                  </a:xfrm>
                  <a:custGeom>
                    <a:avLst/>
                    <a:gdLst>
                      <a:gd name="connsiteX0" fmla="*/ 95702 w 182903"/>
                      <a:gd name="connsiteY0" fmla="*/ 640 h 204399"/>
                      <a:gd name="connsiteX1" fmla="*/ 122437 w 182903"/>
                      <a:gd name="connsiteY1" fmla="*/ 2315 h 204399"/>
                      <a:gd name="connsiteX2" fmla="*/ 170137 w 182903"/>
                      <a:gd name="connsiteY2" fmla="*/ 84934 h 204399"/>
                      <a:gd name="connsiteX3" fmla="*/ 167187 w 182903"/>
                      <a:gd name="connsiteY3" fmla="*/ 95944 h 204399"/>
                      <a:gd name="connsiteX4" fmla="*/ 177646 w 182903"/>
                      <a:gd name="connsiteY4" fmla="*/ 111456 h 204399"/>
                      <a:gd name="connsiteX5" fmla="*/ 182903 w 182903"/>
                      <a:gd name="connsiteY5" fmla="*/ 137497 h 204399"/>
                      <a:gd name="connsiteX6" fmla="*/ 182903 w 182903"/>
                      <a:gd name="connsiteY6" fmla="*/ 204399 h 204399"/>
                      <a:gd name="connsiteX7" fmla="*/ 0 w 182903"/>
                      <a:gd name="connsiteY7" fmla="*/ 204399 h 204399"/>
                      <a:gd name="connsiteX8" fmla="*/ 0 w 182903"/>
                      <a:gd name="connsiteY8" fmla="*/ 137497 h 204399"/>
                      <a:gd name="connsiteX9" fmla="*/ 19595 w 182903"/>
                      <a:gd name="connsiteY9" fmla="*/ 90190 h 204399"/>
                      <a:gd name="connsiteX10" fmla="*/ 31139 w 182903"/>
                      <a:gd name="connsiteY10" fmla="*/ 82407 h 204399"/>
                      <a:gd name="connsiteX11" fmla="*/ 39818 w 182903"/>
                      <a:gd name="connsiteY11" fmla="*/ 50015 h 204399"/>
                      <a:gd name="connsiteX12" fmla="*/ 95702 w 182903"/>
                      <a:gd name="connsiteY12" fmla="*/ 640 h 204399"/>
                      <a:gd name="connsiteX0" fmla="*/ 95702 w 182903"/>
                      <a:gd name="connsiteY0" fmla="*/ 640 h 234465"/>
                      <a:gd name="connsiteX1" fmla="*/ 122437 w 182903"/>
                      <a:gd name="connsiteY1" fmla="*/ 2315 h 234465"/>
                      <a:gd name="connsiteX2" fmla="*/ 170137 w 182903"/>
                      <a:gd name="connsiteY2" fmla="*/ 84934 h 234465"/>
                      <a:gd name="connsiteX3" fmla="*/ 167187 w 182903"/>
                      <a:gd name="connsiteY3" fmla="*/ 95944 h 234465"/>
                      <a:gd name="connsiteX4" fmla="*/ 177646 w 182903"/>
                      <a:gd name="connsiteY4" fmla="*/ 111456 h 234465"/>
                      <a:gd name="connsiteX5" fmla="*/ 182903 w 182903"/>
                      <a:gd name="connsiteY5" fmla="*/ 137497 h 234465"/>
                      <a:gd name="connsiteX6" fmla="*/ 182903 w 182903"/>
                      <a:gd name="connsiteY6" fmla="*/ 204399 h 234465"/>
                      <a:gd name="connsiteX7" fmla="*/ 0 w 182903"/>
                      <a:gd name="connsiteY7" fmla="*/ 204399 h 234465"/>
                      <a:gd name="connsiteX8" fmla="*/ 0 w 182903"/>
                      <a:gd name="connsiteY8" fmla="*/ 137497 h 234465"/>
                      <a:gd name="connsiteX9" fmla="*/ 19595 w 182903"/>
                      <a:gd name="connsiteY9" fmla="*/ 90190 h 234465"/>
                      <a:gd name="connsiteX10" fmla="*/ 31139 w 182903"/>
                      <a:gd name="connsiteY10" fmla="*/ 82407 h 234465"/>
                      <a:gd name="connsiteX11" fmla="*/ 39818 w 182903"/>
                      <a:gd name="connsiteY11" fmla="*/ 50015 h 234465"/>
                      <a:gd name="connsiteX12" fmla="*/ 95702 w 182903"/>
                      <a:gd name="connsiteY12" fmla="*/ 640 h 234465"/>
                      <a:gd name="connsiteX0" fmla="*/ 95702 w 182903"/>
                      <a:gd name="connsiteY0" fmla="*/ 640 h 245923"/>
                      <a:gd name="connsiteX1" fmla="*/ 122437 w 182903"/>
                      <a:gd name="connsiteY1" fmla="*/ 2315 h 245923"/>
                      <a:gd name="connsiteX2" fmla="*/ 170137 w 182903"/>
                      <a:gd name="connsiteY2" fmla="*/ 84934 h 245923"/>
                      <a:gd name="connsiteX3" fmla="*/ 167187 w 182903"/>
                      <a:gd name="connsiteY3" fmla="*/ 95944 h 245923"/>
                      <a:gd name="connsiteX4" fmla="*/ 177646 w 182903"/>
                      <a:gd name="connsiteY4" fmla="*/ 111456 h 245923"/>
                      <a:gd name="connsiteX5" fmla="*/ 182903 w 182903"/>
                      <a:gd name="connsiteY5" fmla="*/ 137497 h 245923"/>
                      <a:gd name="connsiteX6" fmla="*/ 182903 w 182903"/>
                      <a:gd name="connsiteY6" fmla="*/ 204399 h 245923"/>
                      <a:gd name="connsiteX7" fmla="*/ 0 w 182903"/>
                      <a:gd name="connsiteY7" fmla="*/ 204399 h 245923"/>
                      <a:gd name="connsiteX8" fmla="*/ 0 w 182903"/>
                      <a:gd name="connsiteY8" fmla="*/ 137497 h 245923"/>
                      <a:gd name="connsiteX9" fmla="*/ 19595 w 182903"/>
                      <a:gd name="connsiteY9" fmla="*/ 90190 h 245923"/>
                      <a:gd name="connsiteX10" fmla="*/ 31139 w 182903"/>
                      <a:gd name="connsiteY10" fmla="*/ 82407 h 245923"/>
                      <a:gd name="connsiteX11" fmla="*/ 39818 w 182903"/>
                      <a:gd name="connsiteY11" fmla="*/ 50015 h 245923"/>
                      <a:gd name="connsiteX12" fmla="*/ 95702 w 182903"/>
                      <a:gd name="connsiteY12" fmla="*/ 640 h 245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82903" h="245923">
                        <a:moveTo>
                          <a:pt x="95702" y="640"/>
                        </a:moveTo>
                        <a:cubicBezTo>
                          <a:pt x="104381" y="-569"/>
                          <a:pt x="113441" y="-96"/>
                          <a:pt x="122437" y="2315"/>
                        </a:cubicBezTo>
                        <a:cubicBezTo>
                          <a:pt x="158424" y="11958"/>
                          <a:pt x="179780" y="48947"/>
                          <a:pt x="170137" y="84934"/>
                        </a:cubicBezTo>
                        <a:lnTo>
                          <a:pt x="167187" y="95944"/>
                        </a:lnTo>
                        <a:lnTo>
                          <a:pt x="177646" y="111456"/>
                        </a:lnTo>
                        <a:cubicBezTo>
                          <a:pt x="181031" y="119460"/>
                          <a:pt x="182903" y="128260"/>
                          <a:pt x="182903" y="137497"/>
                        </a:cubicBezTo>
                        <a:lnTo>
                          <a:pt x="182903" y="204399"/>
                        </a:lnTo>
                        <a:cubicBezTo>
                          <a:pt x="123212" y="245966"/>
                          <a:pt x="56908" y="272049"/>
                          <a:pt x="0" y="204399"/>
                        </a:cubicBezTo>
                        <a:lnTo>
                          <a:pt x="0" y="137497"/>
                        </a:lnTo>
                        <a:cubicBezTo>
                          <a:pt x="0" y="119022"/>
                          <a:pt x="7488" y="102297"/>
                          <a:pt x="19595" y="90190"/>
                        </a:cubicBezTo>
                        <a:lnTo>
                          <a:pt x="31139" y="82407"/>
                        </a:lnTo>
                        <a:lnTo>
                          <a:pt x="39818" y="50015"/>
                        </a:lnTo>
                        <a:cubicBezTo>
                          <a:pt x="47050" y="23025"/>
                          <a:pt x="69665" y="4265"/>
                          <a:pt x="95702" y="64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48" name="グループ化 747">
                    <a:extLst>
                      <a:ext uri="{FF2B5EF4-FFF2-40B4-BE49-F238E27FC236}">
                        <a16:creationId xmlns:a16="http://schemas.microsoft.com/office/drawing/2014/main" id="{F23B6041-6C5B-4C81-ACDF-B792BD7B6705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1281439" y="4187449"/>
                    <a:ext cx="184677" cy="165573"/>
                    <a:chOff x="1266173" y="4220026"/>
                    <a:chExt cx="184677" cy="165573"/>
                  </a:xfrm>
                </p:grpSpPr>
                <p:grpSp>
                  <p:nvGrpSpPr>
                    <p:cNvPr id="749" name="グループ化 748">
                      <a:extLst>
                        <a:ext uri="{FF2B5EF4-FFF2-40B4-BE49-F238E27FC236}">
                          <a16:creationId xmlns:a16="http://schemas.microsoft.com/office/drawing/2014/main" id="{4C8F43DD-5C14-4225-98EF-A968CEE4906A}"/>
                        </a:ext>
                      </a:extLst>
                    </p:cNvPr>
                    <p:cNvGrpSpPr/>
                    <p:nvPr/>
                  </p:nvGrpSpPr>
                  <p:grpSpPr>
                    <a:xfrm rot="11844280" flipH="1">
                      <a:off x="1266173" y="4279182"/>
                      <a:ext cx="184677" cy="106417"/>
                      <a:chOff x="1859125" y="4710111"/>
                      <a:chExt cx="190400" cy="106417"/>
                    </a:xfrm>
                  </p:grpSpPr>
                  <p:sp>
                    <p:nvSpPr>
                      <p:cNvPr id="751" name="四角形: 上の 2 つの角を丸める 750">
                        <a:extLst>
                          <a:ext uri="{FF2B5EF4-FFF2-40B4-BE49-F238E27FC236}">
                            <a16:creationId xmlns:a16="http://schemas.microsoft.com/office/drawing/2014/main" id="{CA2E3903-8C9D-4967-918D-1FDD17D043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906175" y="4710111"/>
                        <a:ext cx="45719" cy="106417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CC66"/>
                      </a:solidFill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752" name="四角形: 上の 2 つの角を丸める 751">
                        <a:extLst>
                          <a:ext uri="{FF2B5EF4-FFF2-40B4-BE49-F238E27FC236}">
                            <a16:creationId xmlns:a16="http://schemas.microsoft.com/office/drawing/2014/main" id="{49A46C7D-477E-45A2-9D75-E8B7DC203F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859125" y="4710111"/>
                        <a:ext cx="45719" cy="106417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CC66"/>
                      </a:solidFill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753" name="四角形: 上の 2 つの角を丸める 752">
                        <a:extLst>
                          <a:ext uri="{FF2B5EF4-FFF2-40B4-BE49-F238E27FC236}">
                            <a16:creationId xmlns:a16="http://schemas.microsoft.com/office/drawing/2014/main" id="{731EF232-8377-4C19-9A13-FBB7EA76420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956181" y="4710111"/>
                        <a:ext cx="45719" cy="106417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CC66"/>
                      </a:solidFill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754" name="四角形: 上の 2 つの角を丸める 753">
                        <a:extLst>
                          <a:ext uri="{FF2B5EF4-FFF2-40B4-BE49-F238E27FC236}">
                            <a16:creationId xmlns:a16="http://schemas.microsoft.com/office/drawing/2014/main" id="{2FCCBB92-E24E-45E4-91FD-DF47C656045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003806" y="4722019"/>
                        <a:ext cx="45719" cy="94509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CC66"/>
                      </a:solidFill>
                      <a:ln w="285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750" name="四角形: 上の 2 つの角を丸める 749">
                      <a:extLst>
                        <a:ext uri="{FF2B5EF4-FFF2-40B4-BE49-F238E27FC236}">
                          <a16:creationId xmlns:a16="http://schemas.microsoft.com/office/drawing/2014/main" id="{895B1C62-42B5-425E-9346-30A14AF54AA8}"/>
                        </a:ext>
                      </a:extLst>
                    </p:cNvPr>
                    <p:cNvSpPr/>
                    <p:nvPr/>
                  </p:nvSpPr>
                  <p:spPr bwMode="auto">
                    <a:xfrm rot="9218733">
                      <a:off x="1267246" y="4220026"/>
                      <a:ext cx="57337" cy="11321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66"/>
                    </a:solidFill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A5F00336-AD63-40BF-A8A5-CF407E1BDFD6}"/>
                    </a:ext>
                  </a:extLst>
                </p:cNvPr>
                <p:cNvSpPr/>
                <p:nvPr/>
              </p:nvSpPr>
              <p:spPr bwMode="auto">
                <a:xfrm rot="17466307">
                  <a:off x="4816223" y="3592723"/>
                  <a:ext cx="605270" cy="526691"/>
                </a:xfrm>
                <a:custGeom>
                  <a:avLst/>
                  <a:gdLst>
                    <a:gd name="connsiteX0" fmla="*/ 630744 w 630744"/>
                    <a:gd name="connsiteY0" fmla="*/ 310794 h 548858"/>
                    <a:gd name="connsiteX1" fmla="*/ 630744 w 630744"/>
                    <a:gd name="connsiteY1" fmla="*/ 545916 h 548858"/>
                    <a:gd name="connsiteX2" fmla="*/ 132133 w 630744"/>
                    <a:gd name="connsiteY2" fmla="*/ 545916 h 548858"/>
                    <a:gd name="connsiteX3" fmla="*/ 117561 w 630744"/>
                    <a:gd name="connsiteY3" fmla="*/ 548858 h 548858"/>
                    <a:gd name="connsiteX4" fmla="*/ 0 w 630744"/>
                    <a:gd name="connsiteY4" fmla="*/ 431297 h 548858"/>
                    <a:gd name="connsiteX5" fmla="*/ 0 w 630744"/>
                    <a:gd name="connsiteY5" fmla="*/ 71230 h 548858"/>
                    <a:gd name="connsiteX6" fmla="*/ 71230 w 630744"/>
                    <a:gd name="connsiteY6" fmla="*/ 0 h 548858"/>
                    <a:gd name="connsiteX7" fmla="*/ 163892 w 630744"/>
                    <a:gd name="connsiteY7" fmla="*/ 0 h 548858"/>
                    <a:gd name="connsiteX8" fmla="*/ 235122 w 630744"/>
                    <a:gd name="connsiteY8" fmla="*/ 71230 h 548858"/>
                    <a:gd name="connsiteX9" fmla="*/ 235122 w 630744"/>
                    <a:gd name="connsiteY9" fmla="*/ 310794 h 548858"/>
                    <a:gd name="connsiteX0" fmla="*/ 630744 w 728373"/>
                    <a:gd name="connsiteY0" fmla="*/ 310794 h 548858"/>
                    <a:gd name="connsiteX1" fmla="*/ 728373 w 728373"/>
                    <a:gd name="connsiteY1" fmla="*/ 438850 h 548858"/>
                    <a:gd name="connsiteX2" fmla="*/ 630744 w 728373"/>
                    <a:gd name="connsiteY2" fmla="*/ 545916 h 548858"/>
                    <a:gd name="connsiteX3" fmla="*/ 132133 w 728373"/>
                    <a:gd name="connsiteY3" fmla="*/ 545916 h 548858"/>
                    <a:gd name="connsiteX4" fmla="*/ 117561 w 728373"/>
                    <a:gd name="connsiteY4" fmla="*/ 548858 h 548858"/>
                    <a:gd name="connsiteX5" fmla="*/ 0 w 728373"/>
                    <a:gd name="connsiteY5" fmla="*/ 431297 h 548858"/>
                    <a:gd name="connsiteX6" fmla="*/ 0 w 728373"/>
                    <a:gd name="connsiteY6" fmla="*/ 71230 h 548858"/>
                    <a:gd name="connsiteX7" fmla="*/ 71230 w 728373"/>
                    <a:gd name="connsiteY7" fmla="*/ 0 h 548858"/>
                    <a:gd name="connsiteX8" fmla="*/ 163892 w 728373"/>
                    <a:gd name="connsiteY8" fmla="*/ 0 h 548858"/>
                    <a:gd name="connsiteX9" fmla="*/ 235122 w 728373"/>
                    <a:gd name="connsiteY9" fmla="*/ 71230 h 548858"/>
                    <a:gd name="connsiteX10" fmla="*/ 235122 w 728373"/>
                    <a:gd name="connsiteY10" fmla="*/ 310794 h 548858"/>
                    <a:gd name="connsiteX11" fmla="*/ 630744 w 728373"/>
                    <a:gd name="connsiteY11" fmla="*/ 310794 h 548858"/>
                    <a:gd name="connsiteX0" fmla="*/ 728373 w 819813"/>
                    <a:gd name="connsiteY0" fmla="*/ 438850 h 548858"/>
                    <a:gd name="connsiteX1" fmla="*/ 630744 w 819813"/>
                    <a:gd name="connsiteY1" fmla="*/ 545916 h 548858"/>
                    <a:gd name="connsiteX2" fmla="*/ 132133 w 819813"/>
                    <a:gd name="connsiteY2" fmla="*/ 545916 h 548858"/>
                    <a:gd name="connsiteX3" fmla="*/ 117561 w 819813"/>
                    <a:gd name="connsiteY3" fmla="*/ 548858 h 548858"/>
                    <a:gd name="connsiteX4" fmla="*/ 0 w 819813"/>
                    <a:gd name="connsiteY4" fmla="*/ 431297 h 548858"/>
                    <a:gd name="connsiteX5" fmla="*/ 0 w 819813"/>
                    <a:gd name="connsiteY5" fmla="*/ 71230 h 548858"/>
                    <a:gd name="connsiteX6" fmla="*/ 71230 w 819813"/>
                    <a:gd name="connsiteY6" fmla="*/ 0 h 548858"/>
                    <a:gd name="connsiteX7" fmla="*/ 163892 w 819813"/>
                    <a:gd name="connsiteY7" fmla="*/ 0 h 548858"/>
                    <a:gd name="connsiteX8" fmla="*/ 235122 w 819813"/>
                    <a:gd name="connsiteY8" fmla="*/ 71230 h 548858"/>
                    <a:gd name="connsiteX9" fmla="*/ 235122 w 819813"/>
                    <a:gd name="connsiteY9" fmla="*/ 310794 h 548858"/>
                    <a:gd name="connsiteX10" fmla="*/ 630744 w 819813"/>
                    <a:gd name="connsiteY10" fmla="*/ 310794 h 548858"/>
                    <a:gd name="connsiteX11" fmla="*/ 819813 w 819813"/>
                    <a:gd name="connsiteY11" fmla="*/ 530290 h 548858"/>
                    <a:gd name="connsiteX0" fmla="*/ 630744 w 819813"/>
                    <a:gd name="connsiteY0" fmla="*/ 545916 h 548858"/>
                    <a:gd name="connsiteX1" fmla="*/ 132133 w 819813"/>
                    <a:gd name="connsiteY1" fmla="*/ 545916 h 548858"/>
                    <a:gd name="connsiteX2" fmla="*/ 117561 w 819813"/>
                    <a:gd name="connsiteY2" fmla="*/ 548858 h 548858"/>
                    <a:gd name="connsiteX3" fmla="*/ 0 w 819813"/>
                    <a:gd name="connsiteY3" fmla="*/ 431297 h 548858"/>
                    <a:gd name="connsiteX4" fmla="*/ 0 w 819813"/>
                    <a:gd name="connsiteY4" fmla="*/ 71230 h 548858"/>
                    <a:gd name="connsiteX5" fmla="*/ 71230 w 819813"/>
                    <a:gd name="connsiteY5" fmla="*/ 0 h 548858"/>
                    <a:gd name="connsiteX6" fmla="*/ 163892 w 819813"/>
                    <a:gd name="connsiteY6" fmla="*/ 0 h 548858"/>
                    <a:gd name="connsiteX7" fmla="*/ 235122 w 819813"/>
                    <a:gd name="connsiteY7" fmla="*/ 71230 h 548858"/>
                    <a:gd name="connsiteX8" fmla="*/ 235122 w 819813"/>
                    <a:gd name="connsiteY8" fmla="*/ 310794 h 548858"/>
                    <a:gd name="connsiteX9" fmla="*/ 630744 w 819813"/>
                    <a:gd name="connsiteY9" fmla="*/ 310794 h 548858"/>
                    <a:gd name="connsiteX10" fmla="*/ 819813 w 819813"/>
                    <a:gd name="connsiteY10" fmla="*/ 530290 h 548858"/>
                    <a:gd name="connsiteX0" fmla="*/ 630744 w 630744"/>
                    <a:gd name="connsiteY0" fmla="*/ 545916 h 548858"/>
                    <a:gd name="connsiteX1" fmla="*/ 132133 w 630744"/>
                    <a:gd name="connsiteY1" fmla="*/ 545916 h 548858"/>
                    <a:gd name="connsiteX2" fmla="*/ 117561 w 630744"/>
                    <a:gd name="connsiteY2" fmla="*/ 548858 h 548858"/>
                    <a:gd name="connsiteX3" fmla="*/ 0 w 630744"/>
                    <a:gd name="connsiteY3" fmla="*/ 431297 h 548858"/>
                    <a:gd name="connsiteX4" fmla="*/ 0 w 630744"/>
                    <a:gd name="connsiteY4" fmla="*/ 71230 h 548858"/>
                    <a:gd name="connsiteX5" fmla="*/ 71230 w 630744"/>
                    <a:gd name="connsiteY5" fmla="*/ 0 h 548858"/>
                    <a:gd name="connsiteX6" fmla="*/ 163892 w 630744"/>
                    <a:gd name="connsiteY6" fmla="*/ 0 h 548858"/>
                    <a:gd name="connsiteX7" fmla="*/ 235122 w 630744"/>
                    <a:gd name="connsiteY7" fmla="*/ 71230 h 548858"/>
                    <a:gd name="connsiteX8" fmla="*/ 235122 w 630744"/>
                    <a:gd name="connsiteY8" fmla="*/ 310794 h 548858"/>
                    <a:gd name="connsiteX9" fmla="*/ 630744 w 630744"/>
                    <a:gd name="connsiteY9" fmla="*/ 310794 h 548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0744" h="548858">
                      <a:moveTo>
                        <a:pt x="630744" y="545916"/>
                      </a:moveTo>
                      <a:lnTo>
                        <a:pt x="132133" y="545916"/>
                      </a:lnTo>
                      <a:lnTo>
                        <a:pt x="117561" y="548858"/>
                      </a:lnTo>
                      <a:cubicBezTo>
                        <a:pt x="52634" y="548858"/>
                        <a:pt x="0" y="496224"/>
                        <a:pt x="0" y="431297"/>
                      </a:cubicBezTo>
                      <a:lnTo>
                        <a:pt x="0" y="71230"/>
                      </a:lnTo>
                      <a:cubicBezTo>
                        <a:pt x="0" y="31891"/>
                        <a:pt x="31891" y="0"/>
                        <a:pt x="71230" y="0"/>
                      </a:cubicBezTo>
                      <a:lnTo>
                        <a:pt x="163892" y="0"/>
                      </a:lnTo>
                      <a:cubicBezTo>
                        <a:pt x="203231" y="0"/>
                        <a:pt x="235122" y="31891"/>
                        <a:pt x="235122" y="71230"/>
                      </a:cubicBezTo>
                      <a:lnTo>
                        <a:pt x="235122" y="310794"/>
                      </a:lnTo>
                      <a:lnTo>
                        <a:pt x="630744" y="310794"/>
                      </a:lnTo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0A5D771B-ECAB-4A51-A2BD-BE34B6276F3B}"/>
                  </a:ext>
                </a:extLst>
              </p:cNvPr>
              <p:cNvGrpSpPr/>
              <p:nvPr/>
            </p:nvGrpSpPr>
            <p:grpSpPr>
              <a:xfrm rot="4150474">
                <a:off x="7053236" y="2167593"/>
                <a:ext cx="660765" cy="1154310"/>
                <a:chOff x="2421356" y="3770358"/>
                <a:chExt cx="660765" cy="1154310"/>
              </a:xfrm>
            </p:grpSpPr>
            <p:grpSp>
              <p:nvGrpSpPr>
                <p:cNvPr id="740" name="グループ化 739">
                  <a:extLst>
                    <a:ext uri="{FF2B5EF4-FFF2-40B4-BE49-F238E27FC236}">
                      <a16:creationId xmlns:a16="http://schemas.microsoft.com/office/drawing/2014/main" id="{611CBC06-4C6E-44A9-8447-46EE9FF0CDDF}"/>
                    </a:ext>
                  </a:extLst>
                </p:cNvPr>
                <p:cNvGrpSpPr/>
                <p:nvPr/>
              </p:nvGrpSpPr>
              <p:grpSpPr>
                <a:xfrm rot="19800000">
                  <a:off x="2733423" y="4471512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437D1370-C141-4423-9B78-2CDCC41041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3" name="楕円 742">
                    <a:extLst>
                      <a:ext uri="{FF2B5EF4-FFF2-40B4-BE49-F238E27FC236}">
                        <a16:creationId xmlns:a16="http://schemas.microsoft.com/office/drawing/2014/main" id="{5FA324FF-C0A5-49C3-BB4C-2D78E9FB085E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4" name="フリーフォーム: 図形 743">
                    <a:extLst>
                      <a:ext uri="{FF2B5EF4-FFF2-40B4-BE49-F238E27FC236}">
                        <a16:creationId xmlns:a16="http://schemas.microsoft.com/office/drawing/2014/main" id="{922EA8E0-8568-43AB-A48B-753D8ACA96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41" name="楕円 740">
                  <a:extLst>
                    <a:ext uri="{FF2B5EF4-FFF2-40B4-BE49-F238E27FC236}">
                      <a16:creationId xmlns:a16="http://schemas.microsoft.com/office/drawing/2014/main" id="{D138DA30-E7F0-430D-B63C-FCB18E048C9D}"/>
                    </a:ext>
                  </a:extLst>
                </p:cNvPr>
                <p:cNvSpPr/>
                <p:nvPr/>
              </p:nvSpPr>
              <p:spPr bwMode="auto">
                <a:xfrm rot="19800000">
                  <a:off x="2421356" y="3770358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50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6DB4C72B-9A98-49D7-8632-C027A6451062}"/>
                  </a:ext>
                </a:extLst>
              </p:cNvPr>
              <p:cNvGrpSpPr/>
              <p:nvPr/>
            </p:nvGrpSpPr>
            <p:grpSpPr>
              <a:xfrm rot="20784403">
                <a:off x="7373743" y="2146877"/>
                <a:ext cx="578044" cy="1191776"/>
                <a:chOff x="2112030" y="3806061"/>
                <a:chExt cx="578044" cy="1191776"/>
              </a:xfrm>
            </p:grpSpPr>
            <p:grpSp>
              <p:nvGrpSpPr>
                <p:cNvPr id="735" name="グループ化 734">
                  <a:extLst>
                    <a:ext uri="{FF2B5EF4-FFF2-40B4-BE49-F238E27FC236}">
                      <a16:creationId xmlns:a16="http://schemas.microsoft.com/office/drawing/2014/main" id="{C40C4D21-CE06-40AC-A47D-BEA6F7E95E80}"/>
                    </a:ext>
                  </a:extLst>
                </p:cNvPr>
                <p:cNvGrpSpPr/>
                <p:nvPr/>
              </p:nvGrpSpPr>
              <p:grpSpPr>
                <a:xfrm>
                  <a:off x="2169132" y="4544681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FBB8B23F-4589-47AB-A5FC-F1D8BCBE19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8" name="楕円 737">
                    <a:extLst>
                      <a:ext uri="{FF2B5EF4-FFF2-40B4-BE49-F238E27FC236}">
                        <a16:creationId xmlns:a16="http://schemas.microsoft.com/office/drawing/2014/main" id="{66F89046-3EC1-4D68-950E-CBDBC2634DC8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6CBE71E0-4915-4BB8-A97B-3A8B1D0B99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0FE80241-4D2C-49C0-80DA-751CF5F50D8A}"/>
                    </a:ext>
                  </a:extLst>
                </p:cNvPr>
                <p:cNvSpPr/>
                <p:nvPr/>
              </p:nvSpPr>
              <p:spPr bwMode="auto">
                <a:xfrm>
                  <a:off x="2112030" y="3806061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7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64344E0E-CEFB-4D39-8082-67301D81B6AD}"/>
                  </a:ext>
                </a:extLst>
              </p:cNvPr>
              <p:cNvSpPr/>
              <p:nvPr/>
            </p:nvSpPr>
            <p:spPr bwMode="auto">
              <a:xfrm rot="19800000">
                <a:off x="6968266" y="1692216"/>
                <a:ext cx="622870" cy="772125"/>
              </a:xfrm>
              <a:prstGeom prst="round2SameRect">
                <a:avLst>
                  <a:gd name="adj1" fmla="val 50000"/>
                  <a:gd name="adj2" fmla="val 7628"/>
                </a:avLst>
              </a:pr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C0445DEF-7653-4897-8D65-98DE7DCF5CF7}"/>
                  </a:ext>
                </a:extLst>
              </p:cNvPr>
              <p:cNvGrpSpPr/>
              <p:nvPr/>
            </p:nvGrpSpPr>
            <p:grpSpPr>
              <a:xfrm rot="20700000">
                <a:off x="6443211" y="868414"/>
                <a:ext cx="921074" cy="1021402"/>
                <a:chOff x="1062344" y="3848839"/>
                <a:chExt cx="783775" cy="973847"/>
              </a:xfrm>
            </p:grpSpPr>
            <p:sp>
              <p:nvSpPr>
                <p:cNvPr id="729" name="四角形: 上の 2 つの角を丸める 728">
                  <a:extLst>
                    <a:ext uri="{FF2B5EF4-FFF2-40B4-BE49-F238E27FC236}">
                      <a16:creationId xmlns:a16="http://schemas.microsoft.com/office/drawing/2014/main" id="{E8FAFD53-736D-49AF-9963-B9FB0116B347}"/>
                    </a:ext>
                  </a:extLst>
                </p:cNvPr>
                <p:cNvSpPr/>
                <p:nvPr/>
              </p:nvSpPr>
              <p:spPr bwMode="auto">
                <a:xfrm>
                  <a:off x="1331398" y="3848839"/>
                  <a:ext cx="294068" cy="32247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0" name="四角形: 上の 2 つの角を丸める 729">
                  <a:extLst>
                    <a:ext uri="{FF2B5EF4-FFF2-40B4-BE49-F238E27FC236}">
                      <a16:creationId xmlns:a16="http://schemas.microsoft.com/office/drawing/2014/main" id="{1169D254-541B-472F-81AD-23DD2B6577E5}"/>
                    </a:ext>
                  </a:extLst>
                </p:cNvPr>
                <p:cNvSpPr/>
                <p:nvPr/>
              </p:nvSpPr>
              <p:spPr bwMode="auto">
                <a:xfrm>
                  <a:off x="1118179" y="4019012"/>
                  <a:ext cx="727940" cy="36819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F1E68B40-B316-4191-A52C-59BD3C1F098B}"/>
                    </a:ext>
                  </a:extLst>
                </p:cNvPr>
                <p:cNvSpPr/>
                <p:nvPr/>
              </p:nvSpPr>
              <p:spPr bwMode="auto">
                <a:xfrm>
                  <a:off x="1062344" y="4295811"/>
                  <a:ext cx="724893" cy="526875"/>
                </a:xfrm>
                <a:custGeom>
                  <a:avLst/>
                  <a:gdLst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3701 w 724893"/>
                    <a:gd name="connsiteY9" fmla="*/ 340931 h 526875"/>
                    <a:gd name="connsiteX10" fmla="*/ 110234 w 724893"/>
                    <a:gd name="connsiteY10" fmla="*/ 323759 h 526875"/>
                    <a:gd name="connsiteX11" fmla="*/ 110234 w 724893"/>
                    <a:gd name="connsiteY11" fmla="*/ 299353 h 526875"/>
                    <a:gd name="connsiteX12" fmla="*/ 0 w 724893"/>
                    <a:gd name="connsiteY12" fmla="*/ 275540 h 526875"/>
                    <a:gd name="connsiteX13" fmla="*/ 110234 w 724893"/>
                    <a:gd name="connsiteY13" fmla="*/ 133372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0234 w 724893"/>
                    <a:gd name="connsiteY9" fmla="*/ 323759 h 526875"/>
                    <a:gd name="connsiteX10" fmla="*/ 110234 w 724893"/>
                    <a:gd name="connsiteY10" fmla="*/ 299353 h 526875"/>
                    <a:gd name="connsiteX11" fmla="*/ 0 w 724893"/>
                    <a:gd name="connsiteY11" fmla="*/ 275540 h 526875"/>
                    <a:gd name="connsiteX12" fmla="*/ 110234 w 724893"/>
                    <a:gd name="connsiteY12" fmla="*/ 133372 h 526875"/>
                    <a:gd name="connsiteX13" fmla="*/ 110234 w 724893"/>
                    <a:gd name="connsiteY13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323759 h 526875"/>
                    <a:gd name="connsiteX9" fmla="*/ 110234 w 724893"/>
                    <a:gd name="connsiteY9" fmla="*/ 299353 h 526875"/>
                    <a:gd name="connsiteX10" fmla="*/ 0 w 724893"/>
                    <a:gd name="connsiteY10" fmla="*/ 275540 h 526875"/>
                    <a:gd name="connsiteX11" fmla="*/ 110234 w 724893"/>
                    <a:gd name="connsiteY11" fmla="*/ 133372 h 526875"/>
                    <a:gd name="connsiteX12" fmla="*/ 110234 w 724893"/>
                    <a:gd name="connsiteY12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56268 w 724893"/>
                    <a:gd name="connsiteY6" fmla="*/ 381888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4893" h="526875">
                      <a:moveTo>
                        <a:pt x="110234" y="0"/>
                      </a:moveTo>
                      <a:lnTo>
                        <a:pt x="724893" y="0"/>
                      </a:lnTo>
                      <a:lnTo>
                        <a:pt x="724893" y="323759"/>
                      </a:lnTo>
                      <a:cubicBezTo>
                        <a:pt x="724893" y="435937"/>
                        <a:pt x="633955" y="526875"/>
                        <a:pt x="521777" y="526875"/>
                      </a:cubicBezTo>
                      <a:lnTo>
                        <a:pt x="313350" y="526875"/>
                      </a:lnTo>
                      <a:cubicBezTo>
                        <a:pt x="229217" y="526875"/>
                        <a:pt x="157031" y="475723"/>
                        <a:pt x="126196" y="402821"/>
                      </a:cubicBezTo>
                      <a:lnTo>
                        <a:pt x="156268" y="381888"/>
                      </a:lnTo>
                      <a:lnTo>
                        <a:pt x="85299" y="369981"/>
                      </a:lnTo>
                      <a:lnTo>
                        <a:pt x="110234" y="299353"/>
                      </a:lnTo>
                      <a:lnTo>
                        <a:pt x="0" y="275540"/>
                      </a:lnTo>
                      <a:lnTo>
                        <a:pt x="110234" y="133372"/>
                      </a:lnTo>
                      <a:lnTo>
                        <a:pt x="110234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BDC51E30-C770-475E-BAEC-4219B8BC02AC}"/>
                    </a:ext>
                  </a:extLst>
                </p:cNvPr>
                <p:cNvSpPr/>
                <p:nvPr/>
              </p:nvSpPr>
              <p:spPr bwMode="auto">
                <a:xfrm>
                  <a:off x="1502517" y="4277089"/>
                  <a:ext cx="185668" cy="26116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517AEF68-695D-42D6-8353-6C4C4E93D7C4}"/>
                    </a:ext>
                  </a:extLst>
                </p:cNvPr>
                <p:cNvSpPr/>
                <p:nvPr/>
              </p:nvSpPr>
              <p:spPr bwMode="auto">
                <a:xfrm>
                  <a:off x="1526825" y="4331494"/>
                  <a:ext cx="107729" cy="15235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DC573F79-08DB-4DE3-A63B-B64F660E4963}"/>
                    </a:ext>
                  </a:extLst>
                </p:cNvPr>
                <p:cNvSpPr/>
                <p:nvPr/>
              </p:nvSpPr>
              <p:spPr bwMode="auto">
                <a:xfrm rot="8100000">
                  <a:off x="1372598" y="4526812"/>
                  <a:ext cx="51803" cy="176997"/>
                </a:xfrm>
                <a:custGeom>
                  <a:avLst/>
                  <a:gdLst>
                    <a:gd name="connsiteX0" fmla="*/ 0 w 51803"/>
                    <a:gd name="connsiteY0" fmla="*/ 88499 h 176997"/>
                    <a:gd name="connsiteX1" fmla="*/ 45597 w 51803"/>
                    <a:gd name="connsiteY1" fmla="*/ 3241 h 176997"/>
                    <a:gd name="connsiteX2" fmla="*/ 51803 w 51803"/>
                    <a:gd name="connsiteY2" fmla="*/ 0 h 176997"/>
                    <a:gd name="connsiteX3" fmla="*/ 50336 w 51803"/>
                    <a:gd name="connsiteY3" fmla="*/ 3066 h 176997"/>
                    <a:gd name="connsiteX4" fmla="*/ 38102 w 51803"/>
                    <a:gd name="connsiteY4" fmla="*/ 88499 h 176997"/>
                    <a:gd name="connsiteX5" fmla="*/ 50336 w 51803"/>
                    <a:gd name="connsiteY5" fmla="*/ 173933 h 176997"/>
                    <a:gd name="connsiteX6" fmla="*/ 51802 w 51803"/>
                    <a:gd name="connsiteY6" fmla="*/ 176997 h 176997"/>
                    <a:gd name="connsiteX7" fmla="*/ 45597 w 51803"/>
                    <a:gd name="connsiteY7" fmla="*/ 173757 h 176997"/>
                    <a:gd name="connsiteX8" fmla="*/ 0 w 51803"/>
                    <a:gd name="connsiteY8" fmla="*/ 88499 h 17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803" h="176997">
                      <a:moveTo>
                        <a:pt x="0" y="88499"/>
                      </a:moveTo>
                      <a:cubicBezTo>
                        <a:pt x="0" y="55204"/>
                        <a:pt x="17426" y="25060"/>
                        <a:pt x="45597" y="3241"/>
                      </a:cubicBezTo>
                      <a:lnTo>
                        <a:pt x="51803" y="0"/>
                      </a:lnTo>
                      <a:lnTo>
                        <a:pt x="50336" y="3066"/>
                      </a:lnTo>
                      <a:cubicBezTo>
                        <a:pt x="42459" y="29325"/>
                        <a:pt x="38102" y="58195"/>
                        <a:pt x="38102" y="88499"/>
                      </a:cubicBezTo>
                      <a:cubicBezTo>
                        <a:pt x="38102" y="118804"/>
                        <a:pt x="42459" y="147674"/>
                        <a:pt x="50336" y="173933"/>
                      </a:cubicBezTo>
                      <a:lnTo>
                        <a:pt x="51802" y="176997"/>
                      </a:lnTo>
                      <a:lnTo>
                        <a:pt x="45597" y="173757"/>
                      </a:lnTo>
                      <a:cubicBezTo>
                        <a:pt x="17426" y="151938"/>
                        <a:pt x="0" y="121795"/>
                        <a:pt x="0" y="8849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6" name="楕円 29">
                <a:extLst>
                  <a:ext uri="{FF2B5EF4-FFF2-40B4-BE49-F238E27FC236}">
                    <a16:creationId xmlns:a16="http://schemas.microsoft.com/office/drawing/2014/main" id="{4CA463A8-2040-4531-AC49-985B93F38577}"/>
                  </a:ext>
                </a:extLst>
              </p:cNvPr>
              <p:cNvSpPr/>
              <p:nvPr/>
            </p:nvSpPr>
            <p:spPr bwMode="auto">
              <a:xfrm rot="14400000">
                <a:off x="7809038" y="1136508"/>
                <a:ext cx="119732" cy="168477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7" name="楕円 29">
                <a:extLst>
                  <a:ext uri="{FF2B5EF4-FFF2-40B4-BE49-F238E27FC236}">
                    <a16:creationId xmlns:a16="http://schemas.microsoft.com/office/drawing/2014/main" id="{C6C8097A-CF6E-4F92-BFC5-4C2053BB46E8}"/>
                  </a:ext>
                </a:extLst>
              </p:cNvPr>
              <p:cNvSpPr/>
              <p:nvPr/>
            </p:nvSpPr>
            <p:spPr bwMode="auto">
              <a:xfrm rot="12600000">
                <a:off x="7522102" y="1077510"/>
                <a:ext cx="119731" cy="168477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8" name="楕円 29">
                <a:extLst>
                  <a:ext uri="{FF2B5EF4-FFF2-40B4-BE49-F238E27FC236}">
                    <a16:creationId xmlns:a16="http://schemas.microsoft.com/office/drawing/2014/main" id="{96B26DDC-C5D9-426E-91FE-EF1B2C205A8B}"/>
                  </a:ext>
                </a:extLst>
              </p:cNvPr>
              <p:cNvSpPr/>
              <p:nvPr/>
            </p:nvSpPr>
            <p:spPr bwMode="auto">
              <a:xfrm rot="14400000">
                <a:off x="7823325" y="1327008"/>
                <a:ext cx="119732" cy="168477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A6340C4E-70C5-4CB9-A0B5-621E216AF4F4}"/>
                  </a:ext>
                </a:extLst>
              </p:cNvPr>
              <p:cNvSpPr/>
              <p:nvPr/>
            </p:nvSpPr>
            <p:spPr bwMode="auto">
              <a:xfrm rot="20700000">
                <a:off x="6654092" y="1457610"/>
                <a:ext cx="97851" cy="118280"/>
              </a:xfrm>
              <a:custGeom>
                <a:avLst/>
                <a:gdLst>
                  <a:gd name="connsiteX0" fmla="*/ 3547 w 167300"/>
                  <a:gd name="connsiteY0" fmla="*/ 0 h 186571"/>
                  <a:gd name="connsiteX1" fmla="*/ 167300 w 167300"/>
                  <a:gd name="connsiteY1" fmla="*/ 43877 h 186571"/>
                  <a:gd name="connsiteX2" fmla="*/ 167299 w 167300"/>
                  <a:gd name="connsiteY2" fmla="*/ 102921 h 186571"/>
                  <a:gd name="connsiteX3" fmla="*/ 83649 w 167300"/>
                  <a:gd name="connsiteY3" fmla="*/ 186571 h 186571"/>
                  <a:gd name="connsiteX4" fmla="*/ 83650 w 167300"/>
                  <a:gd name="connsiteY4" fmla="*/ 186570 h 186571"/>
                  <a:gd name="connsiteX5" fmla="*/ 0 w 167300"/>
                  <a:gd name="connsiteY5" fmla="*/ 102920 h 186571"/>
                  <a:gd name="connsiteX6" fmla="*/ 0 w 167300"/>
                  <a:gd name="connsiteY6" fmla="*/ 17567 h 18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00" h="186571">
                    <a:moveTo>
                      <a:pt x="3547" y="0"/>
                    </a:moveTo>
                    <a:lnTo>
                      <a:pt x="167300" y="43877"/>
                    </a:lnTo>
                    <a:lnTo>
                      <a:pt x="167299" y="102921"/>
                    </a:lnTo>
                    <a:cubicBezTo>
                      <a:pt x="167299" y="149120"/>
                      <a:pt x="129848" y="186571"/>
                      <a:pt x="83649" y="186571"/>
                    </a:cubicBezTo>
                    <a:lnTo>
                      <a:pt x="83650" y="186570"/>
                    </a:lnTo>
                    <a:cubicBezTo>
                      <a:pt x="37451" y="186570"/>
                      <a:pt x="0" y="149119"/>
                      <a:pt x="0" y="102920"/>
                    </a:cubicBezTo>
                    <a:lnTo>
                      <a:pt x="0" y="175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5D82B7B0-F6F5-45AD-AE65-E7B9FD6CE923}"/>
                  </a:ext>
                </a:extLst>
              </p:cNvPr>
              <p:cNvGrpSpPr/>
              <p:nvPr/>
            </p:nvGrpSpPr>
            <p:grpSpPr>
              <a:xfrm rot="19800000">
                <a:off x="6033951" y="2058313"/>
                <a:ext cx="1025182" cy="1293043"/>
                <a:chOff x="4332386" y="4352103"/>
                <a:chExt cx="2778812" cy="3322366"/>
              </a:xfrm>
            </p:grpSpPr>
            <p:sp>
              <p:nvSpPr>
                <p:cNvPr id="723" name="楕円 8">
                  <a:extLst>
                    <a:ext uri="{FF2B5EF4-FFF2-40B4-BE49-F238E27FC236}">
                      <a16:creationId xmlns:a16="http://schemas.microsoft.com/office/drawing/2014/main" id="{1C015C94-ACE8-4A5B-9FAF-6C620084A31C}"/>
                    </a:ext>
                  </a:extLst>
                </p:cNvPr>
                <p:cNvSpPr/>
                <p:nvPr/>
              </p:nvSpPr>
              <p:spPr bwMode="auto">
                <a:xfrm rot="10800000">
                  <a:off x="5691462" y="4352103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2CD8323E-A515-4F7F-8EBA-5241A805456D}"/>
                    </a:ext>
                  </a:extLst>
                </p:cNvPr>
                <p:cNvSpPr/>
                <p:nvPr/>
              </p:nvSpPr>
              <p:spPr bwMode="auto">
                <a:xfrm rot="1800000">
                  <a:off x="4332386" y="4863909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7000" y="0"/>
                        <a:pt x="140434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5" name="楕円 10">
                  <a:extLst>
                    <a:ext uri="{FF2B5EF4-FFF2-40B4-BE49-F238E27FC236}">
                      <a16:creationId xmlns:a16="http://schemas.microsoft.com/office/drawing/2014/main" id="{BDE89A18-9775-440C-899C-3EFF4A607FD4}"/>
                    </a:ext>
                  </a:extLst>
                </p:cNvPr>
                <p:cNvSpPr/>
                <p:nvPr/>
              </p:nvSpPr>
              <p:spPr bwMode="auto">
                <a:xfrm>
                  <a:off x="6031621" y="4886359"/>
                  <a:ext cx="506031" cy="186740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6" name="楕円 8">
                  <a:extLst>
                    <a:ext uri="{FF2B5EF4-FFF2-40B4-BE49-F238E27FC236}">
                      <a16:creationId xmlns:a16="http://schemas.microsoft.com/office/drawing/2014/main" id="{D9A01F92-E3DE-4985-921E-50042AC54561}"/>
                    </a:ext>
                  </a:extLst>
                </p:cNvPr>
                <p:cNvSpPr/>
                <p:nvPr/>
              </p:nvSpPr>
              <p:spPr bwMode="auto">
                <a:xfrm rot="9900000">
                  <a:off x="5999516" y="4474492"/>
                  <a:ext cx="194672" cy="363342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7" name="楕円 8">
                  <a:extLst>
                    <a:ext uri="{FF2B5EF4-FFF2-40B4-BE49-F238E27FC236}">
                      <a16:creationId xmlns:a16="http://schemas.microsoft.com/office/drawing/2014/main" id="{BE7F2350-9710-4136-8B4A-83DA471DF878}"/>
                    </a:ext>
                  </a:extLst>
                </p:cNvPr>
                <p:cNvSpPr/>
                <p:nvPr/>
              </p:nvSpPr>
              <p:spPr bwMode="auto">
                <a:xfrm rot="11700000">
                  <a:off x="6245434" y="4474492"/>
                  <a:ext cx="194672" cy="363342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8" name="楕円 10">
                  <a:extLst>
                    <a:ext uri="{FF2B5EF4-FFF2-40B4-BE49-F238E27FC236}">
                      <a16:creationId xmlns:a16="http://schemas.microsoft.com/office/drawing/2014/main" id="{431EB2DE-D718-46C2-9DE1-4AD87C7A332D}"/>
                    </a:ext>
                  </a:extLst>
                </p:cNvPr>
                <p:cNvSpPr/>
                <p:nvPr/>
              </p:nvSpPr>
              <p:spPr bwMode="auto">
                <a:xfrm>
                  <a:off x="6031622" y="4744464"/>
                  <a:ext cx="506031" cy="186740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734DD611-44BE-41E0-8D43-372F44EAD030}"/>
                  </a:ext>
                </a:extLst>
              </p:cNvPr>
              <p:cNvSpPr/>
              <p:nvPr/>
            </p:nvSpPr>
            <p:spPr bwMode="auto">
              <a:xfrm rot="15336801">
                <a:off x="6462911" y="2142823"/>
                <a:ext cx="184542" cy="214746"/>
              </a:xfrm>
              <a:custGeom>
                <a:avLst/>
                <a:gdLst>
                  <a:gd name="connsiteX0" fmla="*/ 155374 w 184542"/>
                  <a:gd name="connsiteY0" fmla="*/ 0 h 214746"/>
                  <a:gd name="connsiteX1" fmla="*/ 184542 w 184542"/>
                  <a:gd name="connsiteY1" fmla="*/ 29168 h 214746"/>
                  <a:gd name="connsiteX2" fmla="*/ 184541 w 184542"/>
                  <a:gd name="connsiteY2" fmla="*/ 118488 h 214746"/>
                  <a:gd name="connsiteX3" fmla="*/ 184541 w 184542"/>
                  <a:gd name="connsiteY3" fmla="*/ 139937 h 214746"/>
                  <a:gd name="connsiteX4" fmla="*/ 109732 w 184542"/>
                  <a:gd name="connsiteY4" fmla="*/ 214746 h 214746"/>
                  <a:gd name="connsiteX5" fmla="*/ 74809 w 184542"/>
                  <a:gd name="connsiteY5" fmla="*/ 214745 h 214746"/>
                  <a:gd name="connsiteX6" fmla="*/ 0 w 184542"/>
                  <a:gd name="connsiteY6" fmla="*/ 139936 h 214746"/>
                  <a:gd name="connsiteX7" fmla="*/ 0 w 184542"/>
                  <a:gd name="connsiteY7" fmla="*/ 90065 h 214746"/>
                  <a:gd name="connsiteX8" fmla="*/ 24937 w 184542"/>
                  <a:gd name="connsiteY8" fmla="*/ 65128 h 214746"/>
                  <a:gd name="connsiteX9" fmla="*/ 33337 w 184542"/>
                  <a:gd name="connsiteY9" fmla="*/ 65128 h 214746"/>
                  <a:gd name="connsiteX10" fmla="*/ 33337 w 184542"/>
                  <a:gd name="connsiteY10" fmla="*/ 64887 h 214746"/>
                  <a:gd name="connsiteX11" fmla="*/ 62505 w 184542"/>
                  <a:gd name="connsiteY11" fmla="*/ 35719 h 214746"/>
                  <a:gd name="connsiteX12" fmla="*/ 81488 w 184542"/>
                  <a:gd name="connsiteY12" fmla="*/ 43582 h 214746"/>
                  <a:gd name="connsiteX13" fmla="*/ 87124 w 184542"/>
                  <a:gd name="connsiteY13" fmla="*/ 29975 h 214746"/>
                  <a:gd name="connsiteX14" fmla="*/ 107749 w 184542"/>
                  <a:gd name="connsiteY14" fmla="*/ 21432 h 214746"/>
                  <a:gd name="connsiteX15" fmla="*/ 126238 w 184542"/>
                  <a:gd name="connsiteY15" fmla="*/ 29090 h 214746"/>
                  <a:gd name="connsiteX16" fmla="*/ 134749 w 184542"/>
                  <a:gd name="connsiteY16" fmla="*/ 8543 h 214746"/>
                  <a:gd name="connsiteX17" fmla="*/ 155374 w 184542"/>
                  <a:gd name="connsiteY17" fmla="*/ 0 h 2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4542" h="214746">
                    <a:moveTo>
                      <a:pt x="155374" y="0"/>
                    </a:moveTo>
                    <a:cubicBezTo>
                      <a:pt x="171483" y="0"/>
                      <a:pt x="184542" y="13059"/>
                      <a:pt x="184542" y="29168"/>
                    </a:cubicBezTo>
                    <a:cubicBezTo>
                      <a:pt x="184542" y="58941"/>
                      <a:pt x="184541" y="88715"/>
                      <a:pt x="184541" y="118488"/>
                    </a:cubicBezTo>
                    <a:lnTo>
                      <a:pt x="184541" y="139937"/>
                    </a:lnTo>
                    <a:cubicBezTo>
                      <a:pt x="184541" y="181253"/>
                      <a:pt x="151048" y="214746"/>
                      <a:pt x="109732" y="214746"/>
                    </a:cubicBezTo>
                    <a:lnTo>
                      <a:pt x="74809" y="214745"/>
                    </a:lnTo>
                    <a:cubicBezTo>
                      <a:pt x="33493" y="214745"/>
                      <a:pt x="0" y="181252"/>
                      <a:pt x="0" y="139936"/>
                    </a:cubicBezTo>
                    <a:lnTo>
                      <a:pt x="0" y="90065"/>
                    </a:lnTo>
                    <a:cubicBezTo>
                      <a:pt x="0" y="76293"/>
                      <a:pt x="11165" y="65128"/>
                      <a:pt x="24937" y="65128"/>
                    </a:cubicBezTo>
                    <a:lnTo>
                      <a:pt x="33337" y="65128"/>
                    </a:lnTo>
                    <a:lnTo>
                      <a:pt x="33337" y="64887"/>
                    </a:lnTo>
                    <a:cubicBezTo>
                      <a:pt x="33337" y="48778"/>
                      <a:pt x="46396" y="35719"/>
                      <a:pt x="62505" y="35719"/>
                    </a:cubicBezTo>
                    <a:lnTo>
                      <a:pt x="81488" y="43582"/>
                    </a:lnTo>
                    <a:lnTo>
                      <a:pt x="87124" y="29975"/>
                    </a:lnTo>
                    <a:cubicBezTo>
                      <a:pt x="92403" y="24697"/>
                      <a:pt x="99695" y="21432"/>
                      <a:pt x="107749" y="21432"/>
                    </a:cubicBezTo>
                    <a:lnTo>
                      <a:pt x="126238" y="29090"/>
                    </a:lnTo>
                    <a:lnTo>
                      <a:pt x="134749" y="8543"/>
                    </a:lnTo>
                    <a:cubicBezTo>
                      <a:pt x="140028" y="3265"/>
                      <a:pt x="147320" y="0"/>
                      <a:pt x="15537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59287706-353D-4307-92D3-AD8EB2AA337F}"/>
                  </a:ext>
                </a:extLst>
              </p:cNvPr>
              <p:cNvSpPr/>
              <p:nvPr/>
            </p:nvSpPr>
            <p:spPr bwMode="auto">
              <a:xfrm rot="16200000">
                <a:off x="6757833" y="1748473"/>
                <a:ext cx="508281" cy="775643"/>
              </a:xfrm>
              <a:custGeom>
                <a:avLst/>
                <a:gdLst>
                  <a:gd name="connsiteX0" fmla="*/ 560668 w 560668"/>
                  <a:gd name="connsiteY0" fmla="*/ 593037 h 801834"/>
                  <a:gd name="connsiteX1" fmla="*/ 440119 w 560668"/>
                  <a:gd name="connsiteY1" fmla="*/ 801834 h 801834"/>
                  <a:gd name="connsiteX2" fmla="*/ 62449 w 560668"/>
                  <a:gd name="connsiteY2" fmla="*/ 583787 h 801834"/>
                  <a:gd name="connsiteX3" fmla="*/ 6283 w 560668"/>
                  <a:gd name="connsiteY3" fmla="*/ 510589 h 801834"/>
                  <a:gd name="connsiteX4" fmla="*/ 4095 w 560668"/>
                  <a:gd name="connsiteY4" fmla="*/ 479213 h 801834"/>
                  <a:gd name="connsiteX5" fmla="*/ 0 w 560668"/>
                  <a:gd name="connsiteY5" fmla="*/ 478850 h 801834"/>
                  <a:gd name="connsiteX6" fmla="*/ 38932 w 560668"/>
                  <a:gd name="connsiteY6" fmla="*/ 40094 h 801834"/>
                  <a:gd name="connsiteX7" fmla="*/ 86627 w 560668"/>
                  <a:gd name="connsiteY7" fmla="*/ 174 h 801834"/>
                  <a:gd name="connsiteX8" fmla="*/ 218210 w 560668"/>
                  <a:gd name="connsiteY8" fmla="*/ 11850 h 801834"/>
                  <a:gd name="connsiteX9" fmla="*/ 258129 w 560668"/>
                  <a:gd name="connsiteY9" fmla="*/ 59544 h 801834"/>
                  <a:gd name="connsiteX10" fmla="*/ 227842 w 560668"/>
                  <a:gd name="connsiteY10" fmla="*/ 400880 h 801834"/>
                  <a:gd name="connsiteX0" fmla="*/ 560668 w 560668"/>
                  <a:gd name="connsiteY0" fmla="*/ 593037 h 801834"/>
                  <a:gd name="connsiteX1" fmla="*/ 533248 w 560668"/>
                  <a:gd name="connsiteY1" fmla="*/ 748067 h 801834"/>
                  <a:gd name="connsiteX2" fmla="*/ 440119 w 560668"/>
                  <a:gd name="connsiteY2" fmla="*/ 801834 h 801834"/>
                  <a:gd name="connsiteX3" fmla="*/ 62449 w 560668"/>
                  <a:gd name="connsiteY3" fmla="*/ 583787 h 801834"/>
                  <a:gd name="connsiteX4" fmla="*/ 6283 w 560668"/>
                  <a:gd name="connsiteY4" fmla="*/ 510589 h 801834"/>
                  <a:gd name="connsiteX5" fmla="*/ 4095 w 560668"/>
                  <a:gd name="connsiteY5" fmla="*/ 479213 h 801834"/>
                  <a:gd name="connsiteX6" fmla="*/ 0 w 560668"/>
                  <a:gd name="connsiteY6" fmla="*/ 478850 h 801834"/>
                  <a:gd name="connsiteX7" fmla="*/ 38932 w 560668"/>
                  <a:gd name="connsiteY7" fmla="*/ 40094 h 801834"/>
                  <a:gd name="connsiteX8" fmla="*/ 86627 w 560668"/>
                  <a:gd name="connsiteY8" fmla="*/ 174 h 801834"/>
                  <a:gd name="connsiteX9" fmla="*/ 218210 w 560668"/>
                  <a:gd name="connsiteY9" fmla="*/ 11850 h 801834"/>
                  <a:gd name="connsiteX10" fmla="*/ 258129 w 560668"/>
                  <a:gd name="connsiteY10" fmla="*/ 59544 h 801834"/>
                  <a:gd name="connsiteX11" fmla="*/ 227842 w 560668"/>
                  <a:gd name="connsiteY11" fmla="*/ 400880 h 801834"/>
                  <a:gd name="connsiteX12" fmla="*/ 560668 w 560668"/>
                  <a:gd name="connsiteY12" fmla="*/ 593037 h 801834"/>
                  <a:gd name="connsiteX0" fmla="*/ 533248 w 624688"/>
                  <a:gd name="connsiteY0" fmla="*/ 748067 h 839507"/>
                  <a:gd name="connsiteX1" fmla="*/ 440119 w 624688"/>
                  <a:gd name="connsiteY1" fmla="*/ 801834 h 839507"/>
                  <a:gd name="connsiteX2" fmla="*/ 62449 w 624688"/>
                  <a:gd name="connsiteY2" fmla="*/ 583787 h 839507"/>
                  <a:gd name="connsiteX3" fmla="*/ 6283 w 624688"/>
                  <a:gd name="connsiteY3" fmla="*/ 510589 h 839507"/>
                  <a:gd name="connsiteX4" fmla="*/ 4095 w 624688"/>
                  <a:gd name="connsiteY4" fmla="*/ 479213 h 839507"/>
                  <a:gd name="connsiteX5" fmla="*/ 0 w 624688"/>
                  <a:gd name="connsiteY5" fmla="*/ 478850 h 839507"/>
                  <a:gd name="connsiteX6" fmla="*/ 38932 w 624688"/>
                  <a:gd name="connsiteY6" fmla="*/ 40094 h 839507"/>
                  <a:gd name="connsiteX7" fmla="*/ 86627 w 624688"/>
                  <a:gd name="connsiteY7" fmla="*/ 174 h 839507"/>
                  <a:gd name="connsiteX8" fmla="*/ 218210 w 624688"/>
                  <a:gd name="connsiteY8" fmla="*/ 11850 h 839507"/>
                  <a:gd name="connsiteX9" fmla="*/ 258129 w 624688"/>
                  <a:gd name="connsiteY9" fmla="*/ 59544 h 839507"/>
                  <a:gd name="connsiteX10" fmla="*/ 227842 w 624688"/>
                  <a:gd name="connsiteY10" fmla="*/ 400880 h 839507"/>
                  <a:gd name="connsiteX11" fmla="*/ 560668 w 624688"/>
                  <a:gd name="connsiteY11" fmla="*/ 593037 h 839507"/>
                  <a:gd name="connsiteX12" fmla="*/ 624688 w 624688"/>
                  <a:gd name="connsiteY12" fmla="*/ 839507 h 839507"/>
                  <a:gd name="connsiteX0" fmla="*/ 533248 w 560668"/>
                  <a:gd name="connsiteY0" fmla="*/ 748067 h 801834"/>
                  <a:gd name="connsiteX1" fmla="*/ 440119 w 560668"/>
                  <a:gd name="connsiteY1" fmla="*/ 801834 h 801834"/>
                  <a:gd name="connsiteX2" fmla="*/ 62449 w 560668"/>
                  <a:gd name="connsiteY2" fmla="*/ 583787 h 801834"/>
                  <a:gd name="connsiteX3" fmla="*/ 6283 w 560668"/>
                  <a:gd name="connsiteY3" fmla="*/ 510589 h 801834"/>
                  <a:gd name="connsiteX4" fmla="*/ 4095 w 560668"/>
                  <a:gd name="connsiteY4" fmla="*/ 479213 h 801834"/>
                  <a:gd name="connsiteX5" fmla="*/ 0 w 560668"/>
                  <a:gd name="connsiteY5" fmla="*/ 478850 h 801834"/>
                  <a:gd name="connsiteX6" fmla="*/ 38932 w 560668"/>
                  <a:gd name="connsiteY6" fmla="*/ 40094 h 801834"/>
                  <a:gd name="connsiteX7" fmla="*/ 86627 w 560668"/>
                  <a:gd name="connsiteY7" fmla="*/ 174 h 801834"/>
                  <a:gd name="connsiteX8" fmla="*/ 218210 w 560668"/>
                  <a:gd name="connsiteY8" fmla="*/ 11850 h 801834"/>
                  <a:gd name="connsiteX9" fmla="*/ 258129 w 560668"/>
                  <a:gd name="connsiteY9" fmla="*/ 59544 h 801834"/>
                  <a:gd name="connsiteX10" fmla="*/ 227842 w 560668"/>
                  <a:gd name="connsiteY10" fmla="*/ 400880 h 801834"/>
                  <a:gd name="connsiteX11" fmla="*/ 560668 w 560668"/>
                  <a:gd name="connsiteY11" fmla="*/ 593037 h 801834"/>
                  <a:gd name="connsiteX0" fmla="*/ 440119 w 560668"/>
                  <a:gd name="connsiteY0" fmla="*/ 801834 h 801834"/>
                  <a:gd name="connsiteX1" fmla="*/ 62449 w 560668"/>
                  <a:gd name="connsiteY1" fmla="*/ 583787 h 801834"/>
                  <a:gd name="connsiteX2" fmla="*/ 6283 w 560668"/>
                  <a:gd name="connsiteY2" fmla="*/ 510589 h 801834"/>
                  <a:gd name="connsiteX3" fmla="*/ 4095 w 560668"/>
                  <a:gd name="connsiteY3" fmla="*/ 479213 h 801834"/>
                  <a:gd name="connsiteX4" fmla="*/ 0 w 560668"/>
                  <a:gd name="connsiteY4" fmla="*/ 478850 h 801834"/>
                  <a:gd name="connsiteX5" fmla="*/ 38932 w 560668"/>
                  <a:gd name="connsiteY5" fmla="*/ 40094 h 801834"/>
                  <a:gd name="connsiteX6" fmla="*/ 86627 w 560668"/>
                  <a:gd name="connsiteY6" fmla="*/ 174 h 801834"/>
                  <a:gd name="connsiteX7" fmla="*/ 218210 w 560668"/>
                  <a:gd name="connsiteY7" fmla="*/ 11850 h 801834"/>
                  <a:gd name="connsiteX8" fmla="*/ 258129 w 560668"/>
                  <a:gd name="connsiteY8" fmla="*/ 59544 h 801834"/>
                  <a:gd name="connsiteX9" fmla="*/ 227842 w 560668"/>
                  <a:gd name="connsiteY9" fmla="*/ 400880 h 801834"/>
                  <a:gd name="connsiteX10" fmla="*/ 560668 w 560668"/>
                  <a:gd name="connsiteY10" fmla="*/ 593037 h 801834"/>
                  <a:gd name="connsiteX0" fmla="*/ 440119 w 508281"/>
                  <a:gd name="connsiteY0" fmla="*/ 801834 h 801834"/>
                  <a:gd name="connsiteX1" fmla="*/ 62449 w 508281"/>
                  <a:gd name="connsiteY1" fmla="*/ 583787 h 801834"/>
                  <a:gd name="connsiteX2" fmla="*/ 6283 w 508281"/>
                  <a:gd name="connsiteY2" fmla="*/ 510589 h 801834"/>
                  <a:gd name="connsiteX3" fmla="*/ 4095 w 508281"/>
                  <a:gd name="connsiteY3" fmla="*/ 479213 h 801834"/>
                  <a:gd name="connsiteX4" fmla="*/ 0 w 508281"/>
                  <a:gd name="connsiteY4" fmla="*/ 478850 h 801834"/>
                  <a:gd name="connsiteX5" fmla="*/ 38932 w 508281"/>
                  <a:gd name="connsiteY5" fmla="*/ 40094 h 801834"/>
                  <a:gd name="connsiteX6" fmla="*/ 86627 w 508281"/>
                  <a:gd name="connsiteY6" fmla="*/ 174 h 801834"/>
                  <a:gd name="connsiteX7" fmla="*/ 218210 w 508281"/>
                  <a:gd name="connsiteY7" fmla="*/ 11850 h 801834"/>
                  <a:gd name="connsiteX8" fmla="*/ 258129 w 508281"/>
                  <a:gd name="connsiteY8" fmla="*/ 59544 h 801834"/>
                  <a:gd name="connsiteX9" fmla="*/ 227842 w 508281"/>
                  <a:gd name="connsiteY9" fmla="*/ 400880 h 801834"/>
                  <a:gd name="connsiteX10" fmla="*/ 508281 w 508281"/>
                  <a:gd name="connsiteY10" fmla="*/ 562080 h 801834"/>
                  <a:gd name="connsiteX0" fmla="*/ 387732 w 508281"/>
                  <a:gd name="connsiteY0" fmla="*/ 775643 h 775643"/>
                  <a:gd name="connsiteX1" fmla="*/ 62449 w 508281"/>
                  <a:gd name="connsiteY1" fmla="*/ 583787 h 775643"/>
                  <a:gd name="connsiteX2" fmla="*/ 6283 w 508281"/>
                  <a:gd name="connsiteY2" fmla="*/ 510589 h 775643"/>
                  <a:gd name="connsiteX3" fmla="*/ 4095 w 508281"/>
                  <a:gd name="connsiteY3" fmla="*/ 479213 h 775643"/>
                  <a:gd name="connsiteX4" fmla="*/ 0 w 508281"/>
                  <a:gd name="connsiteY4" fmla="*/ 478850 h 775643"/>
                  <a:gd name="connsiteX5" fmla="*/ 38932 w 508281"/>
                  <a:gd name="connsiteY5" fmla="*/ 40094 h 775643"/>
                  <a:gd name="connsiteX6" fmla="*/ 86627 w 508281"/>
                  <a:gd name="connsiteY6" fmla="*/ 174 h 775643"/>
                  <a:gd name="connsiteX7" fmla="*/ 218210 w 508281"/>
                  <a:gd name="connsiteY7" fmla="*/ 11850 h 775643"/>
                  <a:gd name="connsiteX8" fmla="*/ 258129 w 508281"/>
                  <a:gd name="connsiteY8" fmla="*/ 59544 h 775643"/>
                  <a:gd name="connsiteX9" fmla="*/ 227842 w 508281"/>
                  <a:gd name="connsiteY9" fmla="*/ 400880 h 775643"/>
                  <a:gd name="connsiteX10" fmla="*/ 508281 w 508281"/>
                  <a:gd name="connsiteY10" fmla="*/ 562080 h 77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8281" h="775643">
                    <a:moveTo>
                      <a:pt x="387732" y="775643"/>
                    </a:moveTo>
                    <a:lnTo>
                      <a:pt x="62449" y="583787"/>
                    </a:lnTo>
                    <a:cubicBezTo>
                      <a:pt x="33621" y="567143"/>
                      <a:pt x="14268" y="540389"/>
                      <a:pt x="6283" y="510589"/>
                    </a:cubicBezTo>
                    <a:lnTo>
                      <a:pt x="4095" y="479213"/>
                    </a:lnTo>
                    <a:lnTo>
                      <a:pt x="0" y="478850"/>
                    </a:lnTo>
                    <a:lnTo>
                      <a:pt x="38932" y="40094"/>
                    </a:lnTo>
                    <a:cubicBezTo>
                      <a:pt x="41079" y="15900"/>
                      <a:pt x="62433" y="-1972"/>
                      <a:pt x="86627" y="174"/>
                    </a:cubicBezTo>
                    <a:lnTo>
                      <a:pt x="218210" y="11850"/>
                    </a:lnTo>
                    <a:cubicBezTo>
                      <a:pt x="242404" y="13997"/>
                      <a:pt x="260276" y="35350"/>
                      <a:pt x="258129" y="59544"/>
                    </a:cubicBezTo>
                    <a:lnTo>
                      <a:pt x="227842" y="400880"/>
                    </a:lnTo>
                    <a:lnTo>
                      <a:pt x="508281" y="562080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F716F711-D875-4666-A774-E08CB530E78A}"/>
                </a:ext>
              </a:extLst>
            </p:cNvPr>
            <p:cNvGrpSpPr/>
            <p:nvPr/>
          </p:nvGrpSpPr>
          <p:grpSpPr>
            <a:xfrm>
              <a:off x="9521886" y="2158402"/>
              <a:ext cx="653802" cy="258411"/>
              <a:chOff x="4096008" y="5084552"/>
              <a:chExt cx="653802" cy="258411"/>
            </a:xfrm>
          </p:grpSpPr>
          <p:sp>
            <p:nvSpPr>
              <p:cNvPr id="707" name="四角形: 上の 2 つの角を丸める 706">
                <a:extLst>
                  <a:ext uri="{FF2B5EF4-FFF2-40B4-BE49-F238E27FC236}">
                    <a16:creationId xmlns:a16="http://schemas.microsoft.com/office/drawing/2014/main" id="{8CA13153-6350-405D-8794-B19B1FC63FEF}"/>
                  </a:ext>
                </a:extLst>
              </p:cNvPr>
              <p:cNvSpPr/>
              <p:nvPr/>
            </p:nvSpPr>
            <p:spPr bwMode="auto">
              <a:xfrm rot="3600000">
                <a:off x="4397061" y="4995497"/>
                <a:ext cx="45719" cy="647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9C5C09E8-8A8D-4964-A9E5-0CF3AF74AF81}"/>
                  </a:ext>
                </a:extLst>
              </p:cNvPr>
              <p:cNvSpPr/>
              <p:nvPr/>
            </p:nvSpPr>
            <p:spPr bwMode="auto">
              <a:xfrm>
                <a:off x="4647104" y="5151108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CA2E2B6A-7874-4D6B-9E18-FB474E0A561F}"/>
                  </a:ext>
                </a:extLst>
              </p:cNvPr>
              <p:cNvSpPr/>
              <p:nvPr/>
            </p:nvSpPr>
            <p:spPr bwMode="auto">
              <a:xfrm rot="19800000">
                <a:off x="4704091" y="5134524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303DA131-DA6D-4102-8231-31FF3E878650}"/>
                  </a:ext>
                </a:extLst>
              </p:cNvPr>
              <p:cNvSpPr/>
              <p:nvPr/>
            </p:nvSpPr>
            <p:spPr bwMode="auto">
              <a:xfrm>
                <a:off x="4607437" y="5084552"/>
                <a:ext cx="111920" cy="99434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E08DB867-DDB9-48D5-B78A-118A18B7FAFE}"/>
                </a:ext>
              </a:extLst>
            </p:cNvPr>
            <p:cNvSpPr/>
            <p:nvPr/>
          </p:nvSpPr>
          <p:spPr bwMode="auto">
            <a:xfrm rot="10800000">
              <a:off x="9554504" y="2327190"/>
              <a:ext cx="341579" cy="583449"/>
            </a:xfrm>
            <a:custGeom>
              <a:avLst/>
              <a:gdLst>
                <a:gd name="connsiteX0" fmla="*/ 23 w 341579"/>
                <a:gd name="connsiteY0" fmla="*/ 583449 h 583449"/>
                <a:gd name="connsiteX1" fmla="*/ 0 w 341579"/>
                <a:gd name="connsiteY1" fmla="*/ 583449 h 583449"/>
                <a:gd name="connsiteX2" fmla="*/ 0 w 341579"/>
                <a:gd name="connsiteY2" fmla="*/ 142076 h 583449"/>
                <a:gd name="connsiteX3" fmla="*/ 142076 w 341579"/>
                <a:gd name="connsiteY3" fmla="*/ 0 h 583449"/>
                <a:gd name="connsiteX4" fmla="*/ 199503 w 341579"/>
                <a:gd name="connsiteY4" fmla="*/ 0 h 583449"/>
                <a:gd name="connsiteX5" fmla="*/ 341579 w 341579"/>
                <a:gd name="connsiteY5" fmla="*/ 142076 h 583449"/>
                <a:gd name="connsiteX6" fmla="*/ 341579 w 341579"/>
                <a:gd name="connsiteY6" fmla="*/ 384520 h 583449"/>
                <a:gd name="connsiteX7" fmla="*/ 5708 w 341579"/>
                <a:gd name="connsiteY7" fmla="*/ 578435 h 58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79" h="583449">
                  <a:moveTo>
                    <a:pt x="23" y="583449"/>
                  </a:moveTo>
                  <a:lnTo>
                    <a:pt x="0" y="583449"/>
                  </a:lnTo>
                  <a:lnTo>
                    <a:pt x="0" y="142076"/>
                  </a:lnTo>
                  <a:cubicBezTo>
                    <a:pt x="0" y="63610"/>
                    <a:pt x="63610" y="0"/>
                    <a:pt x="142076" y="0"/>
                  </a:cubicBezTo>
                  <a:lnTo>
                    <a:pt x="199503" y="0"/>
                  </a:lnTo>
                  <a:cubicBezTo>
                    <a:pt x="277969" y="0"/>
                    <a:pt x="341579" y="63610"/>
                    <a:pt x="341579" y="142076"/>
                  </a:cubicBezTo>
                  <a:lnTo>
                    <a:pt x="341579" y="384520"/>
                  </a:lnTo>
                  <a:lnTo>
                    <a:pt x="5708" y="578435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03EBEB34-B4C8-456E-921D-B2357EBB035C}"/>
              </a:ext>
            </a:extLst>
          </p:cNvPr>
          <p:cNvGrpSpPr/>
          <p:nvPr/>
        </p:nvGrpSpPr>
        <p:grpSpPr>
          <a:xfrm>
            <a:off x="4303791" y="3989866"/>
            <a:ext cx="1478418" cy="2396351"/>
            <a:chOff x="5520313" y="3989866"/>
            <a:chExt cx="1478418" cy="2396351"/>
          </a:xfrm>
        </p:grpSpPr>
        <p:sp>
          <p:nvSpPr>
            <p:cNvPr id="756" name="楕円 84">
              <a:extLst>
                <a:ext uri="{FF2B5EF4-FFF2-40B4-BE49-F238E27FC236}">
                  <a16:creationId xmlns:a16="http://schemas.microsoft.com/office/drawing/2014/main" id="{2C40DC82-47A6-4217-80FF-FCE5D53D919B}"/>
                </a:ext>
              </a:extLst>
            </p:cNvPr>
            <p:cNvSpPr/>
            <p:nvPr/>
          </p:nvSpPr>
          <p:spPr bwMode="auto">
            <a:xfrm>
              <a:off x="6466277" y="6009898"/>
              <a:ext cx="402183" cy="198971"/>
            </a:xfrm>
            <a:custGeom>
              <a:avLst/>
              <a:gdLst>
                <a:gd name="connsiteX0" fmla="*/ 0 w 458312"/>
                <a:gd name="connsiteY0" fmla="*/ 80320 h 160640"/>
                <a:gd name="connsiteX1" fmla="*/ 229156 w 458312"/>
                <a:gd name="connsiteY1" fmla="*/ 0 h 160640"/>
                <a:gd name="connsiteX2" fmla="*/ 458312 w 458312"/>
                <a:gd name="connsiteY2" fmla="*/ 80320 h 160640"/>
                <a:gd name="connsiteX3" fmla="*/ 229156 w 458312"/>
                <a:gd name="connsiteY3" fmla="*/ 160640 h 160640"/>
                <a:gd name="connsiteX4" fmla="*/ 0 w 458312"/>
                <a:gd name="connsiteY4" fmla="*/ 80320 h 160640"/>
                <a:gd name="connsiteX0" fmla="*/ 0 w 429737"/>
                <a:gd name="connsiteY0" fmla="*/ 29721 h 173412"/>
                <a:gd name="connsiteX1" fmla="*/ 200581 w 429737"/>
                <a:gd name="connsiteY1" fmla="*/ 11314 h 173412"/>
                <a:gd name="connsiteX2" fmla="*/ 429737 w 429737"/>
                <a:gd name="connsiteY2" fmla="*/ 91634 h 173412"/>
                <a:gd name="connsiteX3" fmla="*/ 200581 w 429737"/>
                <a:gd name="connsiteY3" fmla="*/ 171954 h 173412"/>
                <a:gd name="connsiteX4" fmla="*/ 0 w 429737"/>
                <a:gd name="connsiteY4" fmla="*/ 29721 h 173412"/>
                <a:gd name="connsiteX0" fmla="*/ 10741 w 440478"/>
                <a:gd name="connsiteY0" fmla="*/ 41114 h 184805"/>
                <a:gd name="connsiteX1" fmla="*/ 211322 w 440478"/>
                <a:gd name="connsiteY1" fmla="*/ 22707 h 184805"/>
                <a:gd name="connsiteX2" fmla="*/ 440478 w 440478"/>
                <a:gd name="connsiteY2" fmla="*/ 103027 h 184805"/>
                <a:gd name="connsiteX3" fmla="*/ 211322 w 440478"/>
                <a:gd name="connsiteY3" fmla="*/ 183347 h 184805"/>
                <a:gd name="connsiteX4" fmla="*/ 10741 w 440478"/>
                <a:gd name="connsiteY4" fmla="*/ 41114 h 184805"/>
                <a:gd name="connsiteX0" fmla="*/ 10383 w 449645"/>
                <a:gd name="connsiteY0" fmla="*/ 39535 h 188179"/>
                <a:gd name="connsiteX1" fmla="*/ 220489 w 449645"/>
                <a:gd name="connsiteY1" fmla="*/ 25890 h 188179"/>
                <a:gd name="connsiteX2" fmla="*/ 449645 w 449645"/>
                <a:gd name="connsiteY2" fmla="*/ 106210 h 188179"/>
                <a:gd name="connsiteX3" fmla="*/ 220489 w 449645"/>
                <a:gd name="connsiteY3" fmla="*/ 186530 h 188179"/>
                <a:gd name="connsiteX4" fmla="*/ 10383 w 449645"/>
                <a:gd name="connsiteY4" fmla="*/ 39535 h 188179"/>
                <a:gd name="connsiteX0" fmla="*/ 6520 w 445782"/>
                <a:gd name="connsiteY0" fmla="*/ 37507 h 186151"/>
                <a:gd name="connsiteX1" fmla="*/ 216626 w 445782"/>
                <a:gd name="connsiteY1" fmla="*/ 23862 h 186151"/>
                <a:gd name="connsiteX2" fmla="*/ 445782 w 445782"/>
                <a:gd name="connsiteY2" fmla="*/ 104182 h 186151"/>
                <a:gd name="connsiteX3" fmla="*/ 216626 w 445782"/>
                <a:gd name="connsiteY3" fmla="*/ 184502 h 186151"/>
                <a:gd name="connsiteX4" fmla="*/ 6520 w 445782"/>
                <a:gd name="connsiteY4" fmla="*/ 37507 h 186151"/>
                <a:gd name="connsiteX0" fmla="*/ 13216 w 452478"/>
                <a:gd name="connsiteY0" fmla="*/ 45685 h 194329"/>
                <a:gd name="connsiteX1" fmla="*/ 223322 w 452478"/>
                <a:gd name="connsiteY1" fmla="*/ 32040 h 194329"/>
                <a:gd name="connsiteX2" fmla="*/ 452478 w 452478"/>
                <a:gd name="connsiteY2" fmla="*/ 112360 h 194329"/>
                <a:gd name="connsiteX3" fmla="*/ 223322 w 452478"/>
                <a:gd name="connsiteY3" fmla="*/ 192680 h 194329"/>
                <a:gd name="connsiteX4" fmla="*/ 13216 w 452478"/>
                <a:gd name="connsiteY4" fmla="*/ 45685 h 19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478" h="194329">
                  <a:moveTo>
                    <a:pt x="13216" y="45685"/>
                  </a:moveTo>
                  <a:cubicBezTo>
                    <a:pt x="79891" y="-41538"/>
                    <a:pt x="150112" y="20928"/>
                    <a:pt x="223322" y="32040"/>
                  </a:cubicBezTo>
                  <a:cubicBezTo>
                    <a:pt x="296532" y="43153"/>
                    <a:pt x="452478" y="68000"/>
                    <a:pt x="452478" y="112360"/>
                  </a:cubicBezTo>
                  <a:cubicBezTo>
                    <a:pt x="452478" y="156720"/>
                    <a:pt x="296532" y="203793"/>
                    <a:pt x="223322" y="192680"/>
                  </a:cubicBezTo>
                  <a:cubicBezTo>
                    <a:pt x="150112" y="181568"/>
                    <a:pt x="-53459" y="132908"/>
                    <a:pt x="13216" y="4568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04464B12-D4C4-4753-8A32-1359D9091122}"/>
                </a:ext>
              </a:extLst>
            </p:cNvPr>
            <p:cNvSpPr/>
            <p:nvPr/>
          </p:nvSpPr>
          <p:spPr bwMode="auto">
            <a:xfrm rot="17844064">
              <a:off x="5776673" y="4973281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8" name="四角形: 角を丸くする 757">
              <a:extLst>
                <a:ext uri="{FF2B5EF4-FFF2-40B4-BE49-F238E27FC236}">
                  <a16:creationId xmlns:a16="http://schemas.microsoft.com/office/drawing/2014/main" id="{ADB8B79B-6F43-473E-9919-40A2A8CD67A7}"/>
                </a:ext>
              </a:extLst>
            </p:cNvPr>
            <p:cNvSpPr/>
            <p:nvPr/>
          </p:nvSpPr>
          <p:spPr bwMode="auto">
            <a:xfrm>
              <a:off x="5520313" y="6152805"/>
              <a:ext cx="1478418" cy="233412"/>
            </a:xfrm>
            <a:prstGeom prst="roundRect">
              <a:avLst>
                <a:gd name="adj" fmla="val 50000"/>
              </a:avLst>
            </a:prstGeom>
            <a:pattFill prst="weave">
              <a:fgClr>
                <a:srgbClr val="CC9900"/>
              </a:fgClr>
              <a:bgClr>
                <a:srgbClr val="C00000"/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D3FE1C0D-4AFD-4A33-8C17-34FF268B0CA7}"/>
                </a:ext>
              </a:extLst>
            </p:cNvPr>
            <p:cNvSpPr/>
            <p:nvPr/>
          </p:nvSpPr>
          <p:spPr bwMode="auto">
            <a:xfrm rot="5400000">
              <a:off x="5902334" y="5494751"/>
              <a:ext cx="579584" cy="933820"/>
            </a:xfrm>
            <a:custGeom>
              <a:avLst/>
              <a:gdLst>
                <a:gd name="connsiteX0" fmla="*/ 3 w 545217"/>
                <a:gd name="connsiteY0" fmla="*/ 547606 h 917903"/>
                <a:gd name="connsiteX1" fmla="*/ 1827 w 545217"/>
                <a:gd name="connsiteY1" fmla="*/ 446884 h 917903"/>
                <a:gd name="connsiteX2" fmla="*/ 157105 w 545217"/>
                <a:gd name="connsiteY2" fmla="*/ 0 h 917903"/>
                <a:gd name="connsiteX3" fmla="*/ 300547 w 545217"/>
                <a:gd name="connsiteY3" fmla="*/ 16526 h 917903"/>
                <a:gd name="connsiteX4" fmla="*/ 303684 w 545217"/>
                <a:gd name="connsiteY4" fmla="*/ 17709 h 917903"/>
                <a:gd name="connsiteX5" fmla="*/ 303633 w 545217"/>
                <a:gd name="connsiteY5" fmla="*/ 173808 h 917903"/>
                <a:gd name="connsiteX6" fmla="*/ 326413 w 545217"/>
                <a:gd name="connsiteY6" fmla="*/ 588460 h 917903"/>
                <a:gd name="connsiteX7" fmla="*/ 349193 w 545217"/>
                <a:gd name="connsiteY7" fmla="*/ 173808 h 917903"/>
                <a:gd name="connsiteX8" fmla="*/ 348572 w 545217"/>
                <a:gd name="connsiteY8" fmla="*/ 61029 h 917903"/>
                <a:gd name="connsiteX9" fmla="*/ 347976 w 545217"/>
                <a:gd name="connsiteY9" fmla="*/ 34411 h 917903"/>
                <a:gd name="connsiteX10" fmla="*/ 366669 w 545217"/>
                <a:gd name="connsiteY10" fmla="*/ 41460 h 917903"/>
                <a:gd name="connsiteX11" fmla="*/ 545143 w 545217"/>
                <a:gd name="connsiteY11" fmla="*/ 446884 h 917903"/>
                <a:gd name="connsiteX12" fmla="*/ 273485 w 545217"/>
                <a:gd name="connsiteY12" fmla="*/ 917579 h 917903"/>
                <a:gd name="connsiteX13" fmla="*/ 3 w 545217"/>
                <a:gd name="connsiteY13" fmla="*/ 547606 h 917903"/>
                <a:gd name="connsiteX0" fmla="*/ 3 w 545217"/>
                <a:gd name="connsiteY0" fmla="*/ 547606 h 917903"/>
                <a:gd name="connsiteX1" fmla="*/ 1827 w 545217"/>
                <a:gd name="connsiteY1" fmla="*/ 446884 h 917903"/>
                <a:gd name="connsiteX2" fmla="*/ 157105 w 545217"/>
                <a:gd name="connsiteY2" fmla="*/ 0 h 917903"/>
                <a:gd name="connsiteX3" fmla="*/ 300547 w 545217"/>
                <a:gd name="connsiteY3" fmla="*/ 16526 h 917903"/>
                <a:gd name="connsiteX4" fmla="*/ 303684 w 545217"/>
                <a:gd name="connsiteY4" fmla="*/ 17709 h 917903"/>
                <a:gd name="connsiteX5" fmla="*/ 326413 w 545217"/>
                <a:gd name="connsiteY5" fmla="*/ 588460 h 917903"/>
                <a:gd name="connsiteX6" fmla="*/ 349193 w 545217"/>
                <a:gd name="connsiteY6" fmla="*/ 173808 h 917903"/>
                <a:gd name="connsiteX7" fmla="*/ 348572 w 545217"/>
                <a:gd name="connsiteY7" fmla="*/ 61029 h 917903"/>
                <a:gd name="connsiteX8" fmla="*/ 347976 w 545217"/>
                <a:gd name="connsiteY8" fmla="*/ 34411 h 917903"/>
                <a:gd name="connsiteX9" fmla="*/ 366669 w 545217"/>
                <a:gd name="connsiteY9" fmla="*/ 41460 h 917903"/>
                <a:gd name="connsiteX10" fmla="*/ 545143 w 545217"/>
                <a:gd name="connsiteY10" fmla="*/ 446884 h 917903"/>
                <a:gd name="connsiteX11" fmla="*/ 273485 w 545217"/>
                <a:gd name="connsiteY11" fmla="*/ 917579 h 917903"/>
                <a:gd name="connsiteX12" fmla="*/ 3 w 545217"/>
                <a:gd name="connsiteY12" fmla="*/ 547606 h 917903"/>
                <a:gd name="connsiteX0" fmla="*/ 3 w 550389"/>
                <a:gd name="connsiteY0" fmla="*/ 547606 h 920642"/>
                <a:gd name="connsiteX1" fmla="*/ 1827 w 550389"/>
                <a:gd name="connsiteY1" fmla="*/ 446884 h 920642"/>
                <a:gd name="connsiteX2" fmla="*/ 157105 w 550389"/>
                <a:gd name="connsiteY2" fmla="*/ 0 h 920642"/>
                <a:gd name="connsiteX3" fmla="*/ 300547 w 550389"/>
                <a:gd name="connsiteY3" fmla="*/ 16526 h 920642"/>
                <a:gd name="connsiteX4" fmla="*/ 303684 w 550389"/>
                <a:gd name="connsiteY4" fmla="*/ 17709 h 920642"/>
                <a:gd name="connsiteX5" fmla="*/ 326413 w 550389"/>
                <a:gd name="connsiteY5" fmla="*/ 588460 h 920642"/>
                <a:gd name="connsiteX6" fmla="*/ 349193 w 550389"/>
                <a:gd name="connsiteY6" fmla="*/ 173808 h 920642"/>
                <a:gd name="connsiteX7" fmla="*/ 348572 w 550389"/>
                <a:gd name="connsiteY7" fmla="*/ 61029 h 920642"/>
                <a:gd name="connsiteX8" fmla="*/ 347976 w 550389"/>
                <a:gd name="connsiteY8" fmla="*/ 34411 h 920642"/>
                <a:gd name="connsiteX9" fmla="*/ 366669 w 550389"/>
                <a:gd name="connsiteY9" fmla="*/ 41460 h 920642"/>
                <a:gd name="connsiteX10" fmla="*/ 545143 w 550389"/>
                <a:gd name="connsiteY10" fmla="*/ 446884 h 920642"/>
                <a:gd name="connsiteX11" fmla="*/ 273485 w 550389"/>
                <a:gd name="connsiteY11" fmla="*/ 917579 h 920642"/>
                <a:gd name="connsiteX12" fmla="*/ 3 w 550389"/>
                <a:gd name="connsiteY12" fmla="*/ 547606 h 920642"/>
                <a:gd name="connsiteX0" fmla="*/ 244 w 545819"/>
                <a:gd name="connsiteY0" fmla="*/ 547606 h 918224"/>
                <a:gd name="connsiteX1" fmla="*/ 2068 w 545819"/>
                <a:gd name="connsiteY1" fmla="*/ 446884 h 918224"/>
                <a:gd name="connsiteX2" fmla="*/ 157346 w 545819"/>
                <a:gd name="connsiteY2" fmla="*/ 0 h 918224"/>
                <a:gd name="connsiteX3" fmla="*/ 300788 w 545819"/>
                <a:gd name="connsiteY3" fmla="*/ 16526 h 918224"/>
                <a:gd name="connsiteX4" fmla="*/ 303925 w 545819"/>
                <a:gd name="connsiteY4" fmla="*/ 17709 h 918224"/>
                <a:gd name="connsiteX5" fmla="*/ 326654 w 545819"/>
                <a:gd name="connsiteY5" fmla="*/ 588460 h 918224"/>
                <a:gd name="connsiteX6" fmla="*/ 349434 w 545819"/>
                <a:gd name="connsiteY6" fmla="*/ 173808 h 918224"/>
                <a:gd name="connsiteX7" fmla="*/ 348813 w 545819"/>
                <a:gd name="connsiteY7" fmla="*/ 61029 h 918224"/>
                <a:gd name="connsiteX8" fmla="*/ 348217 w 545819"/>
                <a:gd name="connsiteY8" fmla="*/ 34411 h 918224"/>
                <a:gd name="connsiteX9" fmla="*/ 366910 w 545819"/>
                <a:gd name="connsiteY9" fmla="*/ 41460 h 918224"/>
                <a:gd name="connsiteX10" fmla="*/ 545384 w 545819"/>
                <a:gd name="connsiteY10" fmla="*/ 446884 h 918224"/>
                <a:gd name="connsiteX11" fmla="*/ 273726 w 545819"/>
                <a:gd name="connsiteY11" fmla="*/ 917579 h 918224"/>
                <a:gd name="connsiteX12" fmla="*/ 244 w 545819"/>
                <a:gd name="connsiteY12" fmla="*/ 547606 h 918224"/>
                <a:gd name="connsiteX0" fmla="*/ 3 w 547254"/>
                <a:gd name="connsiteY0" fmla="*/ 547606 h 918224"/>
                <a:gd name="connsiteX1" fmla="*/ 1827 w 547254"/>
                <a:gd name="connsiteY1" fmla="*/ 446884 h 918224"/>
                <a:gd name="connsiteX2" fmla="*/ 157105 w 547254"/>
                <a:gd name="connsiteY2" fmla="*/ 0 h 918224"/>
                <a:gd name="connsiteX3" fmla="*/ 300547 w 547254"/>
                <a:gd name="connsiteY3" fmla="*/ 16526 h 918224"/>
                <a:gd name="connsiteX4" fmla="*/ 303684 w 547254"/>
                <a:gd name="connsiteY4" fmla="*/ 17709 h 918224"/>
                <a:gd name="connsiteX5" fmla="*/ 326413 w 547254"/>
                <a:gd name="connsiteY5" fmla="*/ 588460 h 918224"/>
                <a:gd name="connsiteX6" fmla="*/ 349193 w 547254"/>
                <a:gd name="connsiteY6" fmla="*/ 173808 h 918224"/>
                <a:gd name="connsiteX7" fmla="*/ 348572 w 547254"/>
                <a:gd name="connsiteY7" fmla="*/ 61029 h 918224"/>
                <a:gd name="connsiteX8" fmla="*/ 347976 w 547254"/>
                <a:gd name="connsiteY8" fmla="*/ 34411 h 918224"/>
                <a:gd name="connsiteX9" fmla="*/ 366669 w 547254"/>
                <a:gd name="connsiteY9" fmla="*/ 41460 h 918224"/>
                <a:gd name="connsiteX10" fmla="*/ 545143 w 547254"/>
                <a:gd name="connsiteY10" fmla="*/ 446884 h 918224"/>
                <a:gd name="connsiteX11" fmla="*/ 292538 w 547254"/>
                <a:gd name="connsiteY11" fmla="*/ 917579 h 918224"/>
                <a:gd name="connsiteX12" fmla="*/ 3 w 547254"/>
                <a:gd name="connsiteY12" fmla="*/ 547606 h 918224"/>
                <a:gd name="connsiteX0" fmla="*/ 3 w 554150"/>
                <a:gd name="connsiteY0" fmla="*/ 563296 h 933914"/>
                <a:gd name="connsiteX1" fmla="*/ 1827 w 554150"/>
                <a:gd name="connsiteY1" fmla="*/ 462574 h 933914"/>
                <a:gd name="connsiteX2" fmla="*/ 157105 w 554150"/>
                <a:gd name="connsiteY2" fmla="*/ 15690 h 933914"/>
                <a:gd name="connsiteX3" fmla="*/ 300547 w 554150"/>
                <a:gd name="connsiteY3" fmla="*/ 32216 h 933914"/>
                <a:gd name="connsiteX4" fmla="*/ 303684 w 554150"/>
                <a:gd name="connsiteY4" fmla="*/ 33399 h 933914"/>
                <a:gd name="connsiteX5" fmla="*/ 326413 w 554150"/>
                <a:gd name="connsiteY5" fmla="*/ 604150 h 933914"/>
                <a:gd name="connsiteX6" fmla="*/ 349193 w 554150"/>
                <a:gd name="connsiteY6" fmla="*/ 189498 h 933914"/>
                <a:gd name="connsiteX7" fmla="*/ 348572 w 554150"/>
                <a:gd name="connsiteY7" fmla="*/ 76719 h 933914"/>
                <a:gd name="connsiteX8" fmla="*/ 347976 w 554150"/>
                <a:gd name="connsiteY8" fmla="*/ 50101 h 933914"/>
                <a:gd name="connsiteX9" fmla="*/ 480969 w 554150"/>
                <a:gd name="connsiteY9" fmla="*/ 0 h 933914"/>
                <a:gd name="connsiteX10" fmla="*/ 545143 w 554150"/>
                <a:gd name="connsiteY10" fmla="*/ 462574 h 933914"/>
                <a:gd name="connsiteX11" fmla="*/ 292538 w 554150"/>
                <a:gd name="connsiteY11" fmla="*/ 933269 h 933914"/>
                <a:gd name="connsiteX12" fmla="*/ 3 w 554150"/>
                <a:gd name="connsiteY12" fmla="*/ 563296 h 933914"/>
                <a:gd name="connsiteX0" fmla="*/ 3 w 547254"/>
                <a:gd name="connsiteY0" fmla="*/ 564259 h 934877"/>
                <a:gd name="connsiteX1" fmla="*/ 1827 w 547254"/>
                <a:gd name="connsiteY1" fmla="*/ 463537 h 934877"/>
                <a:gd name="connsiteX2" fmla="*/ 157105 w 547254"/>
                <a:gd name="connsiteY2" fmla="*/ 16653 h 934877"/>
                <a:gd name="connsiteX3" fmla="*/ 300547 w 547254"/>
                <a:gd name="connsiteY3" fmla="*/ 33179 h 934877"/>
                <a:gd name="connsiteX4" fmla="*/ 303684 w 547254"/>
                <a:gd name="connsiteY4" fmla="*/ 34362 h 934877"/>
                <a:gd name="connsiteX5" fmla="*/ 326413 w 547254"/>
                <a:gd name="connsiteY5" fmla="*/ 605113 h 934877"/>
                <a:gd name="connsiteX6" fmla="*/ 349193 w 547254"/>
                <a:gd name="connsiteY6" fmla="*/ 190461 h 934877"/>
                <a:gd name="connsiteX7" fmla="*/ 348572 w 547254"/>
                <a:gd name="connsiteY7" fmla="*/ 77682 h 934877"/>
                <a:gd name="connsiteX8" fmla="*/ 347976 w 547254"/>
                <a:gd name="connsiteY8" fmla="*/ 51064 h 934877"/>
                <a:gd name="connsiteX9" fmla="*/ 480969 w 547254"/>
                <a:gd name="connsiteY9" fmla="*/ 963 h 934877"/>
                <a:gd name="connsiteX10" fmla="*/ 545143 w 547254"/>
                <a:gd name="connsiteY10" fmla="*/ 463537 h 934877"/>
                <a:gd name="connsiteX11" fmla="*/ 292538 w 547254"/>
                <a:gd name="connsiteY11" fmla="*/ 934232 h 934877"/>
                <a:gd name="connsiteX12" fmla="*/ 3 w 547254"/>
                <a:gd name="connsiteY12" fmla="*/ 564259 h 934877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26413 w 547254"/>
                <a:gd name="connsiteY5" fmla="*/ 624044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8572 w 547254"/>
                <a:gd name="connsiteY6" fmla="*/ 96613 h 953808"/>
                <a:gd name="connsiteX7" fmla="*/ 480969 w 547254"/>
                <a:gd name="connsiteY7" fmla="*/ 19894 h 953808"/>
                <a:gd name="connsiteX8" fmla="*/ 545143 w 547254"/>
                <a:gd name="connsiteY8" fmla="*/ 482468 h 953808"/>
                <a:gd name="connsiteX9" fmla="*/ 292538 w 547254"/>
                <a:gd name="connsiteY9" fmla="*/ 953163 h 953808"/>
                <a:gd name="connsiteX10" fmla="*/ 3 w 547254"/>
                <a:gd name="connsiteY10" fmla="*/ 583190 h 953808"/>
                <a:gd name="connsiteX0" fmla="*/ 3 w 551938"/>
                <a:gd name="connsiteY0" fmla="*/ 547607 h 918225"/>
                <a:gd name="connsiteX1" fmla="*/ 1827 w 551938"/>
                <a:gd name="connsiteY1" fmla="*/ 446885 h 918225"/>
                <a:gd name="connsiteX2" fmla="*/ 157105 w 551938"/>
                <a:gd name="connsiteY2" fmla="*/ 1 h 918225"/>
                <a:gd name="connsiteX3" fmla="*/ 300547 w 551938"/>
                <a:gd name="connsiteY3" fmla="*/ 16527 h 918225"/>
                <a:gd name="connsiteX4" fmla="*/ 303684 w 551938"/>
                <a:gd name="connsiteY4" fmla="*/ 17710 h 918225"/>
                <a:gd name="connsiteX5" fmla="*/ 307363 w 551938"/>
                <a:gd name="connsiteY5" fmla="*/ 459873 h 918225"/>
                <a:gd name="connsiteX6" fmla="*/ 348572 w 551938"/>
                <a:gd name="connsiteY6" fmla="*/ 61030 h 918225"/>
                <a:gd name="connsiteX7" fmla="*/ 509544 w 551938"/>
                <a:gd name="connsiteY7" fmla="*/ 27174 h 918225"/>
                <a:gd name="connsiteX8" fmla="*/ 545143 w 551938"/>
                <a:gd name="connsiteY8" fmla="*/ 446885 h 918225"/>
                <a:gd name="connsiteX9" fmla="*/ 292538 w 551938"/>
                <a:gd name="connsiteY9" fmla="*/ 917580 h 918225"/>
                <a:gd name="connsiteX10" fmla="*/ 3 w 551938"/>
                <a:gd name="connsiteY10" fmla="*/ 547607 h 918225"/>
                <a:gd name="connsiteX0" fmla="*/ 3 w 547365"/>
                <a:gd name="connsiteY0" fmla="*/ 562821 h 933439"/>
                <a:gd name="connsiteX1" fmla="*/ 1827 w 547365"/>
                <a:gd name="connsiteY1" fmla="*/ 462099 h 933439"/>
                <a:gd name="connsiteX2" fmla="*/ 157105 w 547365"/>
                <a:gd name="connsiteY2" fmla="*/ 15215 h 933439"/>
                <a:gd name="connsiteX3" fmla="*/ 300547 w 547365"/>
                <a:gd name="connsiteY3" fmla="*/ 31741 h 933439"/>
                <a:gd name="connsiteX4" fmla="*/ 303684 w 547365"/>
                <a:gd name="connsiteY4" fmla="*/ 32924 h 933439"/>
                <a:gd name="connsiteX5" fmla="*/ 307363 w 547365"/>
                <a:gd name="connsiteY5" fmla="*/ 475087 h 933439"/>
                <a:gd name="connsiteX6" fmla="*/ 348572 w 547365"/>
                <a:gd name="connsiteY6" fmla="*/ 76244 h 933439"/>
                <a:gd name="connsiteX7" fmla="*/ 495259 w 547365"/>
                <a:gd name="connsiteY7" fmla="*/ 23338 h 933439"/>
                <a:gd name="connsiteX8" fmla="*/ 545143 w 547365"/>
                <a:gd name="connsiteY8" fmla="*/ 462099 h 933439"/>
                <a:gd name="connsiteX9" fmla="*/ 292538 w 547365"/>
                <a:gd name="connsiteY9" fmla="*/ 932794 h 933439"/>
                <a:gd name="connsiteX10" fmla="*/ 3 w 547365"/>
                <a:gd name="connsiteY10" fmla="*/ 562821 h 933439"/>
                <a:gd name="connsiteX0" fmla="*/ 3 w 547254"/>
                <a:gd name="connsiteY0" fmla="*/ 551199 h 921817"/>
                <a:gd name="connsiteX1" fmla="*/ 1827 w 547254"/>
                <a:gd name="connsiteY1" fmla="*/ 450477 h 921817"/>
                <a:gd name="connsiteX2" fmla="*/ 157105 w 547254"/>
                <a:gd name="connsiteY2" fmla="*/ 3593 h 921817"/>
                <a:gd name="connsiteX3" fmla="*/ 300547 w 547254"/>
                <a:gd name="connsiteY3" fmla="*/ 20119 h 921817"/>
                <a:gd name="connsiteX4" fmla="*/ 303684 w 547254"/>
                <a:gd name="connsiteY4" fmla="*/ 21302 h 921817"/>
                <a:gd name="connsiteX5" fmla="*/ 307363 w 547254"/>
                <a:gd name="connsiteY5" fmla="*/ 463465 h 921817"/>
                <a:gd name="connsiteX6" fmla="*/ 348572 w 547254"/>
                <a:gd name="connsiteY6" fmla="*/ 64622 h 921817"/>
                <a:gd name="connsiteX7" fmla="*/ 485734 w 547254"/>
                <a:gd name="connsiteY7" fmla="*/ 26004 h 921817"/>
                <a:gd name="connsiteX8" fmla="*/ 545143 w 547254"/>
                <a:gd name="connsiteY8" fmla="*/ 450477 h 921817"/>
                <a:gd name="connsiteX9" fmla="*/ 292538 w 547254"/>
                <a:gd name="connsiteY9" fmla="*/ 921172 h 921817"/>
                <a:gd name="connsiteX10" fmla="*/ 3 w 547254"/>
                <a:gd name="connsiteY10" fmla="*/ 551199 h 921817"/>
                <a:gd name="connsiteX0" fmla="*/ 3 w 547254"/>
                <a:gd name="connsiteY0" fmla="*/ 551199 h 921817"/>
                <a:gd name="connsiteX1" fmla="*/ 1827 w 547254"/>
                <a:gd name="connsiteY1" fmla="*/ 450477 h 921817"/>
                <a:gd name="connsiteX2" fmla="*/ 157105 w 547254"/>
                <a:gd name="connsiteY2" fmla="*/ 3593 h 921817"/>
                <a:gd name="connsiteX3" fmla="*/ 300547 w 547254"/>
                <a:gd name="connsiteY3" fmla="*/ 20119 h 921817"/>
                <a:gd name="connsiteX4" fmla="*/ 303684 w 547254"/>
                <a:gd name="connsiteY4" fmla="*/ 21302 h 921817"/>
                <a:gd name="connsiteX5" fmla="*/ 326416 w 547254"/>
                <a:gd name="connsiteY5" fmla="*/ 463465 h 921817"/>
                <a:gd name="connsiteX6" fmla="*/ 348572 w 547254"/>
                <a:gd name="connsiteY6" fmla="*/ 64622 h 921817"/>
                <a:gd name="connsiteX7" fmla="*/ 485734 w 547254"/>
                <a:gd name="connsiteY7" fmla="*/ 26004 h 921817"/>
                <a:gd name="connsiteX8" fmla="*/ 545143 w 547254"/>
                <a:gd name="connsiteY8" fmla="*/ 450477 h 921817"/>
                <a:gd name="connsiteX9" fmla="*/ 292538 w 547254"/>
                <a:gd name="connsiteY9" fmla="*/ 921172 h 921817"/>
                <a:gd name="connsiteX10" fmla="*/ 3 w 547254"/>
                <a:gd name="connsiteY10" fmla="*/ 551199 h 921817"/>
                <a:gd name="connsiteX0" fmla="*/ 3 w 547254"/>
                <a:gd name="connsiteY0" fmla="*/ 551199 h 921817"/>
                <a:gd name="connsiteX1" fmla="*/ 1827 w 547254"/>
                <a:gd name="connsiteY1" fmla="*/ 450477 h 921817"/>
                <a:gd name="connsiteX2" fmla="*/ 157105 w 547254"/>
                <a:gd name="connsiteY2" fmla="*/ 3593 h 921817"/>
                <a:gd name="connsiteX3" fmla="*/ 300547 w 547254"/>
                <a:gd name="connsiteY3" fmla="*/ 20119 h 921817"/>
                <a:gd name="connsiteX4" fmla="*/ 326416 w 547254"/>
                <a:gd name="connsiteY4" fmla="*/ 463465 h 921817"/>
                <a:gd name="connsiteX5" fmla="*/ 348572 w 547254"/>
                <a:gd name="connsiteY5" fmla="*/ 64622 h 921817"/>
                <a:gd name="connsiteX6" fmla="*/ 485734 w 547254"/>
                <a:gd name="connsiteY6" fmla="*/ 26004 h 921817"/>
                <a:gd name="connsiteX7" fmla="*/ 545143 w 547254"/>
                <a:gd name="connsiteY7" fmla="*/ 450477 h 921817"/>
                <a:gd name="connsiteX8" fmla="*/ 292538 w 547254"/>
                <a:gd name="connsiteY8" fmla="*/ 921172 h 921817"/>
                <a:gd name="connsiteX9" fmla="*/ 3 w 547254"/>
                <a:gd name="connsiteY9" fmla="*/ 551199 h 921817"/>
                <a:gd name="connsiteX0" fmla="*/ 3134 w 550385"/>
                <a:gd name="connsiteY0" fmla="*/ 626540 h 997158"/>
                <a:gd name="connsiteX1" fmla="*/ 197 w 550385"/>
                <a:gd name="connsiteY1" fmla="*/ 140055 h 997158"/>
                <a:gd name="connsiteX2" fmla="*/ 160236 w 550385"/>
                <a:gd name="connsiteY2" fmla="*/ 78934 h 997158"/>
                <a:gd name="connsiteX3" fmla="*/ 303678 w 550385"/>
                <a:gd name="connsiteY3" fmla="*/ 95460 h 997158"/>
                <a:gd name="connsiteX4" fmla="*/ 329547 w 550385"/>
                <a:gd name="connsiteY4" fmla="*/ 538806 h 997158"/>
                <a:gd name="connsiteX5" fmla="*/ 351703 w 550385"/>
                <a:gd name="connsiteY5" fmla="*/ 139963 h 997158"/>
                <a:gd name="connsiteX6" fmla="*/ 488865 w 550385"/>
                <a:gd name="connsiteY6" fmla="*/ 101345 h 997158"/>
                <a:gd name="connsiteX7" fmla="*/ 548274 w 550385"/>
                <a:gd name="connsiteY7" fmla="*/ 525818 h 997158"/>
                <a:gd name="connsiteX8" fmla="*/ 295669 w 550385"/>
                <a:gd name="connsiteY8" fmla="*/ 996513 h 997158"/>
                <a:gd name="connsiteX9" fmla="*/ 3134 w 550385"/>
                <a:gd name="connsiteY9" fmla="*/ 626540 h 997158"/>
                <a:gd name="connsiteX0" fmla="*/ 2940 w 550191"/>
                <a:gd name="connsiteY0" fmla="*/ 551199 h 921817"/>
                <a:gd name="connsiteX1" fmla="*/ 3 w 550191"/>
                <a:gd name="connsiteY1" fmla="*/ 64714 h 921817"/>
                <a:gd name="connsiteX2" fmla="*/ 160042 w 550191"/>
                <a:gd name="connsiteY2" fmla="*/ 3593 h 921817"/>
                <a:gd name="connsiteX3" fmla="*/ 303484 w 550191"/>
                <a:gd name="connsiteY3" fmla="*/ 20119 h 921817"/>
                <a:gd name="connsiteX4" fmla="*/ 329353 w 550191"/>
                <a:gd name="connsiteY4" fmla="*/ 463465 h 921817"/>
                <a:gd name="connsiteX5" fmla="*/ 351509 w 550191"/>
                <a:gd name="connsiteY5" fmla="*/ 64622 h 921817"/>
                <a:gd name="connsiteX6" fmla="*/ 488671 w 550191"/>
                <a:gd name="connsiteY6" fmla="*/ 26004 h 921817"/>
                <a:gd name="connsiteX7" fmla="*/ 548080 w 550191"/>
                <a:gd name="connsiteY7" fmla="*/ 450477 h 921817"/>
                <a:gd name="connsiteX8" fmla="*/ 295475 w 550191"/>
                <a:gd name="connsiteY8" fmla="*/ 921172 h 921817"/>
                <a:gd name="connsiteX9" fmla="*/ 2940 w 550191"/>
                <a:gd name="connsiteY9" fmla="*/ 551199 h 921817"/>
                <a:gd name="connsiteX0" fmla="*/ 24474 w 571725"/>
                <a:gd name="connsiteY0" fmla="*/ 569595 h 940213"/>
                <a:gd name="connsiteX1" fmla="*/ 21537 w 571725"/>
                <a:gd name="connsiteY1" fmla="*/ 83110 h 940213"/>
                <a:gd name="connsiteX2" fmla="*/ 325018 w 571725"/>
                <a:gd name="connsiteY2" fmla="*/ 38515 h 940213"/>
                <a:gd name="connsiteX3" fmla="*/ 350887 w 571725"/>
                <a:gd name="connsiteY3" fmla="*/ 481861 h 940213"/>
                <a:gd name="connsiteX4" fmla="*/ 373043 w 571725"/>
                <a:gd name="connsiteY4" fmla="*/ 83018 h 940213"/>
                <a:gd name="connsiteX5" fmla="*/ 510205 w 571725"/>
                <a:gd name="connsiteY5" fmla="*/ 44400 h 940213"/>
                <a:gd name="connsiteX6" fmla="*/ 569614 w 571725"/>
                <a:gd name="connsiteY6" fmla="*/ 468873 h 940213"/>
                <a:gd name="connsiteX7" fmla="*/ 317009 w 571725"/>
                <a:gd name="connsiteY7" fmla="*/ 939568 h 940213"/>
                <a:gd name="connsiteX8" fmla="*/ 24474 w 571725"/>
                <a:gd name="connsiteY8" fmla="*/ 569595 h 940213"/>
                <a:gd name="connsiteX0" fmla="*/ 27646 w 574897"/>
                <a:gd name="connsiteY0" fmla="*/ 551199 h 921817"/>
                <a:gd name="connsiteX1" fmla="*/ 24709 w 574897"/>
                <a:gd name="connsiteY1" fmla="*/ 64714 h 921817"/>
                <a:gd name="connsiteX2" fmla="*/ 371053 w 574897"/>
                <a:gd name="connsiteY2" fmla="*/ 62982 h 921817"/>
                <a:gd name="connsiteX3" fmla="*/ 354059 w 574897"/>
                <a:gd name="connsiteY3" fmla="*/ 463465 h 921817"/>
                <a:gd name="connsiteX4" fmla="*/ 376215 w 574897"/>
                <a:gd name="connsiteY4" fmla="*/ 64622 h 921817"/>
                <a:gd name="connsiteX5" fmla="*/ 513377 w 574897"/>
                <a:gd name="connsiteY5" fmla="*/ 26004 h 921817"/>
                <a:gd name="connsiteX6" fmla="*/ 572786 w 574897"/>
                <a:gd name="connsiteY6" fmla="*/ 450477 h 921817"/>
                <a:gd name="connsiteX7" fmla="*/ 320181 w 574897"/>
                <a:gd name="connsiteY7" fmla="*/ 921172 h 921817"/>
                <a:gd name="connsiteX8" fmla="*/ 27646 w 574897"/>
                <a:gd name="connsiteY8" fmla="*/ 551199 h 921817"/>
                <a:gd name="connsiteX0" fmla="*/ 27646 w 574897"/>
                <a:gd name="connsiteY0" fmla="*/ 563202 h 933820"/>
                <a:gd name="connsiteX1" fmla="*/ 24709 w 574897"/>
                <a:gd name="connsiteY1" fmla="*/ 76717 h 933820"/>
                <a:gd name="connsiteX2" fmla="*/ 371053 w 574897"/>
                <a:gd name="connsiteY2" fmla="*/ 74985 h 933820"/>
                <a:gd name="connsiteX3" fmla="*/ 354059 w 574897"/>
                <a:gd name="connsiteY3" fmla="*/ 475468 h 933820"/>
                <a:gd name="connsiteX4" fmla="*/ 376215 w 574897"/>
                <a:gd name="connsiteY4" fmla="*/ 76625 h 933820"/>
                <a:gd name="connsiteX5" fmla="*/ 513377 w 574897"/>
                <a:gd name="connsiteY5" fmla="*/ 38007 h 933820"/>
                <a:gd name="connsiteX6" fmla="*/ 572786 w 574897"/>
                <a:gd name="connsiteY6" fmla="*/ 462480 h 933820"/>
                <a:gd name="connsiteX7" fmla="*/ 320181 w 574897"/>
                <a:gd name="connsiteY7" fmla="*/ 933175 h 933820"/>
                <a:gd name="connsiteX8" fmla="*/ 27646 w 574897"/>
                <a:gd name="connsiteY8" fmla="*/ 563202 h 933820"/>
                <a:gd name="connsiteX0" fmla="*/ 27646 w 574897"/>
                <a:gd name="connsiteY0" fmla="*/ 563202 h 933820"/>
                <a:gd name="connsiteX1" fmla="*/ 24709 w 574897"/>
                <a:gd name="connsiteY1" fmla="*/ 76717 h 933820"/>
                <a:gd name="connsiteX2" fmla="*/ 371053 w 574897"/>
                <a:gd name="connsiteY2" fmla="*/ 74985 h 933820"/>
                <a:gd name="connsiteX3" fmla="*/ 354059 w 574897"/>
                <a:gd name="connsiteY3" fmla="*/ 475468 h 933820"/>
                <a:gd name="connsiteX4" fmla="*/ 428605 w 574897"/>
                <a:gd name="connsiteY4" fmla="*/ 71863 h 933820"/>
                <a:gd name="connsiteX5" fmla="*/ 513377 w 574897"/>
                <a:gd name="connsiteY5" fmla="*/ 38007 h 933820"/>
                <a:gd name="connsiteX6" fmla="*/ 572786 w 574897"/>
                <a:gd name="connsiteY6" fmla="*/ 462480 h 933820"/>
                <a:gd name="connsiteX7" fmla="*/ 320181 w 574897"/>
                <a:gd name="connsiteY7" fmla="*/ 933175 h 933820"/>
                <a:gd name="connsiteX8" fmla="*/ 27646 w 574897"/>
                <a:gd name="connsiteY8" fmla="*/ 563202 h 933820"/>
                <a:gd name="connsiteX0" fmla="*/ 27646 w 579584"/>
                <a:gd name="connsiteY0" fmla="*/ 563202 h 933820"/>
                <a:gd name="connsiteX1" fmla="*/ 24709 w 579584"/>
                <a:gd name="connsiteY1" fmla="*/ 76717 h 933820"/>
                <a:gd name="connsiteX2" fmla="*/ 371053 w 579584"/>
                <a:gd name="connsiteY2" fmla="*/ 74985 h 933820"/>
                <a:gd name="connsiteX3" fmla="*/ 354059 w 579584"/>
                <a:gd name="connsiteY3" fmla="*/ 475468 h 933820"/>
                <a:gd name="connsiteX4" fmla="*/ 428605 w 579584"/>
                <a:gd name="connsiteY4" fmla="*/ 71863 h 933820"/>
                <a:gd name="connsiteX5" fmla="*/ 537193 w 579584"/>
                <a:gd name="connsiteY5" fmla="*/ 171357 h 933820"/>
                <a:gd name="connsiteX6" fmla="*/ 572786 w 579584"/>
                <a:gd name="connsiteY6" fmla="*/ 462480 h 933820"/>
                <a:gd name="connsiteX7" fmla="*/ 320181 w 579584"/>
                <a:gd name="connsiteY7" fmla="*/ 933175 h 933820"/>
                <a:gd name="connsiteX8" fmla="*/ 27646 w 579584"/>
                <a:gd name="connsiteY8" fmla="*/ 563202 h 933820"/>
                <a:gd name="connsiteX0" fmla="*/ 27646 w 579584"/>
                <a:gd name="connsiteY0" fmla="*/ 563202 h 933820"/>
                <a:gd name="connsiteX1" fmla="*/ 24709 w 579584"/>
                <a:gd name="connsiteY1" fmla="*/ 76717 h 933820"/>
                <a:gd name="connsiteX2" fmla="*/ 371053 w 579584"/>
                <a:gd name="connsiteY2" fmla="*/ 74985 h 933820"/>
                <a:gd name="connsiteX3" fmla="*/ 354059 w 579584"/>
                <a:gd name="connsiteY3" fmla="*/ 475468 h 933820"/>
                <a:gd name="connsiteX4" fmla="*/ 428605 w 579584"/>
                <a:gd name="connsiteY4" fmla="*/ 129013 h 933820"/>
                <a:gd name="connsiteX5" fmla="*/ 537193 w 579584"/>
                <a:gd name="connsiteY5" fmla="*/ 171357 h 933820"/>
                <a:gd name="connsiteX6" fmla="*/ 572786 w 579584"/>
                <a:gd name="connsiteY6" fmla="*/ 462480 h 933820"/>
                <a:gd name="connsiteX7" fmla="*/ 320181 w 579584"/>
                <a:gd name="connsiteY7" fmla="*/ 933175 h 933820"/>
                <a:gd name="connsiteX8" fmla="*/ 27646 w 579584"/>
                <a:gd name="connsiteY8" fmla="*/ 563202 h 933820"/>
                <a:gd name="connsiteX0" fmla="*/ 27646 w 579584"/>
                <a:gd name="connsiteY0" fmla="*/ 563202 h 933820"/>
                <a:gd name="connsiteX1" fmla="*/ 24709 w 579584"/>
                <a:gd name="connsiteY1" fmla="*/ 76717 h 933820"/>
                <a:gd name="connsiteX2" fmla="*/ 371053 w 579584"/>
                <a:gd name="connsiteY2" fmla="*/ 74985 h 933820"/>
                <a:gd name="connsiteX3" fmla="*/ 354059 w 579584"/>
                <a:gd name="connsiteY3" fmla="*/ 475468 h 933820"/>
                <a:gd name="connsiteX4" fmla="*/ 428605 w 579584"/>
                <a:gd name="connsiteY4" fmla="*/ 129013 h 933820"/>
                <a:gd name="connsiteX5" fmla="*/ 537193 w 579584"/>
                <a:gd name="connsiteY5" fmla="*/ 138019 h 933820"/>
                <a:gd name="connsiteX6" fmla="*/ 572786 w 579584"/>
                <a:gd name="connsiteY6" fmla="*/ 462480 h 933820"/>
                <a:gd name="connsiteX7" fmla="*/ 320181 w 579584"/>
                <a:gd name="connsiteY7" fmla="*/ 933175 h 933820"/>
                <a:gd name="connsiteX8" fmla="*/ 27646 w 579584"/>
                <a:gd name="connsiteY8" fmla="*/ 563202 h 93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584" h="933820">
                  <a:moveTo>
                    <a:pt x="27646" y="563202"/>
                  </a:moveTo>
                  <a:cubicBezTo>
                    <a:pt x="27593" y="531017"/>
                    <a:pt x="-32526" y="158087"/>
                    <a:pt x="24709" y="76717"/>
                  </a:cubicBezTo>
                  <a:cubicBezTo>
                    <a:pt x="81944" y="-4652"/>
                    <a:pt x="311399" y="-43862"/>
                    <a:pt x="371053" y="74985"/>
                  </a:cubicBezTo>
                  <a:cubicBezTo>
                    <a:pt x="430707" y="193832"/>
                    <a:pt x="344467" y="466463"/>
                    <a:pt x="354059" y="475468"/>
                  </a:cubicBezTo>
                  <a:cubicBezTo>
                    <a:pt x="363651" y="484473"/>
                    <a:pt x="399671" y="208273"/>
                    <a:pt x="428605" y="129013"/>
                  </a:cubicBezTo>
                  <a:cubicBezTo>
                    <a:pt x="450568" y="97430"/>
                    <a:pt x="504431" y="73710"/>
                    <a:pt x="537193" y="138019"/>
                  </a:cubicBezTo>
                  <a:cubicBezTo>
                    <a:pt x="599419" y="119776"/>
                    <a:pt x="575585" y="225593"/>
                    <a:pt x="572786" y="462480"/>
                  </a:cubicBezTo>
                  <a:cubicBezTo>
                    <a:pt x="572786" y="722438"/>
                    <a:pt x="615171" y="947462"/>
                    <a:pt x="320181" y="933175"/>
                  </a:cubicBezTo>
                  <a:cubicBezTo>
                    <a:pt x="25191" y="918888"/>
                    <a:pt x="28008" y="788498"/>
                    <a:pt x="27646" y="563202"/>
                  </a:cubicBezTo>
                  <a:close/>
                </a:path>
              </a:pathLst>
            </a:custGeom>
            <a:pattFill prst="lgGrid">
              <a:fgClr>
                <a:srgbClr val="0070C0"/>
              </a:fgClr>
              <a:bgClr>
                <a:srgbClr val="2D2D8A">
                  <a:lumMod val="7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0" name="四角形: 上の 2 つの角を丸める 759">
              <a:extLst>
                <a:ext uri="{FF2B5EF4-FFF2-40B4-BE49-F238E27FC236}">
                  <a16:creationId xmlns:a16="http://schemas.microsoft.com/office/drawing/2014/main" id="{808ECEBB-4301-4CC7-8225-D21BFFAE7757}"/>
                </a:ext>
              </a:extLst>
            </p:cNvPr>
            <p:cNvSpPr/>
            <p:nvPr/>
          </p:nvSpPr>
          <p:spPr bwMode="auto">
            <a:xfrm>
              <a:off x="6011906" y="4943007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61" name="グループ化 760">
              <a:extLst>
                <a:ext uri="{FF2B5EF4-FFF2-40B4-BE49-F238E27FC236}">
                  <a16:creationId xmlns:a16="http://schemas.microsoft.com/office/drawing/2014/main" id="{F10776C6-14FA-4CDB-B5D8-1CA543F2A224}"/>
                </a:ext>
              </a:extLst>
            </p:cNvPr>
            <p:cNvGrpSpPr/>
            <p:nvPr/>
          </p:nvGrpSpPr>
          <p:grpSpPr>
            <a:xfrm>
              <a:off x="5828772" y="3989866"/>
              <a:ext cx="921074" cy="1021402"/>
              <a:chOff x="1062344" y="3848839"/>
              <a:chExt cx="783775" cy="973847"/>
            </a:xfrm>
          </p:grpSpPr>
          <p:sp>
            <p:nvSpPr>
              <p:cNvPr id="774" name="四角形: 上の 2 つの角を丸める 773">
                <a:extLst>
                  <a:ext uri="{FF2B5EF4-FFF2-40B4-BE49-F238E27FC236}">
                    <a16:creationId xmlns:a16="http://schemas.microsoft.com/office/drawing/2014/main" id="{CBDD82B8-64D0-47BE-AED9-92371CE0711D}"/>
                  </a:ext>
                </a:extLst>
              </p:cNvPr>
              <p:cNvSpPr/>
              <p:nvPr/>
            </p:nvSpPr>
            <p:spPr bwMode="auto">
              <a:xfrm>
                <a:off x="1331398" y="3848839"/>
                <a:ext cx="294068" cy="32247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四角形: 上の 2 つの角を丸める 774">
                <a:extLst>
                  <a:ext uri="{FF2B5EF4-FFF2-40B4-BE49-F238E27FC236}">
                    <a16:creationId xmlns:a16="http://schemas.microsoft.com/office/drawing/2014/main" id="{16F748B8-FF6A-4140-9C67-4E1F8A10233C}"/>
                  </a:ext>
                </a:extLst>
              </p:cNvPr>
              <p:cNvSpPr/>
              <p:nvPr/>
            </p:nvSpPr>
            <p:spPr bwMode="auto">
              <a:xfrm>
                <a:off x="1118179" y="4019012"/>
                <a:ext cx="727940" cy="36819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78831CC1-7525-49CB-A535-372E8648399B}"/>
                  </a:ext>
                </a:extLst>
              </p:cNvPr>
              <p:cNvSpPr/>
              <p:nvPr/>
            </p:nvSpPr>
            <p:spPr bwMode="auto">
              <a:xfrm>
                <a:off x="1062344" y="4295811"/>
                <a:ext cx="724893" cy="526875"/>
              </a:xfrm>
              <a:custGeom>
                <a:avLst/>
                <a:gdLst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3701 w 724893"/>
                  <a:gd name="connsiteY9" fmla="*/ 340931 h 526875"/>
                  <a:gd name="connsiteX10" fmla="*/ 110234 w 724893"/>
                  <a:gd name="connsiteY10" fmla="*/ 323759 h 526875"/>
                  <a:gd name="connsiteX11" fmla="*/ 110234 w 724893"/>
                  <a:gd name="connsiteY11" fmla="*/ 299353 h 526875"/>
                  <a:gd name="connsiteX12" fmla="*/ 0 w 724893"/>
                  <a:gd name="connsiteY12" fmla="*/ 275540 h 526875"/>
                  <a:gd name="connsiteX13" fmla="*/ 110234 w 724893"/>
                  <a:gd name="connsiteY13" fmla="*/ 133372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0234 w 724893"/>
                  <a:gd name="connsiteY9" fmla="*/ 323759 h 526875"/>
                  <a:gd name="connsiteX10" fmla="*/ 110234 w 724893"/>
                  <a:gd name="connsiteY10" fmla="*/ 299353 h 526875"/>
                  <a:gd name="connsiteX11" fmla="*/ 0 w 724893"/>
                  <a:gd name="connsiteY11" fmla="*/ 275540 h 526875"/>
                  <a:gd name="connsiteX12" fmla="*/ 110234 w 724893"/>
                  <a:gd name="connsiteY12" fmla="*/ 133372 h 526875"/>
                  <a:gd name="connsiteX13" fmla="*/ 110234 w 724893"/>
                  <a:gd name="connsiteY13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323759 h 526875"/>
                  <a:gd name="connsiteX9" fmla="*/ 110234 w 724893"/>
                  <a:gd name="connsiteY9" fmla="*/ 299353 h 526875"/>
                  <a:gd name="connsiteX10" fmla="*/ 0 w 724893"/>
                  <a:gd name="connsiteY10" fmla="*/ 275540 h 526875"/>
                  <a:gd name="connsiteX11" fmla="*/ 110234 w 724893"/>
                  <a:gd name="connsiteY11" fmla="*/ 133372 h 526875"/>
                  <a:gd name="connsiteX12" fmla="*/ 110234 w 724893"/>
                  <a:gd name="connsiteY12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56268 w 724893"/>
                  <a:gd name="connsiteY6" fmla="*/ 381888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4893" h="526875">
                    <a:moveTo>
                      <a:pt x="110234" y="0"/>
                    </a:moveTo>
                    <a:lnTo>
                      <a:pt x="724893" y="0"/>
                    </a:lnTo>
                    <a:lnTo>
                      <a:pt x="724893" y="323759"/>
                    </a:lnTo>
                    <a:cubicBezTo>
                      <a:pt x="724893" y="435937"/>
                      <a:pt x="633955" y="526875"/>
                      <a:pt x="521777" y="526875"/>
                    </a:cubicBezTo>
                    <a:lnTo>
                      <a:pt x="313350" y="526875"/>
                    </a:lnTo>
                    <a:cubicBezTo>
                      <a:pt x="229217" y="526875"/>
                      <a:pt x="157031" y="475723"/>
                      <a:pt x="126196" y="402821"/>
                    </a:cubicBezTo>
                    <a:lnTo>
                      <a:pt x="156268" y="381888"/>
                    </a:lnTo>
                    <a:lnTo>
                      <a:pt x="85299" y="369981"/>
                    </a:lnTo>
                    <a:lnTo>
                      <a:pt x="110234" y="299353"/>
                    </a:lnTo>
                    <a:lnTo>
                      <a:pt x="0" y="275540"/>
                    </a:lnTo>
                    <a:lnTo>
                      <a:pt x="110234" y="133372"/>
                    </a:lnTo>
                    <a:lnTo>
                      <a:pt x="110234" y="0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04549C9-B13D-4A42-BF5C-7467FCC44ACA}"/>
                  </a:ext>
                </a:extLst>
              </p:cNvPr>
              <p:cNvSpPr/>
              <p:nvPr/>
            </p:nvSpPr>
            <p:spPr bwMode="auto">
              <a:xfrm>
                <a:off x="1502517" y="4277089"/>
                <a:ext cx="185668" cy="26116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341F669C-7550-4725-A7BC-C51D3ED6D28E}"/>
                  </a:ext>
                </a:extLst>
              </p:cNvPr>
              <p:cNvSpPr/>
              <p:nvPr/>
            </p:nvSpPr>
            <p:spPr bwMode="auto">
              <a:xfrm>
                <a:off x="1526825" y="4331494"/>
                <a:ext cx="107729" cy="15235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485620F-8641-42B7-8DE5-CC70F18A1364}"/>
                  </a:ext>
                </a:extLst>
              </p:cNvPr>
              <p:cNvSpPr/>
              <p:nvPr/>
            </p:nvSpPr>
            <p:spPr bwMode="auto">
              <a:xfrm rot="8100000">
                <a:off x="1372598" y="4526812"/>
                <a:ext cx="51803" cy="176997"/>
              </a:xfrm>
              <a:custGeom>
                <a:avLst/>
                <a:gdLst>
                  <a:gd name="connsiteX0" fmla="*/ 0 w 51803"/>
                  <a:gd name="connsiteY0" fmla="*/ 88499 h 176997"/>
                  <a:gd name="connsiteX1" fmla="*/ 45597 w 51803"/>
                  <a:gd name="connsiteY1" fmla="*/ 3241 h 176997"/>
                  <a:gd name="connsiteX2" fmla="*/ 51803 w 51803"/>
                  <a:gd name="connsiteY2" fmla="*/ 0 h 176997"/>
                  <a:gd name="connsiteX3" fmla="*/ 50336 w 51803"/>
                  <a:gd name="connsiteY3" fmla="*/ 3066 h 176997"/>
                  <a:gd name="connsiteX4" fmla="*/ 38102 w 51803"/>
                  <a:gd name="connsiteY4" fmla="*/ 88499 h 176997"/>
                  <a:gd name="connsiteX5" fmla="*/ 50336 w 51803"/>
                  <a:gd name="connsiteY5" fmla="*/ 173933 h 176997"/>
                  <a:gd name="connsiteX6" fmla="*/ 51802 w 51803"/>
                  <a:gd name="connsiteY6" fmla="*/ 176997 h 176997"/>
                  <a:gd name="connsiteX7" fmla="*/ 45597 w 51803"/>
                  <a:gd name="connsiteY7" fmla="*/ 173757 h 176997"/>
                  <a:gd name="connsiteX8" fmla="*/ 0 w 51803"/>
                  <a:gd name="connsiteY8" fmla="*/ 88499 h 17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803" h="176997">
                    <a:moveTo>
                      <a:pt x="0" y="88499"/>
                    </a:moveTo>
                    <a:cubicBezTo>
                      <a:pt x="0" y="55204"/>
                      <a:pt x="17426" y="25060"/>
                      <a:pt x="45597" y="3241"/>
                    </a:cubicBezTo>
                    <a:lnTo>
                      <a:pt x="51803" y="0"/>
                    </a:lnTo>
                    <a:lnTo>
                      <a:pt x="50336" y="3066"/>
                    </a:lnTo>
                    <a:cubicBezTo>
                      <a:pt x="42459" y="29325"/>
                      <a:pt x="38102" y="58195"/>
                      <a:pt x="38102" y="88499"/>
                    </a:cubicBezTo>
                    <a:cubicBezTo>
                      <a:pt x="38102" y="118804"/>
                      <a:pt x="42459" y="147674"/>
                      <a:pt x="50336" y="173933"/>
                    </a:cubicBezTo>
                    <a:lnTo>
                      <a:pt x="51802" y="176997"/>
                    </a:lnTo>
                    <a:lnTo>
                      <a:pt x="45597" y="173757"/>
                    </a:lnTo>
                    <a:cubicBezTo>
                      <a:pt x="17426" y="151938"/>
                      <a:pt x="0" y="121795"/>
                      <a:pt x="0" y="88499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2" name="アーチ 761">
              <a:extLst>
                <a:ext uri="{FF2B5EF4-FFF2-40B4-BE49-F238E27FC236}">
                  <a16:creationId xmlns:a16="http://schemas.microsoft.com/office/drawing/2014/main" id="{90260459-D88D-4233-9F81-5A12AC4CF959}"/>
                </a:ext>
              </a:extLst>
            </p:cNvPr>
            <p:cNvSpPr/>
            <p:nvPr/>
          </p:nvSpPr>
          <p:spPr bwMode="auto">
            <a:xfrm>
              <a:off x="5997840" y="4535880"/>
              <a:ext cx="143663" cy="1879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3" name="楕円 84">
              <a:extLst>
                <a:ext uri="{FF2B5EF4-FFF2-40B4-BE49-F238E27FC236}">
                  <a16:creationId xmlns:a16="http://schemas.microsoft.com/office/drawing/2014/main" id="{10DF9A95-FCEC-4CF7-A334-5C1F0E567F80}"/>
                </a:ext>
              </a:extLst>
            </p:cNvPr>
            <p:cNvSpPr/>
            <p:nvPr/>
          </p:nvSpPr>
          <p:spPr bwMode="auto">
            <a:xfrm>
              <a:off x="6432940" y="6081335"/>
              <a:ext cx="402183" cy="198971"/>
            </a:xfrm>
            <a:custGeom>
              <a:avLst/>
              <a:gdLst>
                <a:gd name="connsiteX0" fmla="*/ 0 w 458312"/>
                <a:gd name="connsiteY0" fmla="*/ 80320 h 160640"/>
                <a:gd name="connsiteX1" fmla="*/ 229156 w 458312"/>
                <a:gd name="connsiteY1" fmla="*/ 0 h 160640"/>
                <a:gd name="connsiteX2" fmla="*/ 458312 w 458312"/>
                <a:gd name="connsiteY2" fmla="*/ 80320 h 160640"/>
                <a:gd name="connsiteX3" fmla="*/ 229156 w 458312"/>
                <a:gd name="connsiteY3" fmla="*/ 160640 h 160640"/>
                <a:gd name="connsiteX4" fmla="*/ 0 w 458312"/>
                <a:gd name="connsiteY4" fmla="*/ 80320 h 160640"/>
                <a:gd name="connsiteX0" fmla="*/ 0 w 429737"/>
                <a:gd name="connsiteY0" fmla="*/ 29721 h 173412"/>
                <a:gd name="connsiteX1" fmla="*/ 200581 w 429737"/>
                <a:gd name="connsiteY1" fmla="*/ 11314 h 173412"/>
                <a:gd name="connsiteX2" fmla="*/ 429737 w 429737"/>
                <a:gd name="connsiteY2" fmla="*/ 91634 h 173412"/>
                <a:gd name="connsiteX3" fmla="*/ 200581 w 429737"/>
                <a:gd name="connsiteY3" fmla="*/ 171954 h 173412"/>
                <a:gd name="connsiteX4" fmla="*/ 0 w 429737"/>
                <a:gd name="connsiteY4" fmla="*/ 29721 h 173412"/>
                <a:gd name="connsiteX0" fmla="*/ 10741 w 440478"/>
                <a:gd name="connsiteY0" fmla="*/ 41114 h 184805"/>
                <a:gd name="connsiteX1" fmla="*/ 211322 w 440478"/>
                <a:gd name="connsiteY1" fmla="*/ 22707 h 184805"/>
                <a:gd name="connsiteX2" fmla="*/ 440478 w 440478"/>
                <a:gd name="connsiteY2" fmla="*/ 103027 h 184805"/>
                <a:gd name="connsiteX3" fmla="*/ 211322 w 440478"/>
                <a:gd name="connsiteY3" fmla="*/ 183347 h 184805"/>
                <a:gd name="connsiteX4" fmla="*/ 10741 w 440478"/>
                <a:gd name="connsiteY4" fmla="*/ 41114 h 184805"/>
                <a:gd name="connsiteX0" fmla="*/ 10383 w 449645"/>
                <a:gd name="connsiteY0" fmla="*/ 39535 h 188179"/>
                <a:gd name="connsiteX1" fmla="*/ 220489 w 449645"/>
                <a:gd name="connsiteY1" fmla="*/ 25890 h 188179"/>
                <a:gd name="connsiteX2" fmla="*/ 449645 w 449645"/>
                <a:gd name="connsiteY2" fmla="*/ 106210 h 188179"/>
                <a:gd name="connsiteX3" fmla="*/ 220489 w 449645"/>
                <a:gd name="connsiteY3" fmla="*/ 186530 h 188179"/>
                <a:gd name="connsiteX4" fmla="*/ 10383 w 449645"/>
                <a:gd name="connsiteY4" fmla="*/ 39535 h 188179"/>
                <a:gd name="connsiteX0" fmla="*/ 6520 w 445782"/>
                <a:gd name="connsiteY0" fmla="*/ 37507 h 186151"/>
                <a:gd name="connsiteX1" fmla="*/ 216626 w 445782"/>
                <a:gd name="connsiteY1" fmla="*/ 23862 h 186151"/>
                <a:gd name="connsiteX2" fmla="*/ 445782 w 445782"/>
                <a:gd name="connsiteY2" fmla="*/ 104182 h 186151"/>
                <a:gd name="connsiteX3" fmla="*/ 216626 w 445782"/>
                <a:gd name="connsiteY3" fmla="*/ 184502 h 186151"/>
                <a:gd name="connsiteX4" fmla="*/ 6520 w 445782"/>
                <a:gd name="connsiteY4" fmla="*/ 37507 h 186151"/>
                <a:gd name="connsiteX0" fmla="*/ 13216 w 452478"/>
                <a:gd name="connsiteY0" fmla="*/ 45685 h 194329"/>
                <a:gd name="connsiteX1" fmla="*/ 223322 w 452478"/>
                <a:gd name="connsiteY1" fmla="*/ 32040 h 194329"/>
                <a:gd name="connsiteX2" fmla="*/ 452478 w 452478"/>
                <a:gd name="connsiteY2" fmla="*/ 112360 h 194329"/>
                <a:gd name="connsiteX3" fmla="*/ 223322 w 452478"/>
                <a:gd name="connsiteY3" fmla="*/ 192680 h 194329"/>
                <a:gd name="connsiteX4" fmla="*/ 13216 w 452478"/>
                <a:gd name="connsiteY4" fmla="*/ 45685 h 19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478" h="194329">
                  <a:moveTo>
                    <a:pt x="13216" y="45685"/>
                  </a:moveTo>
                  <a:cubicBezTo>
                    <a:pt x="79891" y="-41538"/>
                    <a:pt x="150112" y="20928"/>
                    <a:pt x="223322" y="32040"/>
                  </a:cubicBezTo>
                  <a:cubicBezTo>
                    <a:pt x="296532" y="43153"/>
                    <a:pt x="452478" y="68000"/>
                    <a:pt x="452478" y="112360"/>
                  </a:cubicBezTo>
                  <a:cubicBezTo>
                    <a:pt x="452478" y="156720"/>
                    <a:pt x="296532" y="203793"/>
                    <a:pt x="223322" y="192680"/>
                  </a:cubicBezTo>
                  <a:cubicBezTo>
                    <a:pt x="150112" y="181568"/>
                    <a:pt x="-53459" y="132908"/>
                    <a:pt x="13216" y="45685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E96FE7BA-B525-4FCD-9A1F-56C0AD884ED5}"/>
                </a:ext>
              </a:extLst>
            </p:cNvPr>
            <p:cNvGrpSpPr/>
            <p:nvPr/>
          </p:nvGrpSpPr>
          <p:grpSpPr>
            <a:xfrm>
              <a:off x="5618579" y="5105366"/>
              <a:ext cx="195247" cy="275368"/>
              <a:chOff x="5178025" y="4723812"/>
              <a:chExt cx="195247" cy="303173"/>
            </a:xfrm>
            <a:solidFill>
              <a:srgbClr val="FFFFFF">
                <a:lumMod val="65000"/>
              </a:srgbClr>
            </a:solidFill>
          </p:grpSpPr>
          <p:sp>
            <p:nvSpPr>
              <p:cNvPr id="772" name="四角形: 上の 2 つの角を丸める 771">
                <a:extLst>
                  <a:ext uri="{FF2B5EF4-FFF2-40B4-BE49-F238E27FC236}">
                    <a16:creationId xmlns:a16="http://schemas.microsoft.com/office/drawing/2014/main" id="{C336ED9F-40C5-40BF-B776-F91459FDE874}"/>
                  </a:ext>
                </a:extLst>
              </p:cNvPr>
              <p:cNvSpPr/>
              <p:nvPr/>
            </p:nvSpPr>
            <p:spPr bwMode="auto">
              <a:xfrm>
                <a:off x="5222059" y="4981265"/>
                <a:ext cx="107180" cy="45720"/>
              </a:xfrm>
              <a:prstGeom prst="round2SameRect">
                <a:avLst>
                  <a:gd name="adj1" fmla="val 10173"/>
                  <a:gd name="adj2" fmla="val 22732"/>
                </a:avLst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3" name="四角形: 上の 2 つの角を丸める 772">
                <a:extLst>
                  <a:ext uri="{FF2B5EF4-FFF2-40B4-BE49-F238E27FC236}">
                    <a16:creationId xmlns:a16="http://schemas.microsoft.com/office/drawing/2014/main" id="{801311F1-584F-424C-A269-ACB455871EE5}"/>
                  </a:ext>
                </a:extLst>
              </p:cNvPr>
              <p:cNvSpPr/>
              <p:nvPr/>
            </p:nvSpPr>
            <p:spPr bwMode="auto">
              <a:xfrm>
                <a:off x="5178025" y="4723812"/>
                <a:ext cx="195247" cy="269212"/>
              </a:xfrm>
              <a:prstGeom prst="round2SameRect">
                <a:avLst>
                  <a:gd name="adj1" fmla="val 10173"/>
                  <a:gd name="adj2" fmla="val 22732"/>
                </a:avLst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93527C73-52B0-45B3-9FB3-29B7176C018E}"/>
                </a:ext>
              </a:extLst>
            </p:cNvPr>
            <p:cNvSpPr/>
            <p:nvPr/>
          </p:nvSpPr>
          <p:spPr bwMode="auto">
            <a:xfrm rot="5400000">
              <a:off x="5591800" y="5199679"/>
              <a:ext cx="214363" cy="344354"/>
            </a:xfrm>
            <a:custGeom>
              <a:avLst/>
              <a:gdLst>
                <a:gd name="connsiteX0" fmla="*/ 0 w 214363"/>
                <a:gd name="connsiteY0" fmla="*/ 298593 h 344354"/>
                <a:gd name="connsiteX1" fmla="*/ 0 w 214363"/>
                <a:gd name="connsiteY1" fmla="*/ 295207 h 344354"/>
                <a:gd name="connsiteX2" fmla="*/ 27717 w 214363"/>
                <a:gd name="connsiteY2" fmla="*/ 267490 h 344354"/>
                <a:gd name="connsiteX3" fmla="*/ 92660 w 214363"/>
                <a:gd name="connsiteY3" fmla="*/ 267490 h 344354"/>
                <a:gd name="connsiteX4" fmla="*/ 111281 w 214363"/>
                <a:gd name="connsiteY4" fmla="*/ 249513 h 344354"/>
                <a:gd name="connsiteX5" fmla="*/ 111281 w 214363"/>
                <a:gd name="connsiteY5" fmla="*/ 22966 h 344354"/>
                <a:gd name="connsiteX6" fmla="*/ 134247 w 214363"/>
                <a:gd name="connsiteY6" fmla="*/ 0 h 344354"/>
                <a:gd name="connsiteX7" fmla="*/ 169119 w 214363"/>
                <a:gd name="connsiteY7" fmla="*/ 0 h 344354"/>
                <a:gd name="connsiteX8" fmla="*/ 214363 w 214363"/>
                <a:gd name="connsiteY8" fmla="*/ 45244 h 344354"/>
                <a:gd name="connsiteX9" fmla="*/ 214363 w 214363"/>
                <a:gd name="connsiteY9" fmla="*/ 241630 h 344354"/>
                <a:gd name="connsiteX10" fmla="*/ 210807 w 214363"/>
                <a:gd name="connsiteY10" fmla="*/ 259241 h 344354"/>
                <a:gd name="connsiteX11" fmla="*/ 207789 w 214363"/>
                <a:gd name="connsiteY11" fmla="*/ 263719 h 344354"/>
                <a:gd name="connsiteX12" fmla="*/ 208327 w 214363"/>
                <a:gd name="connsiteY12" fmla="*/ 265087 h 344354"/>
                <a:gd name="connsiteX13" fmla="*/ 200900 w 214363"/>
                <a:gd name="connsiteY13" fmla="*/ 282164 h 344354"/>
                <a:gd name="connsiteX14" fmla="*/ 149142 w 214363"/>
                <a:gd name="connsiteY14" fmla="*/ 332132 h 344354"/>
                <a:gd name="connsiteX15" fmla="*/ 131816 w 214363"/>
                <a:gd name="connsiteY15" fmla="*/ 338954 h 344354"/>
                <a:gd name="connsiteX16" fmla="*/ 131290 w 214363"/>
                <a:gd name="connsiteY16" fmla="*/ 338726 h 344354"/>
                <a:gd name="connsiteX17" fmla="*/ 117702 w 214363"/>
                <a:gd name="connsiteY17" fmla="*/ 344354 h 344354"/>
                <a:gd name="connsiteX18" fmla="*/ 45760 w 214363"/>
                <a:gd name="connsiteY18" fmla="*/ 344354 h 344354"/>
                <a:gd name="connsiteX19" fmla="*/ 28556 w 214363"/>
                <a:gd name="connsiteY19" fmla="*/ 337228 h 344354"/>
                <a:gd name="connsiteX20" fmla="*/ 22279 w 214363"/>
                <a:gd name="connsiteY20" fmla="*/ 322074 h 344354"/>
                <a:gd name="connsiteX21" fmla="*/ 7126 w 214363"/>
                <a:gd name="connsiteY21" fmla="*/ 315797 h 344354"/>
                <a:gd name="connsiteX22" fmla="*/ 0 w 214363"/>
                <a:gd name="connsiteY22" fmla="*/ 298593 h 344354"/>
                <a:gd name="connsiteX0" fmla="*/ 0 w 214363"/>
                <a:gd name="connsiteY0" fmla="*/ 298593 h 344354"/>
                <a:gd name="connsiteX1" fmla="*/ 0 w 214363"/>
                <a:gd name="connsiteY1" fmla="*/ 295207 h 344354"/>
                <a:gd name="connsiteX2" fmla="*/ 27717 w 214363"/>
                <a:gd name="connsiteY2" fmla="*/ 267490 h 344354"/>
                <a:gd name="connsiteX3" fmla="*/ 92660 w 214363"/>
                <a:gd name="connsiteY3" fmla="*/ 267490 h 344354"/>
                <a:gd name="connsiteX4" fmla="*/ 111281 w 214363"/>
                <a:gd name="connsiteY4" fmla="*/ 249513 h 344354"/>
                <a:gd name="connsiteX5" fmla="*/ 111281 w 214363"/>
                <a:gd name="connsiteY5" fmla="*/ 22966 h 344354"/>
                <a:gd name="connsiteX6" fmla="*/ 134247 w 214363"/>
                <a:gd name="connsiteY6" fmla="*/ 0 h 344354"/>
                <a:gd name="connsiteX7" fmla="*/ 169119 w 214363"/>
                <a:gd name="connsiteY7" fmla="*/ 0 h 344354"/>
                <a:gd name="connsiteX8" fmla="*/ 214363 w 214363"/>
                <a:gd name="connsiteY8" fmla="*/ 45244 h 344354"/>
                <a:gd name="connsiteX9" fmla="*/ 214363 w 214363"/>
                <a:gd name="connsiteY9" fmla="*/ 241630 h 344354"/>
                <a:gd name="connsiteX10" fmla="*/ 210807 w 214363"/>
                <a:gd name="connsiteY10" fmla="*/ 259241 h 344354"/>
                <a:gd name="connsiteX11" fmla="*/ 207789 w 214363"/>
                <a:gd name="connsiteY11" fmla="*/ 263719 h 344354"/>
                <a:gd name="connsiteX12" fmla="*/ 208327 w 214363"/>
                <a:gd name="connsiteY12" fmla="*/ 265087 h 344354"/>
                <a:gd name="connsiteX13" fmla="*/ 200900 w 214363"/>
                <a:gd name="connsiteY13" fmla="*/ 282164 h 344354"/>
                <a:gd name="connsiteX14" fmla="*/ 149142 w 214363"/>
                <a:gd name="connsiteY14" fmla="*/ 332132 h 344354"/>
                <a:gd name="connsiteX15" fmla="*/ 131816 w 214363"/>
                <a:gd name="connsiteY15" fmla="*/ 338954 h 344354"/>
                <a:gd name="connsiteX16" fmla="*/ 131290 w 214363"/>
                <a:gd name="connsiteY16" fmla="*/ 338726 h 344354"/>
                <a:gd name="connsiteX17" fmla="*/ 117702 w 214363"/>
                <a:gd name="connsiteY17" fmla="*/ 344354 h 344354"/>
                <a:gd name="connsiteX18" fmla="*/ 45760 w 214363"/>
                <a:gd name="connsiteY18" fmla="*/ 344354 h 344354"/>
                <a:gd name="connsiteX19" fmla="*/ 28556 w 214363"/>
                <a:gd name="connsiteY19" fmla="*/ 337228 h 344354"/>
                <a:gd name="connsiteX20" fmla="*/ 22279 w 214363"/>
                <a:gd name="connsiteY20" fmla="*/ 322074 h 344354"/>
                <a:gd name="connsiteX21" fmla="*/ 7126 w 214363"/>
                <a:gd name="connsiteY21" fmla="*/ 315797 h 344354"/>
                <a:gd name="connsiteX22" fmla="*/ 0 w 214363"/>
                <a:gd name="connsiteY22" fmla="*/ 298593 h 344354"/>
                <a:gd name="connsiteX0" fmla="*/ 0 w 214363"/>
                <a:gd name="connsiteY0" fmla="*/ 298593 h 344354"/>
                <a:gd name="connsiteX1" fmla="*/ 0 w 214363"/>
                <a:gd name="connsiteY1" fmla="*/ 295207 h 344354"/>
                <a:gd name="connsiteX2" fmla="*/ 27717 w 214363"/>
                <a:gd name="connsiteY2" fmla="*/ 267490 h 344354"/>
                <a:gd name="connsiteX3" fmla="*/ 92660 w 214363"/>
                <a:gd name="connsiteY3" fmla="*/ 267490 h 344354"/>
                <a:gd name="connsiteX4" fmla="*/ 111281 w 214363"/>
                <a:gd name="connsiteY4" fmla="*/ 249513 h 344354"/>
                <a:gd name="connsiteX5" fmla="*/ 111281 w 214363"/>
                <a:gd name="connsiteY5" fmla="*/ 22966 h 344354"/>
                <a:gd name="connsiteX6" fmla="*/ 134247 w 214363"/>
                <a:gd name="connsiteY6" fmla="*/ 0 h 344354"/>
                <a:gd name="connsiteX7" fmla="*/ 169119 w 214363"/>
                <a:gd name="connsiteY7" fmla="*/ 0 h 344354"/>
                <a:gd name="connsiteX8" fmla="*/ 214363 w 214363"/>
                <a:gd name="connsiteY8" fmla="*/ 45244 h 344354"/>
                <a:gd name="connsiteX9" fmla="*/ 214363 w 214363"/>
                <a:gd name="connsiteY9" fmla="*/ 241630 h 344354"/>
                <a:gd name="connsiteX10" fmla="*/ 210807 w 214363"/>
                <a:gd name="connsiteY10" fmla="*/ 259241 h 344354"/>
                <a:gd name="connsiteX11" fmla="*/ 207789 w 214363"/>
                <a:gd name="connsiteY11" fmla="*/ 263719 h 344354"/>
                <a:gd name="connsiteX12" fmla="*/ 208327 w 214363"/>
                <a:gd name="connsiteY12" fmla="*/ 265087 h 344354"/>
                <a:gd name="connsiteX13" fmla="*/ 200900 w 214363"/>
                <a:gd name="connsiteY13" fmla="*/ 282164 h 344354"/>
                <a:gd name="connsiteX14" fmla="*/ 149142 w 214363"/>
                <a:gd name="connsiteY14" fmla="*/ 332132 h 344354"/>
                <a:gd name="connsiteX15" fmla="*/ 131816 w 214363"/>
                <a:gd name="connsiteY15" fmla="*/ 338954 h 344354"/>
                <a:gd name="connsiteX16" fmla="*/ 131290 w 214363"/>
                <a:gd name="connsiteY16" fmla="*/ 338726 h 344354"/>
                <a:gd name="connsiteX17" fmla="*/ 117702 w 214363"/>
                <a:gd name="connsiteY17" fmla="*/ 344354 h 344354"/>
                <a:gd name="connsiteX18" fmla="*/ 45760 w 214363"/>
                <a:gd name="connsiteY18" fmla="*/ 344354 h 344354"/>
                <a:gd name="connsiteX19" fmla="*/ 28556 w 214363"/>
                <a:gd name="connsiteY19" fmla="*/ 337228 h 344354"/>
                <a:gd name="connsiteX20" fmla="*/ 22279 w 214363"/>
                <a:gd name="connsiteY20" fmla="*/ 322074 h 344354"/>
                <a:gd name="connsiteX21" fmla="*/ 7126 w 214363"/>
                <a:gd name="connsiteY21" fmla="*/ 315797 h 344354"/>
                <a:gd name="connsiteX22" fmla="*/ 0 w 214363"/>
                <a:gd name="connsiteY22" fmla="*/ 298593 h 344354"/>
                <a:gd name="connsiteX0" fmla="*/ 0 w 214363"/>
                <a:gd name="connsiteY0" fmla="*/ 298593 h 344354"/>
                <a:gd name="connsiteX1" fmla="*/ 0 w 214363"/>
                <a:gd name="connsiteY1" fmla="*/ 295207 h 344354"/>
                <a:gd name="connsiteX2" fmla="*/ 27717 w 214363"/>
                <a:gd name="connsiteY2" fmla="*/ 267490 h 344354"/>
                <a:gd name="connsiteX3" fmla="*/ 92660 w 214363"/>
                <a:gd name="connsiteY3" fmla="*/ 267490 h 344354"/>
                <a:gd name="connsiteX4" fmla="*/ 111281 w 214363"/>
                <a:gd name="connsiteY4" fmla="*/ 249513 h 344354"/>
                <a:gd name="connsiteX5" fmla="*/ 111281 w 214363"/>
                <a:gd name="connsiteY5" fmla="*/ 22966 h 344354"/>
                <a:gd name="connsiteX6" fmla="*/ 134247 w 214363"/>
                <a:gd name="connsiteY6" fmla="*/ 0 h 344354"/>
                <a:gd name="connsiteX7" fmla="*/ 169119 w 214363"/>
                <a:gd name="connsiteY7" fmla="*/ 0 h 344354"/>
                <a:gd name="connsiteX8" fmla="*/ 214363 w 214363"/>
                <a:gd name="connsiteY8" fmla="*/ 45244 h 344354"/>
                <a:gd name="connsiteX9" fmla="*/ 214363 w 214363"/>
                <a:gd name="connsiteY9" fmla="*/ 241630 h 344354"/>
                <a:gd name="connsiteX10" fmla="*/ 210807 w 214363"/>
                <a:gd name="connsiteY10" fmla="*/ 259241 h 344354"/>
                <a:gd name="connsiteX11" fmla="*/ 207789 w 214363"/>
                <a:gd name="connsiteY11" fmla="*/ 263719 h 344354"/>
                <a:gd name="connsiteX12" fmla="*/ 208327 w 214363"/>
                <a:gd name="connsiteY12" fmla="*/ 265087 h 344354"/>
                <a:gd name="connsiteX13" fmla="*/ 200900 w 214363"/>
                <a:gd name="connsiteY13" fmla="*/ 282164 h 344354"/>
                <a:gd name="connsiteX14" fmla="*/ 149142 w 214363"/>
                <a:gd name="connsiteY14" fmla="*/ 332132 h 344354"/>
                <a:gd name="connsiteX15" fmla="*/ 131816 w 214363"/>
                <a:gd name="connsiteY15" fmla="*/ 338954 h 344354"/>
                <a:gd name="connsiteX16" fmla="*/ 131290 w 214363"/>
                <a:gd name="connsiteY16" fmla="*/ 338726 h 344354"/>
                <a:gd name="connsiteX17" fmla="*/ 117702 w 214363"/>
                <a:gd name="connsiteY17" fmla="*/ 344354 h 344354"/>
                <a:gd name="connsiteX18" fmla="*/ 45760 w 214363"/>
                <a:gd name="connsiteY18" fmla="*/ 344354 h 344354"/>
                <a:gd name="connsiteX19" fmla="*/ 28556 w 214363"/>
                <a:gd name="connsiteY19" fmla="*/ 337228 h 344354"/>
                <a:gd name="connsiteX20" fmla="*/ 22279 w 214363"/>
                <a:gd name="connsiteY20" fmla="*/ 322074 h 344354"/>
                <a:gd name="connsiteX21" fmla="*/ 7126 w 214363"/>
                <a:gd name="connsiteY21" fmla="*/ 315797 h 344354"/>
                <a:gd name="connsiteX22" fmla="*/ 0 w 214363"/>
                <a:gd name="connsiteY22" fmla="*/ 298593 h 34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4363" h="344354">
                  <a:moveTo>
                    <a:pt x="0" y="298593"/>
                  </a:moveTo>
                  <a:lnTo>
                    <a:pt x="0" y="295207"/>
                  </a:lnTo>
                  <a:cubicBezTo>
                    <a:pt x="0" y="279899"/>
                    <a:pt x="12409" y="267490"/>
                    <a:pt x="27717" y="267490"/>
                  </a:cubicBezTo>
                  <a:lnTo>
                    <a:pt x="92660" y="267490"/>
                  </a:lnTo>
                  <a:lnTo>
                    <a:pt x="111281" y="249513"/>
                  </a:lnTo>
                  <a:cubicBezTo>
                    <a:pt x="87474" y="162090"/>
                    <a:pt x="92234" y="105626"/>
                    <a:pt x="111281" y="22966"/>
                  </a:cubicBezTo>
                  <a:cubicBezTo>
                    <a:pt x="111281" y="10282"/>
                    <a:pt x="121563" y="0"/>
                    <a:pt x="134247" y="0"/>
                  </a:cubicBezTo>
                  <a:lnTo>
                    <a:pt x="169119" y="0"/>
                  </a:lnTo>
                  <a:cubicBezTo>
                    <a:pt x="194107" y="0"/>
                    <a:pt x="214363" y="20256"/>
                    <a:pt x="214363" y="45244"/>
                  </a:cubicBezTo>
                  <a:lnTo>
                    <a:pt x="214363" y="241630"/>
                  </a:lnTo>
                  <a:cubicBezTo>
                    <a:pt x="214363" y="247877"/>
                    <a:pt x="213097" y="253828"/>
                    <a:pt x="210807" y="259241"/>
                  </a:cubicBezTo>
                  <a:lnTo>
                    <a:pt x="207789" y="263719"/>
                  </a:lnTo>
                  <a:lnTo>
                    <a:pt x="208327" y="265087"/>
                  </a:lnTo>
                  <a:cubicBezTo>
                    <a:pt x="208218" y="271314"/>
                    <a:pt x="205733" y="277497"/>
                    <a:pt x="200900" y="282164"/>
                  </a:cubicBezTo>
                  <a:lnTo>
                    <a:pt x="149142" y="332132"/>
                  </a:lnTo>
                  <a:cubicBezTo>
                    <a:pt x="144309" y="336798"/>
                    <a:pt x="138041" y="339064"/>
                    <a:pt x="131816" y="338954"/>
                  </a:cubicBezTo>
                  <a:lnTo>
                    <a:pt x="131290" y="338726"/>
                  </a:lnTo>
                  <a:lnTo>
                    <a:pt x="117702" y="344354"/>
                  </a:lnTo>
                  <a:lnTo>
                    <a:pt x="45760" y="344354"/>
                  </a:lnTo>
                  <a:cubicBezTo>
                    <a:pt x="39042" y="344354"/>
                    <a:pt x="32959" y="341631"/>
                    <a:pt x="28556" y="337228"/>
                  </a:cubicBezTo>
                  <a:lnTo>
                    <a:pt x="22279" y="322074"/>
                  </a:lnTo>
                  <a:lnTo>
                    <a:pt x="7126" y="315797"/>
                  </a:lnTo>
                  <a:cubicBezTo>
                    <a:pt x="2724" y="311394"/>
                    <a:pt x="0" y="305312"/>
                    <a:pt x="0" y="298593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293811CA-08B2-4B26-B5FE-F25C7B9A8047}"/>
                </a:ext>
              </a:extLst>
            </p:cNvPr>
            <p:cNvSpPr/>
            <p:nvPr/>
          </p:nvSpPr>
          <p:spPr bwMode="auto">
            <a:xfrm rot="17335578">
              <a:off x="5876924" y="5102543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80D697A1-53C8-4638-882E-9B50D76DBA73}"/>
                </a:ext>
              </a:extLst>
            </p:cNvPr>
            <p:cNvGrpSpPr/>
            <p:nvPr/>
          </p:nvGrpSpPr>
          <p:grpSpPr>
            <a:xfrm rot="16182723" flipH="1">
              <a:off x="5505760" y="5139937"/>
              <a:ext cx="222708" cy="128331"/>
              <a:chOff x="1859125" y="4710111"/>
              <a:chExt cx="190400" cy="106417"/>
            </a:xfrm>
          </p:grpSpPr>
          <p:sp>
            <p:nvSpPr>
              <p:cNvPr id="768" name="四角形: 上の 2 つの角を丸める 767">
                <a:extLst>
                  <a:ext uri="{FF2B5EF4-FFF2-40B4-BE49-F238E27FC236}">
                    <a16:creationId xmlns:a16="http://schemas.microsoft.com/office/drawing/2014/main" id="{EF968CFD-D052-4B82-B3CE-A50F8DE3760F}"/>
                  </a:ext>
                </a:extLst>
              </p:cNvPr>
              <p:cNvSpPr/>
              <p:nvPr/>
            </p:nvSpPr>
            <p:spPr bwMode="auto">
              <a:xfrm>
                <a:off x="1906175" y="4710111"/>
                <a:ext cx="45719" cy="106417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9" name="四角形: 上の 2 つの角を丸める 768">
                <a:extLst>
                  <a:ext uri="{FF2B5EF4-FFF2-40B4-BE49-F238E27FC236}">
                    <a16:creationId xmlns:a16="http://schemas.microsoft.com/office/drawing/2014/main" id="{5CBABF67-E1ED-4A4F-903D-EF9E06F97F22}"/>
                  </a:ext>
                </a:extLst>
              </p:cNvPr>
              <p:cNvSpPr/>
              <p:nvPr/>
            </p:nvSpPr>
            <p:spPr bwMode="auto">
              <a:xfrm>
                <a:off x="1859125" y="4710111"/>
                <a:ext cx="45719" cy="106417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0" name="四角形: 上の 2 つの角を丸める 769">
                <a:extLst>
                  <a:ext uri="{FF2B5EF4-FFF2-40B4-BE49-F238E27FC236}">
                    <a16:creationId xmlns:a16="http://schemas.microsoft.com/office/drawing/2014/main" id="{AF184D04-4F06-4070-8490-FE702AA0F0C6}"/>
                  </a:ext>
                </a:extLst>
              </p:cNvPr>
              <p:cNvSpPr/>
              <p:nvPr/>
            </p:nvSpPr>
            <p:spPr bwMode="auto">
              <a:xfrm>
                <a:off x="1956181" y="4710111"/>
                <a:ext cx="45719" cy="106417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1" name="四角形: 上の 2 つの角を丸める 770">
                <a:extLst>
                  <a:ext uri="{FF2B5EF4-FFF2-40B4-BE49-F238E27FC236}">
                    <a16:creationId xmlns:a16="http://schemas.microsoft.com/office/drawing/2014/main" id="{FE245A02-D14F-4271-81A5-6EC11DDFF445}"/>
                  </a:ext>
                </a:extLst>
              </p:cNvPr>
              <p:cNvSpPr/>
              <p:nvPr/>
            </p:nvSpPr>
            <p:spPr bwMode="auto">
              <a:xfrm>
                <a:off x="2003806" y="4722019"/>
                <a:ext cx="45719" cy="9450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D74C0088-20EF-44C7-A1E6-A7C04574E3F0}"/>
              </a:ext>
            </a:extLst>
          </p:cNvPr>
          <p:cNvGrpSpPr/>
          <p:nvPr/>
        </p:nvGrpSpPr>
        <p:grpSpPr>
          <a:xfrm>
            <a:off x="1302218" y="833733"/>
            <a:ext cx="1566114" cy="2723546"/>
            <a:chOff x="5698981" y="1109443"/>
            <a:chExt cx="1566114" cy="2723546"/>
          </a:xfrm>
        </p:grpSpPr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1F43C5CB-2A86-47B8-955C-82B09ACBE7C8}"/>
                </a:ext>
              </a:extLst>
            </p:cNvPr>
            <p:cNvSpPr/>
            <p:nvPr/>
          </p:nvSpPr>
          <p:spPr bwMode="auto">
            <a:xfrm rot="5440749">
              <a:off x="5893562" y="2547331"/>
              <a:ext cx="182903" cy="245923"/>
            </a:xfrm>
            <a:custGeom>
              <a:avLst/>
              <a:gdLst>
                <a:gd name="connsiteX0" fmla="*/ 95702 w 182903"/>
                <a:gd name="connsiteY0" fmla="*/ 640 h 204399"/>
                <a:gd name="connsiteX1" fmla="*/ 122437 w 182903"/>
                <a:gd name="connsiteY1" fmla="*/ 2315 h 204399"/>
                <a:gd name="connsiteX2" fmla="*/ 170137 w 182903"/>
                <a:gd name="connsiteY2" fmla="*/ 84934 h 204399"/>
                <a:gd name="connsiteX3" fmla="*/ 167187 w 182903"/>
                <a:gd name="connsiteY3" fmla="*/ 95944 h 204399"/>
                <a:gd name="connsiteX4" fmla="*/ 177646 w 182903"/>
                <a:gd name="connsiteY4" fmla="*/ 111456 h 204399"/>
                <a:gd name="connsiteX5" fmla="*/ 182903 w 182903"/>
                <a:gd name="connsiteY5" fmla="*/ 137497 h 204399"/>
                <a:gd name="connsiteX6" fmla="*/ 182903 w 182903"/>
                <a:gd name="connsiteY6" fmla="*/ 204399 h 204399"/>
                <a:gd name="connsiteX7" fmla="*/ 0 w 182903"/>
                <a:gd name="connsiteY7" fmla="*/ 204399 h 204399"/>
                <a:gd name="connsiteX8" fmla="*/ 0 w 182903"/>
                <a:gd name="connsiteY8" fmla="*/ 137497 h 204399"/>
                <a:gd name="connsiteX9" fmla="*/ 19595 w 182903"/>
                <a:gd name="connsiteY9" fmla="*/ 90190 h 204399"/>
                <a:gd name="connsiteX10" fmla="*/ 31139 w 182903"/>
                <a:gd name="connsiteY10" fmla="*/ 82407 h 204399"/>
                <a:gd name="connsiteX11" fmla="*/ 39818 w 182903"/>
                <a:gd name="connsiteY11" fmla="*/ 50015 h 204399"/>
                <a:gd name="connsiteX12" fmla="*/ 95702 w 182903"/>
                <a:gd name="connsiteY12" fmla="*/ 640 h 204399"/>
                <a:gd name="connsiteX0" fmla="*/ 95702 w 182903"/>
                <a:gd name="connsiteY0" fmla="*/ 640 h 234465"/>
                <a:gd name="connsiteX1" fmla="*/ 122437 w 182903"/>
                <a:gd name="connsiteY1" fmla="*/ 2315 h 234465"/>
                <a:gd name="connsiteX2" fmla="*/ 170137 w 182903"/>
                <a:gd name="connsiteY2" fmla="*/ 84934 h 234465"/>
                <a:gd name="connsiteX3" fmla="*/ 167187 w 182903"/>
                <a:gd name="connsiteY3" fmla="*/ 95944 h 234465"/>
                <a:gd name="connsiteX4" fmla="*/ 177646 w 182903"/>
                <a:gd name="connsiteY4" fmla="*/ 111456 h 234465"/>
                <a:gd name="connsiteX5" fmla="*/ 182903 w 182903"/>
                <a:gd name="connsiteY5" fmla="*/ 137497 h 234465"/>
                <a:gd name="connsiteX6" fmla="*/ 182903 w 182903"/>
                <a:gd name="connsiteY6" fmla="*/ 204399 h 234465"/>
                <a:gd name="connsiteX7" fmla="*/ 0 w 182903"/>
                <a:gd name="connsiteY7" fmla="*/ 204399 h 234465"/>
                <a:gd name="connsiteX8" fmla="*/ 0 w 182903"/>
                <a:gd name="connsiteY8" fmla="*/ 137497 h 234465"/>
                <a:gd name="connsiteX9" fmla="*/ 19595 w 182903"/>
                <a:gd name="connsiteY9" fmla="*/ 90190 h 234465"/>
                <a:gd name="connsiteX10" fmla="*/ 31139 w 182903"/>
                <a:gd name="connsiteY10" fmla="*/ 82407 h 234465"/>
                <a:gd name="connsiteX11" fmla="*/ 39818 w 182903"/>
                <a:gd name="connsiteY11" fmla="*/ 50015 h 234465"/>
                <a:gd name="connsiteX12" fmla="*/ 95702 w 182903"/>
                <a:gd name="connsiteY12" fmla="*/ 640 h 234465"/>
                <a:gd name="connsiteX0" fmla="*/ 95702 w 182903"/>
                <a:gd name="connsiteY0" fmla="*/ 640 h 245923"/>
                <a:gd name="connsiteX1" fmla="*/ 122437 w 182903"/>
                <a:gd name="connsiteY1" fmla="*/ 2315 h 245923"/>
                <a:gd name="connsiteX2" fmla="*/ 170137 w 182903"/>
                <a:gd name="connsiteY2" fmla="*/ 84934 h 245923"/>
                <a:gd name="connsiteX3" fmla="*/ 167187 w 182903"/>
                <a:gd name="connsiteY3" fmla="*/ 95944 h 245923"/>
                <a:gd name="connsiteX4" fmla="*/ 177646 w 182903"/>
                <a:gd name="connsiteY4" fmla="*/ 111456 h 245923"/>
                <a:gd name="connsiteX5" fmla="*/ 182903 w 182903"/>
                <a:gd name="connsiteY5" fmla="*/ 137497 h 245923"/>
                <a:gd name="connsiteX6" fmla="*/ 182903 w 182903"/>
                <a:gd name="connsiteY6" fmla="*/ 204399 h 245923"/>
                <a:gd name="connsiteX7" fmla="*/ 0 w 182903"/>
                <a:gd name="connsiteY7" fmla="*/ 204399 h 245923"/>
                <a:gd name="connsiteX8" fmla="*/ 0 w 182903"/>
                <a:gd name="connsiteY8" fmla="*/ 137497 h 245923"/>
                <a:gd name="connsiteX9" fmla="*/ 19595 w 182903"/>
                <a:gd name="connsiteY9" fmla="*/ 90190 h 245923"/>
                <a:gd name="connsiteX10" fmla="*/ 31139 w 182903"/>
                <a:gd name="connsiteY10" fmla="*/ 82407 h 245923"/>
                <a:gd name="connsiteX11" fmla="*/ 39818 w 182903"/>
                <a:gd name="connsiteY11" fmla="*/ 50015 h 245923"/>
                <a:gd name="connsiteX12" fmla="*/ 95702 w 182903"/>
                <a:gd name="connsiteY12" fmla="*/ 640 h 245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2903" h="245923">
                  <a:moveTo>
                    <a:pt x="95702" y="640"/>
                  </a:moveTo>
                  <a:cubicBezTo>
                    <a:pt x="104381" y="-569"/>
                    <a:pt x="113441" y="-96"/>
                    <a:pt x="122437" y="2315"/>
                  </a:cubicBezTo>
                  <a:cubicBezTo>
                    <a:pt x="158424" y="11958"/>
                    <a:pt x="179780" y="48947"/>
                    <a:pt x="170137" y="84934"/>
                  </a:cubicBezTo>
                  <a:lnTo>
                    <a:pt x="167187" y="95944"/>
                  </a:lnTo>
                  <a:lnTo>
                    <a:pt x="177646" y="111456"/>
                  </a:lnTo>
                  <a:cubicBezTo>
                    <a:pt x="181031" y="119460"/>
                    <a:pt x="182903" y="128260"/>
                    <a:pt x="182903" y="137497"/>
                  </a:cubicBezTo>
                  <a:lnTo>
                    <a:pt x="182903" y="204399"/>
                  </a:lnTo>
                  <a:cubicBezTo>
                    <a:pt x="123212" y="245966"/>
                    <a:pt x="56908" y="272049"/>
                    <a:pt x="0" y="204399"/>
                  </a:cubicBezTo>
                  <a:lnTo>
                    <a:pt x="0" y="137497"/>
                  </a:lnTo>
                  <a:cubicBezTo>
                    <a:pt x="0" y="119022"/>
                    <a:pt x="7488" y="102297"/>
                    <a:pt x="19595" y="90190"/>
                  </a:cubicBezTo>
                  <a:lnTo>
                    <a:pt x="31139" y="82407"/>
                  </a:lnTo>
                  <a:lnTo>
                    <a:pt x="39818" y="50015"/>
                  </a:lnTo>
                  <a:cubicBezTo>
                    <a:pt x="47050" y="23025"/>
                    <a:pt x="69665" y="4265"/>
                    <a:pt x="95702" y="64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2CFDF490-8329-4DB6-AEB3-6D9E32815865}"/>
                </a:ext>
              </a:extLst>
            </p:cNvPr>
            <p:cNvSpPr/>
            <p:nvPr/>
          </p:nvSpPr>
          <p:spPr bwMode="auto">
            <a:xfrm rot="16701165">
              <a:off x="6007527" y="2273618"/>
              <a:ext cx="605270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0744" h="548858">
                  <a:moveTo>
                    <a:pt x="630744" y="545916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630744" y="310794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A426AA50-861C-4839-AA1F-94D5F271AB77}"/>
                </a:ext>
              </a:extLst>
            </p:cNvPr>
            <p:cNvGrpSpPr/>
            <p:nvPr/>
          </p:nvGrpSpPr>
          <p:grpSpPr>
            <a:xfrm rot="1800000">
              <a:off x="6506808" y="2384124"/>
              <a:ext cx="578044" cy="1211299"/>
              <a:chOff x="2520063" y="3713369"/>
              <a:chExt cx="578044" cy="1211299"/>
            </a:xfrm>
          </p:grpSpPr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6F2F592A-C0D4-43FD-9EBE-106660F00AE8}"/>
                  </a:ext>
                </a:extLst>
              </p:cNvPr>
              <p:cNvGrpSpPr/>
              <p:nvPr/>
            </p:nvGrpSpPr>
            <p:grpSpPr>
              <a:xfrm rot="19800000">
                <a:off x="2733423" y="4471512"/>
                <a:ext cx="348698" cy="453156"/>
                <a:chOff x="3187458" y="4411086"/>
                <a:chExt cx="348698" cy="453156"/>
              </a:xfrm>
            </p:grpSpPr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5169CECB-285D-46DF-8EA5-C6A61838B089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3" name="楕円 842">
                  <a:extLst>
                    <a:ext uri="{FF2B5EF4-FFF2-40B4-BE49-F238E27FC236}">
                      <a16:creationId xmlns:a16="http://schemas.microsoft.com/office/drawing/2014/main" id="{26146884-DB5D-4CC1-91C8-B1A7828A52DA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76F2D2C0-42EB-4FCB-8A67-B43F8C5FEBC6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33B7FD25-75A1-42D0-A4DE-148C81A27743}"/>
                  </a:ext>
                </a:extLst>
              </p:cNvPr>
              <p:cNvSpPr/>
              <p:nvPr/>
            </p:nvSpPr>
            <p:spPr bwMode="auto">
              <a:xfrm rot="20700000">
                <a:off x="2520063" y="3713369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50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3ED58A76-3AE3-4723-815B-FD3668FC872D}"/>
                </a:ext>
              </a:extLst>
            </p:cNvPr>
            <p:cNvGrpSpPr/>
            <p:nvPr/>
          </p:nvGrpSpPr>
          <p:grpSpPr>
            <a:xfrm>
              <a:off x="6660992" y="2461681"/>
              <a:ext cx="578044" cy="1191776"/>
              <a:chOff x="2112030" y="3806061"/>
              <a:chExt cx="578044" cy="1191776"/>
            </a:xfrm>
          </p:grpSpPr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72C4F140-1F4C-4C2B-B6A7-CCD8BEFE5005}"/>
                  </a:ext>
                </a:extLst>
              </p:cNvPr>
              <p:cNvGrpSpPr/>
              <p:nvPr/>
            </p:nvGrpSpPr>
            <p:grpSpPr>
              <a:xfrm>
                <a:off x="2169132" y="4544681"/>
                <a:ext cx="348698" cy="453156"/>
                <a:chOff x="3187458" y="4411086"/>
                <a:chExt cx="348698" cy="453156"/>
              </a:xfrm>
            </p:grpSpPr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60D04954-A888-436F-AE04-33BB16E1711E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8" name="楕円 837">
                  <a:extLst>
                    <a:ext uri="{FF2B5EF4-FFF2-40B4-BE49-F238E27FC236}">
                      <a16:creationId xmlns:a16="http://schemas.microsoft.com/office/drawing/2014/main" id="{84BC0F86-8B0D-4D79-A2A5-39D8A0616D53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09B6E51B-C883-4903-BB7F-DDBD2C4F42DA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E58A10BC-AED6-4F33-AFF1-717CB5CBC98C}"/>
                  </a:ext>
                </a:extLst>
              </p:cNvPr>
              <p:cNvSpPr/>
              <p:nvPr/>
            </p:nvSpPr>
            <p:spPr bwMode="auto">
              <a:xfrm>
                <a:off x="2112030" y="3806061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7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85" name="四角形: 上の 2 つの角を丸める 784">
              <a:extLst>
                <a:ext uri="{FF2B5EF4-FFF2-40B4-BE49-F238E27FC236}">
                  <a16:creationId xmlns:a16="http://schemas.microsoft.com/office/drawing/2014/main" id="{DE043531-8BF4-4782-AFB3-DD34AD44411C}"/>
                </a:ext>
              </a:extLst>
            </p:cNvPr>
            <p:cNvSpPr/>
            <p:nvPr/>
          </p:nvSpPr>
          <p:spPr bwMode="auto">
            <a:xfrm rot="19800000">
              <a:off x="6369185" y="1933245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6" name="四角形: 上の 2 つの角を丸める 785">
              <a:extLst>
                <a:ext uri="{FF2B5EF4-FFF2-40B4-BE49-F238E27FC236}">
                  <a16:creationId xmlns:a16="http://schemas.microsoft.com/office/drawing/2014/main" id="{10741333-A01E-482B-8B6F-82784BC61467}"/>
                </a:ext>
              </a:extLst>
            </p:cNvPr>
            <p:cNvSpPr/>
            <p:nvPr/>
          </p:nvSpPr>
          <p:spPr bwMode="auto">
            <a:xfrm rot="3600000">
              <a:off x="6829622" y="2338562"/>
              <a:ext cx="45719" cy="6478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7" name="楕円 786">
              <a:extLst>
                <a:ext uri="{FF2B5EF4-FFF2-40B4-BE49-F238E27FC236}">
                  <a16:creationId xmlns:a16="http://schemas.microsoft.com/office/drawing/2014/main" id="{11AD071C-6E44-470F-B26A-B3E044A141FE}"/>
                </a:ext>
              </a:extLst>
            </p:cNvPr>
            <p:cNvSpPr/>
            <p:nvPr/>
          </p:nvSpPr>
          <p:spPr bwMode="auto">
            <a:xfrm>
              <a:off x="7079665" y="2494173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8" name="楕円 787">
              <a:extLst>
                <a:ext uri="{FF2B5EF4-FFF2-40B4-BE49-F238E27FC236}">
                  <a16:creationId xmlns:a16="http://schemas.microsoft.com/office/drawing/2014/main" id="{452553C9-8533-4D48-B791-5AC3F3C2EEF7}"/>
                </a:ext>
              </a:extLst>
            </p:cNvPr>
            <p:cNvSpPr/>
            <p:nvPr/>
          </p:nvSpPr>
          <p:spPr bwMode="auto">
            <a:xfrm rot="19800000">
              <a:off x="7136652" y="2477589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9" name="楕円 788">
              <a:extLst>
                <a:ext uri="{FF2B5EF4-FFF2-40B4-BE49-F238E27FC236}">
                  <a16:creationId xmlns:a16="http://schemas.microsoft.com/office/drawing/2014/main" id="{0033601C-9440-4CF2-B19C-F9522EBA9DDD}"/>
                </a:ext>
              </a:extLst>
            </p:cNvPr>
            <p:cNvSpPr/>
            <p:nvPr/>
          </p:nvSpPr>
          <p:spPr bwMode="auto">
            <a:xfrm>
              <a:off x="7039998" y="2427617"/>
              <a:ext cx="111920" cy="9943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0" name="楕円 29">
              <a:extLst>
                <a:ext uri="{FF2B5EF4-FFF2-40B4-BE49-F238E27FC236}">
                  <a16:creationId xmlns:a16="http://schemas.microsoft.com/office/drawing/2014/main" id="{B5501CF4-36D3-4053-B515-77A6A7519918}"/>
                </a:ext>
              </a:extLst>
            </p:cNvPr>
            <p:cNvSpPr/>
            <p:nvPr/>
          </p:nvSpPr>
          <p:spPr bwMode="auto">
            <a:xfrm rot="14400000">
              <a:off x="7106704" y="1288910"/>
              <a:ext cx="119732" cy="168477"/>
            </a:xfrm>
            <a:custGeom>
              <a:avLst/>
              <a:gdLst>
                <a:gd name="connsiteX0" fmla="*/ 0 w 783759"/>
                <a:gd name="connsiteY0" fmla="*/ 391880 h 783759"/>
                <a:gd name="connsiteX1" fmla="*/ 391880 w 783759"/>
                <a:gd name="connsiteY1" fmla="*/ 0 h 783759"/>
                <a:gd name="connsiteX2" fmla="*/ 783760 w 783759"/>
                <a:gd name="connsiteY2" fmla="*/ 391880 h 783759"/>
                <a:gd name="connsiteX3" fmla="*/ 391880 w 783759"/>
                <a:gd name="connsiteY3" fmla="*/ 783760 h 783759"/>
                <a:gd name="connsiteX4" fmla="*/ 0 w 783759"/>
                <a:gd name="connsiteY4" fmla="*/ 391880 h 783759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60" h="1102847">
                  <a:moveTo>
                    <a:pt x="0" y="710967"/>
                  </a:moveTo>
                  <a:cubicBezTo>
                    <a:pt x="0" y="494538"/>
                    <a:pt x="251651" y="161925"/>
                    <a:pt x="391880" y="0"/>
                  </a:cubicBezTo>
                  <a:cubicBezTo>
                    <a:pt x="513059" y="157163"/>
                    <a:pt x="783760" y="494538"/>
                    <a:pt x="783760" y="710967"/>
                  </a:cubicBezTo>
                  <a:cubicBezTo>
                    <a:pt x="783760" y="927396"/>
                    <a:pt x="608309" y="1102847"/>
                    <a:pt x="391880" y="1102847"/>
                  </a:cubicBezTo>
                  <a:cubicBezTo>
                    <a:pt x="175451" y="1102847"/>
                    <a:pt x="0" y="927396"/>
                    <a:pt x="0" y="710967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1" name="楕円 29">
              <a:extLst>
                <a:ext uri="{FF2B5EF4-FFF2-40B4-BE49-F238E27FC236}">
                  <a16:creationId xmlns:a16="http://schemas.microsoft.com/office/drawing/2014/main" id="{0364A85C-9128-494F-99B8-5B5572E62A44}"/>
                </a:ext>
              </a:extLst>
            </p:cNvPr>
            <p:cNvSpPr/>
            <p:nvPr/>
          </p:nvSpPr>
          <p:spPr bwMode="auto">
            <a:xfrm rot="12600000">
              <a:off x="6819768" y="1229912"/>
              <a:ext cx="119731" cy="168477"/>
            </a:xfrm>
            <a:custGeom>
              <a:avLst/>
              <a:gdLst>
                <a:gd name="connsiteX0" fmla="*/ 0 w 783759"/>
                <a:gd name="connsiteY0" fmla="*/ 391880 h 783759"/>
                <a:gd name="connsiteX1" fmla="*/ 391880 w 783759"/>
                <a:gd name="connsiteY1" fmla="*/ 0 h 783759"/>
                <a:gd name="connsiteX2" fmla="*/ 783760 w 783759"/>
                <a:gd name="connsiteY2" fmla="*/ 391880 h 783759"/>
                <a:gd name="connsiteX3" fmla="*/ 391880 w 783759"/>
                <a:gd name="connsiteY3" fmla="*/ 783760 h 783759"/>
                <a:gd name="connsiteX4" fmla="*/ 0 w 783759"/>
                <a:gd name="connsiteY4" fmla="*/ 391880 h 783759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60" h="1102847">
                  <a:moveTo>
                    <a:pt x="0" y="710967"/>
                  </a:moveTo>
                  <a:cubicBezTo>
                    <a:pt x="0" y="494538"/>
                    <a:pt x="251651" y="161925"/>
                    <a:pt x="391880" y="0"/>
                  </a:cubicBezTo>
                  <a:cubicBezTo>
                    <a:pt x="513059" y="157163"/>
                    <a:pt x="783760" y="494538"/>
                    <a:pt x="783760" y="710967"/>
                  </a:cubicBezTo>
                  <a:cubicBezTo>
                    <a:pt x="783760" y="927396"/>
                    <a:pt x="608309" y="1102847"/>
                    <a:pt x="391880" y="1102847"/>
                  </a:cubicBezTo>
                  <a:cubicBezTo>
                    <a:pt x="175451" y="1102847"/>
                    <a:pt x="0" y="927396"/>
                    <a:pt x="0" y="710967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2" name="楕円 29">
              <a:extLst>
                <a:ext uri="{FF2B5EF4-FFF2-40B4-BE49-F238E27FC236}">
                  <a16:creationId xmlns:a16="http://schemas.microsoft.com/office/drawing/2014/main" id="{9E284FE9-CC30-4673-B6CA-7F32DE5BBD19}"/>
                </a:ext>
              </a:extLst>
            </p:cNvPr>
            <p:cNvSpPr/>
            <p:nvPr/>
          </p:nvSpPr>
          <p:spPr bwMode="auto">
            <a:xfrm rot="14400000">
              <a:off x="7120991" y="1479410"/>
              <a:ext cx="119732" cy="168477"/>
            </a:xfrm>
            <a:custGeom>
              <a:avLst/>
              <a:gdLst>
                <a:gd name="connsiteX0" fmla="*/ 0 w 783759"/>
                <a:gd name="connsiteY0" fmla="*/ 391880 h 783759"/>
                <a:gd name="connsiteX1" fmla="*/ 391880 w 783759"/>
                <a:gd name="connsiteY1" fmla="*/ 0 h 783759"/>
                <a:gd name="connsiteX2" fmla="*/ 783760 w 783759"/>
                <a:gd name="connsiteY2" fmla="*/ 391880 h 783759"/>
                <a:gd name="connsiteX3" fmla="*/ 391880 w 783759"/>
                <a:gd name="connsiteY3" fmla="*/ 783760 h 783759"/>
                <a:gd name="connsiteX4" fmla="*/ 0 w 783759"/>
                <a:gd name="connsiteY4" fmla="*/ 391880 h 783759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60" h="1102847">
                  <a:moveTo>
                    <a:pt x="0" y="710967"/>
                  </a:moveTo>
                  <a:cubicBezTo>
                    <a:pt x="0" y="494538"/>
                    <a:pt x="251651" y="161925"/>
                    <a:pt x="391880" y="0"/>
                  </a:cubicBezTo>
                  <a:cubicBezTo>
                    <a:pt x="513059" y="157163"/>
                    <a:pt x="783760" y="494538"/>
                    <a:pt x="783760" y="710967"/>
                  </a:cubicBezTo>
                  <a:cubicBezTo>
                    <a:pt x="783760" y="927396"/>
                    <a:pt x="608309" y="1102847"/>
                    <a:pt x="391880" y="1102847"/>
                  </a:cubicBezTo>
                  <a:cubicBezTo>
                    <a:pt x="175451" y="1102847"/>
                    <a:pt x="0" y="927396"/>
                    <a:pt x="0" y="710967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9329A52C-4D2B-48ED-B581-78E19704FAD8}"/>
                </a:ext>
              </a:extLst>
            </p:cNvPr>
            <p:cNvGrpSpPr/>
            <p:nvPr/>
          </p:nvGrpSpPr>
          <p:grpSpPr>
            <a:xfrm rot="152160">
              <a:off x="5703713" y="1776386"/>
              <a:ext cx="504730" cy="1807958"/>
              <a:chOff x="7553020" y="587064"/>
              <a:chExt cx="555132" cy="1988496"/>
            </a:xfrm>
            <a:solidFill>
              <a:srgbClr val="CC6600"/>
            </a:solidFill>
          </p:grpSpPr>
          <p:sp>
            <p:nvSpPr>
              <p:cNvPr id="830" name="四角形: 上の 2 つの角を丸める 829">
                <a:extLst>
                  <a:ext uri="{FF2B5EF4-FFF2-40B4-BE49-F238E27FC236}">
                    <a16:creationId xmlns:a16="http://schemas.microsoft.com/office/drawing/2014/main" id="{7E3EC671-BA41-4E48-9FA1-86AAF82E81AE}"/>
                  </a:ext>
                </a:extLst>
              </p:cNvPr>
              <p:cNvSpPr/>
              <p:nvPr/>
            </p:nvSpPr>
            <p:spPr bwMode="auto">
              <a:xfrm>
                <a:off x="7772730" y="587064"/>
                <a:ext cx="83490" cy="1476812"/>
              </a:xfrm>
              <a:prstGeom prst="round2SameRect">
                <a:avLst>
                  <a:gd name="adj1" fmla="val 12012"/>
                  <a:gd name="adj2" fmla="val 0"/>
                </a:avLst>
              </a:prstGeom>
              <a:grp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7EA4BB63-8E19-4A51-9D69-27E1093E0614}"/>
                  </a:ext>
                </a:extLst>
              </p:cNvPr>
              <p:cNvGrpSpPr/>
              <p:nvPr/>
            </p:nvGrpSpPr>
            <p:grpSpPr>
              <a:xfrm>
                <a:off x="7553020" y="2012982"/>
                <a:ext cx="555132" cy="562578"/>
                <a:chOff x="7524440" y="1984019"/>
                <a:chExt cx="612292" cy="620504"/>
              </a:xfrm>
              <a:grpFill/>
            </p:grpSpPr>
            <p:sp>
              <p:nvSpPr>
                <p:cNvPr id="832" name="台形 831">
                  <a:extLst>
                    <a:ext uri="{FF2B5EF4-FFF2-40B4-BE49-F238E27FC236}">
                      <a16:creationId xmlns:a16="http://schemas.microsoft.com/office/drawing/2014/main" id="{82B7589B-F1A8-496B-A856-EA6BC62A1662}"/>
                    </a:ext>
                  </a:extLst>
                </p:cNvPr>
                <p:cNvSpPr/>
                <p:nvPr/>
              </p:nvSpPr>
              <p:spPr bwMode="auto">
                <a:xfrm>
                  <a:off x="7524440" y="2285691"/>
                  <a:ext cx="612292" cy="318832"/>
                </a:xfrm>
                <a:prstGeom prst="trapezoid">
                  <a:avLst>
                    <a:gd name="adj" fmla="val 16784"/>
                  </a:avLst>
                </a:prstGeom>
                <a:pattFill prst="dkVert">
                  <a:fgClr>
                    <a:srgbClr val="92D050"/>
                  </a:fgClr>
                  <a:bgClr>
                    <a:srgbClr val="339933"/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3" name="四角形: 上の 2 つの角を丸める 832">
                  <a:extLst>
                    <a:ext uri="{FF2B5EF4-FFF2-40B4-BE49-F238E27FC236}">
                      <a16:creationId xmlns:a16="http://schemas.microsoft.com/office/drawing/2014/main" id="{9AB15F5D-F258-4507-91F5-E5449C1D96BD}"/>
                    </a:ext>
                  </a:extLst>
                </p:cNvPr>
                <p:cNvSpPr/>
                <p:nvPr/>
              </p:nvSpPr>
              <p:spPr bwMode="auto">
                <a:xfrm>
                  <a:off x="7563290" y="2178798"/>
                  <a:ext cx="524912" cy="160729"/>
                </a:xfrm>
                <a:prstGeom prst="round2SameRect">
                  <a:avLst>
                    <a:gd name="adj1" fmla="val 39514"/>
                    <a:gd name="adj2" fmla="val 0"/>
                  </a:avLst>
                </a:prstGeom>
                <a:solidFill>
                  <a:srgbClr val="FFFFFF">
                    <a:lumMod val="6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4" name="四角形: 上の 2 つの角を丸める 833">
                  <a:extLst>
                    <a:ext uri="{FF2B5EF4-FFF2-40B4-BE49-F238E27FC236}">
                      <a16:creationId xmlns:a16="http://schemas.microsoft.com/office/drawing/2014/main" id="{6DCD669B-AED8-4DC6-BA85-461974B38DB7}"/>
                    </a:ext>
                  </a:extLst>
                </p:cNvPr>
                <p:cNvSpPr/>
                <p:nvPr/>
              </p:nvSpPr>
              <p:spPr bwMode="auto">
                <a:xfrm>
                  <a:off x="7563290" y="1984019"/>
                  <a:ext cx="524912" cy="300164"/>
                </a:xfrm>
                <a:prstGeom prst="round2SameRect">
                  <a:avLst>
                    <a:gd name="adj1" fmla="val 39514"/>
                    <a:gd name="adj2" fmla="val 0"/>
                  </a:avLst>
                </a:pr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AA725703-110A-48D7-A654-492363A25406}"/>
                </a:ext>
              </a:extLst>
            </p:cNvPr>
            <p:cNvGrpSpPr/>
            <p:nvPr/>
          </p:nvGrpSpPr>
          <p:grpSpPr>
            <a:xfrm rot="1800000">
              <a:off x="5844130" y="1109443"/>
              <a:ext cx="921074" cy="1021402"/>
              <a:chOff x="1220238" y="2757586"/>
              <a:chExt cx="921074" cy="1021402"/>
            </a:xfrm>
          </p:grpSpPr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C9FB12A5-80AB-468E-80E3-E6C78767F6BA}"/>
                  </a:ext>
                </a:extLst>
              </p:cNvPr>
              <p:cNvGrpSpPr/>
              <p:nvPr/>
            </p:nvGrpSpPr>
            <p:grpSpPr>
              <a:xfrm rot="18900000">
                <a:off x="1220238" y="2757586"/>
                <a:ext cx="921074" cy="1021402"/>
                <a:chOff x="1062344" y="3848839"/>
                <a:chExt cx="783775" cy="973847"/>
              </a:xfrm>
            </p:grpSpPr>
            <p:sp>
              <p:nvSpPr>
                <p:cNvPr id="824" name="四角形: 上の 2 つの角を丸める 823">
                  <a:extLst>
                    <a:ext uri="{FF2B5EF4-FFF2-40B4-BE49-F238E27FC236}">
                      <a16:creationId xmlns:a16="http://schemas.microsoft.com/office/drawing/2014/main" id="{31B2CFFF-8613-4070-9ADF-E5EEC9BDBB59}"/>
                    </a:ext>
                  </a:extLst>
                </p:cNvPr>
                <p:cNvSpPr/>
                <p:nvPr/>
              </p:nvSpPr>
              <p:spPr bwMode="auto">
                <a:xfrm>
                  <a:off x="1331398" y="3848839"/>
                  <a:ext cx="294068" cy="32247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5" name="四角形: 上の 2 つの角を丸める 824">
                  <a:extLst>
                    <a:ext uri="{FF2B5EF4-FFF2-40B4-BE49-F238E27FC236}">
                      <a16:creationId xmlns:a16="http://schemas.microsoft.com/office/drawing/2014/main" id="{D9F4EBC4-CB93-4189-AEBE-EB48E5D35636}"/>
                    </a:ext>
                  </a:extLst>
                </p:cNvPr>
                <p:cNvSpPr/>
                <p:nvPr/>
              </p:nvSpPr>
              <p:spPr bwMode="auto">
                <a:xfrm>
                  <a:off x="1118179" y="4019012"/>
                  <a:ext cx="727940" cy="36819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24C946DF-3997-494C-8574-4F9346287369}"/>
                    </a:ext>
                  </a:extLst>
                </p:cNvPr>
                <p:cNvSpPr/>
                <p:nvPr/>
              </p:nvSpPr>
              <p:spPr bwMode="auto">
                <a:xfrm>
                  <a:off x="1062344" y="4295811"/>
                  <a:ext cx="724893" cy="526875"/>
                </a:xfrm>
                <a:custGeom>
                  <a:avLst/>
                  <a:gdLst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3701 w 724893"/>
                    <a:gd name="connsiteY9" fmla="*/ 340931 h 526875"/>
                    <a:gd name="connsiteX10" fmla="*/ 110234 w 724893"/>
                    <a:gd name="connsiteY10" fmla="*/ 323759 h 526875"/>
                    <a:gd name="connsiteX11" fmla="*/ 110234 w 724893"/>
                    <a:gd name="connsiteY11" fmla="*/ 299353 h 526875"/>
                    <a:gd name="connsiteX12" fmla="*/ 0 w 724893"/>
                    <a:gd name="connsiteY12" fmla="*/ 275540 h 526875"/>
                    <a:gd name="connsiteX13" fmla="*/ 110234 w 724893"/>
                    <a:gd name="connsiteY13" fmla="*/ 133372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0234 w 724893"/>
                    <a:gd name="connsiteY9" fmla="*/ 323759 h 526875"/>
                    <a:gd name="connsiteX10" fmla="*/ 110234 w 724893"/>
                    <a:gd name="connsiteY10" fmla="*/ 299353 h 526875"/>
                    <a:gd name="connsiteX11" fmla="*/ 0 w 724893"/>
                    <a:gd name="connsiteY11" fmla="*/ 275540 h 526875"/>
                    <a:gd name="connsiteX12" fmla="*/ 110234 w 724893"/>
                    <a:gd name="connsiteY12" fmla="*/ 133372 h 526875"/>
                    <a:gd name="connsiteX13" fmla="*/ 110234 w 724893"/>
                    <a:gd name="connsiteY13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323759 h 526875"/>
                    <a:gd name="connsiteX9" fmla="*/ 110234 w 724893"/>
                    <a:gd name="connsiteY9" fmla="*/ 299353 h 526875"/>
                    <a:gd name="connsiteX10" fmla="*/ 0 w 724893"/>
                    <a:gd name="connsiteY10" fmla="*/ 275540 h 526875"/>
                    <a:gd name="connsiteX11" fmla="*/ 110234 w 724893"/>
                    <a:gd name="connsiteY11" fmla="*/ 133372 h 526875"/>
                    <a:gd name="connsiteX12" fmla="*/ 110234 w 724893"/>
                    <a:gd name="connsiteY12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56268 w 724893"/>
                    <a:gd name="connsiteY6" fmla="*/ 381888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4893" h="526875">
                      <a:moveTo>
                        <a:pt x="110234" y="0"/>
                      </a:moveTo>
                      <a:lnTo>
                        <a:pt x="724893" y="0"/>
                      </a:lnTo>
                      <a:lnTo>
                        <a:pt x="724893" y="323759"/>
                      </a:lnTo>
                      <a:cubicBezTo>
                        <a:pt x="724893" y="435937"/>
                        <a:pt x="633955" y="526875"/>
                        <a:pt x="521777" y="526875"/>
                      </a:cubicBezTo>
                      <a:lnTo>
                        <a:pt x="313350" y="526875"/>
                      </a:lnTo>
                      <a:cubicBezTo>
                        <a:pt x="229217" y="526875"/>
                        <a:pt x="157031" y="475723"/>
                        <a:pt x="126196" y="402821"/>
                      </a:cubicBezTo>
                      <a:lnTo>
                        <a:pt x="156268" y="381888"/>
                      </a:lnTo>
                      <a:lnTo>
                        <a:pt x="85299" y="369981"/>
                      </a:lnTo>
                      <a:lnTo>
                        <a:pt x="110234" y="299353"/>
                      </a:lnTo>
                      <a:lnTo>
                        <a:pt x="0" y="275540"/>
                      </a:lnTo>
                      <a:lnTo>
                        <a:pt x="110234" y="133372"/>
                      </a:lnTo>
                      <a:lnTo>
                        <a:pt x="110234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22911937-1940-4A46-B16E-58EAB30A4EAD}"/>
                    </a:ext>
                  </a:extLst>
                </p:cNvPr>
                <p:cNvSpPr/>
                <p:nvPr/>
              </p:nvSpPr>
              <p:spPr bwMode="auto">
                <a:xfrm>
                  <a:off x="1502517" y="4277089"/>
                  <a:ext cx="185668" cy="26116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7689A70-1494-4A41-A516-F8232E6EE53D}"/>
                    </a:ext>
                  </a:extLst>
                </p:cNvPr>
                <p:cNvSpPr/>
                <p:nvPr/>
              </p:nvSpPr>
              <p:spPr bwMode="auto">
                <a:xfrm>
                  <a:off x="1526825" y="4331494"/>
                  <a:ext cx="107729" cy="15235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5B3ECBC4-8E0C-4768-8E2D-CA786624C33A}"/>
                    </a:ext>
                  </a:extLst>
                </p:cNvPr>
                <p:cNvSpPr/>
                <p:nvPr/>
              </p:nvSpPr>
              <p:spPr bwMode="auto">
                <a:xfrm rot="8100000">
                  <a:off x="1372598" y="4526812"/>
                  <a:ext cx="51803" cy="176997"/>
                </a:xfrm>
                <a:custGeom>
                  <a:avLst/>
                  <a:gdLst>
                    <a:gd name="connsiteX0" fmla="*/ 0 w 51803"/>
                    <a:gd name="connsiteY0" fmla="*/ 88499 h 176997"/>
                    <a:gd name="connsiteX1" fmla="*/ 45597 w 51803"/>
                    <a:gd name="connsiteY1" fmla="*/ 3241 h 176997"/>
                    <a:gd name="connsiteX2" fmla="*/ 51803 w 51803"/>
                    <a:gd name="connsiteY2" fmla="*/ 0 h 176997"/>
                    <a:gd name="connsiteX3" fmla="*/ 50336 w 51803"/>
                    <a:gd name="connsiteY3" fmla="*/ 3066 h 176997"/>
                    <a:gd name="connsiteX4" fmla="*/ 38102 w 51803"/>
                    <a:gd name="connsiteY4" fmla="*/ 88499 h 176997"/>
                    <a:gd name="connsiteX5" fmla="*/ 50336 w 51803"/>
                    <a:gd name="connsiteY5" fmla="*/ 173933 h 176997"/>
                    <a:gd name="connsiteX6" fmla="*/ 51802 w 51803"/>
                    <a:gd name="connsiteY6" fmla="*/ 176997 h 176997"/>
                    <a:gd name="connsiteX7" fmla="*/ 45597 w 51803"/>
                    <a:gd name="connsiteY7" fmla="*/ 173757 h 176997"/>
                    <a:gd name="connsiteX8" fmla="*/ 0 w 51803"/>
                    <a:gd name="connsiteY8" fmla="*/ 88499 h 17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803" h="176997">
                      <a:moveTo>
                        <a:pt x="0" y="88499"/>
                      </a:moveTo>
                      <a:cubicBezTo>
                        <a:pt x="0" y="55204"/>
                        <a:pt x="17426" y="25060"/>
                        <a:pt x="45597" y="3241"/>
                      </a:cubicBezTo>
                      <a:lnTo>
                        <a:pt x="51803" y="0"/>
                      </a:lnTo>
                      <a:lnTo>
                        <a:pt x="50336" y="3066"/>
                      </a:lnTo>
                      <a:cubicBezTo>
                        <a:pt x="42459" y="29325"/>
                        <a:pt x="38102" y="58195"/>
                        <a:pt x="38102" y="88499"/>
                      </a:cubicBezTo>
                      <a:cubicBezTo>
                        <a:pt x="38102" y="118804"/>
                        <a:pt x="42459" y="147674"/>
                        <a:pt x="50336" y="173933"/>
                      </a:cubicBezTo>
                      <a:lnTo>
                        <a:pt x="51802" y="176997"/>
                      </a:lnTo>
                      <a:lnTo>
                        <a:pt x="45597" y="173757"/>
                      </a:lnTo>
                      <a:cubicBezTo>
                        <a:pt x="17426" y="151938"/>
                        <a:pt x="0" y="121795"/>
                        <a:pt x="0" y="8849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608CC9B7-AC0E-4FB0-B59E-8B8CF49B9DE6}"/>
                  </a:ext>
                </a:extLst>
              </p:cNvPr>
              <p:cNvSpPr/>
              <p:nvPr/>
            </p:nvSpPr>
            <p:spPr bwMode="auto">
              <a:xfrm rot="18900000" flipH="1">
                <a:off x="1534813" y="3422810"/>
                <a:ext cx="124306" cy="121941"/>
              </a:xfrm>
              <a:custGeom>
                <a:avLst/>
                <a:gdLst>
                  <a:gd name="connsiteX0" fmla="*/ 3547 w 167300"/>
                  <a:gd name="connsiteY0" fmla="*/ 0 h 186571"/>
                  <a:gd name="connsiteX1" fmla="*/ 167300 w 167300"/>
                  <a:gd name="connsiteY1" fmla="*/ 43877 h 186571"/>
                  <a:gd name="connsiteX2" fmla="*/ 167299 w 167300"/>
                  <a:gd name="connsiteY2" fmla="*/ 102921 h 186571"/>
                  <a:gd name="connsiteX3" fmla="*/ 83649 w 167300"/>
                  <a:gd name="connsiteY3" fmla="*/ 186571 h 186571"/>
                  <a:gd name="connsiteX4" fmla="*/ 83650 w 167300"/>
                  <a:gd name="connsiteY4" fmla="*/ 186570 h 186571"/>
                  <a:gd name="connsiteX5" fmla="*/ 0 w 167300"/>
                  <a:gd name="connsiteY5" fmla="*/ 102920 h 186571"/>
                  <a:gd name="connsiteX6" fmla="*/ 0 w 167300"/>
                  <a:gd name="connsiteY6" fmla="*/ 17567 h 18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00" h="186571">
                    <a:moveTo>
                      <a:pt x="3547" y="0"/>
                    </a:moveTo>
                    <a:lnTo>
                      <a:pt x="167300" y="43877"/>
                    </a:lnTo>
                    <a:lnTo>
                      <a:pt x="167299" y="102921"/>
                    </a:lnTo>
                    <a:cubicBezTo>
                      <a:pt x="167299" y="149120"/>
                      <a:pt x="129848" y="186571"/>
                      <a:pt x="83649" y="186571"/>
                    </a:cubicBezTo>
                    <a:lnTo>
                      <a:pt x="83650" y="186570"/>
                    </a:lnTo>
                    <a:cubicBezTo>
                      <a:pt x="37451" y="186570"/>
                      <a:pt x="0" y="149119"/>
                      <a:pt x="0" y="102920"/>
                    </a:cubicBezTo>
                    <a:lnTo>
                      <a:pt x="0" y="175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9A8C61EA-261B-4067-8BDF-1AE4467B19CC}"/>
                </a:ext>
              </a:extLst>
            </p:cNvPr>
            <p:cNvGrpSpPr/>
            <p:nvPr/>
          </p:nvGrpSpPr>
          <p:grpSpPr>
            <a:xfrm rot="1405666">
              <a:off x="5895833" y="2044645"/>
              <a:ext cx="739465" cy="605270"/>
              <a:chOff x="2254070" y="3431379"/>
              <a:chExt cx="770588" cy="630744"/>
            </a:xfrm>
          </p:grpSpPr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895E4E12-44EA-43C2-BAC2-ABE4E62B68FF}"/>
                  </a:ext>
                </a:extLst>
              </p:cNvPr>
              <p:cNvSpPr/>
              <p:nvPr/>
            </p:nvSpPr>
            <p:spPr bwMode="auto">
              <a:xfrm rot="16200000">
                <a:off x="2282537" y="3817250"/>
                <a:ext cx="197687" cy="254621"/>
              </a:xfrm>
              <a:custGeom>
                <a:avLst/>
                <a:gdLst>
                  <a:gd name="connsiteX0" fmla="*/ 197687 w 197687"/>
                  <a:gd name="connsiteY0" fmla="*/ 25004 h 254621"/>
                  <a:gd name="connsiteX1" fmla="*/ 197687 w 197687"/>
                  <a:gd name="connsiteY1" fmla="*/ 111241 h 254621"/>
                  <a:gd name="connsiteX2" fmla="*/ 197685 w 197687"/>
                  <a:gd name="connsiteY2" fmla="*/ 111241 h 254621"/>
                  <a:gd name="connsiteX3" fmla="*/ 197685 w 197687"/>
                  <a:gd name="connsiteY3" fmla="*/ 160491 h 254621"/>
                  <a:gd name="connsiteX4" fmla="*/ 103555 w 197687"/>
                  <a:gd name="connsiteY4" fmla="*/ 254621 h 254621"/>
                  <a:gd name="connsiteX5" fmla="*/ 94131 w 197687"/>
                  <a:gd name="connsiteY5" fmla="*/ 254621 h 254621"/>
                  <a:gd name="connsiteX6" fmla="*/ 0 w 197687"/>
                  <a:gd name="connsiteY6" fmla="*/ 160491 h 254621"/>
                  <a:gd name="connsiteX7" fmla="*/ 0 w 197687"/>
                  <a:gd name="connsiteY7" fmla="*/ 102422 h 254621"/>
                  <a:gd name="connsiteX8" fmla="*/ 36061 w 197687"/>
                  <a:gd name="connsiteY8" fmla="*/ 66361 h 254621"/>
                  <a:gd name="connsiteX9" fmla="*/ 42009 w 197687"/>
                  <a:gd name="connsiteY9" fmla="*/ 66361 h 254621"/>
                  <a:gd name="connsiteX10" fmla="*/ 49549 w 197687"/>
                  <a:gd name="connsiteY10" fmla="*/ 48157 h 254621"/>
                  <a:gd name="connsiteX11" fmla="*/ 68072 w 197687"/>
                  <a:gd name="connsiteY11" fmla="*/ 40484 h 254621"/>
                  <a:gd name="connsiteX12" fmla="*/ 86595 w 197687"/>
                  <a:gd name="connsiteY12" fmla="*/ 48157 h 254621"/>
                  <a:gd name="connsiteX13" fmla="*/ 94135 w 197687"/>
                  <a:gd name="connsiteY13" fmla="*/ 66361 h 254621"/>
                  <a:gd name="connsiteX14" fmla="*/ 94265 w 197687"/>
                  <a:gd name="connsiteY14" fmla="*/ 66361 h 254621"/>
                  <a:gd name="connsiteX15" fmla="*/ 94265 w 197687"/>
                  <a:gd name="connsiteY15" fmla="*/ 47628 h 254621"/>
                  <a:gd name="connsiteX16" fmla="*/ 120460 w 197687"/>
                  <a:gd name="connsiteY16" fmla="*/ 21433 h 254621"/>
                  <a:gd name="connsiteX17" fmla="*/ 146655 w 197687"/>
                  <a:gd name="connsiteY17" fmla="*/ 47628 h 254621"/>
                  <a:gd name="connsiteX18" fmla="*/ 146655 w 197687"/>
                  <a:gd name="connsiteY18" fmla="*/ 66361 h 254621"/>
                  <a:gd name="connsiteX19" fmla="*/ 147679 w 197687"/>
                  <a:gd name="connsiteY19" fmla="*/ 66361 h 254621"/>
                  <a:gd name="connsiteX20" fmla="*/ 147679 w 197687"/>
                  <a:gd name="connsiteY20" fmla="*/ 25004 h 254621"/>
                  <a:gd name="connsiteX21" fmla="*/ 172683 w 197687"/>
                  <a:gd name="connsiteY21" fmla="*/ 0 h 254621"/>
                  <a:gd name="connsiteX22" fmla="*/ 197687 w 197687"/>
                  <a:gd name="connsiteY22" fmla="*/ 25004 h 25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97687" h="254621">
                    <a:moveTo>
                      <a:pt x="197687" y="25004"/>
                    </a:moveTo>
                    <a:lnTo>
                      <a:pt x="197687" y="111241"/>
                    </a:lnTo>
                    <a:lnTo>
                      <a:pt x="197685" y="111241"/>
                    </a:lnTo>
                    <a:lnTo>
                      <a:pt x="197685" y="160491"/>
                    </a:lnTo>
                    <a:cubicBezTo>
                      <a:pt x="197685" y="212478"/>
                      <a:pt x="155542" y="254621"/>
                      <a:pt x="103555" y="254621"/>
                    </a:cubicBezTo>
                    <a:lnTo>
                      <a:pt x="94131" y="254621"/>
                    </a:lnTo>
                    <a:cubicBezTo>
                      <a:pt x="42144" y="254621"/>
                      <a:pt x="0" y="212478"/>
                      <a:pt x="0" y="160491"/>
                    </a:cubicBezTo>
                    <a:lnTo>
                      <a:pt x="0" y="102422"/>
                    </a:lnTo>
                    <a:cubicBezTo>
                      <a:pt x="0" y="82506"/>
                      <a:pt x="16145" y="66361"/>
                      <a:pt x="36061" y="66361"/>
                    </a:cubicBezTo>
                    <a:lnTo>
                      <a:pt x="42009" y="66361"/>
                    </a:lnTo>
                    <a:lnTo>
                      <a:pt x="49549" y="48157"/>
                    </a:lnTo>
                    <a:cubicBezTo>
                      <a:pt x="54290" y="43416"/>
                      <a:pt x="60839" y="40484"/>
                      <a:pt x="68072" y="40484"/>
                    </a:cubicBezTo>
                    <a:cubicBezTo>
                      <a:pt x="75306" y="40484"/>
                      <a:pt x="81854" y="43416"/>
                      <a:pt x="86595" y="48157"/>
                    </a:cubicBezTo>
                    <a:lnTo>
                      <a:pt x="94135" y="66361"/>
                    </a:lnTo>
                    <a:lnTo>
                      <a:pt x="94265" y="66361"/>
                    </a:lnTo>
                    <a:lnTo>
                      <a:pt x="94265" y="47628"/>
                    </a:lnTo>
                    <a:cubicBezTo>
                      <a:pt x="94265" y="33161"/>
                      <a:pt x="105993" y="21433"/>
                      <a:pt x="120460" y="21433"/>
                    </a:cubicBezTo>
                    <a:cubicBezTo>
                      <a:pt x="134927" y="21433"/>
                      <a:pt x="146655" y="33161"/>
                      <a:pt x="146655" y="47628"/>
                    </a:cubicBezTo>
                    <a:lnTo>
                      <a:pt x="146655" y="66361"/>
                    </a:lnTo>
                    <a:lnTo>
                      <a:pt x="147679" y="66361"/>
                    </a:lnTo>
                    <a:lnTo>
                      <a:pt x="147679" y="25004"/>
                    </a:lnTo>
                    <a:cubicBezTo>
                      <a:pt x="147679" y="11195"/>
                      <a:pt x="158874" y="0"/>
                      <a:pt x="172683" y="0"/>
                    </a:cubicBezTo>
                    <a:cubicBezTo>
                      <a:pt x="186492" y="0"/>
                      <a:pt x="197687" y="11195"/>
                      <a:pt x="197687" y="2500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4E7088AB-6223-469B-B721-851CB348E543}"/>
                  </a:ext>
                </a:extLst>
              </p:cNvPr>
              <p:cNvSpPr/>
              <p:nvPr/>
            </p:nvSpPr>
            <p:spPr bwMode="auto">
              <a:xfrm rot="16200000">
                <a:off x="2434857" y="3472322"/>
                <a:ext cx="630744" cy="548858"/>
              </a:xfrm>
              <a:custGeom>
                <a:avLst/>
                <a:gdLst>
                  <a:gd name="connsiteX0" fmla="*/ 630744 w 630744"/>
                  <a:gd name="connsiteY0" fmla="*/ 310794 h 548858"/>
                  <a:gd name="connsiteX1" fmla="*/ 630744 w 630744"/>
                  <a:gd name="connsiteY1" fmla="*/ 545916 h 548858"/>
                  <a:gd name="connsiteX2" fmla="*/ 132133 w 630744"/>
                  <a:gd name="connsiteY2" fmla="*/ 545916 h 548858"/>
                  <a:gd name="connsiteX3" fmla="*/ 117561 w 630744"/>
                  <a:gd name="connsiteY3" fmla="*/ 548858 h 548858"/>
                  <a:gd name="connsiteX4" fmla="*/ 0 w 630744"/>
                  <a:gd name="connsiteY4" fmla="*/ 431297 h 548858"/>
                  <a:gd name="connsiteX5" fmla="*/ 0 w 630744"/>
                  <a:gd name="connsiteY5" fmla="*/ 71230 h 548858"/>
                  <a:gd name="connsiteX6" fmla="*/ 71230 w 630744"/>
                  <a:gd name="connsiteY6" fmla="*/ 0 h 548858"/>
                  <a:gd name="connsiteX7" fmla="*/ 163892 w 630744"/>
                  <a:gd name="connsiteY7" fmla="*/ 0 h 548858"/>
                  <a:gd name="connsiteX8" fmla="*/ 235122 w 630744"/>
                  <a:gd name="connsiteY8" fmla="*/ 71230 h 548858"/>
                  <a:gd name="connsiteX9" fmla="*/ 235122 w 630744"/>
                  <a:gd name="connsiteY9" fmla="*/ 310794 h 548858"/>
                  <a:gd name="connsiteX0" fmla="*/ 630744 w 728373"/>
                  <a:gd name="connsiteY0" fmla="*/ 310794 h 548858"/>
                  <a:gd name="connsiteX1" fmla="*/ 728373 w 728373"/>
                  <a:gd name="connsiteY1" fmla="*/ 438850 h 548858"/>
                  <a:gd name="connsiteX2" fmla="*/ 630744 w 728373"/>
                  <a:gd name="connsiteY2" fmla="*/ 545916 h 548858"/>
                  <a:gd name="connsiteX3" fmla="*/ 132133 w 728373"/>
                  <a:gd name="connsiteY3" fmla="*/ 545916 h 548858"/>
                  <a:gd name="connsiteX4" fmla="*/ 117561 w 728373"/>
                  <a:gd name="connsiteY4" fmla="*/ 548858 h 548858"/>
                  <a:gd name="connsiteX5" fmla="*/ 0 w 728373"/>
                  <a:gd name="connsiteY5" fmla="*/ 431297 h 548858"/>
                  <a:gd name="connsiteX6" fmla="*/ 0 w 728373"/>
                  <a:gd name="connsiteY6" fmla="*/ 71230 h 548858"/>
                  <a:gd name="connsiteX7" fmla="*/ 71230 w 728373"/>
                  <a:gd name="connsiteY7" fmla="*/ 0 h 548858"/>
                  <a:gd name="connsiteX8" fmla="*/ 163892 w 728373"/>
                  <a:gd name="connsiteY8" fmla="*/ 0 h 548858"/>
                  <a:gd name="connsiteX9" fmla="*/ 235122 w 728373"/>
                  <a:gd name="connsiteY9" fmla="*/ 71230 h 548858"/>
                  <a:gd name="connsiteX10" fmla="*/ 235122 w 728373"/>
                  <a:gd name="connsiteY10" fmla="*/ 310794 h 548858"/>
                  <a:gd name="connsiteX11" fmla="*/ 630744 w 728373"/>
                  <a:gd name="connsiteY11" fmla="*/ 310794 h 548858"/>
                  <a:gd name="connsiteX0" fmla="*/ 728373 w 819813"/>
                  <a:gd name="connsiteY0" fmla="*/ 438850 h 548858"/>
                  <a:gd name="connsiteX1" fmla="*/ 630744 w 819813"/>
                  <a:gd name="connsiteY1" fmla="*/ 545916 h 548858"/>
                  <a:gd name="connsiteX2" fmla="*/ 132133 w 819813"/>
                  <a:gd name="connsiteY2" fmla="*/ 545916 h 548858"/>
                  <a:gd name="connsiteX3" fmla="*/ 117561 w 819813"/>
                  <a:gd name="connsiteY3" fmla="*/ 548858 h 548858"/>
                  <a:gd name="connsiteX4" fmla="*/ 0 w 819813"/>
                  <a:gd name="connsiteY4" fmla="*/ 431297 h 548858"/>
                  <a:gd name="connsiteX5" fmla="*/ 0 w 819813"/>
                  <a:gd name="connsiteY5" fmla="*/ 71230 h 548858"/>
                  <a:gd name="connsiteX6" fmla="*/ 71230 w 819813"/>
                  <a:gd name="connsiteY6" fmla="*/ 0 h 548858"/>
                  <a:gd name="connsiteX7" fmla="*/ 163892 w 819813"/>
                  <a:gd name="connsiteY7" fmla="*/ 0 h 548858"/>
                  <a:gd name="connsiteX8" fmla="*/ 235122 w 819813"/>
                  <a:gd name="connsiteY8" fmla="*/ 71230 h 548858"/>
                  <a:gd name="connsiteX9" fmla="*/ 235122 w 819813"/>
                  <a:gd name="connsiteY9" fmla="*/ 310794 h 548858"/>
                  <a:gd name="connsiteX10" fmla="*/ 630744 w 819813"/>
                  <a:gd name="connsiteY10" fmla="*/ 310794 h 548858"/>
                  <a:gd name="connsiteX11" fmla="*/ 819813 w 819813"/>
                  <a:gd name="connsiteY11" fmla="*/ 530290 h 548858"/>
                  <a:gd name="connsiteX0" fmla="*/ 630744 w 819813"/>
                  <a:gd name="connsiteY0" fmla="*/ 545916 h 548858"/>
                  <a:gd name="connsiteX1" fmla="*/ 132133 w 819813"/>
                  <a:gd name="connsiteY1" fmla="*/ 545916 h 548858"/>
                  <a:gd name="connsiteX2" fmla="*/ 117561 w 819813"/>
                  <a:gd name="connsiteY2" fmla="*/ 548858 h 548858"/>
                  <a:gd name="connsiteX3" fmla="*/ 0 w 819813"/>
                  <a:gd name="connsiteY3" fmla="*/ 431297 h 548858"/>
                  <a:gd name="connsiteX4" fmla="*/ 0 w 819813"/>
                  <a:gd name="connsiteY4" fmla="*/ 71230 h 548858"/>
                  <a:gd name="connsiteX5" fmla="*/ 71230 w 819813"/>
                  <a:gd name="connsiteY5" fmla="*/ 0 h 548858"/>
                  <a:gd name="connsiteX6" fmla="*/ 163892 w 819813"/>
                  <a:gd name="connsiteY6" fmla="*/ 0 h 548858"/>
                  <a:gd name="connsiteX7" fmla="*/ 235122 w 819813"/>
                  <a:gd name="connsiteY7" fmla="*/ 71230 h 548858"/>
                  <a:gd name="connsiteX8" fmla="*/ 235122 w 819813"/>
                  <a:gd name="connsiteY8" fmla="*/ 310794 h 548858"/>
                  <a:gd name="connsiteX9" fmla="*/ 630744 w 819813"/>
                  <a:gd name="connsiteY9" fmla="*/ 310794 h 548858"/>
                  <a:gd name="connsiteX10" fmla="*/ 819813 w 819813"/>
                  <a:gd name="connsiteY10" fmla="*/ 530290 h 548858"/>
                  <a:gd name="connsiteX0" fmla="*/ 630744 w 630744"/>
                  <a:gd name="connsiteY0" fmla="*/ 545916 h 548858"/>
                  <a:gd name="connsiteX1" fmla="*/ 132133 w 630744"/>
                  <a:gd name="connsiteY1" fmla="*/ 545916 h 548858"/>
                  <a:gd name="connsiteX2" fmla="*/ 117561 w 630744"/>
                  <a:gd name="connsiteY2" fmla="*/ 548858 h 548858"/>
                  <a:gd name="connsiteX3" fmla="*/ 0 w 630744"/>
                  <a:gd name="connsiteY3" fmla="*/ 431297 h 548858"/>
                  <a:gd name="connsiteX4" fmla="*/ 0 w 630744"/>
                  <a:gd name="connsiteY4" fmla="*/ 71230 h 548858"/>
                  <a:gd name="connsiteX5" fmla="*/ 71230 w 630744"/>
                  <a:gd name="connsiteY5" fmla="*/ 0 h 548858"/>
                  <a:gd name="connsiteX6" fmla="*/ 163892 w 630744"/>
                  <a:gd name="connsiteY6" fmla="*/ 0 h 548858"/>
                  <a:gd name="connsiteX7" fmla="*/ 235122 w 630744"/>
                  <a:gd name="connsiteY7" fmla="*/ 71230 h 548858"/>
                  <a:gd name="connsiteX8" fmla="*/ 235122 w 630744"/>
                  <a:gd name="connsiteY8" fmla="*/ 310794 h 548858"/>
                  <a:gd name="connsiteX9" fmla="*/ 630744 w 630744"/>
                  <a:gd name="connsiteY9" fmla="*/ 310794 h 5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0744" h="548858">
                    <a:moveTo>
                      <a:pt x="630744" y="545916"/>
                    </a:moveTo>
                    <a:lnTo>
                      <a:pt x="132133" y="545916"/>
                    </a:lnTo>
                    <a:lnTo>
                      <a:pt x="117561" y="548858"/>
                    </a:lnTo>
                    <a:cubicBezTo>
                      <a:pt x="52634" y="548858"/>
                      <a:pt x="0" y="496224"/>
                      <a:pt x="0" y="431297"/>
                    </a:cubicBezTo>
                    <a:lnTo>
                      <a:pt x="0" y="71230"/>
                    </a:lnTo>
                    <a:cubicBezTo>
                      <a:pt x="0" y="31891"/>
                      <a:pt x="31891" y="0"/>
                      <a:pt x="71230" y="0"/>
                    </a:cubicBezTo>
                    <a:lnTo>
                      <a:pt x="163892" y="0"/>
                    </a:lnTo>
                    <a:cubicBezTo>
                      <a:pt x="203231" y="0"/>
                      <a:pt x="235122" y="31891"/>
                      <a:pt x="235122" y="71230"/>
                    </a:cubicBezTo>
                    <a:lnTo>
                      <a:pt x="235122" y="310794"/>
                    </a:lnTo>
                    <a:lnTo>
                      <a:pt x="630744" y="310794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04FD95D4-7165-463B-95FA-4C9BB2E87398}"/>
                </a:ext>
              </a:extLst>
            </p:cNvPr>
            <p:cNvGrpSpPr/>
            <p:nvPr/>
          </p:nvGrpSpPr>
          <p:grpSpPr>
            <a:xfrm rot="4379192">
              <a:off x="5841760" y="2571147"/>
              <a:ext cx="184677" cy="165573"/>
              <a:chOff x="1266173" y="4220026"/>
              <a:chExt cx="184677" cy="165573"/>
            </a:xfrm>
          </p:grpSpPr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EF96713A-BA00-430A-8CF3-14D56FA1BABD}"/>
                  </a:ext>
                </a:extLst>
              </p:cNvPr>
              <p:cNvGrpSpPr/>
              <p:nvPr/>
            </p:nvGrpSpPr>
            <p:grpSpPr>
              <a:xfrm rot="11844280" flipH="1">
                <a:off x="1266173" y="4279182"/>
                <a:ext cx="184677" cy="106417"/>
                <a:chOff x="1859125" y="4710111"/>
                <a:chExt cx="190400" cy="106417"/>
              </a:xfrm>
            </p:grpSpPr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CD8F95A1-240F-4DEA-B609-DDF3CAA4F95B}"/>
                    </a:ext>
                  </a:extLst>
                </p:cNvPr>
                <p:cNvSpPr/>
                <p:nvPr/>
              </p:nvSpPr>
              <p:spPr bwMode="auto">
                <a:xfrm>
                  <a:off x="1906175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7" name="四角形: 上の 2 つの角を丸める 816">
                  <a:extLst>
                    <a:ext uri="{FF2B5EF4-FFF2-40B4-BE49-F238E27FC236}">
                      <a16:creationId xmlns:a16="http://schemas.microsoft.com/office/drawing/2014/main" id="{EC9981DD-7BB7-46CC-924E-EE102CC0C37C}"/>
                    </a:ext>
                  </a:extLst>
                </p:cNvPr>
                <p:cNvSpPr/>
                <p:nvPr/>
              </p:nvSpPr>
              <p:spPr bwMode="auto">
                <a:xfrm>
                  <a:off x="1859125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8" name="四角形: 上の 2 つの角を丸める 817">
                  <a:extLst>
                    <a:ext uri="{FF2B5EF4-FFF2-40B4-BE49-F238E27FC236}">
                      <a16:creationId xmlns:a16="http://schemas.microsoft.com/office/drawing/2014/main" id="{8749ABA2-7E50-464F-BBAF-CE337C5388C1}"/>
                    </a:ext>
                  </a:extLst>
                </p:cNvPr>
                <p:cNvSpPr/>
                <p:nvPr/>
              </p:nvSpPr>
              <p:spPr bwMode="auto">
                <a:xfrm>
                  <a:off x="1956181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9" name="四角形: 上の 2 つの角を丸める 818">
                  <a:extLst>
                    <a:ext uri="{FF2B5EF4-FFF2-40B4-BE49-F238E27FC236}">
                      <a16:creationId xmlns:a16="http://schemas.microsoft.com/office/drawing/2014/main" id="{8BF343E3-23A0-4C0B-932B-C12FCDB93452}"/>
                    </a:ext>
                  </a:extLst>
                </p:cNvPr>
                <p:cNvSpPr/>
                <p:nvPr/>
              </p:nvSpPr>
              <p:spPr bwMode="auto">
                <a:xfrm>
                  <a:off x="2003806" y="4722019"/>
                  <a:ext cx="45719" cy="9450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8DC7032F-A3B0-4BCF-990A-210361921026}"/>
                  </a:ext>
                </a:extLst>
              </p:cNvPr>
              <p:cNvSpPr/>
              <p:nvPr/>
            </p:nvSpPr>
            <p:spPr bwMode="auto">
              <a:xfrm rot="9218733">
                <a:off x="1267246" y="4220026"/>
                <a:ext cx="57337" cy="11321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AD7EB55A-8139-44E2-A438-8CE05CA6F176}"/>
                </a:ext>
              </a:extLst>
            </p:cNvPr>
            <p:cNvGrpSpPr/>
            <p:nvPr/>
          </p:nvGrpSpPr>
          <p:grpSpPr>
            <a:xfrm>
              <a:off x="5698981" y="3524990"/>
              <a:ext cx="888079" cy="307999"/>
              <a:chOff x="4507686" y="180981"/>
              <a:chExt cx="1715168" cy="594845"/>
            </a:xfrm>
          </p:grpSpPr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D5136FAB-AAB2-49C2-B5F0-80CB119CD48A}"/>
                  </a:ext>
                </a:extLst>
              </p:cNvPr>
              <p:cNvGrpSpPr/>
              <p:nvPr/>
            </p:nvGrpSpPr>
            <p:grpSpPr>
              <a:xfrm>
                <a:off x="4755336" y="180981"/>
                <a:ext cx="1058537" cy="310591"/>
                <a:chOff x="4755336" y="180981"/>
                <a:chExt cx="1058537" cy="310591"/>
              </a:xfrm>
            </p:grpSpPr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1C03A8A4-E5D3-4C13-8F2D-52F838BB640A}"/>
                    </a:ext>
                  </a:extLst>
                </p:cNvPr>
                <p:cNvSpPr/>
                <p:nvPr/>
              </p:nvSpPr>
              <p:spPr bwMode="auto">
                <a:xfrm>
                  <a:off x="4755336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E2409F9C-062B-4366-A601-1A0DC479B5CC}"/>
                    </a:ext>
                  </a:extLst>
                </p:cNvPr>
                <p:cNvSpPr/>
                <p:nvPr/>
              </p:nvSpPr>
              <p:spPr bwMode="auto">
                <a:xfrm>
                  <a:off x="5022036" y="266750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9E897CB1-9E01-4726-B28A-F2D8E021DF88}"/>
                    </a:ext>
                  </a:extLst>
                </p:cNvPr>
                <p:cNvSpPr/>
                <p:nvPr/>
              </p:nvSpPr>
              <p:spPr bwMode="auto">
                <a:xfrm>
                  <a:off x="5317311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286CC5B2-5308-44EE-87F2-CA4ACAB3832D}"/>
                  </a:ext>
                </a:extLst>
              </p:cNvPr>
              <p:cNvGrpSpPr/>
              <p:nvPr/>
            </p:nvGrpSpPr>
            <p:grpSpPr>
              <a:xfrm>
                <a:off x="4507686" y="401035"/>
                <a:ext cx="1058537" cy="233412"/>
                <a:chOff x="4755336" y="180981"/>
                <a:chExt cx="1058537" cy="310591"/>
              </a:xfrm>
            </p:grpSpPr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18E50314-67A1-4C2C-B4A7-2377650F4250}"/>
                    </a:ext>
                  </a:extLst>
                </p:cNvPr>
                <p:cNvSpPr/>
                <p:nvPr/>
              </p:nvSpPr>
              <p:spPr bwMode="auto">
                <a:xfrm>
                  <a:off x="4755336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4FD4309D-B01F-41A5-9FD3-078631BBC5A8}"/>
                    </a:ext>
                  </a:extLst>
                </p:cNvPr>
                <p:cNvSpPr/>
                <p:nvPr/>
              </p:nvSpPr>
              <p:spPr bwMode="auto">
                <a:xfrm>
                  <a:off x="5022036" y="266750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F22833F3-A9DD-49C1-ADC0-4DD773A5F6A1}"/>
                    </a:ext>
                  </a:extLst>
                </p:cNvPr>
                <p:cNvSpPr/>
                <p:nvPr/>
              </p:nvSpPr>
              <p:spPr bwMode="auto">
                <a:xfrm>
                  <a:off x="5317311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23E19363-EDCD-47AA-91A8-B7E08154113E}"/>
                  </a:ext>
                </a:extLst>
              </p:cNvPr>
              <p:cNvGrpSpPr/>
              <p:nvPr/>
            </p:nvGrpSpPr>
            <p:grpSpPr>
              <a:xfrm rot="10800000">
                <a:off x="4773792" y="542414"/>
                <a:ext cx="1058537" cy="233412"/>
                <a:chOff x="4755336" y="180981"/>
                <a:chExt cx="1058537" cy="310591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CFC7C8F2-4C52-4D5F-924C-B43F5CAEECAC}"/>
                    </a:ext>
                  </a:extLst>
                </p:cNvPr>
                <p:cNvSpPr/>
                <p:nvPr/>
              </p:nvSpPr>
              <p:spPr bwMode="auto">
                <a:xfrm>
                  <a:off x="4755336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FF94D6CD-D9F5-410D-9109-736052C58D86}"/>
                    </a:ext>
                  </a:extLst>
                </p:cNvPr>
                <p:cNvSpPr/>
                <p:nvPr/>
              </p:nvSpPr>
              <p:spPr bwMode="auto">
                <a:xfrm>
                  <a:off x="5022036" y="266750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F254430C-9637-41ED-A60D-91D221AE6C68}"/>
                    </a:ext>
                  </a:extLst>
                </p:cNvPr>
                <p:cNvSpPr/>
                <p:nvPr/>
              </p:nvSpPr>
              <p:spPr bwMode="auto">
                <a:xfrm>
                  <a:off x="5317311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5B8C449D-96B1-4203-A246-0CCC7743B87E}"/>
                  </a:ext>
                </a:extLst>
              </p:cNvPr>
              <p:cNvGrpSpPr/>
              <p:nvPr/>
            </p:nvGrpSpPr>
            <p:grpSpPr>
              <a:xfrm rot="10800000">
                <a:off x="5164317" y="361439"/>
                <a:ext cx="1058537" cy="233412"/>
                <a:chOff x="4755336" y="180981"/>
                <a:chExt cx="1058537" cy="310591"/>
              </a:xfrm>
            </p:grpSpPr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178D6A07-DCE9-4548-90BD-BD922F25481F}"/>
                    </a:ext>
                  </a:extLst>
                </p:cNvPr>
                <p:cNvSpPr/>
                <p:nvPr/>
              </p:nvSpPr>
              <p:spPr bwMode="auto">
                <a:xfrm>
                  <a:off x="4755336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50BA3205-CEE9-4232-AC67-8D9616FFD866}"/>
                    </a:ext>
                  </a:extLst>
                </p:cNvPr>
                <p:cNvSpPr/>
                <p:nvPr/>
              </p:nvSpPr>
              <p:spPr bwMode="auto">
                <a:xfrm>
                  <a:off x="5022036" y="266750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4118C6FC-C234-4D15-9396-610A2903C6C6}"/>
                    </a:ext>
                  </a:extLst>
                </p:cNvPr>
                <p:cNvSpPr/>
                <p:nvPr/>
              </p:nvSpPr>
              <p:spPr bwMode="auto">
                <a:xfrm>
                  <a:off x="5317311" y="180981"/>
                  <a:ext cx="496562" cy="224822"/>
                </a:xfrm>
                <a:custGeom>
                  <a:avLst/>
                  <a:gdLst>
                    <a:gd name="connsiteX0" fmla="*/ 253043 w 496562"/>
                    <a:gd name="connsiteY0" fmla="*/ 0 h 224822"/>
                    <a:gd name="connsiteX1" fmla="*/ 492705 w 496562"/>
                    <a:gd name="connsiteY1" fmla="*/ 99955 h 224822"/>
                    <a:gd name="connsiteX2" fmla="*/ 496562 w 496562"/>
                    <a:gd name="connsiteY2" fmla="*/ 105528 h 224822"/>
                    <a:gd name="connsiteX3" fmla="*/ 483180 w 496562"/>
                    <a:gd name="connsiteY3" fmla="*/ 124867 h 224822"/>
                    <a:gd name="connsiteX4" fmla="*/ 243518 w 496562"/>
                    <a:gd name="connsiteY4" fmla="*/ 224822 h 224822"/>
                    <a:gd name="connsiteX5" fmla="*/ 3857 w 496562"/>
                    <a:gd name="connsiteY5" fmla="*/ 124867 h 224822"/>
                    <a:gd name="connsiteX6" fmla="*/ 0 w 496562"/>
                    <a:gd name="connsiteY6" fmla="*/ 119294 h 224822"/>
                    <a:gd name="connsiteX7" fmla="*/ 13382 w 496562"/>
                    <a:gd name="connsiteY7" fmla="*/ 99955 h 224822"/>
                    <a:gd name="connsiteX8" fmla="*/ 253043 w 496562"/>
                    <a:gd name="connsiteY8" fmla="*/ 0 h 224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562" h="224822">
                      <a:moveTo>
                        <a:pt x="253043" y="0"/>
                      </a:moveTo>
                      <a:cubicBezTo>
                        <a:pt x="352807" y="0"/>
                        <a:pt x="440765" y="39649"/>
                        <a:pt x="492705" y="99955"/>
                      </a:cubicBezTo>
                      <a:lnTo>
                        <a:pt x="496562" y="105528"/>
                      </a:lnTo>
                      <a:lnTo>
                        <a:pt x="483180" y="124867"/>
                      </a:lnTo>
                      <a:cubicBezTo>
                        <a:pt x="431240" y="185173"/>
                        <a:pt x="343282" y="224822"/>
                        <a:pt x="243518" y="224822"/>
                      </a:cubicBezTo>
                      <a:cubicBezTo>
                        <a:pt x="143755" y="224822"/>
                        <a:pt x="55796" y="185173"/>
                        <a:pt x="3857" y="124867"/>
                      </a:cubicBezTo>
                      <a:lnTo>
                        <a:pt x="0" y="119294"/>
                      </a:lnTo>
                      <a:lnTo>
                        <a:pt x="13382" y="99955"/>
                      </a:lnTo>
                      <a:cubicBezTo>
                        <a:pt x="65321" y="39649"/>
                        <a:pt x="153280" y="0"/>
                        <a:pt x="253043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845" name="グループ化 844">
            <a:extLst>
              <a:ext uri="{FF2B5EF4-FFF2-40B4-BE49-F238E27FC236}">
                <a16:creationId xmlns:a16="http://schemas.microsoft.com/office/drawing/2014/main" id="{E0ACB095-01BB-496C-A64E-E6D5FFBA71DA}"/>
              </a:ext>
            </a:extLst>
          </p:cNvPr>
          <p:cNvGrpSpPr/>
          <p:nvPr/>
        </p:nvGrpSpPr>
        <p:grpSpPr>
          <a:xfrm>
            <a:off x="7298355" y="3989866"/>
            <a:ext cx="1491076" cy="2396351"/>
            <a:chOff x="7298355" y="3989866"/>
            <a:chExt cx="1491076" cy="2396351"/>
          </a:xfrm>
        </p:grpSpPr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62266761-2814-4331-9119-B22976E1F08C}"/>
                </a:ext>
              </a:extLst>
            </p:cNvPr>
            <p:cNvSpPr/>
            <p:nvPr/>
          </p:nvSpPr>
          <p:spPr bwMode="auto">
            <a:xfrm rot="9613960">
              <a:off x="7301530" y="4898569"/>
              <a:ext cx="339116" cy="384849"/>
            </a:xfrm>
            <a:custGeom>
              <a:avLst/>
              <a:gdLst>
                <a:gd name="connsiteX0" fmla="*/ 298647 w 502104"/>
                <a:gd name="connsiteY0" fmla="*/ 569818 h 569818"/>
                <a:gd name="connsiteX1" fmla="*/ 298648 w 502104"/>
                <a:gd name="connsiteY1" fmla="*/ 569817 h 569818"/>
                <a:gd name="connsiteX2" fmla="*/ 260452 w 502104"/>
                <a:gd name="connsiteY2" fmla="*/ 531621 h 569818"/>
                <a:gd name="connsiteX3" fmla="*/ 260452 w 502104"/>
                <a:gd name="connsiteY3" fmla="*/ 287164 h 569818"/>
                <a:gd name="connsiteX4" fmla="*/ 245120 w 502104"/>
                <a:gd name="connsiteY4" fmla="*/ 287164 h 569818"/>
                <a:gd name="connsiteX5" fmla="*/ 245120 w 502104"/>
                <a:gd name="connsiteY5" fmla="*/ 505606 h 569818"/>
                <a:gd name="connsiteX6" fmla="*/ 206924 w 502104"/>
                <a:gd name="connsiteY6" fmla="*/ 543802 h 569818"/>
                <a:gd name="connsiteX7" fmla="*/ 206925 w 502104"/>
                <a:gd name="connsiteY7" fmla="*/ 543801 h 569818"/>
                <a:gd name="connsiteX8" fmla="*/ 168729 w 502104"/>
                <a:gd name="connsiteY8" fmla="*/ 505605 h 569818"/>
                <a:gd name="connsiteX9" fmla="*/ 168729 w 502104"/>
                <a:gd name="connsiteY9" fmla="*/ 256835 h 569818"/>
                <a:gd name="connsiteX10" fmla="*/ 168778 w 502104"/>
                <a:gd name="connsiteY10" fmla="*/ 256786 h 569818"/>
                <a:gd name="connsiteX11" fmla="*/ 169355 w 502104"/>
                <a:gd name="connsiteY11" fmla="*/ 256786 h 569818"/>
                <a:gd name="connsiteX12" fmla="*/ 169355 w 502104"/>
                <a:gd name="connsiteY12" fmla="*/ 223361 h 569818"/>
                <a:gd name="connsiteX13" fmla="*/ 61163 w 502104"/>
                <a:gd name="connsiteY13" fmla="*/ 285826 h 569818"/>
                <a:gd name="connsiteX14" fmla="*/ 5469 w 502104"/>
                <a:gd name="connsiteY14" fmla="*/ 270903 h 569818"/>
                <a:gd name="connsiteX15" fmla="*/ 20392 w 502104"/>
                <a:gd name="connsiteY15" fmla="*/ 215209 h 569818"/>
                <a:gd name="connsiteX16" fmla="*/ 172640 w 502104"/>
                <a:gd name="connsiteY16" fmla="*/ 127308 h 569818"/>
                <a:gd name="connsiteX17" fmla="*/ 180638 w 502104"/>
                <a:gd name="connsiteY17" fmla="*/ 87693 h 569818"/>
                <a:gd name="connsiteX18" fmla="*/ 312937 w 502104"/>
                <a:gd name="connsiteY18" fmla="*/ 0 h 569818"/>
                <a:gd name="connsiteX19" fmla="*/ 358522 w 502104"/>
                <a:gd name="connsiteY19" fmla="*/ 1 h 569818"/>
                <a:gd name="connsiteX20" fmla="*/ 502104 w 502104"/>
                <a:gd name="connsiteY20" fmla="*/ 143583 h 569818"/>
                <a:gd name="connsiteX21" fmla="*/ 502104 w 502104"/>
                <a:gd name="connsiteY21" fmla="*/ 185281 h 569818"/>
                <a:gd name="connsiteX22" fmla="*/ 502104 w 502104"/>
                <a:gd name="connsiteY22" fmla="*/ 286980 h 569818"/>
                <a:gd name="connsiteX23" fmla="*/ 502104 w 502104"/>
                <a:gd name="connsiteY23" fmla="*/ 443157 h 569818"/>
                <a:gd name="connsiteX24" fmla="*/ 473001 w 502104"/>
                <a:gd name="connsiteY24" fmla="*/ 472260 h 569818"/>
                <a:gd name="connsiteX25" fmla="*/ 473002 w 502104"/>
                <a:gd name="connsiteY25" fmla="*/ 472259 h 569818"/>
                <a:gd name="connsiteX26" fmla="*/ 443899 w 502104"/>
                <a:gd name="connsiteY26" fmla="*/ 443156 h 569818"/>
                <a:gd name="connsiteX27" fmla="*/ 443899 w 502104"/>
                <a:gd name="connsiteY27" fmla="*/ 287164 h 569818"/>
                <a:gd name="connsiteX28" fmla="*/ 428567 w 502104"/>
                <a:gd name="connsiteY28" fmla="*/ 287164 h 569818"/>
                <a:gd name="connsiteX29" fmla="*/ 428567 w 502104"/>
                <a:gd name="connsiteY29" fmla="*/ 492599 h 569818"/>
                <a:gd name="connsiteX30" fmla="*/ 390371 w 502104"/>
                <a:gd name="connsiteY30" fmla="*/ 530795 h 569818"/>
                <a:gd name="connsiteX31" fmla="*/ 390372 w 502104"/>
                <a:gd name="connsiteY31" fmla="*/ 530794 h 569818"/>
                <a:gd name="connsiteX32" fmla="*/ 352176 w 502104"/>
                <a:gd name="connsiteY32" fmla="*/ 492598 h 569818"/>
                <a:gd name="connsiteX33" fmla="*/ 352176 w 502104"/>
                <a:gd name="connsiteY33" fmla="*/ 287164 h 569818"/>
                <a:gd name="connsiteX34" fmla="*/ 336843 w 502104"/>
                <a:gd name="connsiteY34" fmla="*/ 287164 h 569818"/>
                <a:gd name="connsiteX35" fmla="*/ 336843 w 502104"/>
                <a:gd name="connsiteY35" fmla="*/ 531622 h 569818"/>
                <a:gd name="connsiteX36" fmla="*/ 298647 w 502104"/>
                <a:gd name="connsiteY36" fmla="*/ 569818 h 56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2104" h="569818">
                  <a:moveTo>
                    <a:pt x="298647" y="569818"/>
                  </a:moveTo>
                  <a:lnTo>
                    <a:pt x="298648" y="569817"/>
                  </a:lnTo>
                  <a:cubicBezTo>
                    <a:pt x="277553" y="569817"/>
                    <a:pt x="260452" y="552716"/>
                    <a:pt x="260452" y="531621"/>
                  </a:cubicBezTo>
                  <a:lnTo>
                    <a:pt x="260452" y="287164"/>
                  </a:lnTo>
                  <a:lnTo>
                    <a:pt x="245120" y="287164"/>
                  </a:lnTo>
                  <a:lnTo>
                    <a:pt x="245120" y="505606"/>
                  </a:lnTo>
                  <a:cubicBezTo>
                    <a:pt x="245120" y="526701"/>
                    <a:pt x="228019" y="543802"/>
                    <a:pt x="206924" y="543802"/>
                  </a:cubicBezTo>
                  <a:lnTo>
                    <a:pt x="206925" y="543801"/>
                  </a:lnTo>
                  <a:cubicBezTo>
                    <a:pt x="185830" y="543801"/>
                    <a:pt x="168729" y="526700"/>
                    <a:pt x="168729" y="505605"/>
                  </a:cubicBezTo>
                  <a:lnTo>
                    <a:pt x="168729" y="256835"/>
                  </a:lnTo>
                  <a:cubicBezTo>
                    <a:pt x="168729" y="256808"/>
                    <a:pt x="168751" y="256786"/>
                    <a:pt x="168778" y="256786"/>
                  </a:cubicBezTo>
                  <a:lnTo>
                    <a:pt x="169355" y="256786"/>
                  </a:lnTo>
                  <a:lnTo>
                    <a:pt x="169355" y="223361"/>
                  </a:lnTo>
                  <a:lnTo>
                    <a:pt x="61163" y="285826"/>
                  </a:lnTo>
                  <a:cubicBezTo>
                    <a:pt x="41662" y="297085"/>
                    <a:pt x="16727" y="290404"/>
                    <a:pt x="5469" y="270903"/>
                  </a:cubicBezTo>
                  <a:cubicBezTo>
                    <a:pt x="-5790" y="251403"/>
                    <a:pt x="891" y="226468"/>
                    <a:pt x="20392" y="215209"/>
                  </a:cubicBezTo>
                  <a:lnTo>
                    <a:pt x="172640" y="127308"/>
                  </a:lnTo>
                  <a:lnTo>
                    <a:pt x="180638" y="87693"/>
                  </a:lnTo>
                  <a:cubicBezTo>
                    <a:pt x="202435" y="36159"/>
                    <a:pt x="253463" y="0"/>
                    <a:pt x="312937" y="0"/>
                  </a:cubicBezTo>
                  <a:lnTo>
                    <a:pt x="358522" y="1"/>
                  </a:lnTo>
                  <a:cubicBezTo>
                    <a:pt x="437820" y="1"/>
                    <a:pt x="502104" y="64285"/>
                    <a:pt x="502104" y="143583"/>
                  </a:cubicBezTo>
                  <a:lnTo>
                    <a:pt x="502104" y="185281"/>
                  </a:lnTo>
                  <a:lnTo>
                    <a:pt x="502104" y="286980"/>
                  </a:lnTo>
                  <a:lnTo>
                    <a:pt x="502104" y="443157"/>
                  </a:lnTo>
                  <a:cubicBezTo>
                    <a:pt x="502104" y="459230"/>
                    <a:pt x="489074" y="472260"/>
                    <a:pt x="473001" y="472260"/>
                  </a:cubicBezTo>
                  <a:lnTo>
                    <a:pt x="473002" y="472259"/>
                  </a:lnTo>
                  <a:cubicBezTo>
                    <a:pt x="456929" y="472259"/>
                    <a:pt x="443899" y="459229"/>
                    <a:pt x="443899" y="443156"/>
                  </a:cubicBezTo>
                  <a:lnTo>
                    <a:pt x="443899" y="287164"/>
                  </a:lnTo>
                  <a:lnTo>
                    <a:pt x="428567" y="287164"/>
                  </a:lnTo>
                  <a:lnTo>
                    <a:pt x="428567" y="492599"/>
                  </a:lnTo>
                  <a:cubicBezTo>
                    <a:pt x="428567" y="513694"/>
                    <a:pt x="411466" y="530795"/>
                    <a:pt x="390371" y="530795"/>
                  </a:cubicBezTo>
                  <a:lnTo>
                    <a:pt x="390372" y="530794"/>
                  </a:lnTo>
                  <a:cubicBezTo>
                    <a:pt x="369277" y="530794"/>
                    <a:pt x="352176" y="513693"/>
                    <a:pt x="352176" y="492598"/>
                  </a:cubicBezTo>
                  <a:lnTo>
                    <a:pt x="352176" y="287164"/>
                  </a:lnTo>
                  <a:lnTo>
                    <a:pt x="336843" y="287164"/>
                  </a:lnTo>
                  <a:lnTo>
                    <a:pt x="336843" y="531622"/>
                  </a:lnTo>
                  <a:cubicBezTo>
                    <a:pt x="336843" y="552717"/>
                    <a:pt x="319742" y="569818"/>
                    <a:pt x="298647" y="569818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7" name="楕円 84">
              <a:extLst>
                <a:ext uri="{FF2B5EF4-FFF2-40B4-BE49-F238E27FC236}">
                  <a16:creationId xmlns:a16="http://schemas.microsoft.com/office/drawing/2014/main" id="{0382F85E-AACB-4CAD-BDD9-C49822B71BEA}"/>
                </a:ext>
              </a:extLst>
            </p:cNvPr>
            <p:cNvSpPr/>
            <p:nvPr/>
          </p:nvSpPr>
          <p:spPr bwMode="auto">
            <a:xfrm>
              <a:off x="8256977" y="6009898"/>
              <a:ext cx="402183" cy="198971"/>
            </a:xfrm>
            <a:custGeom>
              <a:avLst/>
              <a:gdLst>
                <a:gd name="connsiteX0" fmla="*/ 0 w 458312"/>
                <a:gd name="connsiteY0" fmla="*/ 80320 h 160640"/>
                <a:gd name="connsiteX1" fmla="*/ 229156 w 458312"/>
                <a:gd name="connsiteY1" fmla="*/ 0 h 160640"/>
                <a:gd name="connsiteX2" fmla="*/ 458312 w 458312"/>
                <a:gd name="connsiteY2" fmla="*/ 80320 h 160640"/>
                <a:gd name="connsiteX3" fmla="*/ 229156 w 458312"/>
                <a:gd name="connsiteY3" fmla="*/ 160640 h 160640"/>
                <a:gd name="connsiteX4" fmla="*/ 0 w 458312"/>
                <a:gd name="connsiteY4" fmla="*/ 80320 h 160640"/>
                <a:gd name="connsiteX0" fmla="*/ 0 w 429737"/>
                <a:gd name="connsiteY0" fmla="*/ 29721 h 173412"/>
                <a:gd name="connsiteX1" fmla="*/ 200581 w 429737"/>
                <a:gd name="connsiteY1" fmla="*/ 11314 h 173412"/>
                <a:gd name="connsiteX2" fmla="*/ 429737 w 429737"/>
                <a:gd name="connsiteY2" fmla="*/ 91634 h 173412"/>
                <a:gd name="connsiteX3" fmla="*/ 200581 w 429737"/>
                <a:gd name="connsiteY3" fmla="*/ 171954 h 173412"/>
                <a:gd name="connsiteX4" fmla="*/ 0 w 429737"/>
                <a:gd name="connsiteY4" fmla="*/ 29721 h 173412"/>
                <a:gd name="connsiteX0" fmla="*/ 10741 w 440478"/>
                <a:gd name="connsiteY0" fmla="*/ 41114 h 184805"/>
                <a:gd name="connsiteX1" fmla="*/ 211322 w 440478"/>
                <a:gd name="connsiteY1" fmla="*/ 22707 h 184805"/>
                <a:gd name="connsiteX2" fmla="*/ 440478 w 440478"/>
                <a:gd name="connsiteY2" fmla="*/ 103027 h 184805"/>
                <a:gd name="connsiteX3" fmla="*/ 211322 w 440478"/>
                <a:gd name="connsiteY3" fmla="*/ 183347 h 184805"/>
                <a:gd name="connsiteX4" fmla="*/ 10741 w 440478"/>
                <a:gd name="connsiteY4" fmla="*/ 41114 h 184805"/>
                <a:gd name="connsiteX0" fmla="*/ 10383 w 449645"/>
                <a:gd name="connsiteY0" fmla="*/ 39535 h 188179"/>
                <a:gd name="connsiteX1" fmla="*/ 220489 w 449645"/>
                <a:gd name="connsiteY1" fmla="*/ 25890 h 188179"/>
                <a:gd name="connsiteX2" fmla="*/ 449645 w 449645"/>
                <a:gd name="connsiteY2" fmla="*/ 106210 h 188179"/>
                <a:gd name="connsiteX3" fmla="*/ 220489 w 449645"/>
                <a:gd name="connsiteY3" fmla="*/ 186530 h 188179"/>
                <a:gd name="connsiteX4" fmla="*/ 10383 w 449645"/>
                <a:gd name="connsiteY4" fmla="*/ 39535 h 188179"/>
                <a:gd name="connsiteX0" fmla="*/ 6520 w 445782"/>
                <a:gd name="connsiteY0" fmla="*/ 37507 h 186151"/>
                <a:gd name="connsiteX1" fmla="*/ 216626 w 445782"/>
                <a:gd name="connsiteY1" fmla="*/ 23862 h 186151"/>
                <a:gd name="connsiteX2" fmla="*/ 445782 w 445782"/>
                <a:gd name="connsiteY2" fmla="*/ 104182 h 186151"/>
                <a:gd name="connsiteX3" fmla="*/ 216626 w 445782"/>
                <a:gd name="connsiteY3" fmla="*/ 184502 h 186151"/>
                <a:gd name="connsiteX4" fmla="*/ 6520 w 445782"/>
                <a:gd name="connsiteY4" fmla="*/ 37507 h 186151"/>
                <a:gd name="connsiteX0" fmla="*/ 13216 w 452478"/>
                <a:gd name="connsiteY0" fmla="*/ 45685 h 194329"/>
                <a:gd name="connsiteX1" fmla="*/ 223322 w 452478"/>
                <a:gd name="connsiteY1" fmla="*/ 32040 h 194329"/>
                <a:gd name="connsiteX2" fmla="*/ 452478 w 452478"/>
                <a:gd name="connsiteY2" fmla="*/ 112360 h 194329"/>
                <a:gd name="connsiteX3" fmla="*/ 223322 w 452478"/>
                <a:gd name="connsiteY3" fmla="*/ 192680 h 194329"/>
                <a:gd name="connsiteX4" fmla="*/ 13216 w 452478"/>
                <a:gd name="connsiteY4" fmla="*/ 45685 h 19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478" h="194329">
                  <a:moveTo>
                    <a:pt x="13216" y="45685"/>
                  </a:moveTo>
                  <a:cubicBezTo>
                    <a:pt x="79891" y="-41538"/>
                    <a:pt x="150112" y="20928"/>
                    <a:pt x="223322" y="32040"/>
                  </a:cubicBezTo>
                  <a:cubicBezTo>
                    <a:pt x="296532" y="43153"/>
                    <a:pt x="452478" y="68000"/>
                    <a:pt x="452478" y="112360"/>
                  </a:cubicBezTo>
                  <a:cubicBezTo>
                    <a:pt x="452478" y="156720"/>
                    <a:pt x="296532" y="203793"/>
                    <a:pt x="223322" y="192680"/>
                  </a:cubicBezTo>
                  <a:cubicBezTo>
                    <a:pt x="150112" y="181568"/>
                    <a:pt x="-53459" y="132908"/>
                    <a:pt x="13216" y="4568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FB2C824E-C19A-4FF8-B8AF-9372A6C30A5D}"/>
                </a:ext>
              </a:extLst>
            </p:cNvPr>
            <p:cNvSpPr/>
            <p:nvPr/>
          </p:nvSpPr>
          <p:spPr bwMode="auto">
            <a:xfrm rot="17844064">
              <a:off x="7582755" y="4980790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9" name="四角形: 角を丸くする 848">
              <a:extLst>
                <a:ext uri="{FF2B5EF4-FFF2-40B4-BE49-F238E27FC236}">
                  <a16:creationId xmlns:a16="http://schemas.microsoft.com/office/drawing/2014/main" id="{03D3C4B7-E9D5-4891-A1EB-5A47B97AA457}"/>
                </a:ext>
              </a:extLst>
            </p:cNvPr>
            <p:cNvSpPr/>
            <p:nvPr/>
          </p:nvSpPr>
          <p:spPr bwMode="auto">
            <a:xfrm>
              <a:off x="7311013" y="6152805"/>
              <a:ext cx="1478418" cy="233412"/>
            </a:xfrm>
            <a:prstGeom prst="roundRect">
              <a:avLst>
                <a:gd name="adj" fmla="val 50000"/>
              </a:avLst>
            </a:prstGeom>
            <a:pattFill prst="weave">
              <a:fgClr>
                <a:srgbClr val="CC9900"/>
              </a:fgClr>
              <a:bgClr>
                <a:srgbClr val="C00000"/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066E6E79-E55D-4D87-B6F4-90429E14000B}"/>
                </a:ext>
              </a:extLst>
            </p:cNvPr>
            <p:cNvSpPr/>
            <p:nvPr/>
          </p:nvSpPr>
          <p:spPr bwMode="auto">
            <a:xfrm rot="5400000">
              <a:off x="7693034" y="5494751"/>
              <a:ext cx="579584" cy="933820"/>
            </a:xfrm>
            <a:custGeom>
              <a:avLst/>
              <a:gdLst>
                <a:gd name="connsiteX0" fmla="*/ 3 w 545217"/>
                <a:gd name="connsiteY0" fmla="*/ 547606 h 917903"/>
                <a:gd name="connsiteX1" fmla="*/ 1827 w 545217"/>
                <a:gd name="connsiteY1" fmla="*/ 446884 h 917903"/>
                <a:gd name="connsiteX2" fmla="*/ 157105 w 545217"/>
                <a:gd name="connsiteY2" fmla="*/ 0 h 917903"/>
                <a:gd name="connsiteX3" fmla="*/ 300547 w 545217"/>
                <a:gd name="connsiteY3" fmla="*/ 16526 h 917903"/>
                <a:gd name="connsiteX4" fmla="*/ 303684 w 545217"/>
                <a:gd name="connsiteY4" fmla="*/ 17709 h 917903"/>
                <a:gd name="connsiteX5" fmla="*/ 303633 w 545217"/>
                <a:gd name="connsiteY5" fmla="*/ 173808 h 917903"/>
                <a:gd name="connsiteX6" fmla="*/ 326413 w 545217"/>
                <a:gd name="connsiteY6" fmla="*/ 588460 h 917903"/>
                <a:gd name="connsiteX7" fmla="*/ 349193 w 545217"/>
                <a:gd name="connsiteY7" fmla="*/ 173808 h 917903"/>
                <a:gd name="connsiteX8" fmla="*/ 348572 w 545217"/>
                <a:gd name="connsiteY8" fmla="*/ 61029 h 917903"/>
                <a:gd name="connsiteX9" fmla="*/ 347976 w 545217"/>
                <a:gd name="connsiteY9" fmla="*/ 34411 h 917903"/>
                <a:gd name="connsiteX10" fmla="*/ 366669 w 545217"/>
                <a:gd name="connsiteY10" fmla="*/ 41460 h 917903"/>
                <a:gd name="connsiteX11" fmla="*/ 545143 w 545217"/>
                <a:gd name="connsiteY11" fmla="*/ 446884 h 917903"/>
                <a:gd name="connsiteX12" fmla="*/ 273485 w 545217"/>
                <a:gd name="connsiteY12" fmla="*/ 917579 h 917903"/>
                <a:gd name="connsiteX13" fmla="*/ 3 w 545217"/>
                <a:gd name="connsiteY13" fmla="*/ 547606 h 917903"/>
                <a:gd name="connsiteX0" fmla="*/ 3 w 545217"/>
                <a:gd name="connsiteY0" fmla="*/ 547606 h 917903"/>
                <a:gd name="connsiteX1" fmla="*/ 1827 w 545217"/>
                <a:gd name="connsiteY1" fmla="*/ 446884 h 917903"/>
                <a:gd name="connsiteX2" fmla="*/ 157105 w 545217"/>
                <a:gd name="connsiteY2" fmla="*/ 0 h 917903"/>
                <a:gd name="connsiteX3" fmla="*/ 300547 w 545217"/>
                <a:gd name="connsiteY3" fmla="*/ 16526 h 917903"/>
                <a:gd name="connsiteX4" fmla="*/ 303684 w 545217"/>
                <a:gd name="connsiteY4" fmla="*/ 17709 h 917903"/>
                <a:gd name="connsiteX5" fmla="*/ 326413 w 545217"/>
                <a:gd name="connsiteY5" fmla="*/ 588460 h 917903"/>
                <a:gd name="connsiteX6" fmla="*/ 349193 w 545217"/>
                <a:gd name="connsiteY6" fmla="*/ 173808 h 917903"/>
                <a:gd name="connsiteX7" fmla="*/ 348572 w 545217"/>
                <a:gd name="connsiteY7" fmla="*/ 61029 h 917903"/>
                <a:gd name="connsiteX8" fmla="*/ 347976 w 545217"/>
                <a:gd name="connsiteY8" fmla="*/ 34411 h 917903"/>
                <a:gd name="connsiteX9" fmla="*/ 366669 w 545217"/>
                <a:gd name="connsiteY9" fmla="*/ 41460 h 917903"/>
                <a:gd name="connsiteX10" fmla="*/ 545143 w 545217"/>
                <a:gd name="connsiteY10" fmla="*/ 446884 h 917903"/>
                <a:gd name="connsiteX11" fmla="*/ 273485 w 545217"/>
                <a:gd name="connsiteY11" fmla="*/ 917579 h 917903"/>
                <a:gd name="connsiteX12" fmla="*/ 3 w 545217"/>
                <a:gd name="connsiteY12" fmla="*/ 547606 h 917903"/>
                <a:gd name="connsiteX0" fmla="*/ 3 w 550389"/>
                <a:gd name="connsiteY0" fmla="*/ 547606 h 920642"/>
                <a:gd name="connsiteX1" fmla="*/ 1827 w 550389"/>
                <a:gd name="connsiteY1" fmla="*/ 446884 h 920642"/>
                <a:gd name="connsiteX2" fmla="*/ 157105 w 550389"/>
                <a:gd name="connsiteY2" fmla="*/ 0 h 920642"/>
                <a:gd name="connsiteX3" fmla="*/ 300547 w 550389"/>
                <a:gd name="connsiteY3" fmla="*/ 16526 h 920642"/>
                <a:gd name="connsiteX4" fmla="*/ 303684 w 550389"/>
                <a:gd name="connsiteY4" fmla="*/ 17709 h 920642"/>
                <a:gd name="connsiteX5" fmla="*/ 326413 w 550389"/>
                <a:gd name="connsiteY5" fmla="*/ 588460 h 920642"/>
                <a:gd name="connsiteX6" fmla="*/ 349193 w 550389"/>
                <a:gd name="connsiteY6" fmla="*/ 173808 h 920642"/>
                <a:gd name="connsiteX7" fmla="*/ 348572 w 550389"/>
                <a:gd name="connsiteY7" fmla="*/ 61029 h 920642"/>
                <a:gd name="connsiteX8" fmla="*/ 347976 w 550389"/>
                <a:gd name="connsiteY8" fmla="*/ 34411 h 920642"/>
                <a:gd name="connsiteX9" fmla="*/ 366669 w 550389"/>
                <a:gd name="connsiteY9" fmla="*/ 41460 h 920642"/>
                <a:gd name="connsiteX10" fmla="*/ 545143 w 550389"/>
                <a:gd name="connsiteY10" fmla="*/ 446884 h 920642"/>
                <a:gd name="connsiteX11" fmla="*/ 273485 w 550389"/>
                <a:gd name="connsiteY11" fmla="*/ 917579 h 920642"/>
                <a:gd name="connsiteX12" fmla="*/ 3 w 550389"/>
                <a:gd name="connsiteY12" fmla="*/ 547606 h 920642"/>
                <a:gd name="connsiteX0" fmla="*/ 244 w 545819"/>
                <a:gd name="connsiteY0" fmla="*/ 547606 h 918224"/>
                <a:gd name="connsiteX1" fmla="*/ 2068 w 545819"/>
                <a:gd name="connsiteY1" fmla="*/ 446884 h 918224"/>
                <a:gd name="connsiteX2" fmla="*/ 157346 w 545819"/>
                <a:gd name="connsiteY2" fmla="*/ 0 h 918224"/>
                <a:gd name="connsiteX3" fmla="*/ 300788 w 545819"/>
                <a:gd name="connsiteY3" fmla="*/ 16526 h 918224"/>
                <a:gd name="connsiteX4" fmla="*/ 303925 w 545819"/>
                <a:gd name="connsiteY4" fmla="*/ 17709 h 918224"/>
                <a:gd name="connsiteX5" fmla="*/ 326654 w 545819"/>
                <a:gd name="connsiteY5" fmla="*/ 588460 h 918224"/>
                <a:gd name="connsiteX6" fmla="*/ 349434 w 545819"/>
                <a:gd name="connsiteY6" fmla="*/ 173808 h 918224"/>
                <a:gd name="connsiteX7" fmla="*/ 348813 w 545819"/>
                <a:gd name="connsiteY7" fmla="*/ 61029 h 918224"/>
                <a:gd name="connsiteX8" fmla="*/ 348217 w 545819"/>
                <a:gd name="connsiteY8" fmla="*/ 34411 h 918224"/>
                <a:gd name="connsiteX9" fmla="*/ 366910 w 545819"/>
                <a:gd name="connsiteY9" fmla="*/ 41460 h 918224"/>
                <a:gd name="connsiteX10" fmla="*/ 545384 w 545819"/>
                <a:gd name="connsiteY10" fmla="*/ 446884 h 918224"/>
                <a:gd name="connsiteX11" fmla="*/ 273726 w 545819"/>
                <a:gd name="connsiteY11" fmla="*/ 917579 h 918224"/>
                <a:gd name="connsiteX12" fmla="*/ 244 w 545819"/>
                <a:gd name="connsiteY12" fmla="*/ 547606 h 918224"/>
                <a:gd name="connsiteX0" fmla="*/ 3 w 547254"/>
                <a:gd name="connsiteY0" fmla="*/ 547606 h 918224"/>
                <a:gd name="connsiteX1" fmla="*/ 1827 w 547254"/>
                <a:gd name="connsiteY1" fmla="*/ 446884 h 918224"/>
                <a:gd name="connsiteX2" fmla="*/ 157105 w 547254"/>
                <a:gd name="connsiteY2" fmla="*/ 0 h 918224"/>
                <a:gd name="connsiteX3" fmla="*/ 300547 w 547254"/>
                <a:gd name="connsiteY3" fmla="*/ 16526 h 918224"/>
                <a:gd name="connsiteX4" fmla="*/ 303684 w 547254"/>
                <a:gd name="connsiteY4" fmla="*/ 17709 h 918224"/>
                <a:gd name="connsiteX5" fmla="*/ 326413 w 547254"/>
                <a:gd name="connsiteY5" fmla="*/ 588460 h 918224"/>
                <a:gd name="connsiteX6" fmla="*/ 349193 w 547254"/>
                <a:gd name="connsiteY6" fmla="*/ 173808 h 918224"/>
                <a:gd name="connsiteX7" fmla="*/ 348572 w 547254"/>
                <a:gd name="connsiteY7" fmla="*/ 61029 h 918224"/>
                <a:gd name="connsiteX8" fmla="*/ 347976 w 547254"/>
                <a:gd name="connsiteY8" fmla="*/ 34411 h 918224"/>
                <a:gd name="connsiteX9" fmla="*/ 366669 w 547254"/>
                <a:gd name="connsiteY9" fmla="*/ 41460 h 918224"/>
                <a:gd name="connsiteX10" fmla="*/ 545143 w 547254"/>
                <a:gd name="connsiteY10" fmla="*/ 446884 h 918224"/>
                <a:gd name="connsiteX11" fmla="*/ 292538 w 547254"/>
                <a:gd name="connsiteY11" fmla="*/ 917579 h 918224"/>
                <a:gd name="connsiteX12" fmla="*/ 3 w 547254"/>
                <a:gd name="connsiteY12" fmla="*/ 547606 h 918224"/>
                <a:gd name="connsiteX0" fmla="*/ 3 w 554150"/>
                <a:gd name="connsiteY0" fmla="*/ 563296 h 933914"/>
                <a:gd name="connsiteX1" fmla="*/ 1827 w 554150"/>
                <a:gd name="connsiteY1" fmla="*/ 462574 h 933914"/>
                <a:gd name="connsiteX2" fmla="*/ 157105 w 554150"/>
                <a:gd name="connsiteY2" fmla="*/ 15690 h 933914"/>
                <a:gd name="connsiteX3" fmla="*/ 300547 w 554150"/>
                <a:gd name="connsiteY3" fmla="*/ 32216 h 933914"/>
                <a:gd name="connsiteX4" fmla="*/ 303684 w 554150"/>
                <a:gd name="connsiteY4" fmla="*/ 33399 h 933914"/>
                <a:gd name="connsiteX5" fmla="*/ 326413 w 554150"/>
                <a:gd name="connsiteY5" fmla="*/ 604150 h 933914"/>
                <a:gd name="connsiteX6" fmla="*/ 349193 w 554150"/>
                <a:gd name="connsiteY6" fmla="*/ 189498 h 933914"/>
                <a:gd name="connsiteX7" fmla="*/ 348572 w 554150"/>
                <a:gd name="connsiteY7" fmla="*/ 76719 h 933914"/>
                <a:gd name="connsiteX8" fmla="*/ 347976 w 554150"/>
                <a:gd name="connsiteY8" fmla="*/ 50101 h 933914"/>
                <a:gd name="connsiteX9" fmla="*/ 480969 w 554150"/>
                <a:gd name="connsiteY9" fmla="*/ 0 h 933914"/>
                <a:gd name="connsiteX10" fmla="*/ 545143 w 554150"/>
                <a:gd name="connsiteY10" fmla="*/ 462574 h 933914"/>
                <a:gd name="connsiteX11" fmla="*/ 292538 w 554150"/>
                <a:gd name="connsiteY11" fmla="*/ 933269 h 933914"/>
                <a:gd name="connsiteX12" fmla="*/ 3 w 554150"/>
                <a:gd name="connsiteY12" fmla="*/ 563296 h 933914"/>
                <a:gd name="connsiteX0" fmla="*/ 3 w 547254"/>
                <a:gd name="connsiteY0" fmla="*/ 564259 h 934877"/>
                <a:gd name="connsiteX1" fmla="*/ 1827 w 547254"/>
                <a:gd name="connsiteY1" fmla="*/ 463537 h 934877"/>
                <a:gd name="connsiteX2" fmla="*/ 157105 w 547254"/>
                <a:gd name="connsiteY2" fmla="*/ 16653 h 934877"/>
                <a:gd name="connsiteX3" fmla="*/ 300547 w 547254"/>
                <a:gd name="connsiteY3" fmla="*/ 33179 h 934877"/>
                <a:gd name="connsiteX4" fmla="*/ 303684 w 547254"/>
                <a:gd name="connsiteY4" fmla="*/ 34362 h 934877"/>
                <a:gd name="connsiteX5" fmla="*/ 326413 w 547254"/>
                <a:gd name="connsiteY5" fmla="*/ 605113 h 934877"/>
                <a:gd name="connsiteX6" fmla="*/ 349193 w 547254"/>
                <a:gd name="connsiteY6" fmla="*/ 190461 h 934877"/>
                <a:gd name="connsiteX7" fmla="*/ 348572 w 547254"/>
                <a:gd name="connsiteY7" fmla="*/ 77682 h 934877"/>
                <a:gd name="connsiteX8" fmla="*/ 347976 w 547254"/>
                <a:gd name="connsiteY8" fmla="*/ 51064 h 934877"/>
                <a:gd name="connsiteX9" fmla="*/ 480969 w 547254"/>
                <a:gd name="connsiteY9" fmla="*/ 963 h 934877"/>
                <a:gd name="connsiteX10" fmla="*/ 545143 w 547254"/>
                <a:gd name="connsiteY10" fmla="*/ 463537 h 934877"/>
                <a:gd name="connsiteX11" fmla="*/ 292538 w 547254"/>
                <a:gd name="connsiteY11" fmla="*/ 934232 h 934877"/>
                <a:gd name="connsiteX12" fmla="*/ 3 w 547254"/>
                <a:gd name="connsiteY12" fmla="*/ 564259 h 934877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26413 w 547254"/>
                <a:gd name="connsiteY5" fmla="*/ 624044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9193 w 547254"/>
                <a:gd name="connsiteY6" fmla="*/ 209392 h 953808"/>
                <a:gd name="connsiteX7" fmla="*/ 348572 w 547254"/>
                <a:gd name="connsiteY7" fmla="*/ 96613 h 953808"/>
                <a:gd name="connsiteX8" fmla="*/ 480969 w 547254"/>
                <a:gd name="connsiteY8" fmla="*/ 19894 h 953808"/>
                <a:gd name="connsiteX9" fmla="*/ 545143 w 547254"/>
                <a:gd name="connsiteY9" fmla="*/ 482468 h 953808"/>
                <a:gd name="connsiteX10" fmla="*/ 292538 w 547254"/>
                <a:gd name="connsiteY10" fmla="*/ 953163 h 953808"/>
                <a:gd name="connsiteX11" fmla="*/ 3 w 547254"/>
                <a:gd name="connsiteY11" fmla="*/ 583190 h 953808"/>
                <a:gd name="connsiteX0" fmla="*/ 3 w 547254"/>
                <a:gd name="connsiteY0" fmla="*/ 583190 h 953808"/>
                <a:gd name="connsiteX1" fmla="*/ 1827 w 547254"/>
                <a:gd name="connsiteY1" fmla="*/ 482468 h 953808"/>
                <a:gd name="connsiteX2" fmla="*/ 157105 w 547254"/>
                <a:gd name="connsiteY2" fmla="*/ 35584 h 953808"/>
                <a:gd name="connsiteX3" fmla="*/ 300547 w 547254"/>
                <a:gd name="connsiteY3" fmla="*/ 52110 h 953808"/>
                <a:gd name="connsiteX4" fmla="*/ 303684 w 547254"/>
                <a:gd name="connsiteY4" fmla="*/ 53293 h 953808"/>
                <a:gd name="connsiteX5" fmla="*/ 307363 w 547254"/>
                <a:gd name="connsiteY5" fmla="*/ 495456 h 953808"/>
                <a:gd name="connsiteX6" fmla="*/ 348572 w 547254"/>
                <a:gd name="connsiteY6" fmla="*/ 96613 h 953808"/>
                <a:gd name="connsiteX7" fmla="*/ 480969 w 547254"/>
                <a:gd name="connsiteY7" fmla="*/ 19894 h 953808"/>
                <a:gd name="connsiteX8" fmla="*/ 545143 w 547254"/>
                <a:gd name="connsiteY8" fmla="*/ 482468 h 953808"/>
                <a:gd name="connsiteX9" fmla="*/ 292538 w 547254"/>
                <a:gd name="connsiteY9" fmla="*/ 953163 h 953808"/>
                <a:gd name="connsiteX10" fmla="*/ 3 w 547254"/>
                <a:gd name="connsiteY10" fmla="*/ 583190 h 953808"/>
                <a:gd name="connsiteX0" fmla="*/ 3 w 551938"/>
                <a:gd name="connsiteY0" fmla="*/ 547607 h 918225"/>
                <a:gd name="connsiteX1" fmla="*/ 1827 w 551938"/>
                <a:gd name="connsiteY1" fmla="*/ 446885 h 918225"/>
                <a:gd name="connsiteX2" fmla="*/ 157105 w 551938"/>
                <a:gd name="connsiteY2" fmla="*/ 1 h 918225"/>
                <a:gd name="connsiteX3" fmla="*/ 300547 w 551938"/>
                <a:gd name="connsiteY3" fmla="*/ 16527 h 918225"/>
                <a:gd name="connsiteX4" fmla="*/ 303684 w 551938"/>
                <a:gd name="connsiteY4" fmla="*/ 17710 h 918225"/>
                <a:gd name="connsiteX5" fmla="*/ 307363 w 551938"/>
                <a:gd name="connsiteY5" fmla="*/ 459873 h 918225"/>
                <a:gd name="connsiteX6" fmla="*/ 348572 w 551938"/>
                <a:gd name="connsiteY6" fmla="*/ 61030 h 918225"/>
                <a:gd name="connsiteX7" fmla="*/ 509544 w 551938"/>
                <a:gd name="connsiteY7" fmla="*/ 27174 h 918225"/>
                <a:gd name="connsiteX8" fmla="*/ 545143 w 551938"/>
                <a:gd name="connsiteY8" fmla="*/ 446885 h 918225"/>
                <a:gd name="connsiteX9" fmla="*/ 292538 w 551938"/>
                <a:gd name="connsiteY9" fmla="*/ 917580 h 918225"/>
                <a:gd name="connsiteX10" fmla="*/ 3 w 551938"/>
                <a:gd name="connsiteY10" fmla="*/ 547607 h 918225"/>
                <a:gd name="connsiteX0" fmla="*/ 3 w 547365"/>
                <a:gd name="connsiteY0" fmla="*/ 562821 h 933439"/>
                <a:gd name="connsiteX1" fmla="*/ 1827 w 547365"/>
                <a:gd name="connsiteY1" fmla="*/ 462099 h 933439"/>
                <a:gd name="connsiteX2" fmla="*/ 157105 w 547365"/>
                <a:gd name="connsiteY2" fmla="*/ 15215 h 933439"/>
                <a:gd name="connsiteX3" fmla="*/ 300547 w 547365"/>
                <a:gd name="connsiteY3" fmla="*/ 31741 h 933439"/>
                <a:gd name="connsiteX4" fmla="*/ 303684 w 547365"/>
                <a:gd name="connsiteY4" fmla="*/ 32924 h 933439"/>
                <a:gd name="connsiteX5" fmla="*/ 307363 w 547365"/>
                <a:gd name="connsiteY5" fmla="*/ 475087 h 933439"/>
                <a:gd name="connsiteX6" fmla="*/ 348572 w 547365"/>
                <a:gd name="connsiteY6" fmla="*/ 76244 h 933439"/>
                <a:gd name="connsiteX7" fmla="*/ 495259 w 547365"/>
                <a:gd name="connsiteY7" fmla="*/ 23338 h 933439"/>
                <a:gd name="connsiteX8" fmla="*/ 545143 w 547365"/>
                <a:gd name="connsiteY8" fmla="*/ 462099 h 933439"/>
                <a:gd name="connsiteX9" fmla="*/ 292538 w 547365"/>
                <a:gd name="connsiteY9" fmla="*/ 932794 h 933439"/>
                <a:gd name="connsiteX10" fmla="*/ 3 w 547365"/>
                <a:gd name="connsiteY10" fmla="*/ 562821 h 933439"/>
                <a:gd name="connsiteX0" fmla="*/ 3 w 547254"/>
                <a:gd name="connsiteY0" fmla="*/ 551199 h 921817"/>
                <a:gd name="connsiteX1" fmla="*/ 1827 w 547254"/>
                <a:gd name="connsiteY1" fmla="*/ 450477 h 921817"/>
                <a:gd name="connsiteX2" fmla="*/ 157105 w 547254"/>
                <a:gd name="connsiteY2" fmla="*/ 3593 h 921817"/>
                <a:gd name="connsiteX3" fmla="*/ 300547 w 547254"/>
                <a:gd name="connsiteY3" fmla="*/ 20119 h 921817"/>
                <a:gd name="connsiteX4" fmla="*/ 303684 w 547254"/>
                <a:gd name="connsiteY4" fmla="*/ 21302 h 921817"/>
                <a:gd name="connsiteX5" fmla="*/ 307363 w 547254"/>
                <a:gd name="connsiteY5" fmla="*/ 463465 h 921817"/>
                <a:gd name="connsiteX6" fmla="*/ 348572 w 547254"/>
                <a:gd name="connsiteY6" fmla="*/ 64622 h 921817"/>
                <a:gd name="connsiteX7" fmla="*/ 485734 w 547254"/>
                <a:gd name="connsiteY7" fmla="*/ 26004 h 921817"/>
                <a:gd name="connsiteX8" fmla="*/ 545143 w 547254"/>
                <a:gd name="connsiteY8" fmla="*/ 450477 h 921817"/>
                <a:gd name="connsiteX9" fmla="*/ 292538 w 547254"/>
                <a:gd name="connsiteY9" fmla="*/ 921172 h 921817"/>
                <a:gd name="connsiteX10" fmla="*/ 3 w 547254"/>
                <a:gd name="connsiteY10" fmla="*/ 551199 h 921817"/>
                <a:gd name="connsiteX0" fmla="*/ 3 w 547254"/>
                <a:gd name="connsiteY0" fmla="*/ 551199 h 921817"/>
                <a:gd name="connsiteX1" fmla="*/ 1827 w 547254"/>
                <a:gd name="connsiteY1" fmla="*/ 450477 h 921817"/>
                <a:gd name="connsiteX2" fmla="*/ 157105 w 547254"/>
                <a:gd name="connsiteY2" fmla="*/ 3593 h 921817"/>
                <a:gd name="connsiteX3" fmla="*/ 300547 w 547254"/>
                <a:gd name="connsiteY3" fmla="*/ 20119 h 921817"/>
                <a:gd name="connsiteX4" fmla="*/ 303684 w 547254"/>
                <a:gd name="connsiteY4" fmla="*/ 21302 h 921817"/>
                <a:gd name="connsiteX5" fmla="*/ 326416 w 547254"/>
                <a:gd name="connsiteY5" fmla="*/ 463465 h 921817"/>
                <a:gd name="connsiteX6" fmla="*/ 348572 w 547254"/>
                <a:gd name="connsiteY6" fmla="*/ 64622 h 921817"/>
                <a:gd name="connsiteX7" fmla="*/ 485734 w 547254"/>
                <a:gd name="connsiteY7" fmla="*/ 26004 h 921817"/>
                <a:gd name="connsiteX8" fmla="*/ 545143 w 547254"/>
                <a:gd name="connsiteY8" fmla="*/ 450477 h 921817"/>
                <a:gd name="connsiteX9" fmla="*/ 292538 w 547254"/>
                <a:gd name="connsiteY9" fmla="*/ 921172 h 921817"/>
                <a:gd name="connsiteX10" fmla="*/ 3 w 547254"/>
                <a:gd name="connsiteY10" fmla="*/ 551199 h 921817"/>
                <a:gd name="connsiteX0" fmla="*/ 3 w 547254"/>
                <a:gd name="connsiteY0" fmla="*/ 551199 h 921817"/>
                <a:gd name="connsiteX1" fmla="*/ 1827 w 547254"/>
                <a:gd name="connsiteY1" fmla="*/ 450477 h 921817"/>
                <a:gd name="connsiteX2" fmla="*/ 157105 w 547254"/>
                <a:gd name="connsiteY2" fmla="*/ 3593 h 921817"/>
                <a:gd name="connsiteX3" fmla="*/ 300547 w 547254"/>
                <a:gd name="connsiteY3" fmla="*/ 20119 h 921817"/>
                <a:gd name="connsiteX4" fmla="*/ 326416 w 547254"/>
                <a:gd name="connsiteY4" fmla="*/ 463465 h 921817"/>
                <a:gd name="connsiteX5" fmla="*/ 348572 w 547254"/>
                <a:gd name="connsiteY5" fmla="*/ 64622 h 921817"/>
                <a:gd name="connsiteX6" fmla="*/ 485734 w 547254"/>
                <a:gd name="connsiteY6" fmla="*/ 26004 h 921817"/>
                <a:gd name="connsiteX7" fmla="*/ 545143 w 547254"/>
                <a:gd name="connsiteY7" fmla="*/ 450477 h 921817"/>
                <a:gd name="connsiteX8" fmla="*/ 292538 w 547254"/>
                <a:gd name="connsiteY8" fmla="*/ 921172 h 921817"/>
                <a:gd name="connsiteX9" fmla="*/ 3 w 547254"/>
                <a:gd name="connsiteY9" fmla="*/ 551199 h 921817"/>
                <a:gd name="connsiteX0" fmla="*/ 3134 w 550385"/>
                <a:gd name="connsiteY0" fmla="*/ 626540 h 997158"/>
                <a:gd name="connsiteX1" fmla="*/ 197 w 550385"/>
                <a:gd name="connsiteY1" fmla="*/ 140055 h 997158"/>
                <a:gd name="connsiteX2" fmla="*/ 160236 w 550385"/>
                <a:gd name="connsiteY2" fmla="*/ 78934 h 997158"/>
                <a:gd name="connsiteX3" fmla="*/ 303678 w 550385"/>
                <a:gd name="connsiteY3" fmla="*/ 95460 h 997158"/>
                <a:gd name="connsiteX4" fmla="*/ 329547 w 550385"/>
                <a:gd name="connsiteY4" fmla="*/ 538806 h 997158"/>
                <a:gd name="connsiteX5" fmla="*/ 351703 w 550385"/>
                <a:gd name="connsiteY5" fmla="*/ 139963 h 997158"/>
                <a:gd name="connsiteX6" fmla="*/ 488865 w 550385"/>
                <a:gd name="connsiteY6" fmla="*/ 101345 h 997158"/>
                <a:gd name="connsiteX7" fmla="*/ 548274 w 550385"/>
                <a:gd name="connsiteY7" fmla="*/ 525818 h 997158"/>
                <a:gd name="connsiteX8" fmla="*/ 295669 w 550385"/>
                <a:gd name="connsiteY8" fmla="*/ 996513 h 997158"/>
                <a:gd name="connsiteX9" fmla="*/ 3134 w 550385"/>
                <a:gd name="connsiteY9" fmla="*/ 626540 h 997158"/>
                <a:gd name="connsiteX0" fmla="*/ 2940 w 550191"/>
                <a:gd name="connsiteY0" fmla="*/ 551199 h 921817"/>
                <a:gd name="connsiteX1" fmla="*/ 3 w 550191"/>
                <a:gd name="connsiteY1" fmla="*/ 64714 h 921817"/>
                <a:gd name="connsiteX2" fmla="*/ 160042 w 550191"/>
                <a:gd name="connsiteY2" fmla="*/ 3593 h 921817"/>
                <a:gd name="connsiteX3" fmla="*/ 303484 w 550191"/>
                <a:gd name="connsiteY3" fmla="*/ 20119 h 921817"/>
                <a:gd name="connsiteX4" fmla="*/ 329353 w 550191"/>
                <a:gd name="connsiteY4" fmla="*/ 463465 h 921817"/>
                <a:gd name="connsiteX5" fmla="*/ 351509 w 550191"/>
                <a:gd name="connsiteY5" fmla="*/ 64622 h 921817"/>
                <a:gd name="connsiteX6" fmla="*/ 488671 w 550191"/>
                <a:gd name="connsiteY6" fmla="*/ 26004 h 921817"/>
                <a:gd name="connsiteX7" fmla="*/ 548080 w 550191"/>
                <a:gd name="connsiteY7" fmla="*/ 450477 h 921817"/>
                <a:gd name="connsiteX8" fmla="*/ 295475 w 550191"/>
                <a:gd name="connsiteY8" fmla="*/ 921172 h 921817"/>
                <a:gd name="connsiteX9" fmla="*/ 2940 w 550191"/>
                <a:gd name="connsiteY9" fmla="*/ 551199 h 921817"/>
                <a:gd name="connsiteX0" fmla="*/ 24474 w 571725"/>
                <a:gd name="connsiteY0" fmla="*/ 569595 h 940213"/>
                <a:gd name="connsiteX1" fmla="*/ 21537 w 571725"/>
                <a:gd name="connsiteY1" fmla="*/ 83110 h 940213"/>
                <a:gd name="connsiteX2" fmla="*/ 325018 w 571725"/>
                <a:gd name="connsiteY2" fmla="*/ 38515 h 940213"/>
                <a:gd name="connsiteX3" fmla="*/ 350887 w 571725"/>
                <a:gd name="connsiteY3" fmla="*/ 481861 h 940213"/>
                <a:gd name="connsiteX4" fmla="*/ 373043 w 571725"/>
                <a:gd name="connsiteY4" fmla="*/ 83018 h 940213"/>
                <a:gd name="connsiteX5" fmla="*/ 510205 w 571725"/>
                <a:gd name="connsiteY5" fmla="*/ 44400 h 940213"/>
                <a:gd name="connsiteX6" fmla="*/ 569614 w 571725"/>
                <a:gd name="connsiteY6" fmla="*/ 468873 h 940213"/>
                <a:gd name="connsiteX7" fmla="*/ 317009 w 571725"/>
                <a:gd name="connsiteY7" fmla="*/ 939568 h 940213"/>
                <a:gd name="connsiteX8" fmla="*/ 24474 w 571725"/>
                <a:gd name="connsiteY8" fmla="*/ 569595 h 940213"/>
                <a:gd name="connsiteX0" fmla="*/ 27646 w 574897"/>
                <a:gd name="connsiteY0" fmla="*/ 551199 h 921817"/>
                <a:gd name="connsiteX1" fmla="*/ 24709 w 574897"/>
                <a:gd name="connsiteY1" fmla="*/ 64714 h 921817"/>
                <a:gd name="connsiteX2" fmla="*/ 371053 w 574897"/>
                <a:gd name="connsiteY2" fmla="*/ 62982 h 921817"/>
                <a:gd name="connsiteX3" fmla="*/ 354059 w 574897"/>
                <a:gd name="connsiteY3" fmla="*/ 463465 h 921817"/>
                <a:gd name="connsiteX4" fmla="*/ 376215 w 574897"/>
                <a:gd name="connsiteY4" fmla="*/ 64622 h 921817"/>
                <a:gd name="connsiteX5" fmla="*/ 513377 w 574897"/>
                <a:gd name="connsiteY5" fmla="*/ 26004 h 921817"/>
                <a:gd name="connsiteX6" fmla="*/ 572786 w 574897"/>
                <a:gd name="connsiteY6" fmla="*/ 450477 h 921817"/>
                <a:gd name="connsiteX7" fmla="*/ 320181 w 574897"/>
                <a:gd name="connsiteY7" fmla="*/ 921172 h 921817"/>
                <a:gd name="connsiteX8" fmla="*/ 27646 w 574897"/>
                <a:gd name="connsiteY8" fmla="*/ 551199 h 921817"/>
                <a:gd name="connsiteX0" fmla="*/ 27646 w 574897"/>
                <a:gd name="connsiteY0" fmla="*/ 563202 h 933820"/>
                <a:gd name="connsiteX1" fmla="*/ 24709 w 574897"/>
                <a:gd name="connsiteY1" fmla="*/ 76717 h 933820"/>
                <a:gd name="connsiteX2" fmla="*/ 371053 w 574897"/>
                <a:gd name="connsiteY2" fmla="*/ 74985 h 933820"/>
                <a:gd name="connsiteX3" fmla="*/ 354059 w 574897"/>
                <a:gd name="connsiteY3" fmla="*/ 475468 h 933820"/>
                <a:gd name="connsiteX4" fmla="*/ 376215 w 574897"/>
                <a:gd name="connsiteY4" fmla="*/ 76625 h 933820"/>
                <a:gd name="connsiteX5" fmla="*/ 513377 w 574897"/>
                <a:gd name="connsiteY5" fmla="*/ 38007 h 933820"/>
                <a:gd name="connsiteX6" fmla="*/ 572786 w 574897"/>
                <a:gd name="connsiteY6" fmla="*/ 462480 h 933820"/>
                <a:gd name="connsiteX7" fmla="*/ 320181 w 574897"/>
                <a:gd name="connsiteY7" fmla="*/ 933175 h 933820"/>
                <a:gd name="connsiteX8" fmla="*/ 27646 w 574897"/>
                <a:gd name="connsiteY8" fmla="*/ 563202 h 933820"/>
                <a:gd name="connsiteX0" fmla="*/ 27646 w 574897"/>
                <a:gd name="connsiteY0" fmla="*/ 563202 h 933820"/>
                <a:gd name="connsiteX1" fmla="*/ 24709 w 574897"/>
                <a:gd name="connsiteY1" fmla="*/ 76717 h 933820"/>
                <a:gd name="connsiteX2" fmla="*/ 371053 w 574897"/>
                <a:gd name="connsiteY2" fmla="*/ 74985 h 933820"/>
                <a:gd name="connsiteX3" fmla="*/ 354059 w 574897"/>
                <a:gd name="connsiteY3" fmla="*/ 475468 h 933820"/>
                <a:gd name="connsiteX4" fmla="*/ 428605 w 574897"/>
                <a:gd name="connsiteY4" fmla="*/ 71863 h 933820"/>
                <a:gd name="connsiteX5" fmla="*/ 513377 w 574897"/>
                <a:gd name="connsiteY5" fmla="*/ 38007 h 933820"/>
                <a:gd name="connsiteX6" fmla="*/ 572786 w 574897"/>
                <a:gd name="connsiteY6" fmla="*/ 462480 h 933820"/>
                <a:gd name="connsiteX7" fmla="*/ 320181 w 574897"/>
                <a:gd name="connsiteY7" fmla="*/ 933175 h 933820"/>
                <a:gd name="connsiteX8" fmla="*/ 27646 w 574897"/>
                <a:gd name="connsiteY8" fmla="*/ 563202 h 933820"/>
                <a:gd name="connsiteX0" fmla="*/ 27646 w 579584"/>
                <a:gd name="connsiteY0" fmla="*/ 563202 h 933820"/>
                <a:gd name="connsiteX1" fmla="*/ 24709 w 579584"/>
                <a:gd name="connsiteY1" fmla="*/ 76717 h 933820"/>
                <a:gd name="connsiteX2" fmla="*/ 371053 w 579584"/>
                <a:gd name="connsiteY2" fmla="*/ 74985 h 933820"/>
                <a:gd name="connsiteX3" fmla="*/ 354059 w 579584"/>
                <a:gd name="connsiteY3" fmla="*/ 475468 h 933820"/>
                <a:gd name="connsiteX4" fmla="*/ 428605 w 579584"/>
                <a:gd name="connsiteY4" fmla="*/ 71863 h 933820"/>
                <a:gd name="connsiteX5" fmla="*/ 537193 w 579584"/>
                <a:gd name="connsiteY5" fmla="*/ 171357 h 933820"/>
                <a:gd name="connsiteX6" fmla="*/ 572786 w 579584"/>
                <a:gd name="connsiteY6" fmla="*/ 462480 h 933820"/>
                <a:gd name="connsiteX7" fmla="*/ 320181 w 579584"/>
                <a:gd name="connsiteY7" fmla="*/ 933175 h 933820"/>
                <a:gd name="connsiteX8" fmla="*/ 27646 w 579584"/>
                <a:gd name="connsiteY8" fmla="*/ 563202 h 933820"/>
                <a:gd name="connsiteX0" fmla="*/ 27646 w 579584"/>
                <a:gd name="connsiteY0" fmla="*/ 563202 h 933820"/>
                <a:gd name="connsiteX1" fmla="*/ 24709 w 579584"/>
                <a:gd name="connsiteY1" fmla="*/ 76717 h 933820"/>
                <a:gd name="connsiteX2" fmla="*/ 371053 w 579584"/>
                <a:gd name="connsiteY2" fmla="*/ 74985 h 933820"/>
                <a:gd name="connsiteX3" fmla="*/ 354059 w 579584"/>
                <a:gd name="connsiteY3" fmla="*/ 475468 h 933820"/>
                <a:gd name="connsiteX4" fmla="*/ 428605 w 579584"/>
                <a:gd name="connsiteY4" fmla="*/ 129013 h 933820"/>
                <a:gd name="connsiteX5" fmla="*/ 537193 w 579584"/>
                <a:gd name="connsiteY5" fmla="*/ 171357 h 933820"/>
                <a:gd name="connsiteX6" fmla="*/ 572786 w 579584"/>
                <a:gd name="connsiteY6" fmla="*/ 462480 h 933820"/>
                <a:gd name="connsiteX7" fmla="*/ 320181 w 579584"/>
                <a:gd name="connsiteY7" fmla="*/ 933175 h 933820"/>
                <a:gd name="connsiteX8" fmla="*/ 27646 w 579584"/>
                <a:gd name="connsiteY8" fmla="*/ 563202 h 933820"/>
                <a:gd name="connsiteX0" fmla="*/ 27646 w 579584"/>
                <a:gd name="connsiteY0" fmla="*/ 563202 h 933820"/>
                <a:gd name="connsiteX1" fmla="*/ 24709 w 579584"/>
                <a:gd name="connsiteY1" fmla="*/ 76717 h 933820"/>
                <a:gd name="connsiteX2" fmla="*/ 371053 w 579584"/>
                <a:gd name="connsiteY2" fmla="*/ 74985 h 933820"/>
                <a:gd name="connsiteX3" fmla="*/ 354059 w 579584"/>
                <a:gd name="connsiteY3" fmla="*/ 475468 h 933820"/>
                <a:gd name="connsiteX4" fmla="*/ 428605 w 579584"/>
                <a:gd name="connsiteY4" fmla="*/ 129013 h 933820"/>
                <a:gd name="connsiteX5" fmla="*/ 537193 w 579584"/>
                <a:gd name="connsiteY5" fmla="*/ 138019 h 933820"/>
                <a:gd name="connsiteX6" fmla="*/ 572786 w 579584"/>
                <a:gd name="connsiteY6" fmla="*/ 462480 h 933820"/>
                <a:gd name="connsiteX7" fmla="*/ 320181 w 579584"/>
                <a:gd name="connsiteY7" fmla="*/ 933175 h 933820"/>
                <a:gd name="connsiteX8" fmla="*/ 27646 w 579584"/>
                <a:gd name="connsiteY8" fmla="*/ 563202 h 93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584" h="933820">
                  <a:moveTo>
                    <a:pt x="27646" y="563202"/>
                  </a:moveTo>
                  <a:cubicBezTo>
                    <a:pt x="27593" y="531017"/>
                    <a:pt x="-32526" y="158087"/>
                    <a:pt x="24709" y="76717"/>
                  </a:cubicBezTo>
                  <a:cubicBezTo>
                    <a:pt x="81944" y="-4652"/>
                    <a:pt x="311399" y="-43862"/>
                    <a:pt x="371053" y="74985"/>
                  </a:cubicBezTo>
                  <a:cubicBezTo>
                    <a:pt x="430707" y="193832"/>
                    <a:pt x="344467" y="466463"/>
                    <a:pt x="354059" y="475468"/>
                  </a:cubicBezTo>
                  <a:cubicBezTo>
                    <a:pt x="363651" y="484473"/>
                    <a:pt x="399671" y="208273"/>
                    <a:pt x="428605" y="129013"/>
                  </a:cubicBezTo>
                  <a:cubicBezTo>
                    <a:pt x="450568" y="97430"/>
                    <a:pt x="504431" y="73710"/>
                    <a:pt x="537193" y="138019"/>
                  </a:cubicBezTo>
                  <a:cubicBezTo>
                    <a:pt x="599419" y="119776"/>
                    <a:pt x="575585" y="225593"/>
                    <a:pt x="572786" y="462480"/>
                  </a:cubicBezTo>
                  <a:cubicBezTo>
                    <a:pt x="572786" y="722438"/>
                    <a:pt x="615171" y="947462"/>
                    <a:pt x="320181" y="933175"/>
                  </a:cubicBezTo>
                  <a:cubicBezTo>
                    <a:pt x="25191" y="918888"/>
                    <a:pt x="28008" y="788498"/>
                    <a:pt x="27646" y="563202"/>
                  </a:cubicBezTo>
                  <a:close/>
                </a:path>
              </a:pathLst>
            </a:custGeom>
            <a:pattFill prst="lgGrid">
              <a:fgClr>
                <a:srgbClr val="0070C0"/>
              </a:fgClr>
              <a:bgClr>
                <a:srgbClr val="2D2D8A">
                  <a:lumMod val="7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1" name="四角形: 上の 2 つの角を丸める 850">
              <a:extLst>
                <a:ext uri="{FF2B5EF4-FFF2-40B4-BE49-F238E27FC236}">
                  <a16:creationId xmlns:a16="http://schemas.microsoft.com/office/drawing/2014/main" id="{BD204C26-0B91-4EE4-A92D-12B155EC43F9}"/>
                </a:ext>
              </a:extLst>
            </p:cNvPr>
            <p:cNvSpPr/>
            <p:nvPr/>
          </p:nvSpPr>
          <p:spPr bwMode="auto">
            <a:xfrm>
              <a:off x="7802606" y="4943007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52" name="グループ化 851">
              <a:extLst>
                <a:ext uri="{FF2B5EF4-FFF2-40B4-BE49-F238E27FC236}">
                  <a16:creationId xmlns:a16="http://schemas.microsoft.com/office/drawing/2014/main" id="{A0995D2D-3669-4074-B921-0A781E89C9AC}"/>
                </a:ext>
              </a:extLst>
            </p:cNvPr>
            <p:cNvGrpSpPr/>
            <p:nvPr/>
          </p:nvGrpSpPr>
          <p:grpSpPr>
            <a:xfrm>
              <a:off x="7619472" y="3989866"/>
              <a:ext cx="921074" cy="1021402"/>
              <a:chOff x="1062344" y="3848839"/>
              <a:chExt cx="783775" cy="973847"/>
            </a:xfrm>
          </p:grpSpPr>
          <p:sp>
            <p:nvSpPr>
              <p:cNvPr id="865" name="四角形: 上の 2 つの角を丸める 864">
                <a:extLst>
                  <a:ext uri="{FF2B5EF4-FFF2-40B4-BE49-F238E27FC236}">
                    <a16:creationId xmlns:a16="http://schemas.microsoft.com/office/drawing/2014/main" id="{FD059313-75DC-4AA4-9000-274060E1787F}"/>
                  </a:ext>
                </a:extLst>
              </p:cNvPr>
              <p:cNvSpPr/>
              <p:nvPr/>
            </p:nvSpPr>
            <p:spPr bwMode="auto">
              <a:xfrm>
                <a:off x="1331398" y="3848839"/>
                <a:ext cx="294068" cy="32247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6" name="四角形: 上の 2 つの角を丸める 865">
                <a:extLst>
                  <a:ext uri="{FF2B5EF4-FFF2-40B4-BE49-F238E27FC236}">
                    <a16:creationId xmlns:a16="http://schemas.microsoft.com/office/drawing/2014/main" id="{F4540909-5E4B-41CF-87DC-ACB4856D4210}"/>
                  </a:ext>
                </a:extLst>
              </p:cNvPr>
              <p:cNvSpPr/>
              <p:nvPr/>
            </p:nvSpPr>
            <p:spPr bwMode="auto">
              <a:xfrm>
                <a:off x="1118179" y="4019012"/>
                <a:ext cx="727940" cy="36819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2AB624F-B3B0-400E-B40B-111AB80C56EC}"/>
                  </a:ext>
                </a:extLst>
              </p:cNvPr>
              <p:cNvSpPr/>
              <p:nvPr/>
            </p:nvSpPr>
            <p:spPr bwMode="auto">
              <a:xfrm>
                <a:off x="1062344" y="4295811"/>
                <a:ext cx="724893" cy="526875"/>
              </a:xfrm>
              <a:custGeom>
                <a:avLst/>
                <a:gdLst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3701 w 724893"/>
                  <a:gd name="connsiteY9" fmla="*/ 340931 h 526875"/>
                  <a:gd name="connsiteX10" fmla="*/ 110234 w 724893"/>
                  <a:gd name="connsiteY10" fmla="*/ 323759 h 526875"/>
                  <a:gd name="connsiteX11" fmla="*/ 110234 w 724893"/>
                  <a:gd name="connsiteY11" fmla="*/ 299353 h 526875"/>
                  <a:gd name="connsiteX12" fmla="*/ 0 w 724893"/>
                  <a:gd name="connsiteY12" fmla="*/ 275540 h 526875"/>
                  <a:gd name="connsiteX13" fmla="*/ 110234 w 724893"/>
                  <a:gd name="connsiteY13" fmla="*/ 133372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0234 w 724893"/>
                  <a:gd name="connsiteY9" fmla="*/ 323759 h 526875"/>
                  <a:gd name="connsiteX10" fmla="*/ 110234 w 724893"/>
                  <a:gd name="connsiteY10" fmla="*/ 299353 h 526875"/>
                  <a:gd name="connsiteX11" fmla="*/ 0 w 724893"/>
                  <a:gd name="connsiteY11" fmla="*/ 275540 h 526875"/>
                  <a:gd name="connsiteX12" fmla="*/ 110234 w 724893"/>
                  <a:gd name="connsiteY12" fmla="*/ 133372 h 526875"/>
                  <a:gd name="connsiteX13" fmla="*/ 110234 w 724893"/>
                  <a:gd name="connsiteY13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323759 h 526875"/>
                  <a:gd name="connsiteX9" fmla="*/ 110234 w 724893"/>
                  <a:gd name="connsiteY9" fmla="*/ 299353 h 526875"/>
                  <a:gd name="connsiteX10" fmla="*/ 0 w 724893"/>
                  <a:gd name="connsiteY10" fmla="*/ 275540 h 526875"/>
                  <a:gd name="connsiteX11" fmla="*/ 110234 w 724893"/>
                  <a:gd name="connsiteY11" fmla="*/ 133372 h 526875"/>
                  <a:gd name="connsiteX12" fmla="*/ 110234 w 724893"/>
                  <a:gd name="connsiteY12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56268 w 724893"/>
                  <a:gd name="connsiteY6" fmla="*/ 381888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4893" h="526875">
                    <a:moveTo>
                      <a:pt x="110234" y="0"/>
                    </a:moveTo>
                    <a:lnTo>
                      <a:pt x="724893" y="0"/>
                    </a:lnTo>
                    <a:lnTo>
                      <a:pt x="724893" y="323759"/>
                    </a:lnTo>
                    <a:cubicBezTo>
                      <a:pt x="724893" y="435937"/>
                      <a:pt x="633955" y="526875"/>
                      <a:pt x="521777" y="526875"/>
                    </a:cubicBezTo>
                    <a:lnTo>
                      <a:pt x="313350" y="526875"/>
                    </a:lnTo>
                    <a:cubicBezTo>
                      <a:pt x="229217" y="526875"/>
                      <a:pt x="157031" y="475723"/>
                      <a:pt x="126196" y="402821"/>
                    </a:cubicBezTo>
                    <a:lnTo>
                      <a:pt x="156268" y="381888"/>
                    </a:lnTo>
                    <a:lnTo>
                      <a:pt x="85299" y="369981"/>
                    </a:lnTo>
                    <a:lnTo>
                      <a:pt x="110234" y="299353"/>
                    </a:lnTo>
                    <a:lnTo>
                      <a:pt x="0" y="275540"/>
                    </a:lnTo>
                    <a:lnTo>
                      <a:pt x="110234" y="133372"/>
                    </a:lnTo>
                    <a:lnTo>
                      <a:pt x="110234" y="0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733CEB1B-8243-4E5F-BBF4-A31E4086F820}"/>
                  </a:ext>
                </a:extLst>
              </p:cNvPr>
              <p:cNvSpPr/>
              <p:nvPr/>
            </p:nvSpPr>
            <p:spPr bwMode="auto">
              <a:xfrm>
                <a:off x="1502517" y="4277089"/>
                <a:ext cx="185668" cy="26116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F39FC165-035D-46E2-936B-56C35B7959DF}"/>
                  </a:ext>
                </a:extLst>
              </p:cNvPr>
              <p:cNvSpPr/>
              <p:nvPr/>
            </p:nvSpPr>
            <p:spPr bwMode="auto">
              <a:xfrm>
                <a:off x="1526825" y="4331494"/>
                <a:ext cx="107729" cy="15235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D085129A-A746-4FF6-A997-67A278457996}"/>
                  </a:ext>
                </a:extLst>
              </p:cNvPr>
              <p:cNvSpPr/>
              <p:nvPr/>
            </p:nvSpPr>
            <p:spPr bwMode="auto">
              <a:xfrm rot="8100000">
                <a:off x="1372598" y="4526812"/>
                <a:ext cx="51803" cy="176997"/>
              </a:xfrm>
              <a:custGeom>
                <a:avLst/>
                <a:gdLst>
                  <a:gd name="connsiteX0" fmla="*/ 0 w 51803"/>
                  <a:gd name="connsiteY0" fmla="*/ 88499 h 176997"/>
                  <a:gd name="connsiteX1" fmla="*/ 45597 w 51803"/>
                  <a:gd name="connsiteY1" fmla="*/ 3241 h 176997"/>
                  <a:gd name="connsiteX2" fmla="*/ 51803 w 51803"/>
                  <a:gd name="connsiteY2" fmla="*/ 0 h 176997"/>
                  <a:gd name="connsiteX3" fmla="*/ 50336 w 51803"/>
                  <a:gd name="connsiteY3" fmla="*/ 3066 h 176997"/>
                  <a:gd name="connsiteX4" fmla="*/ 38102 w 51803"/>
                  <a:gd name="connsiteY4" fmla="*/ 88499 h 176997"/>
                  <a:gd name="connsiteX5" fmla="*/ 50336 w 51803"/>
                  <a:gd name="connsiteY5" fmla="*/ 173933 h 176997"/>
                  <a:gd name="connsiteX6" fmla="*/ 51802 w 51803"/>
                  <a:gd name="connsiteY6" fmla="*/ 176997 h 176997"/>
                  <a:gd name="connsiteX7" fmla="*/ 45597 w 51803"/>
                  <a:gd name="connsiteY7" fmla="*/ 173757 h 176997"/>
                  <a:gd name="connsiteX8" fmla="*/ 0 w 51803"/>
                  <a:gd name="connsiteY8" fmla="*/ 88499 h 17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803" h="176997">
                    <a:moveTo>
                      <a:pt x="0" y="88499"/>
                    </a:moveTo>
                    <a:cubicBezTo>
                      <a:pt x="0" y="55204"/>
                      <a:pt x="17426" y="25060"/>
                      <a:pt x="45597" y="3241"/>
                    </a:cubicBezTo>
                    <a:lnTo>
                      <a:pt x="51803" y="0"/>
                    </a:lnTo>
                    <a:lnTo>
                      <a:pt x="50336" y="3066"/>
                    </a:lnTo>
                    <a:cubicBezTo>
                      <a:pt x="42459" y="29325"/>
                      <a:pt x="38102" y="58195"/>
                      <a:pt x="38102" y="88499"/>
                    </a:cubicBezTo>
                    <a:cubicBezTo>
                      <a:pt x="38102" y="118804"/>
                      <a:pt x="42459" y="147674"/>
                      <a:pt x="50336" y="173933"/>
                    </a:cubicBezTo>
                    <a:lnTo>
                      <a:pt x="51802" y="176997"/>
                    </a:lnTo>
                    <a:lnTo>
                      <a:pt x="45597" y="173757"/>
                    </a:lnTo>
                    <a:cubicBezTo>
                      <a:pt x="17426" y="151938"/>
                      <a:pt x="0" y="121795"/>
                      <a:pt x="0" y="88499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53" name="アーチ 852">
              <a:extLst>
                <a:ext uri="{FF2B5EF4-FFF2-40B4-BE49-F238E27FC236}">
                  <a16:creationId xmlns:a16="http://schemas.microsoft.com/office/drawing/2014/main" id="{1EB2223A-6247-4458-8126-670BECCB3FB8}"/>
                </a:ext>
              </a:extLst>
            </p:cNvPr>
            <p:cNvSpPr/>
            <p:nvPr/>
          </p:nvSpPr>
          <p:spPr bwMode="auto">
            <a:xfrm rot="10800000">
              <a:off x="7805327" y="4478828"/>
              <a:ext cx="143663" cy="1879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4" name="楕円 84">
              <a:extLst>
                <a:ext uri="{FF2B5EF4-FFF2-40B4-BE49-F238E27FC236}">
                  <a16:creationId xmlns:a16="http://schemas.microsoft.com/office/drawing/2014/main" id="{C866BA4B-DAAC-4783-A6B6-7B3DC41ADF9D}"/>
                </a:ext>
              </a:extLst>
            </p:cNvPr>
            <p:cNvSpPr/>
            <p:nvPr/>
          </p:nvSpPr>
          <p:spPr bwMode="auto">
            <a:xfrm>
              <a:off x="8223640" y="6081335"/>
              <a:ext cx="402183" cy="198971"/>
            </a:xfrm>
            <a:custGeom>
              <a:avLst/>
              <a:gdLst>
                <a:gd name="connsiteX0" fmla="*/ 0 w 458312"/>
                <a:gd name="connsiteY0" fmla="*/ 80320 h 160640"/>
                <a:gd name="connsiteX1" fmla="*/ 229156 w 458312"/>
                <a:gd name="connsiteY1" fmla="*/ 0 h 160640"/>
                <a:gd name="connsiteX2" fmla="*/ 458312 w 458312"/>
                <a:gd name="connsiteY2" fmla="*/ 80320 h 160640"/>
                <a:gd name="connsiteX3" fmla="*/ 229156 w 458312"/>
                <a:gd name="connsiteY3" fmla="*/ 160640 h 160640"/>
                <a:gd name="connsiteX4" fmla="*/ 0 w 458312"/>
                <a:gd name="connsiteY4" fmla="*/ 80320 h 160640"/>
                <a:gd name="connsiteX0" fmla="*/ 0 w 429737"/>
                <a:gd name="connsiteY0" fmla="*/ 29721 h 173412"/>
                <a:gd name="connsiteX1" fmla="*/ 200581 w 429737"/>
                <a:gd name="connsiteY1" fmla="*/ 11314 h 173412"/>
                <a:gd name="connsiteX2" fmla="*/ 429737 w 429737"/>
                <a:gd name="connsiteY2" fmla="*/ 91634 h 173412"/>
                <a:gd name="connsiteX3" fmla="*/ 200581 w 429737"/>
                <a:gd name="connsiteY3" fmla="*/ 171954 h 173412"/>
                <a:gd name="connsiteX4" fmla="*/ 0 w 429737"/>
                <a:gd name="connsiteY4" fmla="*/ 29721 h 173412"/>
                <a:gd name="connsiteX0" fmla="*/ 10741 w 440478"/>
                <a:gd name="connsiteY0" fmla="*/ 41114 h 184805"/>
                <a:gd name="connsiteX1" fmla="*/ 211322 w 440478"/>
                <a:gd name="connsiteY1" fmla="*/ 22707 h 184805"/>
                <a:gd name="connsiteX2" fmla="*/ 440478 w 440478"/>
                <a:gd name="connsiteY2" fmla="*/ 103027 h 184805"/>
                <a:gd name="connsiteX3" fmla="*/ 211322 w 440478"/>
                <a:gd name="connsiteY3" fmla="*/ 183347 h 184805"/>
                <a:gd name="connsiteX4" fmla="*/ 10741 w 440478"/>
                <a:gd name="connsiteY4" fmla="*/ 41114 h 184805"/>
                <a:gd name="connsiteX0" fmla="*/ 10383 w 449645"/>
                <a:gd name="connsiteY0" fmla="*/ 39535 h 188179"/>
                <a:gd name="connsiteX1" fmla="*/ 220489 w 449645"/>
                <a:gd name="connsiteY1" fmla="*/ 25890 h 188179"/>
                <a:gd name="connsiteX2" fmla="*/ 449645 w 449645"/>
                <a:gd name="connsiteY2" fmla="*/ 106210 h 188179"/>
                <a:gd name="connsiteX3" fmla="*/ 220489 w 449645"/>
                <a:gd name="connsiteY3" fmla="*/ 186530 h 188179"/>
                <a:gd name="connsiteX4" fmla="*/ 10383 w 449645"/>
                <a:gd name="connsiteY4" fmla="*/ 39535 h 188179"/>
                <a:gd name="connsiteX0" fmla="*/ 6520 w 445782"/>
                <a:gd name="connsiteY0" fmla="*/ 37507 h 186151"/>
                <a:gd name="connsiteX1" fmla="*/ 216626 w 445782"/>
                <a:gd name="connsiteY1" fmla="*/ 23862 h 186151"/>
                <a:gd name="connsiteX2" fmla="*/ 445782 w 445782"/>
                <a:gd name="connsiteY2" fmla="*/ 104182 h 186151"/>
                <a:gd name="connsiteX3" fmla="*/ 216626 w 445782"/>
                <a:gd name="connsiteY3" fmla="*/ 184502 h 186151"/>
                <a:gd name="connsiteX4" fmla="*/ 6520 w 445782"/>
                <a:gd name="connsiteY4" fmla="*/ 37507 h 186151"/>
                <a:gd name="connsiteX0" fmla="*/ 13216 w 452478"/>
                <a:gd name="connsiteY0" fmla="*/ 45685 h 194329"/>
                <a:gd name="connsiteX1" fmla="*/ 223322 w 452478"/>
                <a:gd name="connsiteY1" fmla="*/ 32040 h 194329"/>
                <a:gd name="connsiteX2" fmla="*/ 452478 w 452478"/>
                <a:gd name="connsiteY2" fmla="*/ 112360 h 194329"/>
                <a:gd name="connsiteX3" fmla="*/ 223322 w 452478"/>
                <a:gd name="connsiteY3" fmla="*/ 192680 h 194329"/>
                <a:gd name="connsiteX4" fmla="*/ 13216 w 452478"/>
                <a:gd name="connsiteY4" fmla="*/ 45685 h 19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478" h="194329">
                  <a:moveTo>
                    <a:pt x="13216" y="45685"/>
                  </a:moveTo>
                  <a:cubicBezTo>
                    <a:pt x="79891" y="-41538"/>
                    <a:pt x="150112" y="20928"/>
                    <a:pt x="223322" y="32040"/>
                  </a:cubicBezTo>
                  <a:cubicBezTo>
                    <a:pt x="296532" y="43153"/>
                    <a:pt x="452478" y="68000"/>
                    <a:pt x="452478" y="112360"/>
                  </a:cubicBezTo>
                  <a:cubicBezTo>
                    <a:pt x="452478" y="156720"/>
                    <a:pt x="296532" y="203793"/>
                    <a:pt x="223322" y="192680"/>
                  </a:cubicBezTo>
                  <a:cubicBezTo>
                    <a:pt x="150112" y="181568"/>
                    <a:pt x="-53459" y="132908"/>
                    <a:pt x="13216" y="45685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1DF94CC9-932F-472F-B1CF-AAEA9A315F2F}"/>
                </a:ext>
              </a:extLst>
            </p:cNvPr>
            <p:cNvSpPr/>
            <p:nvPr/>
          </p:nvSpPr>
          <p:spPr bwMode="auto">
            <a:xfrm rot="9613960">
              <a:off x="7298355" y="4958894"/>
              <a:ext cx="339116" cy="384849"/>
            </a:xfrm>
            <a:custGeom>
              <a:avLst/>
              <a:gdLst>
                <a:gd name="connsiteX0" fmla="*/ 298647 w 502104"/>
                <a:gd name="connsiteY0" fmla="*/ 569818 h 569818"/>
                <a:gd name="connsiteX1" fmla="*/ 298648 w 502104"/>
                <a:gd name="connsiteY1" fmla="*/ 569817 h 569818"/>
                <a:gd name="connsiteX2" fmla="*/ 260452 w 502104"/>
                <a:gd name="connsiteY2" fmla="*/ 531621 h 569818"/>
                <a:gd name="connsiteX3" fmla="*/ 260452 w 502104"/>
                <a:gd name="connsiteY3" fmla="*/ 287164 h 569818"/>
                <a:gd name="connsiteX4" fmla="*/ 245120 w 502104"/>
                <a:gd name="connsiteY4" fmla="*/ 287164 h 569818"/>
                <a:gd name="connsiteX5" fmla="*/ 245120 w 502104"/>
                <a:gd name="connsiteY5" fmla="*/ 505606 h 569818"/>
                <a:gd name="connsiteX6" fmla="*/ 206924 w 502104"/>
                <a:gd name="connsiteY6" fmla="*/ 543802 h 569818"/>
                <a:gd name="connsiteX7" fmla="*/ 206925 w 502104"/>
                <a:gd name="connsiteY7" fmla="*/ 543801 h 569818"/>
                <a:gd name="connsiteX8" fmla="*/ 168729 w 502104"/>
                <a:gd name="connsiteY8" fmla="*/ 505605 h 569818"/>
                <a:gd name="connsiteX9" fmla="*/ 168729 w 502104"/>
                <a:gd name="connsiteY9" fmla="*/ 256835 h 569818"/>
                <a:gd name="connsiteX10" fmla="*/ 168778 w 502104"/>
                <a:gd name="connsiteY10" fmla="*/ 256786 h 569818"/>
                <a:gd name="connsiteX11" fmla="*/ 169355 w 502104"/>
                <a:gd name="connsiteY11" fmla="*/ 256786 h 569818"/>
                <a:gd name="connsiteX12" fmla="*/ 169355 w 502104"/>
                <a:gd name="connsiteY12" fmla="*/ 223361 h 569818"/>
                <a:gd name="connsiteX13" fmla="*/ 61163 w 502104"/>
                <a:gd name="connsiteY13" fmla="*/ 285826 h 569818"/>
                <a:gd name="connsiteX14" fmla="*/ 5469 w 502104"/>
                <a:gd name="connsiteY14" fmla="*/ 270903 h 569818"/>
                <a:gd name="connsiteX15" fmla="*/ 20392 w 502104"/>
                <a:gd name="connsiteY15" fmla="*/ 215209 h 569818"/>
                <a:gd name="connsiteX16" fmla="*/ 172640 w 502104"/>
                <a:gd name="connsiteY16" fmla="*/ 127308 h 569818"/>
                <a:gd name="connsiteX17" fmla="*/ 180638 w 502104"/>
                <a:gd name="connsiteY17" fmla="*/ 87693 h 569818"/>
                <a:gd name="connsiteX18" fmla="*/ 312937 w 502104"/>
                <a:gd name="connsiteY18" fmla="*/ 0 h 569818"/>
                <a:gd name="connsiteX19" fmla="*/ 358522 w 502104"/>
                <a:gd name="connsiteY19" fmla="*/ 1 h 569818"/>
                <a:gd name="connsiteX20" fmla="*/ 502104 w 502104"/>
                <a:gd name="connsiteY20" fmla="*/ 143583 h 569818"/>
                <a:gd name="connsiteX21" fmla="*/ 502104 w 502104"/>
                <a:gd name="connsiteY21" fmla="*/ 185281 h 569818"/>
                <a:gd name="connsiteX22" fmla="*/ 502104 w 502104"/>
                <a:gd name="connsiteY22" fmla="*/ 286980 h 569818"/>
                <a:gd name="connsiteX23" fmla="*/ 502104 w 502104"/>
                <a:gd name="connsiteY23" fmla="*/ 443157 h 569818"/>
                <a:gd name="connsiteX24" fmla="*/ 473001 w 502104"/>
                <a:gd name="connsiteY24" fmla="*/ 472260 h 569818"/>
                <a:gd name="connsiteX25" fmla="*/ 473002 w 502104"/>
                <a:gd name="connsiteY25" fmla="*/ 472259 h 569818"/>
                <a:gd name="connsiteX26" fmla="*/ 443899 w 502104"/>
                <a:gd name="connsiteY26" fmla="*/ 443156 h 569818"/>
                <a:gd name="connsiteX27" fmla="*/ 443899 w 502104"/>
                <a:gd name="connsiteY27" fmla="*/ 287164 h 569818"/>
                <a:gd name="connsiteX28" fmla="*/ 428567 w 502104"/>
                <a:gd name="connsiteY28" fmla="*/ 287164 h 569818"/>
                <a:gd name="connsiteX29" fmla="*/ 428567 w 502104"/>
                <a:gd name="connsiteY29" fmla="*/ 492599 h 569818"/>
                <a:gd name="connsiteX30" fmla="*/ 390371 w 502104"/>
                <a:gd name="connsiteY30" fmla="*/ 530795 h 569818"/>
                <a:gd name="connsiteX31" fmla="*/ 390372 w 502104"/>
                <a:gd name="connsiteY31" fmla="*/ 530794 h 569818"/>
                <a:gd name="connsiteX32" fmla="*/ 352176 w 502104"/>
                <a:gd name="connsiteY32" fmla="*/ 492598 h 569818"/>
                <a:gd name="connsiteX33" fmla="*/ 352176 w 502104"/>
                <a:gd name="connsiteY33" fmla="*/ 287164 h 569818"/>
                <a:gd name="connsiteX34" fmla="*/ 336843 w 502104"/>
                <a:gd name="connsiteY34" fmla="*/ 287164 h 569818"/>
                <a:gd name="connsiteX35" fmla="*/ 336843 w 502104"/>
                <a:gd name="connsiteY35" fmla="*/ 531622 h 569818"/>
                <a:gd name="connsiteX36" fmla="*/ 298647 w 502104"/>
                <a:gd name="connsiteY36" fmla="*/ 569818 h 56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2104" h="569818">
                  <a:moveTo>
                    <a:pt x="298647" y="569818"/>
                  </a:moveTo>
                  <a:lnTo>
                    <a:pt x="298648" y="569817"/>
                  </a:lnTo>
                  <a:cubicBezTo>
                    <a:pt x="277553" y="569817"/>
                    <a:pt x="260452" y="552716"/>
                    <a:pt x="260452" y="531621"/>
                  </a:cubicBezTo>
                  <a:lnTo>
                    <a:pt x="260452" y="287164"/>
                  </a:lnTo>
                  <a:lnTo>
                    <a:pt x="245120" y="287164"/>
                  </a:lnTo>
                  <a:lnTo>
                    <a:pt x="245120" y="505606"/>
                  </a:lnTo>
                  <a:cubicBezTo>
                    <a:pt x="245120" y="526701"/>
                    <a:pt x="228019" y="543802"/>
                    <a:pt x="206924" y="543802"/>
                  </a:cubicBezTo>
                  <a:lnTo>
                    <a:pt x="206925" y="543801"/>
                  </a:lnTo>
                  <a:cubicBezTo>
                    <a:pt x="185830" y="543801"/>
                    <a:pt x="168729" y="526700"/>
                    <a:pt x="168729" y="505605"/>
                  </a:cubicBezTo>
                  <a:lnTo>
                    <a:pt x="168729" y="256835"/>
                  </a:lnTo>
                  <a:cubicBezTo>
                    <a:pt x="168729" y="256808"/>
                    <a:pt x="168751" y="256786"/>
                    <a:pt x="168778" y="256786"/>
                  </a:cubicBezTo>
                  <a:lnTo>
                    <a:pt x="169355" y="256786"/>
                  </a:lnTo>
                  <a:lnTo>
                    <a:pt x="169355" y="223361"/>
                  </a:lnTo>
                  <a:lnTo>
                    <a:pt x="61163" y="285826"/>
                  </a:lnTo>
                  <a:cubicBezTo>
                    <a:pt x="41662" y="297085"/>
                    <a:pt x="16727" y="290404"/>
                    <a:pt x="5469" y="270903"/>
                  </a:cubicBezTo>
                  <a:cubicBezTo>
                    <a:pt x="-5790" y="251403"/>
                    <a:pt x="891" y="226468"/>
                    <a:pt x="20392" y="215209"/>
                  </a:cubicBezTo>
                  <a:lnTo>
                    <a:pt x="172640" y="127308"/>
                  </a:lnTo>
                  <a:lnTo>
                    <a:pt x="180638" y="87693"/>
                  </a:lnTo>
                  <a:cubicBezTo>
                    <a:pt x="202435" y="36159"/>
                    <a:pt x="253463" y="0"/>
                    <a:pt x="312937" y="0"/>
                  </a:cubicBezTo>
                  <a:lnTo>
                    <a:pt x="358522" y="1"/>
                  </a:lnTo>
                  <a:cubicBezTo>
                    <a:pt x="437820" y="1"/>
                    <a:pt x="502104" y="64285"/>
                    <a:pt x="502104" y="143583"/>
                  </a:cubicBezTo>
                  <a:lnTo>
                    <a:pt x="502104" y="185281"/>
                  </a:lnTo>
                  <a:lnTo>
                    <a:pt x="502104" y="286980"/>
                  </a:lnTo>
                  <a:lnTo>
                    <a:pt x="502104" y="443157"/>
                  </a:lnTo>
                  <a:cubicBezTo>
                    <a:pt x="502104" y="459230"/>
                    <a:pt x="489074" y="472260"/>
                    <a:pt x="473001" y="472260"/>
                  </a:cubicBezTo>
                  <a:lnTo>
                    <a:pt x="473002" y="472259"/>
                  </a:lnTo>
                  <a:cubicBezTo>
                    <a:pt x="456929" y="472259"/>
                    <a:pt x="443899" y="459229"/>
                    <a:pt x="443899" y="443156"/>
                  </a:cubicBezTo>
                  <a:lnTo>
                    <a:pt x="443899" y="287164"/>
                  </a:lnTo>
                  <a:lnTo>
                    <a:pt x="428567" y="287164"/>
                  </a:lnTo>
                  <a:lnTo>
                    <a:pt x="428567" y="492599"/>
                  </a:lnTo>
                  <a:cubicBezTo>
                    <a:pt x="428567" y="513694"/>
                    <a:pt x="411466" y="530795"/>
                    <a:pt x="390371" y="530795"/>
                  </a:cubicBezTo>
                  <a:lnTo>
                    <a:pt x="390372" y="530794"/>
                  </a:lnTo>
                  <a:cubicBezTo>
                    <a:pt x="369277" y="530794"/>
                    <a:pt x="352176" y="513693"/>
                    <a:pt x="352176" y="492598"/>
                  </a:cubicBezTo>
                  <a:lnTo>
                    <a:pt x="352176" y="287164"/>
                  </a:lnTo>
                  <a:lnTo>
                    <a:pt x="336843" y="287164"/>
                  </a:lnTo>
                  <a:lnTo>
                    <a:pt x="336843" y="531622"/>
                  </a:lnTo>
                  <a:cubicBezTo>
                    <a:pt x="336843" y="552717"/>
                    <a:pt x="319742" y="569818"/>
                    <a:pt x="298647" y="569818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14A9AC9C-9DD1-4BAD-A508-92632D41BB84}"/>
                </a:ext>
              </a:extLst>
            </p:cNvPr>
            <p:cNvSpPr/>
            <p:nvPr/>
          </p:nvSpPr>
          <p:spPr bwMode="auto">
            <a:xfrm rot="18027746">
              <a:off x="7558162" y="5046081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4EECEC42-4C79-4F69-9825-D2B1D092C0BF}"/>
                </a:ext>
              </a:extLst>
            </p:cNvPr>
            <p:cNvGrpSpPr/>
            <p:nvPr/>
          </p:nvGrpSpPr>
          <p:grpSpPr>
            <a:xfrm>
              <a:off x="7505814" y="5117640"/>
              <a:ext cx="57035" cy="416386"/>
              <a:chOff x="7239036" y="3969932"/>
              <a:chExt cx="77563" cy="546090"/>
            </a:xfrm>
          </p:grpSpPr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635F4950-F612-48F6-A51D-6A7334396D7E}"/>
                  </a:ext>
                </a:extLst>
              </p:cNvPr>
              <p:cNvSpPr/>
              <p:nvPr/>
            </p:nvSpPr>
            <p:spPr bwMode="auto">
              <a:xfrm>
                <a:off x="7239036" y="3969932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楕円 858">
                <a:extLst>
                  <a:ext uri="{FF2B5EF4-FFF2-40B4-BE49-F238E27FC236}">
                    <a16:creationId xmlns:a16="http://schemas.microsoft.com/office/drawing/2014/main" id="{29282D06-5B4E-4B56-9583-1AA1D81014BB}"/>
                  </a:ext>
                </a:extLst>
              </p:cNvPr>
              <p:cNvSpPr/>
              <p:nvPr/>
            </p:nvSpPr>
            <p:spPr bwMode="auto">
              <a:xfrm>
                <a:off x="7239036" y="4049307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F5EF20E0-69FF-4E2E-9056-6A5C2FB0F824}"/>
                  </a:ext>
                </a:extLst>
              </p:cNvPr>
              <p:cNvSpPr/>
              <p:nvPr/>
            </p:nvSpPr>
            <p:spPr bwMode="auto">
              <a:xfrm>
                <a:off x="7239036" y="4125507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4C582EC6-FACB-4BD5-A6F7-A49A6B65B3B1}"/>
                  </a:ext>
                </a:extLst>
              </p:cNvPr>
              <p:cNvSpPr/>
              <p:nvPr/>
            </p:nvSpPr>
            <p:spPr bwMode="auto">
              <a:xfrm>
                <a:off x="7239036" y="4204882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CE75BC3C-F325-42E1-9CD9-01D224BE92C0}"/>
                  </a:ext>
                </a:extLst>
              </p:cNvPr>
              <p:cNvSpPr/>
              <p:nvPr/>
            </p:nvSpPr>
            <p:spPr bwMode="auto">
              <a:xfrm>
                <a:off x="7239036" y="4286059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738F1DB1-A699-46BB-AD0A-F3C01C9C7C75}"/>
                  </a:ext>
                </a:extLst>
              </p:cNvPr>
              <p:cNvSpPr/>
              <p:nvPr/>
            </p:nvSpPr>
            <p:spPr bwMode="auto">
              <a:xfrm>
                <a:off x="7239036" y="4365434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2E4858BE-515C-479D-B8FC-BCE8046EB55A}"/>
                  </a:ext>
                </a:extLst>
              </p:cNvPr>
              <p:cNvSpPr/>
              <p:nvPr/>
            </p:nvSpPr>
            <p:spPr bwMode="auto">
              <a:xfrm>
                <a:off x="7239036" y="4438459"/>
                <a:ext cx="77563" cy="77563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74" name="グループ化 973">
            <a:extLst>
              <a:ext uri="{FF2B5EF4-FFF2-40B4-BE49-F238E27FC236}">
                <a16:creationId xmlns:a16="http://schemas.microsoft.com/office/drawing/2014/main" id="{9CCFDDA5-BE39-4CB9-85BA-EDDEA4EE526A}"/>
              </a:ext>
            </a:extLst>
          </p:cNvPr>
          <p:cNvGrpSpPr/>
          <p:nvPr/>
        </p:nvGrpSpPr>
        <p:grpSpPr>
          <a:xfrm>
            <a:off x="1246840" y="3884705"/>
            <a:ext cx="1750833" cy="2509950"/>
            <a:chOff x="1366622" y="2487887"/>
            <a:chExt cx="1750833" cy="2509950"/>
          </a:xfrm>
        </p:grpSpPr>
        <p:grpSp>
          <p:nvGrpSpPr>
            <p:cNvPr id="975" name="グループ化 974">
              <a:extLst>
                <a:ext uri="{FF2B5EF4-FFF2-40B4-BE49-F238E27FC236}">
                  <a16:creationId xmlns:a16="http://schemas.microsoft.com/office/drawing/2014/main" id="{77E0F7F4-6C85-43D1-AB79-3338D8D7602A}"/>
                </a:ext>
              </a:extLst>
            </p:cNvPr>
            <p:cNvGrpSpPr/>
            <p:nvPr/>
          </p:nvGrpSpPr>
          <p:grpSpPr>
            <a:xfrm rot="1800000">
              <a:off x="2259589" y="3797866"/>
              <a:ext cx="660765" cy="1154310"/>
              <a:chOff x="2421356" y="3770358"/>
              <a:chExt cx="660765" cy="1154310"/>
            </a:xfrm>
          </p:grpSpPr>
          <p:grpSp>
            <p:nvGrpSpPr>
              <p:cNvPr id="1013" name="グループ化 1012">
                <a:extLst>
                  <a:ext uri="{FF2B5EF4-FFF2-40B4-BE49-F238E27FC236}">
                    <a16:creationId xmlns:a16="http://schemas.microsoft.com/office/drawing/2014/main" id="{9751FEAD-AB6B-4D14-9B6A-107387B1F829}"/>
                  </a:ext>
                </a:extLst>
              </p:cNvPr>
              <p:cNvGrpSpPr/>
              <p:nvPr/>
            </p:nvGrpSpPr>
            <p:grpSpPr>
              <a:xfrm rot="19800000">
                <a:off x="2733423" y="4471512"/>
                <a:ext cx="348698" cy="453156"/>
                <a:chOff x="3187458" y="4411086"/>
                <a:chExt cx="348698" cy="453156"/>
              </a:xfrm>
            </p:grpSpPr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80366E96-EB0E-4D10-9434-5C9F8DA81BA1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6" name="楕円 1015">
                  <a:extLst>
                    <a:ext uri="{FF2B5EF4-FFF2-40B4-BE49-F238E27FC236}">
                      <a16:creationId xmlns:a16="http://schemas.microsoft.com/office/drawing/2014/main" id="{AEDBA264-B10A-465F-BD3E-9C201072FB62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96F72A4F-6E9C-4803-AA54-21E2F6249F07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28E334A3-17DE-4BFE-B6B8-4AFA21D8E5A0}"/>
                  </a:ext>
                </a:extLst>
              </p:cNvPr>
              <p:cNvSpPr/>
              <p:nvPr/>
            </p:nvSpPr>
            <p:spPr bwMode="auto">
              <a:xfrm rot="19800000">
                <a:off x="2421356" y="3770358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50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76" name="グループ化 975">
              <a:extLst>
                <a:ext uri="{FF2B5EF4-FFF2-40B4-BE49-F238E27FC236}">
                  <a16:creationId xmlns:a16="http://schemas.microsoft.com/office/drawing/2014/main" id="{B521B06D-80A5-4213-9B57-1D94460F51B8}"/>
                </a:ext>
              </a:extLst>
            </p:cNvPr>
            <p:cNvGrpSpPr/>
            <p:nvPr/>
          </p:nvGrpSpPr>
          <p:grpSpPr>
            <a:xfrm rot="1961557">
              <a:off x="1366622" y="3344773"/>
              <a:ext cx="896884" cy="1187384"/>
              <a:chOff x="2226345" y="3417342"/>
              <a:chExt cx="896884" cy="1187384"/>
            </a:xfrm>
          </p:grpSpPr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D62CC1FA-3392-4F77-89F4-5CB8880D8C7D}"/>
                  </a:ext>
                </a:extLst>
              </p:cNvPr>
              <p:cNvGrpSpPr/>
              <p:nvPr/>
            </p:nvGrpSpPr>
            <p:grpSpPr>
              <a:xfrm>
                <a:off x="2226345" y="4215544"/>
                <a:ext cx="612861" cy="389182"/>
                <a:chOff x="2170443" y="4271413"/>
                <a:chExt cx="612861" cy="389182"/>
              </a:xfrm>
            </p:grpSpPr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816A74D7-7C56-4A92-95CB-9024DF6313CE}"/>
                    </a:ext>
                  </a:extLst>
                </p:cNvPr>
                <p:cNvSpPr/>
                <p:nvPr/>
              </p:nvSpPr>
              <p:spPr bwMode="auto">
                <a:xfrm rot="900000">
                  <a:off x="2589321" y="4271413"/>
                  <a:ext cx="182903" cy="245923"/>
                </a:xfrm>
                <a:custGeom>
                  <a:avLst/>
                  <a:gdLst>
                    <a:gd name="connsiteX0" fmla="*/ 95702 w 182903"/>
                    <a:gd name="connsiteY0" fmla="*/ 640 h 204399"/>
                    <a:gd name="connsiteX1" fmla="*/ 122437 w 182903"/>
                    <a:gd name="connsiteY1" fmla="*/ 2315 h 204399"/>
                    <a:gd name="connsiteX2" fmla="*/ 170137 w 182903"/>
                    <a:gd name="connsiteY2" fmla="*/ 84934 h 204399"/>
                    <a:gd name="connsiteX3" fmla="*/ 167187 w 182903"/>
                    <a:gd name="connsiteY3" fmla="*/ 95944 h 204399"/>
                    <a:gd name="connsiteX4" fmla="*/ 177646 w 182903"/>
                    <a:gd name="connsiteY4" fmla="*/ 111456 h 204399"/>
                    <a:gd name="connsiteX5" fmla="*/ 182903 w 182903"/>
                    <a:gd name="connsiteY5" fmla="*/ 137497 h 204399"/>
                    <a:gd name="connsiteX6" fmla="*/ 182903 w 182903"/>
                    <a:gd name="connsiteY6" fmla="*/ 204399 h 204399"/>
                    <a:gd name="connsiteX7" fmla="*/ 0 w 182903"/>
                    <a:gd name="connsiteY7" fmla="*/ 204399 h 204399"/>
                    <a:gd name="connsiteX8" fmla="*/ 0 w 182903"/>
                    <a:gd name="connsiteY8" fmla="*/ 137497 h 204399"/>
                    <a:gd name="connsiteX9" fmla="*/ 19595 w 182903"/>
                    <a:gd name="connsiteY9" fmla="*/ 90190 h 204399"/>
                    <a:gd name="connsiteX10" fmla="*/ 31139 w 182903"/>
                    <a:gd name="connsiteY10" fmla="*/ 82407 h 204399"/>
                    <a:gd name="connsiteX11" fmla="*/ 39818 w 182903"/>
                    <a:gd name="connsiteY11" fmla="*/ 50015 h 204399"/>
                    <a:gd name="connsiteX12" fmla="*/ 95702 w 182903"/>
                    <a:gd name="connsiteY12" fmla="*/ 640 h 204399"/>
                    <a:gd name="connsiteX0" fmla="*/ 95702 w 182903"/>
                    <a:gd name="connsiteY0" fmla="*/ 640 h 234465"/>
                    <a:gd name="connsiteX1" fmla="*/ 122437 w 182903"/>
                    <a:gd name="connsiteY1" fmla="*/ 2315 h 234465"/>
                    <a:gd name="connsiteX2" fmla="*/ 170137 w 182903"/>
                    <a:gd name="connsiteY2" fmla="*/ 84934 h 234465"/>
                    <a:gd name="connsiteX3" fmla="*/ 167187 w 182903"/>
                    <a:gd name="connsiteY3" fmla="*/ 95944 h 234465"/>
                    <a:gd name="connsiteX4" fmla="*/ 177646 w 182903"/>
                    <a:gd name="connsiteY4" fmla="*/ 111456 h 234465"/>
                    <a:gd name="connsiteX5" fmla="*/ 182903 w 182903"/>
                    <a:gd name="connsiteY5" fmla="*/ 137497 h 234465"/>
                    <a:gd name="connsiteX6" fmla="*/ 182903 w 182903"/>
                    <a:gd name="connsiteY6" fmla="*/ 204399 h 234465"/>
                    <a:gd name="connsiteX7" fmla="*/ 0 w 182903"/>
                    <a:gd name="connsiteY7" fmla="*/ 204399 h 234465"/>
                    <a:gd name="connsiteX8" fmla="*/ 0 w 182903"/>
                    <a:gd name="connsiteY8" fmla="*/ 137497 h 234465"/>
                    <a:gd name="connsiteX9" fmla="*/ 19595 w 182903"/>
                    <a:gd name="connsiteY9" fmla="*/ 90190 h 234465"/>
                    <a:gd name="connsiteX10" fmla="*/ 31139 w 182903"/>
                    <a:gd name="connsiteY10" fmla="*/ 82407 h 234465"/>
                    <a:gd name="connsiteX11" fmla="*/ 39818 w 182903"/>
                    <a:gd name="connsiteY11" fmla="*/ 50015 h 234465"/>
                    <a:gd name="connsiteX12" fmla="*/ 95702 w 182903"/>
                    <a:gd name="connsiteY12" fmla="*/ 640 h 234465"/>
                    <a:gd name="connsiteX0" fmla="*/ 95702 w 182903"/>
                    <a:gd name="connsiteY0" fmla="*/ 640 h 245923"/>
                    <a:gd name="connsiteX1" fmla="*/ 122437 w 182903"/>
                    <a:gd name="connsiteY1" fmla="*/ 2315 h 245923"/>
                    <a:gd name="connsiteX2" fmla="*/ 170137 w 182903"/>
                    <a:gd name="connsiteY2" fmla="*/ 84934 h 245923"/>
                    <a:gd name="connsiteX3" fmla="*/ 167187 w 182903"/>
                    <a:gd name="connsiteY3" fmla="*/ 95944 h 245923"/>
                    <a:gd name="connsiteX4" fmla="*/ 177646 w 182903"/>
                    <a:gd name="connsiteY4" fmla="*/ 111456 h 245923"/>
                    <a:gd name="connsiteX5" fmla="*/ 182903 w 182903"/>
                    <a:gd name="connsiteY5" fmla="*/ 137497 h 245923"/>
                    <a:gd name="connsiteX6" fmla="*/ 182903 w 182903"/>
                    <a:gd name="connsiteY6" fmla="*/ 204399 h 245923"/>
                    <a:gd name="connsiteX7" fmla="*/ 0 w 182903"/>
                    <a:gd name="connsiteY7" fmla="*/ 204399 h 245923"/>
                    <a:gd name="connsiteX8" fmla="*/ 0 w 182903"/>
                    <a:gd name="connsiteY8" fmla="*/ 137497 h 245923"/>
                    <a:gd name="connsiteX9" fmla="*/ 19595 w 182903"/>
                    <a:gd name="connsiteY9" fmla="*/ 90190 h 245923"/>
                    <a:gd name="connsiteX10" fmla="*/ 31139 w 182903"/>
                    <a:gd name="connsiteY10" fmla="*/ 82407 h 245923"/>
                    <a:gd name="connsiteX11" fmla="*/ 39818 w 182903"/>
                    <a:gd name="connsiteY11" fmla="*/ 50015 h 245923"/>
                    <a:gd name="connsiteX12" fmla="*/ 95702 w 182903"/>
                    <a:gd name="connsiteY12" fmla="*/ 640 h 24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903" h="245923">
                      <a:moveTo>
                        <a:pt x="95702" y="640"/>
                      </a:moveTo>
                      <a:cubicBezTo>
                        <a:pt x="104381" y="-569"/>
                        <a:pt x="113441" y="-96"/>
                        <a:pt x="122437" y="2315"/>
                      </a:cubicBezTo>
                      <a:cubicBezTo>
                        <a:pt x="158424" y="11958"/>
                        <a:pt x="179780" y="48947"/>
                        <a:pt x="170137" y="84934"/>
                      </a:cubicBezTo>
                      <a:lnTo>
                        <a:pt x="167187" y="95944"/>
                      </a:lnTo>
                      <a:lnTo>
                        <a:pt x="177646" y="111456"/>
                      </a:lnTo>
                      <a:cubicBezTo>
                        <a:pt x="181031" y="119460"/>
                        <a:pt x="182903" y="128260"/>
                        <a:pt x="182903" y="137497"/>
                      </a:cubicBezTo>
                      <a:lnTo>
                        <a:pt x="182903" y="204399"/>
                      </a:lnTo>
                      <a:cubicBezTo>
                        <a:pt x="123212" y="245966"/>
                        <a:pt x="56908" y="272049"/>
                        <a:pt x="0" y="204399"/>
                      </a:cubicBezTo>
                      <a:lnTo>
                        <a:pt x="0" y="137497"/>
                      </a:lnTo>
                      <a:cubicBezTo>
                        <a:pt x="0" y="119022"/>
                        <a:pt x="7488" y="102297"/>
                        <a:pt x="19595" y="90190"/>
                      </a:cubicBezTo>
                      <a:lnTo>
                        <a:pt x="31139" y="82407"/>
                      </a:lnTo>
                      <a:lnTo>
                        <a:pt x="39818" y="50015"/>
                      </a:lnTo>
                      <a:cubicBezTo>
                        <a:pt x="47050" y="23025"/>
                        <a:pt x="69665" y="4265"/>
                        <a:pt x="95702" y="64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7712C1F1-5F71-4D39-839B-5D0A28F2D7BA}"/>
                    </a:ext>
                  </a:extLst>
                </p:cNvPr>
                <p:cNvSpPr/>
                <p:nvPr/>
              </p:nvSpPr>
              <p:spPr bwMode="auto">
                <a:xfrm rot="2700000">
                  <a:off x="2410749" y="4288039"/>
                  <a:ext cx="132250" cy="612861"/>
                </a:xfrm>
                <a:custGeom>
                  <a:avLst/>
                  <a:gdLst>
                    <a:gd name="connsiteX0" fmla="*/ 60487 w 120974"/>
                    <a:gd name="connsiteY0" fmla="*/ 0 h 488929"/>
                    <a:gd name="connsiteX1" fmla="*/ 120974 w 120974"/>
                    <a:gd name="connsiteY1" fmla="*/ 60487 h 488929"/>
                    <a:gd name="connsiteX2" fmla="*/ 120974 w 120974"/>
                    <a:gd name="connsiteY2" fmla="*/ 488929 h 488929"/>
                    <a:gd name="connsiteX3" fmla="*/ 97161 w 120974"/>
                    <a:gd name="connsiteY3" fmla="*/ 488929 h 488929"/>
                    <a:gd name="connsiteX4" fmla="*/ 97161 w 120974"/>
                    <a:gd name="connsiteY4" fmla="*/ 64636 h 488929"/>
                    <a:gd name="connsiteX5" fmla="*/ 60487 w 120974"/>
                    <a:gd name="connsiteY5" fmla="*/ 27962 h 488929"/>
                    <a:gd name="connsiteX6" fmla="*/ 23813 w 120974"/>
                    <a:gd name="connsiteY6" fmla="*/ 64636 h 488929"/>
                    <a:gd name="connsiteX7" fmla="*/ 23813 w 120974"/>
                    <a:gd name="connsiteY7" fmla="*/ 488929 h 488929"/>
                    <a:gd name="connsiteX8" fmla="*/ 0 w 120974"/>
                    <a:gd name="connsiteY8" fmla="*/ 488929 h 488929"/>
                    <a:gd name="connsiteX9" fmla="*/ 0 w 120974"/>
                    <a:gd name="connsiteY9" fmla="*/ 60487 h 488929"/>
                    <a:gd name="connsiteX10" fmla="*/ 60487 w 120974"/>
                    <a:gd name="connsiteY10" fmla="*/ 0 h 4889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974" h="488929">
                      <a:moveTo>
                        <a:pt x="60487" y="0"/>
                      </a:moveTo>
                      <a:cubicBezTo>
                        <a:pt x="93893" y="0"/>
                        <a:pt x="120974" y="27081"/>
                        <a:pt x="120974" y="60487"/>
                      </a:cubicBezTo>
                      <a:lnTo>
                        <a:pt x="120974" y="488929"/>
                      </a:lnTo>
                      <a:lnTo>
                        <a:pt x="97161" y="488929"/>
                      </a:lnTo>
                      <a:lnTo>
                        <a:pt x="97161" y="64636"/>
                      </a:lnTo>
                      <a:cubicBezTo>
                        <a:pt x="97161" y="44382"/>
                        <a:pt x="80741" y="27962"/>
                        <a:pt x="60487" y="27962"/>
                      </a:cubicBezTo>
                      <a:cubicBezTo>
                        <a:pt x="40233" y="27962"/>
                        <a:pt x="23813" y="44382"/>
                        <a:pt x="23813" y="64636"/>
                      </a:cubicBezTo>
                      <a:lnTo>
                        <a:pt x="23813" y="488929"/>
                      </a:lnTo>
                      <a:lnTo>
                        <a:pt x="0" y="488929"/>
                      </a:lnTo>
                      <a:lnTo>
                        <a:pt x="0" y="60487"/>
                      </a:lnTo>
                      <a:cubicBezTo>
                        <a:pt x="0" y="27081"/>
                        <a:pt x="27081" y="0"/>
                        <a:pt x="60487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22225">
                  <a:solidFill>
                    <a:srgbClr val="FFFFFF">
                      <a:lumMod val="50000"/>
                    </a:srgb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07" name="グループ化 1006">
                  <a:extLst>
                    <a:ext uri="{FF2B5EF4-FFF2-40B4-BE49-F238E27FC236}">
                      <a16:creationId xmlns:a16="http://schemas.microsoft.com/office/drawing/2014/main" id="{C397EECC-870B-4F1B-B1F4-D9E37D5A0A2D}"/>
                    </a:ext>
                  </a:extLst>
                </p:cNvPr>
                <p:cNvGrpSpPr/>
                <p:nvPr/>
              </p:nvGrpSpPr>
              <p:grpSpPr>
                <a:xfrm rot="9882723" flipH="1">
                  <a:off x="2580714" y="4447008"/>
                  <a:ext cx="184677" cy="106417"/>
                  <a:chOff x="1859125" y="4710111"/>
                  <a:chExt cx="190400" cy="106417"/>
                </a:xfrm>
              </p:grpSpPr>
              <p:sp>
                <p:nvSpPr>
                  <p:cNvPr id="1009" name="四角形: 上の 2 つの角を丸める 1008">
                    <a:extLst>
                      <a:ext uri="{FF2B5EF4-FFF2-40B4-BE49-F238E27FC236}">
                        <a16:creationId xmlns:a16="http://schemas.microsoft.com/office/drawing/2014/main" id="{AD5753B8-1960-4FE1-AEF0-14563632FC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06175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10" name="四角形: 上の 2 つの角を丸める 1009">
                    <a:extLst>
                      <a:ext uri="{FF2B5EF4-FFF2-40B4-BE49-F238E27FC236}">
                        <a16:creationId xmlns:a16="http://schemas.microsoft.com/office/drawing/2014/main" id="{C1E8CC31-4907-47D4-B3E9-157AC3CFE0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59125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11" name="四角形: 上の 2 つの角を丸める 1010">
                    <a:extLst>
                      <a:ext uri="{FF2B5EF4-FFF2-40B4-BE49-F238E27FC236}">
                        <a16:creationId xmlns:a16="http://schemas.microsoft.com/office/drawing/2014/main" id="{CEFB10C5-0BD5-49FA-A056-2162150EA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6181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12" name="四角形: 上の 2 つの角を丸める 1011">
                    <a:extLst>
                      <a:ext uri="{FF2B5EF4-FFF2-40B4-BE49-F238E27FC236}">
                        <a16:creationId xmlns:a16="http://schemas.microsoft.com/office/drawing/2014/main" id="{58DE8833-B95F-49CF-89F3-7133C4BD5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3806" y="4722019"/>
                    <a:ext cx="45719" cy="9450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008" name="四角形: 上の 2 つの角を丸める 1007">
                  <a:extLst>
                    <a:ext uri="{FF2B5EF4-FFF2-40B4-BE49-F238E27FC236}">
                      <a16:creationId xmlns:a16="http://schemas.microsoft.com/office/drawing/2014/main" id="{3B3D4BD0-F57B-4065-A97E-83488D2DFC0E}"/>
                    </a:ext>
                  </a:extLst>
                </p:cNvPr>
                <p:cNvSpPr/>
                <p:nvPr/>
              </p:nvSpPr>
              <p:spPr bwMode="auto">
                <a:xfrm rot="9176683">
                  <a:off x="2546609" y="4377681"/>
                  <a:ext cx="57337" cy="11321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153ED341-7A28-4C58-B667-6F5288CF8127}"/>
                  </a:ext>
                </a:extLst>
              </p:cNvPr>
              <p:cNvSpPr/>
              <p:nvPr/>
            </p:nvSpPr>
            <p:spPr bwMode="auto">
              <a:xfrm rot="9900000">
                <a:off x="2624298" y="3417342"/>
                <a:ext cx="498931" cy="884973"/>
              </a:xfrm>
              <a:custGeom>
                <a:avLst/>
                <a:gdLst>
                  <a:gd name="connsiteX0" fmla="*/ 235122 w 514940"/>
                  <a:gd name="connsiteY0" fmla="*/ 913368 h 913368"/>
                  <a:gd name="connsiteX1" fmla="*/ 0 w 514940"/>
                  <a:gd name="connsiteY1" fmla="*/ 913368 h 913368"/>
                  <a:gd name="connsiteX2" fmla="*/ 0 w 514940"/>
                  <a:gd name="connsiteY2" fmla="*/ 392206 h 913368"/>
                  <a:gd name="connsiteX3" fmla="*/ 7282 w 514940"/>
                  <a:gd name="connsiteY3" fmla="*/ 356138 h 913368"/>
                  <a:gd name="connsiteX4" fmla="*/ 8698 w 514940"/>
                  <a:gd name="connsiteY4" fmla="*/ 354038 h 913368"/>
                  <a:gd name="connsiteX5" fmla="*/ 8936 w 514940"/>
                  <a:gd name="connsiteY5" fmla="*/ 352813 h 913368"/>
                  <a:gd name="connsiteX6" fmla="*/ 34761 w 514940"/>
                  <a:gd name="connsiteY6" fmla="*/ 313923 h 913368"/>
                  <a:gd name="connsiteX7" fmla="*/ 322530 w 514940"/>
                  <a:gd name="connsiteY7" fmla="*/ 26154 h 913368"/>
                  <a:gd name="connsiteX8" fmla="*/ 448813 w 514940"/>
                  <a:gd name="connsiteY8" fmla="*/ 26154 h 913368"/>
                  <a:gd name="connsiteX9" fmla="*/ 488787 w 514940"/>
                  <a:gd name="connsiteY9" fmla="*/ 66128 h 913368"/>
                  <a:gd name="connsiteX10" fmla="*/ 488787 w 514940"/>
                  <a:gd name="connsiteY10" fmla="*/ 192410 h 913368"/>
                  <a:gd name="connsiteX11" fmla="*/ 235122 w 514940"/>
                  <a:gd name="connsiteY11" fmla="*/ 446074 h 91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4940" h="913368">
                    <a:moveTo>
                      <a:pt x="235122" y="913368"/>
                    </a:moveTo>
                    <a:lnTo>
                      <a:pt x="0" y="913368"/>
                    </a:lnTo>
                    <a:lnTo>
                      <a:pt x="0" y="392206"/>
                    </a:lnTo>
                    <a:cubicBezTo>
                      <a:pt x="0" y="379412"/>
                      <a:pt x="2593" y="367224"/>
                      <a:pt x="7282" y="356138"/>
                    </a:cubicBezTo>
                    <a:lnTo>
                      <a:pt x="8698" y="354038"/>
                    </a:lnTo>
                    <a:lnTo>
                      <a:pt x="8936" y="352813"/>
                    </a:lnTo>
                    <a:cubicBezTo>
                      <a:pt x="14675" y="338661"/>
                      <a:pt x="23283" y="325401"/>
                      <a:pt x="34761" y="313923"/>
                    </a:cubicBezTo>
                    <a:lnTo>
                      <a:pt x="322530" y="26154"/>
                    </a:lnTo>
                    <a:cubicBezTo>
                      <a:pt x="357402" y="-8718"/>
                      <a:pt x="413941" y="-8718"/>
                      <a:pt x="448813" y="26154"/>
                    </a:cubicBezTo>
                    <a:lnTo>
                      <a:pt x="488787" y="66128"/>
                    </a:lnTo>
                    <a:cubicBezTo>
                      <a:pt x="523658" y="100999"/>
                      <a:pt x="523658" y="157538"/>
                      <a:pt x="488787" y="192410"/>
                    </a:cubicBezTo>
                    <a:lnTo>
                      <a:pt x="235122" y="446074"/>
                    </a:ln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85242860-8E91-4509-93D3-07F8DBBC0945}"/>
                </a:ext>
              </a:extLst>
            </p:cNvPr>
            <p:cNvGrpSpPr/>
            <p:nvPr/>
          </p:nvGrpSpPr>
          <p:grpSpPr>
            <a:xfrm>
              <a:off x="2437225" y="4544681"/>
              <a:ext cx="348698" cy="453156"/>
              <a:chOff x="3187458" y="4411086"/>
              <a:chExt cx="348698" cy="453156"/>
            </a:xfrm>
          </p:grpSpPr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913812BF-0D82-4D8D-BC96-29C574FE62B9}"/>
                  </a:ext>
                </a:extLst>
              </p:cNvPr>
              <p:cNvSpPr/>
              <p:nvPr/>
            </p:nvSpPr>
            <p:spPr bwMode="auto">
              <a:xfrm>
                <a:off x="3208547" y="4411086"/>
                <a:ext cx="306520" cy="412675"/>
              </a:xfrm>
              <a:custGeom>
                <a:avLst/>
                <a:gdLst>
                  <a:gd name="connsiteX0" fmla="*/ 126659 w 306520"/>
                  <a:gd name="connsiteY0" fmla="*/ 0 h 412675"/>
                  <a:gd name="connsiteX1" fmla="*/ 305475 w 306520"/>
                  <a:gd name="connsiteY1" fmla="*/ 0 h 412675"/>
                  <a:gd name="connsiteX2" fmla="*/ 273497 w 306520"/>
                  <a:gd name="connsiteY2" fmla="*/ 334361 h 412675"/>
                  <a:gd name="connsiteX3" fmla="*/ 296101 w 306520"/>
                  <a:gd name="connsiteY3" fmla="*/ 339756 h 412675"/>
                  <a:gd name="connsiteX4" fmla="*/ 306520 w 306520"/>
                  <a:gd name="connsiteY4" fmla="*/ 354251 h 412675"/>
                  <a:gd name="connsiteX5" fmla="*/ 306520 w 306520"/>
                  <a:gd name="connsiteY5" fmla="*/ 412675 h 412675"/>
                  <a:gd name="connsiteX6" fmla="*/ 19119 w 306520"/>
                  <a:gd name="connsiteY6" fmla="*/ 412675 h 412675"/>
                  <a:gd name="connsiteX7" fmla="*/ 0 w 306520"/>
                  <a:gd name="connsiteY7" fmla="*/ 401657 h 412675"/>
                  <a:gd name="connsiteX8" fmla="*/ 0 w 306520"/>
                  <a:gd name="connsiteY8" fmla="*/ 373214 h 412675"/>
                  <a:gd name="connsiteX9" fmla="*/ 68478 w 306520"/>
                  <a:gd name="connsiteY9" fmla="*/ 333752 h 412675"/>
                  <a:gd name="connsiteX10" fmla="*/ 158579 w 306520"/>
                  <a:gd name="connsiteY10" fmla="*/ 333752 h 41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6520" h="412675">
                    <a:moveTo>
                      <a:pt x="126659" y="0"/>
                    </a:moveTo>
                    <a:lnTo>
                      <a:pt x="305475" y="0"/>
                    </a:lnTo>
                    <a:lnTo>
                      <a:pt x="273497" y="334361"/>
                    </a:lnTo>
                    <a:lnTo>
                      <a:pt x="296101" y="339756"/>
                    </a:lnTo>
                    <a:cubicBezTo>
                      <a:pt x="302539" y="343466"/>
                      <a:pt x="306520" y="348591"/>
                      <a:pt x="306520" y="354251"/>
                    </a:cubicBezTo>
                    <a:lnTo>
                      <a:pt x="306520" y="412675"/>
                    </a:lnTo>
                    <a:lnTo>
                      <a:pt x="19119" y="412675"/>
                    </a:lnTo>
                    <a:cubicBezTo>
                      <a:pt x="8560" y="412675"/>
                      <a:pt x="0" y="407742"/>
                      <a:pt x="0" y="401657"/>
                    </a:cubicBezTo>
                    <a:lnTo>
                      <a:pt x="0" y="373214"/>
                    </a:lnTo>
                    <a:cubicBezTo>
                      <a:pt x="0" y="351420"/>
                      <a:pt x="30658" y="333752"/>
                      <a:pt x="68478" y="333752"/>
                    </a:cubicBezTo>
                    <a:lnTo>
                      <a:pt x="158579" y="33375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1" name="楕円 1000">
                <a:extLst>
                  <a:ext uri="{FF2B5EF4-FFF2-40B4-BE49-F238E27FC236}">
                    <a16:creationId xmlns:a16="http://schemas.microsoft.com/office/drawing/2014/main" id="{7CEBCE2E-A1D7-4286-A635-E13A7D8AE735}"/>
                  </a:ext>
                </a:extLst>
              </p:cNvPr>
              <p:cNvSpPr/>
              <p:nvPr/>
            </p:nvSpPr>
            <p:spPr bwMode="auto">
              <a:xfrm rot="18890601">
                <a:off x="3259770" y="4709189"/>
                <a:ext cx="53920" cy="13593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A8213275-7526-4B68-BEF9-DF6DB32AEEA9}"/>
                  </a:ext>
                </a:extLst>
              </p:cNvPr>
              <p:cNvSpPr/>
              <p:nvPr/>
            </p:nvSpPr>
            <p:spPr bwMode="auto">
              <a:xfrm>
                <a:off x="3187458" y="4818522"/>
                <a:ext cx="348698" cy="45720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8" name="楕円 977">
              <a:extLst>
                <a:ext uri="{FF2B5EF4-FFF2-40B4-BE49-F238E27FC236}">
                  <a16:creationId xmlns:a16="http://schemas.microsoft.com/office/drawing/2014/main" id="{DA473D1C-E379-4A32-BC62-7FEACD1CA275}"/>
                </a:ext>
              </a:extLst>
            </p:cNvPr>
            <p:cNvSpPr/>
            <p:nvPr/>
          </p:nvSpPr>
          <p:spPr bwMode="auto">
            <a:xfrm>
              <a:off x="2380123" y="3806061"/>
              <a:ext cx="578044" cy="941389"/>
            </a:xfrm>
            <a:prstGeom prst="ellipse">
              <a:avLst/>
            </a:prstGeom>
            <a:pattFill prst="lgGrid">
              <a:fgClr>
                <a:srgbClr val="0070C0"/>
              </a:fgClr>
              <a:bgClr>
                <a:srgbClr val="2D2D8A">
                  <a:lumMod val="75000"/>
                </a:srgbClr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9" name="四角形: 上の 2 つの角を丸める 978">
              <a:extLst>
                <a:ext uri="{FF2B5EF4-FFF2-40B4-BE49-F238E27FC236}">
                  <a16:creationId xmlns:a16="http://schemas.microsoft.com/office/drawing/2014/main" id="{BBBFE8F9-1CD9-4E2A-A443-44D5BB2E6DBD}"/>
                </a:ext>
              </a:extLst>
            </p:cNvPr>
            <p:cNvSpPr/>
            <p:nvPr/>
          </p:nvSpPr>
          <p:spPr bwMode="auto">
            <a:xfrm rot="19800000">
              <a:off x="2108760" y="3311689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0" name="四角形: 上の 2 つの角を丸める 979">
              <a:extLst>
                <a:ext uri="{FF2B5EF4-FFF2-40B4-BE49-F238E27FC236}">
                  <a16:creationId xmlns:a16="http://schemas.microsoft.com/office/drawing/2014/main" id="{796C5274-B471-47DA-9685-1B3BE8055303}"/>
                </a:ext>
              </a:extLst>
            </p:cNvPr>
            <p:cNvSpPr/>
            <p:nvPr/>
          </p:nvSpPr>
          <p:spPr bwMode="auto">
            <a:xfrm rot="3600000">
              <a:off x="2569197" y="3717006"/>
              <a:ext cx="45719" cy="6478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1" name="四角形: 上の 2 つの角を丸める 980">
              <a:extLst>
                <a:ext uri="{FF2B5EF4-FFF2-40B4-BE49-F238E27FC236}">
                  <a16:creationId xmlns:a16="http://schemas.microsoft.com/office/drawing/2014/main" id="{D99FC44D-72F4-4A5E-A54A-D8EA108730C6}"/>
                </a:ext>
              </a:extLst>
            </p:cNvPr>
            <p:cNvSpPr/>
            <p:nvPr/>
          </p:nvSpPr>
          <p:spPr bwMode="auto">
            <a:xfrm rot="10800000">
              <a:off x="2293356" y="4156500"/>
              <a:ext cx="99817" cy="569963"/>
            </a:xfrm>
            <a:prstGeom prst="round2SameRect">
              <a:avLst>
                <a:gd name="adj1" fmla="val 50000"/>
                <a:gd name="adj2" fmla="val 18485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2" name="楕円 981">
              <a:extLst>
                <a:ext uri="{FF2B5EF4-FFF2-40B4-BE49-F238E27FC236}">
                  <a16:creationId xmlns:a16="http://schemas.microsoft.com/office/drawing/2014/main" id="{E71F906D-18E7-4BA2-9963-1CD90221A01D}"/>
                </a:ext>
              </a:extLst>
            </p:cNvPr>
            <p:cNvSpPr/>
            <p:nvPr/>
          </p:nvSpPr>
          <p:spPr bwMode="auto">
            <a:xfrm>
              <a:off x="2819240" y="3872617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3" name="楕円 982">
              <a:extLst>
                <a:ext uri="{FF2B5EF4-FFF2-40B4-BE49-F238E27FC236}">
                  <a16:creationId xmlns:a16="http://schemas.microsoft.com/office/drawing/2014/main" id="{CD4B1151-8C5B-4E79-A504-C46B72172F06}"/>
                </a:ext>
              </a:extLst>
            </p:cNvPr>
            <p:cNvSpPr/>
            <p:nvPr/>
          </p:nvSpPr>
          <p:spPr bwMode="auto">
            <a:xfrm rot="19800000">
              <a:off x="2876227" y="3856033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4" name="楕円 983">
              <a:extLst>
                <a:ext uri="{FF2B5EF4-FFF2-40B4-BE49-F238E27FC236}">
                  <a16:creationId xmlns:a16="http://schemas.microsoft.com/office/drawing/2014/main" id="{03131357-6220-4003-BC78-8A5406F0937F}"/>
                </a:ext>
              </a:extLst>
            </p:cNvPr>
            <p:cNvSpPr/>
            <p:nvPr/>
          </p:nvSpPr>
          <p:spPr bwMode="auto">
            <a:xfrm>
              <a:off x="2779573" y="3806061"/>
              <a:ext cx="111920" cy="9943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1A132BC3-4D55-4080-8838-FF62B69BE19F}"/>
                </a:ext>
              </a:extLst>
            </p:cNvPr>
            <p:cNvGrpSpPr/>
            <p:nvPr/>
          </p:nvGrpSpPr>
          <p:grpSpPr>
            <a:xfrm rot="17403685">
              <a:off x="2243106" y="3544409"/>
              <a:ext cx="821302" cy="927397"/>
              <a:chOff x="2168789" y="3431379"/>
              <a:chExt cx="855869" cy="966429"/>
            </a:xfrm>
          </p:grpSpPr>
          <p:grpSp>
            <p:nvGrpSpPr>
              <p:cNvPr id="995" name="グループ化 994">
                <a:extLst>
                  <a:ext uri="{FF2B5EF4-FFF2-40B4-BE49-F238E27FC236}">
                    <a16:creationId xmlns:a16="http://schemas.microsoft.com/office/drawing/2014/main" id="{D0115045-992F-446F-A86F-B6169813122D}"/>
                  </a:ext>
                </a:extLst>
              </p:cNvPr>
              <p:cNvGrpSpPr/>
              <p:nvPr/>
            </p:nvGrpSpPr>
            <p:grpSpPr>
              <a:xfrm>
                <a:off x="2168789" y="3794537"/>
                <a:ext cx="460969" cy="603271"/>
                <a:chOff x="2168789" y="3794537"/>
                <a:chExt cx="460969" cy="603271"/>
              </a:xfrm>
              <a:solidFill>
                <a:srgbClr val="0070C0"/>
              </a:solidFill>
            </p:grpSpPr>
            <p:sp>
              <p:nvSpPr>
                <p:cNvPr id="998" name="楕円 14">
                  <a:extLst>
                    <a:ext uri="{FF2B5EF4-FFF2-40B4-BE49-F238E27FC236}">
                      <a16:creationId xmlns:a16="http://schemas.microsoft.com/office/drawing/2014/main" id="{4BDF88B8-1F39-4856-8C63-2E2FF7AD5A34}"/>
                    </a:ext>
                  </a:extLst>
                </p:cNvPr>
                <p:cNvSpPr/>
                <p:nvPr/>
              </p:nvSpPr>
              <p:spPr bwMode="auto">
                <a:xfrm flipV="1">
                  <a:off x="2322047" y="3794537"/>
                  <a:ext cx="154454" cy="83420"/>
                </a:xfrm>
                <a:custGeom>
                  <a:avLst/>
                  <a:gdLst>
                    <a:gd name="connsiteX0" fmla="*/ 0 w 422285"/>
                    <a:gd name="connsiteY0" fmla="*/ 125587 h 251173"/>
                    <a:gd name="connsiteX1" fmla="*/ 211143 w 422285"/>
                    <a:gd name="connsiteY1" fmla="*/ 0 h 251173"/>
                    <a:gd name="connsiteX2" fmla="*/ 422286 w 422285"/>
                    <a:gd name="connsiteY2" fmla="*/ 125587 h 251173"/>
                    <a:gd name="connsiteX3" fmla="*/ 211143 w 422285"/>
                    <a:gd name="connsiteY3" fmla="*/ 251174 h 251173"/>
                    <a:gd name="connsiteX4" fmla="*/ 0 w 422285"/>
                    <a:gd name="connsiteY4" fmla="*/ 125587 h 251173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287512 h 413099"/>
                    <a:gd name="connsiteX1" fmla="*/ 204793 w 422286"/>
                    <a:gd name="connsiteY1" fmla="*/ 0 h 413099"/>
                    <a:gd name="connsiteX2" fmla="*/ 422286 w 422286"/>
                    <a:gd name="connsiteY2" fmla="*/ 287512 h 413099"/>
                    <a:gd name="connsiteX3" fmla="*/ 211143 w 422286"/>
                    <a:gd name="connsiteY3" fmla="*/ 413099 h 413099"/>
                    <a:gd name="connsiteX4" fmla="*/ 0 w 422286"/>
                    <a:gd name="connsiteY4" fmla="*/ 287512 h 41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86" h="413099">
                      <a:moveTo>
                        <a:pt x="0" y="287512"/>
                      </a:moveTo>
                      <a:cubicBezTo>
                        <a:pt x="0" y="218152"/>
                        <a:pt x="88182" y="0"/>
                        <a:pt x="204793" y="0"/>
                      </a:cubicBezTo>
                      <a:cubicBezTo>
                        <a:pt x="321404" y="0"/>
                        <a:pt x="422286" y="218152"/>
                        <a:pt x="422286" y="287512"/>
                      </a:cubicBezTo>
                      <a:cubicBezTo>
                        <a:pt x="422286" y="356872"/>
                        <a:pt x="327754" y="413099"/>
                        <a:pt x="211143" y="413099"/>
                      </a:cubicBezTo>
                      <a:cubicBezTo>
                        <a:pt x="94532" y="413099"/>
                        <a:pt x="0" y="356872"/>
                        <a:pt x="0" y="2875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9" name="楕円 14">
                  <a:extLst>
                    <a:ext uri="{FF2B5EF4-FFF2-40B4-BE49-F238E27FC236}">
                      <a16:creationId xmlns:a16="http://schemas.microsoft.com/office/drawing/2014/main" id="{325F564D-EC02-44B3-9509-123A03EB7EB8}"/>
                    </a:ext>
                  </a:extLst>
                </p:cNvPr>
                <p:cNvSpPr/>
                <p:nvPr/>
              </p:nvSpPr>
              <p:spPr bwMode="auto">
                <a:xfrm>
                  <a:off x="2168789" y="3969060"/>
                  <a:ext cx="460969" cy="428748"/>
                </a:xfrm>
                <a:custGeom>
                  <a:avLst/>
                  <a:gdLst>
                    <a:gd name="connsiteX0" fmla="*/ 0 w 422285"/>
                    <a:gd name="connsiteY0" fmla="*/ 125587 h 251173"/>
                    <a:gd name="connsiteX1" fmla="*/ 211143 w 422285"/>
                    <a:gd name="connsiteY1" fmla="*/ 0 h 251173"/>
                    <a:gd name="connsiteX2" fmla="*/ 422286 w 422285"/>
                    <a:gd name="connsiteY2" fmla="*/ 125587 h 251173"/>
                    <a:gd name="connsiteX3" fmla="*/ 211143 w 422285"/>
                    <a:gd name="connsiteY3" fmla="*/ 251174 h 251173"/>
                    <a:gd name="connsiteX4" fmla="*/ 0 w 422285"/>
                    <a:gd name="connsiteY4" fmla="*/ 125587 h 251173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125587 h 251174"/>
                    <a:gd name="connsiteX1" fmla="*/ 211143 w 422286"/>
                    <a:gd name="connsiteY1" fmla="*/ 0 h 251174"/>
                    <a:gd name="connsiteX2" fmla="*/ 422286 w 422286"/>
                    <a:gd name="connsiteY2" fmla="*/ 125587 h 251174"/>
                    <a:gd name="connsiteX3" fmla="*/ 211143 w 422286"/>
                    <a:gd name="connsiteY3" fmla="*/ 251174 h 251174"/>
                    <a:gd name="connsiteX4" fmla="*/ 0 w 422286"/>
                    <a:gd name="connsiteY4" fmla="*/ 125587 h 251174"/>
                    <a:gd name="connsiteX0" fmla="*/ 0 w 422286"/>
                    <a:gd name="connsiteY0" fmla="*/ 287512 h 413099"/>
                    <a:gd name="connsiteX1" fmla="*/ 204793 w 422286"/>
                    <a:gd name="connsiteY1" fmla="*/ 0 h 413099"/>
                    <a:gd name="connsiteX2" fmla="*/ 422286 w 422286"/>
                    <a:gd name="connsiteY2" fmla="*/ 287512 h 413099"/>
                    <a:gd name="connsiteX3" fmla="*/ 211143 w 422286"/>
                    <a:gd name="connsiteY3" fmla="*/ 413099 h 413099"/>
                    <a:gd name="connsiteX4" fmla="*/ 0 w 422286"/>
                    <a:gd name="connsiteY4" fmla="*/ 287512 h 41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86" h="413099">
                      <a:moveTo>
                        <a:pt x="0" y="287512"/>
                      </a:moveTo>
                      <a:cubicBezTo>
                        <a:pt x="0" y="218152"/>
                        <a:pt x="88182" y="0"/>
                        <a:pt x="204793" y="0"/>
                      </a:cubicBezTo>
                      <a:cubicBezTo>
                        <a:pt x="321404" y="0"/>
                        <a:pt x="422286" y="218152"/>
                        <a:pt x="422286" y="287512"/>
                      </a:cubicBezTo>
                      <a:cubicBezTo>
                        <a:pt x="422286" y="356872"/>
                        <a:pt x="327754" y="413099"/>
                        <a:pt x="211143" y="413099"/>
                      </a:cubicBezTo>
                      <a:cubicBezTo>
                        <a:pt x="94532" y="413099"/>
                        <a:pt x="0" y="356872"/>
                        <a:pt x="0" y="287512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E8A26085-9A0E-4674-8568-3C54CEB1D2BF}"/>
                  </a:ext>
                </a:extLst>
              </p:cNvPr>
              <p:cNvSpPr/>
              <p:nvPr/>
            </p:nvSpPr>
            <p:spPr bwMode="auto">
              <a:xfrm rot="16200000">
                <a:off x="2282537" y="3817250"/>
                <a:ext cx="197687" cy="254621"/>
              </a:xfrm>
              <a:custGeom>
                <a:avLst/>
                <a:gdLst>
                  <a:gd name="connsiteX0" fmla="*/ 197687 w 197687"/>
                  <a:gd name="connsiteY0" fmla="*/ 25004 h 254621"/>
                  <a:gd name="connsiteX1" fmla="*/ 197687 w 197687"/>
                  <a:gd name="connsiteY1" fmla="*/ 111241 h 254621"/>
                  <a:gd name="connsiteX2" fmla="*/ 197685 w 197687"/>
                  <a:gd name="connsiteY2" fmla="*/ 111241 h 254621"/>
                  <a:gd name="connsiteX3" fmla="*/ 197685 w 197687"/>
                  <a:gd name="connsiteY3" fmla="*/ 160491 h 254621"/>
                  <a:gd name="connsiteX4" fmla="*/ 103555 w 197687"/>
                  <a:gd name="connsiteY4" fmla="*/ 254621 h 254621"/>
                  <a:gd name="connsiteX5" fmla="*/ 94131 w 197687"/>
                  <a:gd name="connsiteY5" fmla="*/ 254621 h 254621"/>
                  <a:gd name="connsiteX6" fmla="*/ 0 w 197687"/>
                  <a:gd name="connsiteY6" fmla="*/ 160491 h 254621"/>
                  <a:gd name="connsiteX7" fmla="*/ 0 w 197687"/>
                  <a:gd name="connsiteY7" fmla="*/ 102422 h 254621"/>
                  <a:gd name="connsiteX8" fmla="*/ 36061 w 197687"/>
                  <a:gd name="connsiteY8" fmla="*/ 66361 h 254621"/>
                  <a:gd name="connsiteX9" fmla="*/ 42009 w 197687"/>
                  <a:gd name="connsiteY9" fmla="*/ 66361 h 254621"/>
                  <a:gd name="connsiteX10" fmla="*/ 49549 w 197687"/>
                  <a:gd name="connsiteY10" fmla="*/ 48157 h 254621"/>
                  <a:gd name="connsiteX11" fmla="*/ 68072 w 197687"/>
                  <a:gd name="connsiteY11" fmla="*/ 40484 h 254621"/>
                  <a:gd name="connsiteX12" fmla="*/ 86595 w 197687"/>
                  <a:gd name="connsiteY12" fmla="*/ 48157 h 254621"/>
                  <a:gd name="connsiteX13" fmla="*/ 94135 w 197687"/>
                  <a:gd name="connsiteY13" fmla="*/ 66361 h 254621"/>
                  <a:gd name="connsiteX14" fmla="*/ 94265 w 197687"/>
                  <a:gd name="connsiteY14" fmla="*/ 66361 h 254621"/>
                  <a:gd name="connsiteX15" fmla="*/ 94265 w 197687"/>
                  <a:gd name="connsiteY15" fmla="*/ 47628 h 254621"/>
                  <a:gd name="connsiteX16" fmla="*/ 120460 w 197687"/>
                  <a:gd name="connsiteY16" fmla="*/ 21433 h 254621"/>
                  <a:gd name="connsiteX17" fmla="*/ 146655 w 197687"/>
                  <a:gd name="connsiteY17" fmla="*/ 47628 h 254621"/>
                  <a:gd name="connsiteX18" fmla="*/ 146655 w 197687"/>
                  <a:gd name="connsiteY18" fmla="*/ 66361 h 254621"/>
                  <a:gd name="connsiteX19" fmla="*/ 147679 w 197687"/>
                  <a:gd name="connsiteY19" fmla="*/ 66361 h 254621"/>
                  <a:gd name="connsiteX20" fmla="*/ 147679 w 197687"/>
                  <a:gd name="connsiteY20" fmla="*/ 25004 h 254621"/>
                  <a:gd name="connsiteX21" fmla="*/ 172683 w 197687"/>
                  <a:gd name="connsiteY21" fmla="*/ 0 h 254621"/>
                  <a:gd name="connsiteX22" fmla="*/ 197687 w 197687"/>
                  <a:gd name="connsiteY22" fmla="*/ 25004 h 25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97687" h="254621">
                    <a:moveTo>
                      <a:pt x="197687" y="25004"/>
                    </a:moveTo>
                    <a:lnTo>
                      <a:pt x="197687" y="111241"/>
                    </a:lnTo>
                    <a:lnTo>
                      <a:pt x="197685" y="111241"/>
                    </a:lnTo>
                    <a:lnTo>
                      <a:pt x="197685" y="160491"/>
                    </a:lnTo>
                    <a:cubicBezTo>
                      <a:pt x="197685" y="212478"/>
                      <a:pt x="155542" y="254621"/>
                      <a:pt x="103555" y="254621"/>
                    </a:cubicBezTo>
                    <a:lnTo>
                      <a:pt x="94131" y="254621"/>
                    </a:lnTo>
                    <a:cubicBezTo>
                      <a:pt x="42144" y="254621"/>
                      <a:pt x="0" y="212478"/>
                      <a:pt x="0" y="160491"/>
                    </a:cubicBezTo>
                    <a:lnTo>
                      <a:pt x="0" y="102422"/>
                    </a:lnTo>
                    <a:cubicBezTo>
                      <a:pt x="0" y="82506"/>
                      <a:pt x="16145" y="66361"/>
                      <a:pt x="36061" y="66361"/>
                    </a:cubicBezTo>
                    <a:lnTo>
                      <a:pt x="42009" y="66361"/>
                    </a:lnTo>
                    <a:lnTo>
                      <a:pt x="49549" y="48157"/>
                    </a:lnTo>
                    <a:cubicBezTo>
                      <a:pt x="54290" y="43416"/>
                      <a:pt x="60839" y="40484"/>
                      <a:pt x="68072" y="40484"/>
                    </a:cubicBezTo>
                    <a:cubicBezTo>
                      <a:pt x="75306" y="40484"/>
                      <a:pt x="81854" y="43416"/>
                      <a:pt x="86595" y="48157"/>
                    </a:cubicBezTo>
                    <a:lnTo>
                      <a:pt x="94135" y="66361"/>
                    </a:lnTo>
                    <a:lnTo>
                      <a:pt x="94265" y="66361"/>
                    </a:lnTo>
                    <a:lnTo>
                      <a:pt x="94265" y="47628"/>
                    </a:lnTo>
                    <a:cubicBezTo>
                      <a:pt x="94265" y="33161"/>
                      <a:pt x="105993" y="21433"/>
                      <a:pt x="120460" y="21433"/>
                    </a:cubicBezTo>
                    <a:cubicBezTo>
                      <a:pt x="134927" y="21433"/>
                      <a:pt x="146655" y="33161"/>
                      <a:pt x="146655" y="47628"/>
                    </a:cubicBezTo>
                    <a:lnTo>
                      <a:pt x="146655" y="66361"/>
                    </a:lnTo>
                    <a:lnTo>
                      <a:pt x="147679" y="66361"/>
                    </a:lnTo>
                    <a:lnTo>
                      <a:pt x="147679" y="25004"/>
                    </a:lnTo>
                    <a:cubicBezTo>
                      <a:pt x="147679" y="11195"/>
                      <a:pt x="158874" y="0"/>
                      <a:pt x="172683" y="0"/>
                    </a:cubicBezTo>
                    <a:cubicBezTo>
                      <a:pt x="186492" y="0"/>
                      <a:pt x="197687" y="11195"/>
                      <a:pt x="197687" y="2500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8F495DE3-C585-4AF9-A067-8FA202940866}"/>
                  </a:ext>
                </a:extLst>
              </p:cNvPr>
              <p:cNvSpPr/>
              <p:nvPr/>
            </p:nvSpPr>
            <p:spPr bwMode="auto">
              <a:xfrm rot="16200000">
                <a:off x="2434857" y="3472322"/>
                <a:ext cx="630744" cy="548858"/>
              </a:xfrm>
              <a:custGeom>
                <a:avLst/>
                <a:gdLst>
                  <a:gd name="connsiteX0" fmla="*/ 630744 w 630744"/>
                  <a:gd name="connsiteY0" fmla="*/ 310794 h 548858"/>
                  <a:gd name="connsiteX1" fmla="*/ 630744 w 630744"/>
                  <a:gd name="connsiteY1" fmla="*/ 545916 h 548858"/>
                  <a:gd name="connsiteX2" fmla="*/ 132133 w 630744"/>
                  <a:gd name="connsiteY2" fmla="*/ 545916 h 548858"/>
                  <a:gd name="connsiteX3" fmla="*/ 117561 w 630744"/>
                  <a:gd name="connsiteY3" fmla="*/ 548858 h 548858"/>
                  <a:gd name="connsiteX4" fmla="*/ 0 w 630744"/>
                  <a:gd name="connsiteY4" fmla="*/ 431297 h 548858"/>
                  <a:gd name="connsiteX5" fmla="*/ 0 w 630744"/>
                  <a:gd name="connsiteY5" fmla="*/ 71230 h 548858"/>
                  <a:gd name="connsiteX6" fmla="*/ 71230 w 630744"/>
                  <a:gd name="connsiteY6" fmla="*/ 0 h 548858"/>
                  <a:gd name="connsiteX7" fmla="*/ 163892 w 630744"/>
                  <a:gd name="connsiteY7" fmla="*/ 0 h 548858"/>
                  <a:gd name="connsiteX8" fmla="*/ 235122 w 630744"/>
                  <a:gd name="connsiteY8" fmla="*/ 71230 h 548858"/>
                  <a:gd name="connsiteX9" fmla="*/ 235122 w 630744"/>
                  <a:gd name="connsiteY9" fmla="*/ 310794 h 548858"/>
                  <a:gd name="connsiteX0" fmla="*/ 630744 w 728373"/>
                  <a:gd name="connsiteY0" fmla="*/ 310794 h 548858"/>
                  <a:gd name="connsiteX1" fmla="*/ 728373 w 728373"/>
                  <a:gd name="connsiteY1" fmla="*/ 438850 h 548858"/>
                  <a:gd name="connsiteX2" fmla="*/ 630744 w 728373"/>
                  <a:gd name="connsiteY2" fmla="*/ 545916 h 548858"/>
                  <a:gd name="connsiteX3" fmla="*/ 132133 w 728373"/>
                  <a:gd name="connsiteY3" fmla="*/ 545916 h 548858"/>
                  <a:gd name="connsiteX4" fmla="*/ 117561 w 728373"/>
                  <a:gd name="connsiteY4" fmla="*/ 548858 h 548858"/>
                  <a:gd name="connsiteX5" fmla="*/ 0 w 728373"/>
                  <a:gd name="connsiteY5" fmla="*/ 431297 h 548858"/>
                  <a:gd name="connsiteX6" fmla="*/ 0 w 728373"/>
                  <a:gd name="connsiteY6" fmla="*/ 71230 h 548858"/>
                  <a:gd name="connsiteX7" fmla="*/ 71230 w 728373"/>
                  <a:gd name="connsiteY7" fmla="*/ 0 h 548858"/>
                  <a:gd name="connsiteX8" fmla="*/ 163892 w 728373"/>
                  <a:gd name="connsiteY8" fmla="*/ 0 h 548858"/>
                  <a:gd name="connsiteX9" fmla="*/ 235122 w 728373"/>
                  <a:gd name="connsiteY9" fmla="*/ 71230 h 548858"/>
                  <a:gd name="connsiteX10" fmla="*/ 235122 w 728373"/>
                  <a:gd name="connsiteY10" fmla="*/ 310794 h 548858"/>
                  <a:gd name="connsiteX11" fmla="*/ 630744 w 728373"/>
                  <a:gd name="connsiteY11" fmla="*/ 310794 h 548858"/>
                  <a:gd name="connsiteX0" fmla="*/ 728373 w 819813"/>
                  <a:gd name="connsiteY0" fmla="*/ 438850 h 548858"/>
                  <a:gd name="connsiteX1" fmla="*/ 630744 w 819813"/>
                  <a:gd name="connsiteY1" fmla="*/ 545916 h 548858"/>
                  <a:gd name="connsiteX2" fmla="*/ 132133 w 819813"/>
                  <a:gd name="connsiteY2" fmla="*/ 545916 h 548858"/>
                  <a:gd name="connsiteX3" fmla="*/ 117561 w 819813"/>
                  <a:gd name="connsiteY3" fmla="*/ 548858 h 548858"/>
                  <a:gd name="connsiteX4" fmla="*/ 0 w 819813"/>
                  <a:gd name="connsiteY4" fmla="*/ 431297 h 548858"/>
                  <a:gd name="connsiteX5" fmla="*/ 0 w 819813"/>
                  <a:gd name="connsiteY5" fmla="*/ 71230 h 548858"/>
                  <a:gd name="connsiteX6" fmla="*/ 71230 w 819813"/>
                  <a:gd name="connsiteY6" fmla="*/ 0 h 548858"/>
                  <a:gd name="connsiteX7" fmla="*/ 163892 w 819813"/>
                  <a:gd name="connsiteY7" fmla="*/ 0 h 548858"/>
                  <a:gd name="connsiteX8" fmla="*/ 235122 w 819813"/>
                  <a:gd name="connsiteY8" fmla="*/ 71230 h 548858"/>
                  <a:gd name="connsiteX9" fmla="*/ 235122 w 819813"/>
                  <a:gd name="connsiteY9" fmla="*/ 310794 h 548858"/>
                  <a:gd name="connsiteX10" fmla="*/ 630744 w 819813"/>
                  <a:gd name="connsiteY10" fmla="*/ 310794 h 548858"/>
                  <a:gd name="connsiteX11" fmla="*/ 819813 w 819813"/>
                  <a:gd name="connsiteY11" fmla="*/ 530290 h 548858"/>
                  <a:gd name="connsiteX0" fmla="*/ 630744 w 819813"/>
                  <a:gd name="connsiteY0" fmla="*/ 545916 h 548858"/>
                  <a:gd name="connsiteX1" fmla="*/ 132133 w 819813"/>
                  <a:gd name="connsiteY1" fmla="*/ 545916 h 548858"/>
                  <a:gd name="connsiteX2" fmla="*/ 117561 w 819813"/>
                  <a:gd name="connsiteY2" fmla="*/ 548858 h 548858"/>
                  <a:gd name="connsiteX3" fmla="*/ 0 w 819813"/>
                  <a:gd name="connsiteY3" fmla="*/ 431297 h 548858"/>
                  <a:gd name="connsiteX4" fmla="*/ 0 w 819813"/>
                  <a:gd name="connsiteY4" fmla="*/ 71230 h 548858"/>
                  <a:gd name="connsiteX5" fmla="*/ 71230 w 819813"/>
                  <a:gd name="connsiteY5" fmla="*/ 0 h 548858"/>
                  <a:gd name="connsiteX6" fmla="*/ 163892 w 819813"/>
                  <a:gd name="connsiteY6" fmla="*/ 0 h 548858"/>
                  <a:gd name="connsiteX7" fmla="*/ 235122 w 819813"/>
                  <a:gd name="connsiteY7" fmla="*/ 71230 h 548858"/>
                  <a:gd name="connsiteX8" fmla="*/ 235122 w 819813"/>
                  <a:gd name="connsiteY8" fmla="*/ 310794 h 548858"/>
                  <a:gd name="connsiteX9" fmla="*/ 630744 w 819813"/>
                  <a:gd name="connsiteY9" fmla="*/ 310794 h 548858"/>
                  <a:gd name="connsiteX10" fmla="*/ 819813 w 819813"/>
                  <a:gd name="connsiteY10" fmla="*/ 530290 h 548858"/>
                  <a:gd name="connsiteX0" fmla="*/ 630744 w 630744"/>
                  <a:gd name="connsiteY0" fmla="*/ 545916 h 548858"/>
                  <a:gd name="connsiteX1" fmla="*/ 132133 w 630744"/>
                  <a:gd name="connsiteY1" fmla="*/ 545916 h 548858"/>
                  <a:gd name="connsiteX2" fmla="*/ 117561 w 630744"/>
                  <a:gd name="connsiteY2" fmla="*/ 548858 h 548858"/>
                  <a:gd name="connsiteX3" fmla="*/ 0 w 630744"/>
                  <a:gd name="connsiteY3" fmla="*/ 431297 h 548858"/>
                  <a:gd name="connsiteX4" fmla="*/ 0 w 630744"/>
                  <a:gd name="connsiteY4" fmla="*/ 71230 h 548858"/>
                  <a:gd name="connsiteX5" fmla="*/ 71230 w 630744"/>
                  <a:gd name="connsiteY5" fmla="*/ 0 h 548858"/>
                  <a:gd name="connsiteX6" fmla="*/ 163892 w 630744"/>
                  <a:gd name="connsiteY6" fmla="*/ 0 h 548858"/>
                  <a:gd name="connsiteX7" fmla="*/ 235122 w 630744"/>
                  <a:gd name="connsiteY7" fmla="*/ 71230 h 548858"/>
                  <a:gd name="connsiteX8" fmla="*/ 235122 w 630744"/>
                  <a:gd name="connsiteY8" fmla="*/ 310794 h 548858"/>
                  <a:gd name="connsiteX9" fmla="*/ 630744 w 630744"/>
                  <a:gd name="connsiteY9" fmla="*/ 310794 h 5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0744" h="548858">
                    <a:moveTo>
                      <a:pt x="630744" y="545916"/>
                    </a:moveTo>
                    <a:lnTo>
                      <a:pt x="132133" y="545916"/>
                    </a:lnTo>
                    <a:lnTo>
                      <a:pt x="117561" y="548858"/>
                    </a:lnTo>
                    <a:cubicBezTo>
                      <a:pt x="52634" y="548858"/>
                      <a:pt x="0" y="496224"/>
                      <a:pt x="0" y="431297"/>
                    </a:cubicBezTo>
                    <a:lnTo>
                      <a:pt x="0" y="71230"/>
                    </a:lnTo>
                    <a:cubicBezTo>
                      <a:pt x="0" y="31891"/>
                      <a:pt x="31891" y="0"/>
                      <a:pt x="71230" y="0"/>
                    </a:cubicBezTo>
                    <a:lnTo>
                      <a:pt x="163892" y="0"/>
                    </a:lnTo>
                    <a:cubicBezTo>
                      <a:pt x="203231" y="0"/>
                      <a:pt x="235122" y="31891"/>
                      <a:pt x="235122" y="71230"/>
                    </a:cubicBezTo>
                    <a:lnTo>
                      <a:pt x="235122" y="310794"/>
                    </a:lnTo>
                    <a:lnTo>
                      <a:pt x="630744" y="310794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EFD3B2FE-7369-42C6-9AC1-F6DFC88EB2E7}"/>
                </a:ext>
              </a:extLst>
            </p:cNvPr>
            <p:cNvGrpSpPr/>
            <p:nvPr/>
          </p:nvGrpSpPr>
          <p:grpSpPr>
            <a:xfrm rot="1800000">
              <a:off x="1583705" y="2487887"/>
              <a:ext cx="921074" cy="1021402"/>
              <a:chOff x="1220238" y="2757586"/>
              <a:chExt cx="921074" cy="1021402"/>
            </a:xfrm>
          </p:grpSpPr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D8C46D5C-BBC7-4FD6-95C1-7E2EEE4941CF}"/>
                  </a:ext>
                </a:extLst>
              </p:cNvPr>
              <p:cNvGrpSpPr/>
              <p:nvPr/>
            </p:nvGrpSpPr>
            <p:grpSpPr>
              <a:xfrm rot="18900000">
                <a:off x="1220238" y="2757586"/>
                <a:ext cx="921074" cy="1021402"/>
                <a:chOff x="1062344" y="3848839"/>
                <a:chExt cx="783775" cy="973847"/>
              </a:xfrm>
            </p:grpSpPr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2E7AE6F1-98E8-4936-B3AB-A631AE38964C}"/>
                    </a:ext>
                  </a:extLst>
                </p:cNvPr>
                <p:cNvSpPr/>
                <p:nvPr/>
              </p:nvSpPr>
              <p:spPr bwMode="auto">
                <a:xfrm>
                  <a:off x="1331398" y="3848839"/>
                  <a:ext cx="294068" cy="32247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0" name="四角形: 上の 2 つの角を丸める 989">
                  <a:extLst>
                    <a:ext uri="{FF2B5EF4-FFF2-40B4-BE49-F238E27FC236}">
                      <a16:creationId xmlns:a16="http://schemas.microsoft.com/office/drawing/2014/main" id="{56ADFF6E-CACC-4287-A84E-652F3F495218}"/>
                    </a:ext>
                  </a:extLst>
                </p:cNvPr>
                <p:cNvSpPr/>
                <p:nvPr/>
              </p:nvSpPr>
              <p:spPr bwMode="auto">
                <a:xfrm>
                  <a:off x="1118179" y="4019012"/>
                  <a:ext cx="727940" cy="36819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612F5008-A860-473F-BA3F-F19E5DF6CC7A}"/>
                    </a:ext>
                  </a:extLst>
                </p:cNvPr>
                <p:cNvSpPr/>
                <p:nvPr/>
              </p:nvSpPr>
              <p:spPr bwMode="auto">
                <a:xfrm>
                  <a:off x="1062344" y="4295811"/>
                  <a:ext cx="724893" cy="526875"/>
                </a:xfrm>
                <a:custGeom>
                  <a:avLst/>
                  <a:gdLst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3701 w 724893"/>
                    <a:gd name="connsiteY9" fmla="*/ 340931 h 526875"/>
                    <a:gd name="connsiteX10" fmla="*/ 110234 w 724893"/>
                    <a:gd name="connsiteY10" fmla="*/ 323759 h 526875"/>
                    <a:gd name="connsiteX11" fmla="*/ 110234 w 724893"/>
                    <a:gd name="connsiteY11" fmla="*/ 299353 h 526875"/>
                    <a:gd name="connsiteX12" fmla="*/ 0 w 724893"/>
                    <a:gd name="connsiteY12" fmla="*/ 275540 h 526875"/>
                    <a:gd name="connsiteX13" fmla="*/ 110234 w 724893"/>
                    <a:gd name="connsiteY13" fmla="*/ 133372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0234 w 724893"/>
                    <a:gd name="connsiteY9" fmla="*/ 323759 h 526875"/>
                    <a:gd name="connsiteX10" fmla="*/ 110234 w 724893"/>
                    <a:gd name="connsiteY10" fmla="*/ 299353 h 526875"/>
                    <a:gd name="connsiteX11" fmla="*/ 0 w 724893"/>
                    <a:gd name="connsiteY11" fmla="*/ 275540 h 526875"/>
                    <a:gd name="connsiteX12" fmla="*/ 110234 w 724893"/>
                    <a:gd name="connsiteY12" fmla="*/ 133372 h 526875"/>
                    <a:gd name="connsiteX13" fmla="*/ 110234 w 724893"/>
                    <a:gd name="connsiteY13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323759 h 526875"/>
                    <a:gd name="connsiteX9" fmla="*/ 110234 w 724893"/>
                    <a:gd name="connsiteY9" fmla="*/ 299353 h 526875"/>
                    <a:gd name="connsiteX10" fmla="*/ 0 w 724893"/>
                    <a:gd name="connsiteY10" fmla="*/ 275540 h 526875"/>
                    <a:gd name="connsiteX11" fmla="*/ 110234 w 724893"/>
                    <a:gd name="connsiteY11" fmla="*/ 133372 h 526875"/>
                    <a:gd name="connsiteX12" fmla="*/ 110234 w 724893"/>
                    <a:gd name="connsiteY12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56268 w 724893"/>
                    <a:gd name="connsiteY6" fmla="*/ 381888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4893" h="526875">
                      <a:moveTo>
                        <a:pt x="110234" y="0"/>
                      </a:moveTo>
                      <a:lnTo>
                        <a:pt x="724893" y="0"/>
                      </a:lnTo>
                      <a:lnTo>
                        <a:pt x="724893" y="323759"/>
                      </a:lnTo>
                      <a:cubicBezTo>
                        <a:pt x="724893" y="435937"/>
                        <a:pt x="633955" y="526875"/>
                        <a:pt x="521777" y="526875"/>
                      </a:cubicBezTo>
                      <a:lnTo>
                        <a:pt x="313350" y="526875"/>
                      </a:lnTo>
                      <a:cubicBezTo>
                        <a:pt x="229217" y="526875"/>
                        <a:pt x="157031" y="475723"/>
                        <a:pt x="126196" y="402821"/>
                      </a:cubicBezTo>
                      <a:lnTo>
                        <a:pt x="156268" y="381888"/>
                      </a:lnTo>
                      <a:lnTo>
                        <a:pt x="85299" y="369981"/>
                      </a:lnTo>
                      <a:lnTo>
                        <a:pt x="110234" y="299353"/>
                      </a:lnTo>
                      <a:lnTo>
                        <a:pt x="0" y="275540"/>
                      </a:lnTo>
                      <a:lnTo>
                        <a:pt x="110234" y="133372"/>
                      </a:lnTo>
                      <a:lnTo>
                        <a:pt x="110234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6F513963-1B63-4A2D-B226-CAD650D11B1F}"/>
                    </a:ext>
                  </a:extLst>
                </p:cNvPr>
                <p:cNvSpPr/>
                <p:nvPr/>
              </p:nvSpPr>
              <p:spPr bwMode="auto">
                <a:xfrm>
                  <a:off x="1502517" y="4277089"/>
                  <a:ext cx="185668" cy="26116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0D5A211B-03D6-4E76-8526-FF53E7D328BC}"/>
                    </a:ext>
                  </a:extLst>
                </p:cNvPr>
                <p:cNvSpPr/>
                <p:nvPr/>
              </p:nvSpPr>
              <p:spPr bwMode="auto">
                <a:xfrm>
                  <a:off x="1526825" y="4331494"/>
                  <a:ext cx="107729" cy="15235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A0E93B8A-3A17-4140-ABAC-7CCF904B2C6B}"/>
                    </a:ext>
                  </a:extLst>
                </p:cNvPr>
                <p:cNvSpPr/>
                <p:nvPr/>
              </p:nvSpPr>
              <p:spPr bwMode="auto">
                <a:xfrm rot="8100000">
                  <a:off x="1372598" y="4526812"/>
                  <a:ext cx="51803" cy="176997"/>
                </a:xfrm>
                <a:custGeom>
                  <a:avLst/>
                  <a:gdLst>
                    <a:gd name="connsiteX0" fmla="*/ 0 w 51803"/>
                    <a:gd name="connsiteY0" fmla="*/ 88499 h 176997"/>
                    <a:gd name="connsiteX1" fmla="*/ 45597 w 51803"/>
                    <a:gd name="connsiteY1" fmla="*/ 3241 h 176997"/>
                    <a:gd name="connsiteX2" fmla="*/ 51803 w 51803"/>
                    <a:gd name="connsiteY2" fmla="*/ 0 h 176997"/>
                    <a:gd name="connsiteX3" fmla="*/ 50336 w 51803"/>
                    <a:gd name="connsiteY3" fmla="*/ 3066 h 176997"/>
                    <a:gd name="connsiteX4" fmla="*/ 38102 w 51803"/>
                    <a:gd name="connsiteY4" fmla="*/ 88499 h 176997"/>
                    <a:gd name="connsiteX5" fmla="*/ 50336 w 51803"/>
                    <a:gd name="connsiteY5" fmla="*/ 173933 h 176997"/>
                    <a:gd name="connsiteX6" fmla="*/ 51802 w 51803"/>
                    <a:gd name="connsiteY6" fmla="*/ 176997 h 176997"/>
                    <a:gd name="connsiteX7" fmla="*/ 45597 w 51803"/>
                    <a:gd name="connsiteY7" fmla="*/ 173757 h 176997"/>
                    <a:gd name="connsiteX8" fmla="*/ 0 w 51803"/>
                    <a:gd name="connsiteY8" fmla="*/ 88499 h 17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803" h="176997">
                      <a:moveTo>
                        <a:pt x="0" y="88499"/>
                      </a:moveTo>
                      <a:cubicBezTo>
                        <a:pt x="0" y="55204"/>
                        <a:pt x="17426" y="25060"/>
                        <a:pt x="45597" y="3241"/>
                      </a:cubicBezTo>
                      <a:lnTo>
                        <a:pt x="51803" y="0"/>
                      </a:lnTo>
                      <a:lnTo>
                        <a:pt x="50336" y="3066"/>
                      </a:lnTo>
                      <a:cubicBezTo>
                        <a:pt x="42459" y="29325"/>
                        <a:pt x="38102" y="58195"/>
                        <a:pt x="38102" y="88499"/>
                      </a:cubicBezTo>
                      <a:cubicBezTo>
                        <a:pt x="38102" y="118804"/>
                        <a:pt x="42459" y="147674"/>
                        <a:pt x="50336" y="173933"/>
                      </a:cubicBezTo>
                      <a:lnTo>
                        <a:pt x="51802" y="176997"/>
                      </a:lnTo>
                      <a:lnTo>
                        <a:pt x="45597" y="173757"/>
                      </a:lnTo>
                      <a:cubicBezTo>
                        <a:pt x="17426" y="151938"/>
                        <a:pt x="0" y="121795"/>
                        <a:pt x="0" y="8849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681E7238-0904-42DD-94EE-D1FE34A271FC}"/>
                  </a:ext>
                </a:extLst>
              </p:cNvPr>
              <p:cNvSpPr/>
              <p:nvPr/>
            </p:nvSpPr>
            <p:spPr bwMode="auto">
              <a:xfrm rot="18900000">
                <a:off x="1546453" y="3427469"/>
                <a:ext cx="97851" cy="118280"/>
              </a:xfrm>
              <a:custGeom>
                <a:avLst/>
                <a:gdLst>
                  <a:gd name="connsiteX0" fmla="*/ 3547 w 167300"/>
                  <a:gd name="connsiteY0" fmla="*/ 0 h 186571"/>
                  <a:gd name="connsiteX1" fmla="*/ 167300 w 167300"/>
                  <a:gd name="connsiteY1" fmla="*/ 43877 h 186571"/>
                  <a:gd name="connsiteX2" fmla="*/ 167299 w 167300"/>
                  <a:gd name="connsiteY2" fmla="*/ 102921 h 186571"/>
                  <a:gd name="connsiteX3" fmla="*/ 83649 w 167300"/>
                  <a:gd name="connsiteY3" fmla="*/ 186571 h 186571"/>
                  <a:gd name="connsiteX4" fmla="*/ 83650 w 167300"/>
                  <a:gd name="connsiteY4" fmla="*/ 186570 h 186571"/>
                  <a:gd name="connsiteX5" fmla="*/ 0 w 167300"/>
                  <a:gd name="connsiteY5" fmla="*/ 102920 h 186571"/>
                  <a:gd name="connsiteX6" fmla="*/ 0 w 167300"/>
                  <a:gd name="connsiteY6" fmla="*/ 17567 h 18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00" h="186571">
                    <a:moveTo>
                      <a:pt x="3547" y="0"/>
                    </a:moveTo>
                    <a:lnTo>
                      <a:pt x="167300" y="43877"/>
                    </a:lnTo>
                    <a:lnTo>
                      <a:pt x="167299" y="102921"/>
                    </a:lnTo>
                    <a:cubicBezTo>
                      <a:pt x="167299" y="149120"/>
                      <a:pt x="129848" y="186571"/>
                      <a:pt x="83649" y="186571"/>
                    </a:cubicBezTo>
                    <a:lnTo>
                      <a:pt x="83650" y="186570"/>
                    </a:lnTo>
                    <a:cubicBezTo>
                      <a:pt x="37451" y="186570"/>
                      <a:pt x="0" y="149119"/>
                      <a:pt x="0" y="102920"/>
                    </a:cubicBezTo>
                    <a:lnTo>
                      <a:pt x="0" y="175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340D08-CBAB-4135-9FAD-3DA2CB108A67}"/>
              </a:ext>
            </a:extLst>
          </p:cNvPr>
          <p:cNvGrpSpPr/>
          <p:nvPr/>
        </p:nvGrpSpPr>
        <p:grpSpPr>
          <a:xfrm>
            <a:off x="1350978" y="913510"/>
            <a:ext cx="1449118" cy="2515490"/>
            <a:chOff x="5915492" y="3709275"/>
            <a:chExt cx="1449118" cy="251549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209474-305D-4B46-BB91-7A1D5CD52971}"/>
                </a:ext>
              </a:extLst>
            </p:cNvPr>
            <p:cNvGrpSpPr/>
            <p:nvPr/>
          </p:nvGrpSpPr>
          <p:grpSpPr>
            <a:xfrm rot="17100000">
              <a:off x="7065442" y="4826664"/>
              <a:ext cx="259007" cy="339329"/>
              <a:chOff x="8576874" y="5861495"/>
              <a:chExt cx="214777" cy="281383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2025C0E-2FA8-41BD-92E9-66D4E54D0A23}"/>
                  </a:ext>
                </a:extLst>
              </p:cNvPr>
              <p:cNvSpPr/>
              <p:nvPr/>
            </p:nvSpPr>
            <p:spPr bwMode="auto">
              <a:xfrm rot="900000">
                <a:off x="8608748" y="5861495"/>
                <a:ext cx="182903" cy="245283"/>
              </a:xfrm>
              <a:custGeom>
                <a:avLst/>
                <a:gdLst>
                  <a:gd name="connsiteX0" fmla="*/ 95702 w 182903"/>
                  <a:gd name="connsiteY0" fmla="*/ 640 h 204399"/>
                  <a:gd name="connsiteX1" fmla="*/ 122437 w 182903"/>
                  <a:gd name="connsiteY1" fmla="*/ 2315 h 204399"/>
                  <a:gd name="connsiteX2" fmla="*/ 170137 w 182903"/>
                  <a:gd name="connsiteY2" fmla="*/ 84934 h 204399"/>
                  <a:gd name="connsiteX3" fmla="*/ 167187 w 182903"/>
                  <a:gd name="connsiteY3" fmla="*/ 95944 h 204399"/>
                  <a:gd name="connsiteX4" fmla="*/ 177646 w 182903"/>
                  <a:gd name="connsiteY4" fmla="*/ 111456 h 204399"/>
                  <a:gd name="connsiteX5" fmla="*/ 182903 w 182903"/>
                  <a:gd name="connsiteY5" fmla="*/ 137497 h 204399"/>
                  <a:gd name="connsiteX6" fmla="*/ 182903 w 182903"/>
                  <a:gd name="connsiteY6" fmla="*/ 204399 h 204399"/>
                  <a:gd name="connsiteX7" fmla="*/ 0 w 182903"/>
                  <a:gd name="connsiteY7" fmla="*/ 204399 h 204399"/>
                  <a:gd name="connsiteX8" fmla="*/ 0 w 182903"/>
                  <a:gd name="connsiteY8" fmla="*/ 137497 h 204399"/>
                  <a:gd name="connsiteX9" fmla="*/ 19595 w 182903"/>
                  <a:gd name="connsiteY9" fmla="*/ 90190 h 204399"/>
                  <a:gd name="connsiteX10" fmla="*/ 31139 w 182903"/>
                  <a:gd name="connsiteY10" fmla="*/ 82407 h 204399"/>
                  <a:gd name="connsiteX11" fmla="*/ 39818 w 182903"/>
                  <a:gd name="connsiteY11" fmla="*/ 50015 h 204399"/>
                  <a:gd name="connsiteX12" fmla="*/ 95702 w 182903"/>
                  <a:gd name="connsiteY12" fmla="*/ 640 h 204399"/>
                  <a:gd name="connsiteX0" fmla="*/ 95702 w 182903"/>
                  <a:gd name="connsiteY0" fmla="*/ 640 h 234465"/>
                  <a:gd name="connsiteX1" fmla="*/ 122437 w 182903"/>
                  <a:gd name="connsiteY1" fmla="*/ 2315 h 234465"/>
                  <a:gd name="connsiteX2" fmla="*/ 170137 w 182903"/>
                  <a:gd name="connsiteY2" fmla="*/ 84934 h 234465"/>
                  <a:gd name="connsiteX3" fmla="*/ 167187 w 182903"/>
                  <a:gd name="connsiteY3" fmla="*/ 95944 h 234465"/>
                  <a:gd name="connsiteX4" fmla="*/ 177646 w 182903"/>
                  <a:gd name="connsiteY4" fmla="*/ 111456 h 234465"/>
                  <a:gd name="connsiteX5" fmla="*/ 182903 w 182903"/>
                  <a:gd name="connsiteY5" fmla="*/ 137497 h 234465"/>
                  <a:gd name="connsiteX6" fmla="*/ 182903 w 182903"/>
                  <a:gd name="connsiteY6" fmla="*/ 204399 h 234465"/>
                  <a:gd name="connsiteX7" fmla="*/ 0 w 182903"/>
                  <a:gd name="connsiteY7" fmla="*/ 204399 h 234465"/>
                  <a:gd name="connsiteX8" fmla="*/ 0 w 182903"/>
                  <a:gd name="connsiteY8" fmla="*/ 137497 h 234465"/>
                  <a:gd name="connsiteX9" fmla="*/ 19595 w 182903"/>
                  <a:gd name="connsiteY9" fmla="*/ 90190 h 234465"/>
                  <a:gd name="connsiteX10" fmla="*/ 31139 w 182903"/>
                  <a:gd name="connsiteY10" fmla="*/ 82407 h 234465"/>
                  <a:gd name="connsiteX11" fmla="*/ 39818 w 182903"/>
                  <a:gd name="connsiteY11" fmla="*/ 50015 h 234465"/>
                  <a:gd name="connsiteX12" fmla="*/ 95702 w 182903"/>
                  <a:gd name="connsiteY12" fmla="*/ 640 h 234465"/>
                  <a:gd name="connsiteX0" fmla="*/ 95702 w 182903"/>
                  <a:gd name="connsiteY0" fmla="*/ 640 h 245923"/>
                  <a:gd name="connsiteX1" fmla="*/ 122437 w 182903"/>
                  <a:gd name="connsiteY1" fmla="*/ 2315 h 245923"/>
                  <a:gd name="connsiteX2" fmla="*/ 170137 w 182903"/>
                  <a:gd name="connsiteY2" fmla="*/ 84934 h 245923"/>
                  <a:gd name="connsiteX3" fmla="*/ 167187 w 182903"/>
                  <a:gd name="connsiteY3" fmla="*/ 95944 h 245923"/>
                  <a:gd name="connsiteX4" fmla="*/ 177646 w 182903"/>
                  <a:gd name="connsiteY4" fmla="*/ 111456 h 245923"/>
                  <a:gd name="connsiteX5" fmla="*/ 182903 w 182903"/>
                  <a:gd name="connsiteY5" fmla="*/ 137497 h 245923"/>
                  <a:gd name="connsiteX6" fmla="*/ 182903 w 182903"/>
                  <a:gd name="connsiteY6" fmla="*/ 204399 h 245923"/>
                  <a:gd name="connsiteX7" fmla="*/ 0 w 182903"/>
                  <a:gd name="connsiteY7" fmla="*/ 204399 h 245923"/>
                  <a:gd name="connsiteX8" fmla="*/ 0 w 182903"/>
                  <a:gd name="connsiteY8" fmla="*/ 137497 h 245923"/>
                  <a:gd name="connsiteX9" fmla="*/ 19595 w 182903"/>
                  <a:gd name="connsiteY9" fmla="*/ 90190 h 245923"/>
                  <a:gd name="connsiteX10" fmla="*/ 31139 w 182903"/>
                  <a:gd name="connsiteY10" fmla="*/ 82407 h 245923"/>
                  <a:gd name="connsiteX11" fmla="*/ 39818 w 182903"/>
                  <a:gd name="connsiteY11" fmla="*/ 50015 h 245923"/>
                  <a:gd name="connsiteX12" fmla="*/ 95702 w 182903"/>
                  <a:gd name="connsiteY12" fmla="*/ 640 h 245923"/>
                  <a:gd name="connsiteX0" fmla="*/ 95702 w 182903"/>
                  <a:gd name="connsiteY0" fmla="*/ 0 h 245283"/>
                  <a:gd name="connsiteX1" fmla="*/ 170137 w 182903"/>
                  <a:gd name="connsiteY1" fmla="*/ 84294 h 245283"/>
                  <a:gd name="connsiteX2" fmla="*/ 167187 w 182903"/>
                  <a:gd name="connsiteY2" fmla="*/ 95304 h 245283"/>
                  <a:gd name="connsiteX3" fmla="*/ 177646 w 182903"/>
                  <a:gd name="connsiteY3" fmla="*/ 110816 h 245283"/>
                  <a:gd name="connsiteX4" fmla="*/ 182903 w 182903"/>
                  <a:gd name="connsiteY4" fmla="*/ 136857 h 245283"/>
                  <a:gd name="connsiteX5" fmla="*/ 182903 w 182903"/>
                  <a:gd name="connsiteY5" fmla="*/ 203759 h 245283"/>
                  <a:gd name="connsiteX6" fmla="*/ 0 w 182903"/>
                  <a:gd name="connsiteY6" fmla="*/ 203759 h 245283"/>
                  <a:gd name="connsiteX7" fmla="*/ 0 w 182903"/>
                  <a:gd name="connsiteY7" fmla="*/ 136857 h 245283"/>
                  <a:gd name="connsiteX8" fmla="*/ 19595 w 182903"/>
                  <a:gd name="connsiteY8" fmla="*/ 89550 h 245283"/>
                  <a:gd name="connsiteX9" fmla="*/ 31139 w 182903"/>
                  <a:gd name="connsiteY9" fmla="*/ 81767 h 245283"/>
                  <a:gd name="connsiteX10" fmla="*/ 39818 w 182903"/>
                  <a:gd name="connsiteY10" fmla="*/ 49375 h 245283"/>
                  <a:gd name="connsiteX11" fmla="*/ 95702 w 182903"/>
                  <a:gd name="connsiteY11" fmla="*/ 0 h 245283"/>
                  <a:gd name="connsiteX0" fmla="*/ 95702 w 182903"/>
                  <a:gd name="connsiteY0" fmla="*/ 0 h 245283"/>
                  <a:gd name="connsiteX1" fmla="*/ 170137 w 182903"/>
                  <a:gd name="connsiteY1" fmla="*/ 84294 h 245283"/>
                  <a:gd name="connsiteX2" fmla="*/ 177646 w 182903"/>
                  <a:gd name="connsiteY2" fmla="*/ 110816 h 245283"/>
                  <a:gd name="connsiteX3" fmla="*/ 182903 w 182903"/>
                  <a:gd name="connsiteY3" fmla="*/ 136857 h 245283"/>
                  <a:gd name="connsiteX4" fmla="*/ 182903 w 182903"/>
                  <a:gd name="connsiteY4" fmla="*/ 203759 h 245283"/>
                  <a:gd name="connsiteX5" fmla="*/ 0 w 182903"/>
                  <a:gd name="connsiteY5" fmla="*/ 203759 h 245283"/>
                  <a:gd name="connsiteX6" fmla="*/ 0 w 182903"/>
                  <a:gd name="connsiteY6" fmla="*/ 136857 h 245283"/>
                  <a:gd name="connsiteX7" fmla="*/ 19595 w 182903"/>
                  <a:gd name="connsiteY7" fmla="*/ 89550 h 245283"/>
                  <a:gd name="connsiteX8" fmla="*/ 31139 w 182903"/>
                  <a:gd name="connsiteY8" fmla="*/ 81767 h 245283"/>
                  <a:gd name="connsiteX9" fmla="*/ 39818 w 182903"/>
                  <a:gd name="connsiteY9" fmla="*/ 49375 h 245283"/>
                  <a:gd name="connsiteX10" fmla="*/ 95702 w 182903"/>
                  <a:gd name="connsiteY10" fmla="*/ 0 h 245283"/>
                  <a:gd name="connsiteX0" fmla="*/ 95702 w 182903"/>
                  <a:gd name="connsiteY0" fmla="*/ 0 h 245283"/>
                  <a:gd name="connsiteX1" fmla="*/ 177646 w 182903"/>
                  <a:gd name="connsiteY1" fmla="*/ 110816 h 245283"/>
                  <a:gd name="connsiteX2" fmla="*/ 182903 w 182903"/>
                  <a:gd name="connsiteY2" fmla="*/ 136857 h 245283"/>
                  <a:gd name="connsiteX3" fmla="*/ 182903 w 182903"/>
                  <a:gd name="connsiteY3" fmla="*/ 203759 h 245283"/>
                  <a:gd name="connsiteX4" fmla="*/ 0 w 182903"/>
                  <a:gd name="connsiteY4" fmla="*/ 203759 h 245283"/>
                  <a:gd name="connsiteX5" fmla="*/ 0 w 182903"/>
                  <a:gd name="connsiteY5" fmla="*/ 136857 h 245283"/>
                  <a:gd name="connsiteX6" fmla="*/ 19595 w 182903"/>
                  <a:gd name="connsiteY6" fmla="*/ 89550 h 245283"/>
                  <a:gd name="connsiteX7" fmla="*/ 31139 w 182903"/>
                  <a:gd name="connsiteY7" fmla="*/ 81767 h 245283"/>
                  <a:gd name="connsiteX8" fmla="*/ 39818 w 182903"/>
                  <a:gd name="connsiteY8" fmla="*/ 49375 h 245283"/>
                  <a:gd name="connsiteX9" fmla="*/ 95702 w 182903"/>
                  <a:gd name="connsiteY9" fmla="*/ 0 h 24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2903" h="245283">
                    <a:moveTo>
                      <a:pt x="95702" y="0"/>
                    </a:moveTo>
                    <a:cubicBezTo>
                      <a:pt x="118673" y="10240"/>
                      <a:pt x="163113" y="88007"/>
                      <a:pt x="177646" y="110816"/>
                    </a:cubicBezTo>
                    <a:cubicBezTo>
                      <a:pt x="181031" y="118820"/>
                      <a:pt x="182903" y="127620"/>
                      <a:pt x="182903" y="136857"/>
                    </a:cubicBezTo>
                    <a:lnTo>
                      <a:pt x="182903" y="203759"/>
                    </a:lnTo>
                    <a:cubicBezTo>
                      <a:pt x="123212" y="245326"/>
                      <a:pt x="56908" y="271409"/>
                      <a:pt x="0" y="203759"/>
                    </a:cubicBezTo>
                    <a:lnTo>
                      <a:pt x="0" y="136857"/>
                    </a:lnTo>
                    <a:cubicBezTo>
                      <a:pt x="0" y="118382"/>
                      <a:pt x="7488" y="101657"/>
                      <a:pt x="19595" y="89550"/>
                    </a:cubicBezTo>
                    <a:lnTo>
                      <a:pt x="31139" y="81767"/>
                    </a:lnTo>
                    <a:lnTo>
                      <a:pt x="39818" y="49375"/>
                    </a:lnTo>
                    <a:cubicBezTo>
                      <a:pt x="47050" y="22385"/>
                      <a:pt x="69665" y="3625"/>
                      <a:pt x="95702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60063682-A543-41D6-91F8-3C98F6C2F10A}"/>
                  </a:ext>
                </a:extLst>
              </p:cNvPr>
              <p:cNvGrpSpPr/>
              <p:nvPr/>
            </p:nvGrpSpPr>
            <p:grpSpPr>
              <a:xfrm rot="9882723" flipH="1">
                <a:off x="8600224" y="6036461"/>
                <a:ext cx="184677" cy="106417"/>
                <a:chOff x="1859125" y="4710111"/>
                <a:chExt cx="190400" cy="106417"/>
              </a:xfrm>
            </p:grpSpPr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05FCED7D-FC34-4E67-9DF8-8B613B0A19B8}"/>
                    </a:ext>
                  </a:extLst>
                </p:cNvPr>
                <p:cNvSpPr/>
                <p:nvPr/>
              </p:nvSpPr>
              <p:spPr bwMode="auto">
                <a:xfrm>
                  <a:off x="1906175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A108AC2F-9D89-48A1-B895-3022004B0999}"/>
                    </a:ext>
                  </a:extLst>
                </p:cNvPr>
                <p:cNvSpPr/>
                <p:nvPr/>
              </p:nvSpPr>
              <p:spPr bwMode="auto">
                <a:xfrm>
                  <a:off x="1859125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4A892E8D-99C0-4EBD-8CC0-985F62774841}"/>
                    </a:ext>
                  </a:extLst>
                </p:cNvPr>
                <p:cNvSpPr/>
                <p:nvPr/>
              </p:nvSpPr>
              <p:spPr bwMode="auto">
                <a:xfrm>
                  <a:off x="1956181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5513917C-7A6A-47A4-8454-B74E6CDDF644}"/>
                    </a:ext>
                  </a:extLst>
                </p:cNvPr>
                <p:cNvSpPr/>
                <p:nvPr/>
              </p:nvSpPr>
              <p:spPr bwMode="auto">
                <a:xfrm>
                  <a:off x="2003806" y="4722019"/>
                  <a:ext cx="45719" cy="9450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8B965017-1A41-4F83-A1B0-90CFDC8058A6}"/>
                  </a:ext>
                </a:extLst>
              </p:cNvPr>
              <p:cNvSpPr/>
              <p:nvPr/>
            </p:nvSpPr>
            <p:spPr bwMode="auto">
              <a:xfrm rot="7200000">
                <a:off x="8604813" y="5981165"/>
                <a:ext cx="57337" cy="11321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EFE98558-1C37-4ECC-B2CA-F3C0675478D8}"/>
                </a:ext>
              </a:extLst>
            </p:cNvPr>
            <p:cNvSpPr/>
            <p:nvPr/>
          </p:nvSpPr>
          <p:spPr bwMode="auto">
            <a:xfrm rot="16200000">
              <a:off x="6829854" y="4753470"/>
              <a:ext cx="247099" cy="4308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E9DC026-19FB-4C9E-9D7C-C9086AA8D802}"/>
                </a:ext>
              </a:extLst>
            </p:cNvPr>
            <p:cNvGrpSpPr/>
            <p:nvPr/>
          </p:nvGrpSpPr>
          <p:grpSpPr>
            <a:xfrm rot="1800000">
              <a:off x="6460325" y="4998852"/>
              <a:ext cx="660765" cy="1154310"/>
              <a:chOff x="2421356" y="3770358"/>
              <a:chExt cx="660765" cy="1154310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873C28AD-D74E-402C-9DFF-A96AECAA8F0B}"/>
                  </a:ext>
                </a:extLst>
              </p:cNvPr>
              <p:cNvGrpSpPr/>
              <p:nvPr/>
            </p:nvGrpSpPr>
            <p:grpSpPr>
              <a:xfrm rot="19800000">
                <a:off x="2733423" y="4471512"/>
                <a:ext cx="348698" cy="453156"/>
                <a:chOff x="3187458" y="4411086"/>
                <a:chExt cx="348698" cy="453156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DE1A4DE7-1091-49D2-A4E8-187349BB3086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5EF74C5-3CBB-4639-8667-0BE7BA54E3AB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55AF0C8-F31A-4094-A56E-EC9E1D6D8221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AB9388C2-2165-44A4-A865-6BB686CC7282}"/>
                  </a:ext>
                </a:extLst>
              </p:cNvPr>
              <p:cNvSpPr/>
              <p:nvPr/>
            </p:nvSpPr>
            <p:spPr bwMode="auto">
              <a:xfrm rot="19800000">
                <a:off x="2421356" y="3770358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50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40EA5F0-E3AF-4D2F-B7D0-CD7A45A034AF}"/>
                </a:ext>
              </a:extLst>
            </p:cNvPr>
            <p:cNvGrpSpPr/>
            <p:nvPr/>
          </p:nvGrpSpPr>
          <p:grpSpPr>
            <a:xfrm>
              <a:off x="6651108" y="5032989"/>
              <a:ext cx="578044" cy="1191776"/>
              <a:chOff x="2112030" y="3806061"/>
              <a:chExt cx="578044" cy="1191776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0E3DAF72-FA92-488C-99E0-2A939A0DB589}"/>
                  </a:ext>
                </a:extLst>
              </p:cNvPr>
              <p:cNvGrpSpPr/>
              <p:nvPr/>
            </p:nvGrpSpPr>
            <p:grpSpPr>
              <a:xfrm>
                <a:off x="2169132" y="4544681"/>
                <a:ext cx="348698" cy="453156"/>
                <a:chOff x="3187458" y="4411086"/>
                <a:chExt cx="348698" cy="453156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3B273570-4694-4DA2-B899-F92BFFCE45D4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916C1288-C85C-4977-9CAD-7CC35BF4BA51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C6F6205-B436-49E2-9FFE-B9AE3869855D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0D13FFE-D27F-47A0-80F2-63FED7497754}"/>
                  </a:ext>
                </a:extLst>
              </p:cNvPr>
              <p:cNvSpPr/>
              <p:nvPr/>
            </p:nvSpPr>
            <p:spPr bwMode="auto">
              <a:xfrm>
                <a:off x="2112030" y="3806061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7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A5A5AB70-DCE0-4F2A-A367-02DFEF94D954}"/>
                </a:ext>
              </a:extLst>
            </p:cNvPr>
            <p:cNvSpPr/>
            <p:nvPr/>
          </p:nvSpPr>
          <p:spPr bwMode="auto">
            <a:xfrm rot="19800000">
              <a:off x="6375355" y="4523475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5B0CEE71-D5C7-4974-8701-2E50767EB048}"/>
                </a:ext>
              </a:extLst>
            </p:cNvPr>
            <p:cNvSpPr/>
            <p:nvPr/>
          </p:nvSpPr>
          <p:spPr bwMode="auto">
            <a:xfrm rot="3600000">
              <a:off x="6835792" y="4928792"/>
              <a:ext cx="45719" cy="6478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6482B5E3-63BE-4D88-9377-DB6F2A331D0F}"/>
                </a:ext>
              </a:extLst>
            </p:cNvPr>
            <p:cNvSpPr/>
            <p:nvPr/>
          </p:nvSpPr>
          <p:spPr bwMode="auto">
            <a:xfrm>
              <a:off x="7085835" y="5084403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2AD97998-E6FE-41C6-9828-2AA335871F00}"/>
                </a:ext>
              </a:extLst>
            </p:cNvPr>
            <p:cNvSpPr/>
            <p:nvPr/>
          </p:nvSpPr>
          <p:spPr bwMode="auto">
            <a:xfrm rot="19800000">
              <a:off x="7142822" y="5067819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8F6C52C7-B4CB-4051-8AE0-63F5ADFF7F1D}"/>
                </a:ext>
              </a:extLst>
            </p:cNvPr>
            <p:cNvSpPr/>
            <p:nvPr/>
          </p:nvSpPr>
          <p:spPr bwMode="auto">
            <a:xfrm>
              <a:off x="7046168" y="5017847"/>
              <a:ext cx="111920" cy="9943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64E9850-4A87-4C6D-8454-E1380EAB4A2C}"/>
                </a:ext>
              </a:extLst>
            </p:cNvPr>
            <p:cNvGrpSpPr/>
            <p:nvPr/>
          </p:nvGrpSpPr>
          <p:grpSpPr>
            <a:xfrm>
              <a:off x="5915492" y="3709275"/>
              <a:ext cx="921074" cy="1021402"/>
              <a:chOff x="1062344" y="3848839"/>
              <a:chExt cx="783775" cy="973847"/>
            </a:xfrm>
          </p:grpSpPr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5FB645FD-7061-4438-819A-37E78CAD7836}"/>
                  </a:ext>
                </a:extLst>
              </p:cNvPr>
              <p:cNvSpPr/>
              <p:nvPr/>
            </p:nvSpPr>
            <p:spPr bwMode="auto">
              <a:xfrm>
                <a:off x="1331398" y="3848839"/>
                <a:ext cx="294068" cy="32247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FCC13F69-7FC4-4797-8C70-DA30564A1FC3}"/>
                  </a:ext>
                </a:extLst>
              </p:cNvPr>
              <p:cNvSpPr/>
              <p:nvPr/>
            </p:nvSpPr>
            <p:spPr bwMode="auto">
              <a:xfrm>
                <a:off x="1118179" y="4019012"/>
                <a:ext cx="727940" cy="36819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9E2B0BD-C3E3-4764-8B52-D84551AD5F44}"/>
                  </a:ext>
                </a:extLst>
              </p:cNvPr>
              <p:cNvSpPr/>
              <p:nvPr/>
            </p:nvSpPr>
            <p:spPr bwMode="auto">
              <a:xfrm>
                <a:off x="1062344" y="4295811"/>
                <a:ext cx="724893" cy="526875"/>
              </a:xfrm>
              <a:custGeom>
                <a:avLst/>
                <a:gdLst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3701 w 724893"/>
                  <a:gd name="connsiteY9" fmla="*/ 340931 h 526875"/>
                  <a:gd name="connsiteX10" fmla="*/ 110234 w 724893"/>
                  <a:gd name="connsiteY10" fmla="*/ 323759 h 526875"/>
                  <a:gd name="connsiteX11" fmla="*/ 110234 w 724893"/>
                  <a:gd name="connsiteY11" fmla="*/ 299353 h 526875"/>
                  <a:gd name="connsiteX12" fmla="*/ 0 w 724893"/>
                  <a:gd name="connsiteY12" fmla="*/ 275540 h 526875"/>
                  <a:gd name="connsiteX13" fmla="*/ 110234 w 724893"/>
                  <a:gd name="connsiteY13" fmla="*/ 133372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0234 w 724893"/>
                  <a:gd name="connsiteY9" fmla="*/ 323759 h 526875"/>
                  <a:gd name="connsiteX10" fmla="*/ 110234 w 724893"/>
                  <a:gd name="connsiteY10" fmla="*/ 299353 h 526875"/>
                  <a:gd name="connsiteX11" fmla="*/ 0 w 724893"/>
                  <a:gd name="connsiteY11" fmla="*/ 275540 h 526875"/>
                  <a:gd name="connsiteX12" fmla="*/ 110234 w 724893"/>
                  <a:gd name="connsiteY12" fmla="*/ 133372 h 526875"/>
                  <a:gd name="connsiteX13" fmla="*/ 110234 w 724893"/>
                  <a:gd name="connsiteY13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323759 h 526875"/>
                  <a:gd name="connsiteX9" fmla="*/ 110234 w 724893"/>
                  <a:gd name="connsiteY9" fmla="*/ 299353 h 526875"/>
                  <a:gd name="connsiteX10" fmla="*/ 0 w 724893"/>
                  <a:gd name="connsiteY10" fmla="*/ 275540 h 526875"/>
                  <a:gd name="connsiteX11" fmla="*/ 110234 w 724893"/>
                  <a:gd name="connsiteY11" fmla="*/ 133372 h 526875"/>
                  <a:gd name="connsiteX12" fmla="*/ 110234 w 724893"/>
                  <a:gd name="connsiteY12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56268 w 724893"/>
                  <a:gd name="connsiteY6" fmla="*/ 381888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4893" h="526875">
                    <a:moveTo>
                      <a:pt x="110234" y="0"/>
                    </a:moveTo>
                    <a:lnTo>
                      <a:pt x="724893" y="0"/>
                    </a:lnTo>
                    <a:lnTo>
                      <a:pt x="724893" y="323759"/>
                    </a:lnTo>
                    <a:cubicBezTo>
                      <a:pt x="724893" y="435937"/>
                      <a:pt x="633955" y="526875"/>
                      <a:pt x="521777" y="526875"/>
                    </a:cubicBezTo>
                    <a:lnTo>
                      <a:pt x="313350" y="526875"/>
                    </a:lnTo>
                    <a:cubicBezTo>
                      <a:pt x="229217" y="526875"/>
                      <a:pt x="157031" y="475723"/>
                      <a:pt x="126196" y="402821"/>
                    </a:cubicBezTo>
                    <a:lnTo>
                      <a:pt x="156268" y="381888"/>
                    </a:lnTo>
                    <a:lnTo>
                      <a:pt x="85299" y="369981"/>
                    </a:lnTo>
                    <a:lnTo>
                      <a:pt x="110234" y="299353"/>
                    </a:lnTo>
                    <a:lnTo>
                      <a:pt x="0" y="275540"/>
                    </a:lnTo>
                    <a:lnTo>
                      <a:pt x="110234" y="133372"/>
                    </a:lnTo>
                    <a:lnTo>
                      <a:pt x="110234" y="0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6C05AA0-A94C-49CE-AB8B-E411BF887309}"/>
                  </a:ext>
                </a:extLst>
              </p:cNvPr>
              <p:cNvSpPr/>
              <p:nvPr/>
            </p:nvSpPr>
            <p:spPr bwMode="auto">
              <a:xfrm>
                <a:off x="1502517" y="4277089"/>
                <a:ext cx="185668" cy="26116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580068B-A80E-4A3D-A9A6-7EE81D1C1DEC}"/>
                  </a:ext>
                </a:extLst>
              </p:cNvPr>
              <p:cNvSpPr/>
              <p:nvPr/>
            </p:nvSpPr>
            <p:spPr bwMode="auto">
              <a:xfrm>
                <a:off x="1526825" y="4331494"/>
                <a:ext cx="107729" cy="15235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3C7AF7A-39F8-40BB-A661-FC960235E6F7}"/>
                  </a:ext>
                </a:extLst>
              </p:cNvPr>
              <p:cNvSpPr/>
              <p:nvPr/>
            </p:nvSpPr>
            <p:spPr bwMode="auto">
              <a:xfrm rot="8100000">
                <a:off x="1372598" y="4526812"/>
                <a:ext cx="51803" cy="176997"/>
              </a:xfrm>
              <a:custGeom>
                <a:avLst/>
                <a:gdLst>
                  <a:gd name="connsiteX0" fmla="*/ 0 w 51803"/>
                  <a:gd name="connsiteY0" fmla="*/ 88499 h 176997"/>
                  <a:gd name="connsiteX1" fmla="*/ 45597 w 51803"/>
                  <a:gd name="connsiteY1" fmla="*/ 3241 h 176997"/>
                  <a:gd name="connsiteX2" fmla="*/ 51803 w 51803"/>
                  <a:gd name="connsiteY2" fmla="*/ 0 h 176997"/>
                  <a:gd name="connsiteX3" fmla="*/ 50336 w 51803"/>
                  <a:gd name="connsiteY3" fmla="*/ 3066 h 176997"/>
                  <a:gd name="connsiteX4" fmla="*/ 38102 w 51803"/>
                  <a:gd name="connsiteY4" fmla="*/ 88499 h 176997"/>
                  <a:gd name="connsiteX5" fmla="*/ 50336 w 51803"/>
                  <a:gd name="connsiteY5" fmla="*/ 173933 h 176997"/>
                  <a:gd name="connsiteX6" fmla="*/ 51802 w 51803"/>
                  <a:gd name="connsiteY6" fmla="*/ 176997 h 176997"/>
                  <a:gd name="connsiteX7" fmla="*/ 45597 w 51803"/>
                  <a:gd name="connsiteY7" fmla="*/ 173757 h 176997"/>
                  <a:gd name="connsiteX8" fmla="*/ 0 w 51803"/>
                  <a:gd name="connsiteY8" fmla="*/ 88499 h 17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803" h="176997">
                    <a:moveTo>
                      <a:pt x="0" y="88499"/>
                    </a:moveTo>
                    <a:cubicBezTo>
                      <a:pt x="0" y="55204"/>
                      <a:pt x="17426" y="25060"/>
                      <a:pt x="45597" y="3241"/>
                    </a:cubicBezTo>
                    <a:lnTo>
                      <a:pt x="51803" y="0"/>
                    </a:lnTo>
                    <a:lnTo>
                      <a:pt x="50336" y="3066"/>
                    </a:lnTo>
                    <a:cubicBezTo>
                      <a:pt x="42459" y="29325"/>
                      <a:pt x="38102" y="58195"/>
                      <a:pt x="38102" y="88499"/>
                    </a:cubicBezTo>
                    <a:cubicBezTo>
                      <a:pt x="38102" y="118804"/>
                      <a:pt x="42459" y="147674"/>
                      <a:pt x="50336" y="173933"/>
                    </a:cubicBezTo>
                    <a:lnTo>
                      <a:pt x="51802" y="176997"/>
                    </a:lnTo>
                    <a:lnTo>
                      <a:pt x="45597" y="173757"/>
                    </a:lnTo>
                    <a:cubicBezTo>
                      <a:pt x="17426" y="151938"/>
                      <a:pt x="0" y="121795"/>
                      <a:pt x="0" y="88499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ABD98AC4-6054-4FD7-B5AB-DE42B2196F83}"/>
                </a:ext>
              </a:extLst>
            </p:cNvPr>
            <p:cNvSpPr/>
            <p:nvPr/>
          </p:nvSpPr>
          <p:spPr bwMode="auto">
            <a:xfrm rot="16200000">
              <a:off x="7044321" y="4825111"/>
              <a:ext cx="225025" cy="223881"/>
            </a:xfrm>
            <a:prstGeom prst="round2SameRect">
              <a:avLst>
                <a:gd name="adj1" fmla="val 50000"/>
                <a:gd name="adj2" fmla="val 23719"/>
              </a:avLst>
            </a:pr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4A20629-BFB9-4DDC-8B4D-B7F252D8B465}"/>
                </a:ext>
              </a:extLst>
            </p:cNvPr>
            <p:cNvSpPr/>
            <p:nvPr/>
          </p:nvSpPr>
          <p:spPr bwMode="auto">
            <a:xfrm rot="10800000">
              <a:off x="6569635" y="5168453"/>
              <a:ext cx="341579" cy="583449"/>
            </a:xfrm>
            <a:custGeom>
              <a:avLst/>
              <a:gdLst>
                <a:gd name="connsiteX0" fmla="*/ 23 w 341579"/>
                <a:gd name="connsiteY0" fmla="*/ 583449 h 583449"/>
                <a:gd name="connsiteX1" fmla="*/ 0 w 341579"/>
                <a:gd name="connsiteY1" fmla="*/ 583449 h 583449"/>
                <a:gd name="connsiteX2" fmla="*/ 0 w 341579"/>
                <a:gd name="connsiteY2" fmla="*/ 142076 h 583449"/>
                <a:gd name="connsiteX3" fmla="*/ 142076 w 341579"/>
                <a:gd name="connsiteY3" fmla="*/ 0 h 583449"/>
                <a:gd name="connsiteX4" fmla="*/ 199503 w 341579"/>
                <a:gd name="connsiteY4" fmla="*/ 0 h 583449"/>
                <a:gd name="connsiteX5" fmla="*/ 341579 w 341579"/>
                <a:gd name="connsiteY5" fmla="*/ 142076 h 583449"/>
                <a:gd name="connsiteX6" fmla="*/ 341579 w 341579"/>
                <a:gd name="connsiteY6" fmla="*/ 384520 h 583449"/>
                <a:gd name="connsiteX7" fmla="*/ 5708 w 341579"/>
                <a:gd name="connsiteY7" fmla="*/ 578435 h 58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79" h="583449">
                  <a:moveTo>
                    <a:pt x="23" y="583449"/>
                  </a:moveTo>
                  <a:lnTo>
                    <a:pt x="0" y="583449"/>
                  </a:lnTo>
                  <a:lnTo>
                    <a:pt x="0" y="142076"/>
                  </a:lnTo>
                  <a:cubicBezTo>
                    <a:pt x="0" y="63610"/>
                    <a:pt x="63610" y="0"/>
                    <a:pt x="142076" y="0"/>
                  </a:cubicBezTo>
                  <a:lnTo>
                    <a:pt x="199503" y="0"/>
                  </a:lnTo>
                  <a:cubicBezTo>
                    <a:pt x="277969" y="0"/>
                    <a:pt x="341579" y="63610"/>
                    <a:pt x="341579" y="142076"/>
                  </a:cubicBezTo>
                  <a:lnTo>
                    <a:pt x="341579" y="384520"/>
                  </a:lnTo>
                  <a:lnTo>
                    <a:pt x="5708" y="578435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2D4B8C9-78F8-4997-A07C-5C1D7C098CCB}"/>
                </a:ext>
              </a:extLst>
            </p:cNvPr>
            <p:cNvSpPr/>
            <p:nvPr/>
          </p:nvSpPr>
          <p:spPr bwMode="auto">
            <a:xfrm rot="4264422" flipH="1">
              <a:off x="6602471" y="4704694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アーチ 15">
              <a:extLst>
                <a:ext uri="{FF2B5EF4-FFF2-40B4-BE49-F238E27FC236}">
                  <a16:creationId xmlns:a16="http://schemas.microsoft.com/office/drawing/2014/main" id="{F8AB3A75-5CD2-4000-B82D-C70F509CD437}"/>
                </a:ext>
              </a:extLst>
            </p:cNvPr>
            <p:cNvSpPr/>
            <p:nvPr/>
          </p:nvSpPr>
          <p:spPr bwMode="auto">
            <a:xfrm>
              <a:off x="6084560" y="4255289"/>
              <a:ext cx="143663" cy="1879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5D9CF626-A5EE-4C25-9B79-4172EF47A0DB}"/>
              </a:ext>
            </a:extLst>
          </p:cNvPr>
          <p:cNvGrpSpPr/>
          <p:nvPr/>
        </p:nvGrpSpPr>
        <p:grpSpPr>
          <a:xfrm>
            <a:off x="4096599" y="983509"/>
            <a:ext cx="1907231" cy="2206716"/>
            <a:chOff x="564764" y="1109442"/>
            <a:chExt cx="1907231" cy="2206716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A1AF0C5-54D1-4DF0-BC1A-97BBA7DD69AF}"/>
                </a:ext>
              </a:extLst>
            </p:cNvPr>
            <p:cNvGrpSpPr/>
            <p:nvPr/>
          </p:nvGrpSpPr>
          <p:grpSpPr>
            <a:xfrm rot="21395821">
              <a:off x="570468" y="2142300"/>
              <a:ext cx="719221" cy="605270"/>
              <a:chOff x="4662982" y="3553434"/>
              <a:chExt cx="719221" cy="605270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0DA2A9B6-ED39-4042-9A28-9F7BEC4928E0}"/>
                  </a:ext>
                </a:extLst>
              </p:cNvPr>
              <p:cNvGrpSpPr/>
              <p:nvPr/>
            </p:nvGrpSpPr>
            <p:grpSpPr>
              <a:xfrm rot="3344334">
                <a:off x="4629626" y="3812461"/>
                <a:ext cx="263699" cy="196987"/>
                <a:chOff x="1281439" y="4156035"/>
                <a:chExt cx="263699" cy="196987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4ADC365-B2FC-4687-BF33-A558A5BF5F51}"/>
                    </a:ext>
                  </a:extLst>
                </p:cNvPr>
                <p:cNvSpPr/>
                <p:nvPr/>
              </p:nvSpPr>
              <p:spPr bwMode="auto">
                <a:xfrm rot="2861557">
                  <a:off x="1330725" y="4124525"/>
                  <a:ext cx="182903" cy="245923"/>
                </a:xfrm>
                <a:custGeom>
                  <a:avLst/>
                  <a:gdLst>
                    <a:gd name="connsiteX0" fmla="*/ 95702 w 182903"/>
                    <a:gd name="connsiteY0" fmla="*/ 640 h 204399"/>
                    <a:gd name="connsiteX1" fmla="*/ 122437 w 182903"/>
                    <a:gd name="connsiteY1" fmla="*/ 2315 h 204399"/>
                    <a:gd name="connsiteX2" fmla="*/ 170137 w 182903"/>
                    <a:gd name="connsiteY2" fmla="*/ 84934 h 204399"/>
                    <a:gd name="connsiteX3" fmla="*/ 167187 w 182903"/>
                    <a:gd name="connsiteY3" fmla="*/ 95944 h 204399"/>
                    <a:gd name="connsiteX4" fmla="*/ 177646 w 182903"/>
                    <a:gd name="connsiteY4" fmla="*/ 111456 h 204399"/>
                    <a:gd name="connsiteX5" fmla="*/ 182903 w 182903"/>
                    <a:gd name="connsiteY5" fmla="*/ 137497 h 204399"/>
                    <a:gd name="connsiteX6" fmla="*/ 182903 w 182903"/>
                    <a:gd name="connsiteY6" fmla="*/ 204399 h 204399"/>
                    <a:gd name="connsiteX7" fmla="*/ 0 w 182903"/>
                    <a:gd name="connsiteY7" fmla="*/ 204399 h 204399"/>
                    <a:gd name="connsiteX8" fmla="*/ 0 w 182903"/>
                    <a:gd name="connsiteY8" fmla="*/ 137497 h 204399"/>
                    <a:gd name="connsiteX9" fmla="*/ 19595 w 182903"/>
                    <a:gd name="connsiteY9" fmla="*/ 90190 h 204399"/>
                    <a:gd name="connsiteX10" fmla="*/ 31139 w 182903"/>
                    <a:gd name="connsiteY10" fmla="*/ 82407 h 204399"/>
                    <a:gd name="connsiteX11" fmla="*/ 39818 w 182903"/>
                    <a:gd name="connsiteY11" fmla="*/ 50015 h 204399"/>
                    <a:gd name="connsiteX12" fmla="*/ 95702 w 182903"/>
                    <a:gd name="connsiteY12" fmla="*/ 640 h 204399"/>
                    <a:gd name="connsiteX0" fmla="*/ 95702 w 182903"/>
                    <a:gd name="connsiteY0" fmla="*/ 640 h 234465"/>
                    <a:gd name="connsiteX1" fmla="*/ 122437 w 182903"/>
                    <a:gd name="connsiteY1" fmla="*/ 2315 h 234465"/>
                    <a:gd name="connsiteX2" fmla="*/ 170137 w 182903"/>
                    <a:gd name="connsiteY2" fmla="*/ 84934 h 234465"/>
                    <a:gd name="connsiteX3" fmla="*/ 167187 w 182903"/>
                    <a:gd name="connsiteY3" fmla="*/ 95944 h 234465"/>
                    <a:gd name="connsiteX4" fmla="*/ 177646 w 182903"/>
                    <a:gd name="connsiteY4" fmla="*/ 111456 h 234465"/>
                    <a:gd name="connsiteX5" fmla="*/ 182903 w 182903"/>
                    <a:gd name="connsiteY5" fmla="*/ 137497 h 234465"/>
                    <a:gd name="connsiteX6" fmla="*/ 182903 w 182903"/>
                    <a:gd name="connsiteY6" fmla="*/ 204399 h 234465"/>
                    <a:gd name="connsiteX7" fmla="*/ 0 w 182903"/>
                    <a:gd name="connsiteY7" fmla="*/ 204399 h 234465"/>
                    <a:gd name="connsiteX8" fmla="*/ 0 w 182903"/>
                    <a:gd name="connsiteY8" fmla="*/ 137497 h 234465"/>
                    <a:gd name="connsiteX9" fmla="*/ 19595 w 182903"/>
                    <a:gd name="connsiteY9" fmla="*/ 90190 h 234465"/>
                    <a:gd name="connsiteX10" fmla="*/ 31139 w 182903"/>
                    <a:gd name="connsiteY10" fmla="*/ 82407 h 234465"/>
                    <a:gd name="connsiteX11" fmla="*/ 39818 w 182903"/>
                    <a:gd name="connsiteY11" fmla="*/ 50015 h 234465"/>
                    <a:gd name="connsiteX12" fmla="*/ 95702 w 182903"/>
                    <a:gd name="connsiteY12" fmla="*/ 640 h 234465"/>
                    <a:gd name="connsiteX0" fmla="*/ 95702 w 182903"/>
                    <a:gd name="connsiteY0" fmla="*/ 640 h 245923"/>
                    <a:gd name="connsiteX1" fmla="*/ 122437 w 182903"/>
                    <a:gd name="connsiteY1" fmla="*/ 2315 h 245923"/>
                    <a:gd name="connsiteX2" fmla="*/ 170137 w 182903"/>
                    <a:gd name="connsiteY2" fmla="*/ 84934 h 245923"/>
                    <a:gd name="connsiteX3" fmla="*/ 167187 w 182903"/>
                    <a:gd name="connsiteY3" fmla="*/ 95944 h 245923"/>
                    <a:gd name="connsiteX4" fmla="*/ 177646 w 182903"/>
                    <a:gd name="connsiteY4" fmla="*/ 111456 h 245923"/>
                    <a:gd name="connsiteX5" fmla="*/ 182903 w 182903"/>
                    <a:gd name="connsiteY5" fmla="*/ 137497 h 245923"/>
                    <a:gd name="connsiteX6" fmla="*/ 182903 w 182903"/>
                    <a:gd name="connsiteY6" fmla="*/ 204399 h 245923"/>
                    <a:gd name="connsiteX7" fmla="*/ 0 w 182903"/>
                    <a:gd name="connsiteY7" fmla="*/ 204399 h 245923"/>
                    <a:gd name="connsiteX8" fmla="*/ 0 w 182903"/>
                    <a:gd name="connsiteY8" fmla="*/ 137497 h 245923"/>
                    <a:gd name="connsiteX9" fmla="*/ 19595 w 182903"/>
                    <a:gd name="connsiteY9" fmla="*/ 90190 h 245923"/>
                    <a:gd name="connsiteX10" fmla="*/ 31139 w 182903"/>
                    <a:gd name="connsiteY10" fmla="*/ 82407 h 245923"/>
                    <a:gd name="connsiteX11" fmla="*/ 39818 w 182903"/>
                    <a:gd name="connsiteY11" fmla="*/ 50015 h 245923"/>
                    <a:gd name="connsiteX12" fmla="*/ 95702 w 182903"/>
                    <a:gd name="connsiteY12" fmla="*/ 640 h 24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903" h="245923">
                      <a:moveTo>
                        <a:pt x="95702" y="640"/>
                      </a:moveTo>
                      <a:cubicBezTo>
                        <a:pt x="104381" y="-569"/>
                        <a:pt x="113441" y="-96"/>
                        <a:pt x="122437" y="2315"/>
                      </a:cubicBezTo>
                      <a:cubicBezTo>
                        <a:pt x="158424" y="11958"/>
                        <a:pt x="179780" y="48947"/>
                        <a:pt x="170137" y="84934"/>
                      </a:cubicBezTo>
                      <a:lnTo>
                        <a:pt x="167187" y="95944"/>
                      </a:lnTo>
                      <a:lnTo>
                        <a:pt x="177646" y="111456"/>
                      </a:lnTo>
                      <a:cubicBezTo>
                        <a:pt x="181031" y="119460"/>
                        <a:pt x="182903" y="128260"/>
                        <a:pt x="182903" y="137497"/>
                      </a:cubicBezTo>
                      <a:lnTo>
                        <a:pt x="182903" y="204399"/>
                      </a:lnTo>
                      <a:cubicBezTo>
                        <a:pt x="123212" y="245966"/>
                        <a:pt x="56908" y="272049"/>
                        <a:pt x="0" y="204399"/>
                      </a:cubicBezTo>
                      <a:lnTo>
                        <a:pt x="0" y="137497"/>
                      </a:lnTo>
                      <a:cubicBezTo>
                        <a:pt x="0" y="119022"/>
                        <a:pt x="7488" y="102297"/>
                        <a:pt x="19595" y="90190"/>
                      </a:cubicBezTo>
                      <a:lnTo>
                        <a:pt x="31139" y="82407"/>
                      </a:lnTo>
                      <a:lnTo>
                        <a:pt x="39818" y="50015"/>
                      </a:lnTo>
                      <a:cubicBezTo>
                        <a:pt x="47050" y="23025"/>
                        <a:pt x="69665" y="4265"/>
                        <a:pt x="95702" y="64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EA3F45A8-87F2-47C7-8482-31CC5C942B88}"/>
                    </a:ext>
                  </a:extLst>
                </p:cNvPr>
                <p:cNvGrpSpPr/>
                <p:nvPr/>
              </p:nvGrpSpPr>
              <p:grpSpPr>
                <a:xfrm rot="1800000">
                  <a:off x="1281439" y="4187449"/>
                  <a:ext cx="184677" cy="165573"/>
                  <a:chOff x="1266173" y="4220026"/>
                  <a:chExt cx="184677" cy="165573"/>
                </a:xfrm>
              </p:grpSpPr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AEAD9322-87CF-4BDA-B214-4B3A63373F9E}"/>
                      </a:ext>
                    </a:extLst>
                  </p:cNvPr>
                  <p:cNvGrpSpPr/>
                  <p:nvPr/>
                </p:nvGrpSpPr>
                <p:grpSpPr>
                  <a:xfrm rot="11844280" flipH="1">
                    <a:off x="1266173" y="4279182"/>
                    <a:ext cx="184677" cy="106417"/>
                    <a:chOff x="1859125" y="4710111"/>
                    <a:chExt cx="190400" cy="106417"/>
                  </a:xfrm>
                </p:grpSpPr>
                <p:sp>
                  <p:nvSpPr>
                    <p:cNvPr id="125" name="四角形: 上の 2 つの角を丸める 124">
                      <a:extLst>
                        <a:ext uri="{FF2B5EF4-FFF2-40B4-BE49-F238E27FC236}">
                          <a16:creationId xmlns:a16="http://schemas.microsoft.com/office/drawing/2014/main" id="{B16E1983-C0F9-4BFD-A236-AA6347968F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06175" y="4710111"/>
                      <a:ext cx="45719" cy="106417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66"/>
                    </a:solidFill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6" name="四角形: 上の 2 つの角を丸める 125">
                      <a:extLst>
                        <a:ext uri="{FF2B5EF4-FFF2-40B4-BE49-F238E27FC236}">
                          <a16:creationId xmlns:a16="http://schemas.microsoft.com/office/drawing/2014/main" id="{32794B01-B853-4F48-844D-6F6A2B85FF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59125" y="4710111"/>
                      <a:ext cx="45719" cy="106417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66"/>
                    </a:solidFill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7" name="四角形: 上の 2 つの角を丸める 126">
                      <a:extLst>
                        <a:ext uri="{FF2B5EF4-FFF2-40B4-BE49-F238E27FC236}">
                          <a16:creationId xmlns:a16="http://schemas.microsoft.com/office/drawing/2014/main" id="{66F735F3-0701-4D87-B204-E257DFF626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6181" y="4710111"/>
                      <a:ext cx="45719" cy="106417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66"/>
                    </a:solidFill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8" name="四角形: 上の 2 つの角を丸める 127">
                      <a:extLst>
                        <a:ext uri="{FF2B5EF4-FFF2-40B4-BE49-F238E27FC236}">
                          <a16:creationId xmlns:a16="http://schemas.microsoft.com/office/drawing/2014/main" id="{56C9E3D7-5BB7-43B4-91C1-9886E6CCE4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3806" y="4722019"/>
                      <a:ext cx="45719" cy="94509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66"/>
                    </a:solidFill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21680C01-3B51-4712-B56F-CACB030DB416}"/>
                      </a:ext>
                    </a:extLst>
                  </p:cNvPr>
                  <p:cNvSpPr/>
                  <p:nvPr/>
                </p:nvSpPr>
                <p:spPr bwMode="auto">
                  <a:xfrm rot="9218733">
                    <a:off x="1267246" y="4220026"/>
                    <a:ext cx="57337" cy="11321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1E6F269-C171-4914-9116-6108E45933A7}"/>
                  </a:ext>
                </a:extLst>
              </p:cNvPr>
              <p:cNvSpPr/>
              <p:nvPr/>
            </p:nvSpPr>
            <p:spPr bwMode="auto">
              <a:xfrm rot="17466307">
                <a:off x="4816223" y="3592723"/>
                <a:ext cx="605270" cy="526691"/>
              </a:xfrm>
              <a:custGeom>
                <a:avLst/>
                <a:gdLst>
                  <a:gd name="connsiteX0" fmla="*/ 630744 w 630744"/>
                  <a:gd name="connsiteY0" fmla="*/ 310794 h 548858"/>
                  <a:gd name="connsiteX1" fmla="*/ 630744 w 630744"/>
                  <a:gd name="connsiteY1" fmla="*/ 545916 h 548858"/>
                  <a:gd name="connsiteX2" fmla="*/ 132133 w 630744"/>
                  <a:gd name="connsiteY2" fmla="*/ 545916 h 548858"/>
                  <a:gd name="connsiteX3" fmla="*/ 117561 w 630744"/>
                  <a:gd name="connsiteY3" fmla="*/ 548858 h 548858"/>
                  <a:gd name="connsiteX4" fmla="*/ 0 w 630744"/>
                  <a:gd name="connsiteY4" fmla="*/ 431297 h 548858"/>
                  <a:gd name="connsiteX5" fmla="*/ 0 w 630744"/>
                  <a:gd name="connsiteY5" fmla="*/ 71230 h 548858"/>
                  <a:gd name="connsiteX6" fmla="*/ 71230 w 630744"/>
                  <a:gd name="connsiteY6" fmla="*/ 0 h 548858"/>
                  <a:gd name="connsiteX7" fmla="*/ 163892 w 630744"/>
                  <a:gd name="connsiteY7" fmla="*/ 0 h 548858"/>
                  <a:gd name="connsiteX8" fmla="*/ 235122 w 630744"/>
                  <a:gd name="connsiteY8" fmla="*/ 71230 h 548858"/>
                  <a:gd name="connsiteX9" fmla="*/ 235122 w 630744"/>
                  <a:gd name="connsiteY9" fmla="*/ 310794 h 548858"/>
                  <a:gd name="connsiteX0" fmla="*/ 630744 w 728373"/>
                  <a:gd name="connsiteY0" fmla="*/ 310794 h 548858"/>
                  <a:gd name="connsiteX1" fmla="*/ 728373 w 728373"/>
                  <a:gd name="connsiteY1" fmla="*/ 438850 h 548858"/>
                  <a:gd name="connsiteX2" fmla="*/ 630744 w 728373"/>
                  <a:gd name="connsiteY2" fmla="*/ 545916 h 548858"/>
                  <a:gd name="connsiteX3" fmla="*/ 132133 w 728373"/>
                  <a:gd name="connsiteY3" fmla="*/ 545916 h 548858"/>
                  <a:gd name="connsiteX4" fmla="*/ 117561 w 728373"/>
                  <a:gd name="connsiteY4" fmla="*/ 548858 h 548858"/>
                  <a:gd name="connsiteX5" fmla="*/ 0 w 728373"/>
                  <a:gd name="connsiteY5" fmla="*/ 431297 h 548858"/>
                  <a:gd name="connsiteX6" fmla="*/ 0 w 728373"/>
                  <a:gd name="connsiteY6" fmla="*/ 71230 h 548858"/>
                  <a:gd name="connsiteX7" fmla="*/ 71230 w 728373"/>
                  <a:gd name="connsiteY7" fmla="*/ 0 h 548858"/>
                  <a:gd name="connsiteX8" fmla="*/ 163892 w 728373"/>
                  <a:gd name="connsiteY8" fmla="*/ 0 h 548858"/>
                  <a:gd name="connsiteX9" fmla="*/ 235122 w 728373"/>
                  <a:gd name="connsiteY9" fmla="*/ 71230 h 548858"/>
                  <a:gd name="connsiteX10" fmla="*/ 235122 w 728373"/>
                  <a:gd name="connsiteY10" fmla="*/ 310794 h 548858"/>
                  <a:gd name="connsiteX11" fmla="*/ 630744 w 728373"/>
                  <a:gd name="connsiteY11" fmla="*/ 310794 h 548858"/>
                  <a:gd name="connsiteX0" fmla="*/ 728373 w 819813"/>
                  <a:gd name="connsiteY0" fmla="*/ 438850 h 548858"/>
                  <a:gd name="connsiteX1" fmla="*/ 630744 w 819813"/>
                  <a:gd name="connsiteY1" fmla="*/ 545916 h 548858"/>
                  <a:gd name="connsiteX2" fmla="*/ 132133 w 819813"/>
                  <a:gd name="connsiteY2" fmla="*/ 545916 h 548858"/>
                  <a:gd name="connsiteX3" fmla="*/ 117561 w 819813"/>
                  <a:gd name="connsiteY3" fmla="*/ 548858 h 548858"/>
                  <a:gd name="connsiteX4" fmla="*/ 0 w 819813"/>
                  <a:gd name="connsiteY4" fmla="*/ 431297 h 548858"/>
                  <a:gd name="connsiteX5" fmla="*/ 0 w 819813"/>
                  <a:gd name="connsiteY5" fmla="*/ 71230 h 548858"/>
                  <a:gd name="connsiteX6" fmla="*/ 71230 w 819813"/>
                  <a:gd name="connsiteY6" fmla="*/ 0 h 548858"/>
                  <a:gd name="connsiteX7" fmla="*/ 163892 w 819813"/>
                  <a:gd name="connsiteY7" fmla="*/ 0 h 548858"/>
                  <a:gd name="connsiteX8" fmla="*/ 235122 w 819813"/>
                  <a:gd name="connsiteY8" fmla="*/ 71230 h 548858"/>
                  <a:gd name="connsiteX9" fmla="*/ 235122 w 819813"/>
                  <a:gd name="connsiteY9" fmla="*/ 310794 h 548858"/>
                  <a:gd name="connsiteX10" fmla="*/ 630744 w 819813"/>
                  <a:gd name="connsiteY10" fmla="*/ 310794 h 548858"/>
                  <a:gd name="connsiteX11" fmla="*/ 819813 w 819813"/>
                  <a:gd name="connsiteY11" fmla="*/ 530290 h 548858"/>
                  <a:gd name="connsiteX0" fmla="*/ 630744 w 819813"/>
                  <a:gd name="connsiteY0" fmla="*/ 545916 h 548858"/>
                  <a:gd name="connsiteX1" fmla="*/ 132133 w 819813"/>
                  <a:gd name="connsiteY1" fmla="*/ 545916 h 548858"/>
                  <a:gd name="connsiteX2" fmla="*/ 117561 w 819813"/>
                  <a:gd name="connsiteY2" fmla="*/ 548858 h 548858"/>
                  <a:gd name="connsiteX3" fmla="*/ 0 w 819813"/>
                  <a:gd name="connsiteY3" fmla="*/ 431297 h 548858"/>
                  <a:gd name="connsiteX4" fmla="*/ 0 w 819813"/>
                  <a:gd name="connsiteY4" fmla="*/ 71230 h 548858"/>
                  <a:gd name="connsiteX5" fmla="*/ 71230 w 819813"/>
                  <a:gd name="connsiteY5" fmla="*/ 0 h 548858"/>
                  <a:gd name="connsiteX6" fmla="*/ 163892 w 819813"/>
                  <a:gd name="connsiteY6" fmla="*/ 0 h 548858"/>
                  <a:gd name="connsiteX7" fmla="*/ 235122 w 819813"/>
                  <a:gd name="connsiteY7" fmla="*/ 71230 h 548858"/>
                  <a:gd name="connsiteX8" fmla="*/ 235122 w 819813"/>
                  <a:gd name="connsiteY8" fmla="*/ 310794 h 548858"/>
                  <a:gd name="connsiteX9" fmla="*/ 630744 w 819813"/>
                  <a:gd name="connsiteY9" fmla="*/ 310794 h 548858"/>
                  <a:gd name="connsiteX10" fmla="*/ 819813 w 819813"/>
                  <a:gd name="connsiteY10" fmla="*/ 530290 h 548858"/>
                  <a:gd name="connsiteX0" fmla="*/ 630744 w 630744"/>
                  <a:gd name="connsiteY0" fmla="*/ 545916 h 548858"/>
                  <a:gd name="connsiteX1" fmla="*/ 132133 w 630744"/>
                  <a:gd name="connsiteY1" fmla="*/ 545916 h 548858"/>
                  <a:gd name="connsiteX2" fmla="*/ 117561 w 630744"/>
                  <a:gd name="connsiteY2" fmla="*/ 548858 h 548858"/>
                  <a:gd name="connsiteX3" fmla="*/ 0 w 630744"/>
                  <a:gd name="connsiteY3" fmla="*/ 431297 h 548858"/>
                  <a:gd name="connsiteX4" fmla="*/ 0 w 630744"/>
                  <a:gd name="connsiteY4" fmla="*/ 71230 h 548858"/>
                  <a:gd name="connsiteX5" fmla="*/ 71230 w 630744"/>
                  <a:gd name="connsiteY5" fmla="*/ 0 h 548858"/>
                  <a:gd name="connsiteX6" fmla="*/ 163892 w 630744"/>
                  <a:gd name="connsiteY6" fmla="*/ 0 h 548858"/>
                  <a:gd name="connsiteX7" fmla="*/ 235122 w 630744"/>
                  <a:gd name="connsiteY7" fmla="*/ 71230 h 548858"/>
                  <a:gd name="connsiteX8" fmla="*/ 235122 w 630744"/>
                  <a:gd name="connsiteY8" fmla="*/ 310794 h 548858"/>
                  <a:gd name="connsiteX9" fmla="*/ 630744 w 630744"/>
                  <a:gd name="connsiteY9" fmla="*/ 310794 h 5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0744" h="548858">
                    <a:moveTo>
                      <a:pt x="630744" y="545916"/>
                    </a:moveTo>
                    <a:lnTo>
                      <a:pt x="132133" y="545916"/>
                    </a:lnTo>
                    <a:lnTo>
                      <a:pt x="117561" y="548858"/>
                    </a:lnTo>
                    <a:cubicBezTo>
                      <a:pt x="52634" y="548858"/>
                      <a:pt x="0" y="496224"/>
                      <a:pt x="0" y="431297"/>
                    </a:cubicBezTo>
                    <a:lnTo>
                      <a:pt x="0" y="71230"/>
                    </a:lnTo>
                    <a:cubicBezTo>
                      <a:pt x="0" y="31891"/>
                      <a:pt x="31891" y="0"/>
                      <a:pt x="71230" y="0"/>
                    </a:cubicBezTo>
                    <a:lnTo>
                      <a:pt x="163892" y="0"/>
                    </a:lnTo>
                    <a:cubicBezTo>
                      <a:pt x="203231" y="0"/>
                      <a:pt x="235122" y="31891"/>
                      <a:pt x="235122" y="71230"/>
                    </a:cubicBezTo>
                    <a:lnTo>
                      <a:pt x="235122" y="310794"/>
                    </a:lnTo>
                    <a:lnTo>
                      <a:pt x="630744" y="310794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2F81F17-5314-44E7-82EB-4AB119C03831}"/>
                </a:ext>
              </a:extLst>
            </p:cNvPr>
            <p:cNvGrpSpPr/>
            <p:nvPr/>
          </p:nvGrpSpPr>
          <p:grpSpPr>
            <a:xfrm rot="4150474">
              <a:off x="1174789" y="2408621"/>
              <a:ext cx="660765" cy="1154310"/>
              <a:chOff x="2421356" y="3770358"/>
              <a:chExt cx="660765" cy="1154310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551B9E23-CA6D-4187-A53F-CAF134F4E280}"/>
                  </a:ext>
                </a:extLst>
              </p:cNvPr>
              <p:cNvGrpSpPr/>
              <p:nvPr/>
            </p:nvGrpSpPr>
            <p:grpSpPr>
              <a:xfrm rot="19800000">
                <a:off x="2733423" y="4471512"/>
                <a:ext cx="348698" cy="453156"/>
                <a:chOff x="3187458" y="4411086"/>
                <a:chExt cx="348698" cy="453156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A8012C47-1634-4D0F-9769-878CAF39E2C1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590C6FBF-93EB-480B-9FDF-64EF8D534210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28AF16C1-E5C4-4E99-A7E8-1CDF160368A7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095BE1C5-0237-4A4E-A236-AFE455F0B920}"/>
                  </a:ext>
                </a:extLst>
              </p:cNvPr>
              <p:cNvSpPr/>
              <p:nvPr/>
            </p:nvSpPr>
            <p:spPr bwMode="auto">
              <a:xfrm rot="19800000">
                <a:off x="2421356" y="3770358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50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1A4C5319-B284-4B69-B780-4796B37127AF}"/>
                </a:ext>
              </a:extLst>
            </p:cNvPr>
            <p:cNvGrpSpPr/>
            <p:nvPr/>
          </p:nvGrpSpPr>
          <p:grpSpPr>
            <a:xfrm rot="17946600">
              <a:off x="1587085" y="2308913"/>
              <a:ext cx="578044" cy="1191776"/>
              <a:chOff x="2112030" y="3806061"/>
              <a:chExt cx="578044" cy="1191776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68C4A867-830E-42DA-83D2-AE2363DEA743}"/>
                  </a:ext>
                </a:extLst>
              </p:cNvPr>
              <p:cNvGrpSpPr/>
              <p:nvPr/>
            </p:nvGrpSpPr>
            <p:grpSpPr>
              <a:xfrm>
                <a:off x="2169132" y="4544681"/>
                <a:ext cx="348698" cy="453156"/>
                <a:chOff x="3187458" y="4411086"/>
                <a:chExt cx="348698" cy="453156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07BCD87-3198-4E5C-9FAE-48811222A11E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8CBAB56C-AD72-479D-95C5-FDF02A1E2532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55353AF-02E8-4BD8-92F5-F49917F97E15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625C2A12-BEE4-416B-AAE4-409FFF2A5E78}"/>
                  </a:ext>
                </a:extLst>
              </p:cNvPr>
              <p:cNvSpPr/>
              <p:nvPr/>
            </p:nvSpPr>
            <p:spPr bwMode="auto">
              <a:xfrm>
                <a:off x="2112030" y="3806061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7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BE444BB0-2C27-47CA-9702-6E69323E3190}"/>
                </a:ext>
              </a:extLst>
            </p:cNvPr>
            <p:cNvSpPr/>
            <p:nvPr/>
          </p:nvSpPr>
          <p:spPr bwMode="auto">
            <a:xfrm rot="19800000">
              <a:off x="1089819" y="1933244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四角形: 上の 2 つの角を丸める 234">
              <a:extLst>
                <a:ext uri="{FF2B5EF4-FFF2-40B4-BE49-F238E27FC236}">
                  <a16:creationId xmlns:a16="http://schemas.microsoft.com/office/drawing/2014/main" id="{BFAC21D1-821A-41CC-ABC9-65A18BD3838E}"/>
                </a:ext>
              </a:extLst>
            </p:cNvPr>
            <p:cNvSpPr/>
            <p:nvPr/>
          </p:nvSpPr>
          <p:spPr bwMode="auto">
            <a:xfrm rot="7328025">
              <a:off x="1497634" y="2494054"/>
              <a:ext cx="377374" cy="683818"/>
            </a:xfrm>
            <a:custGeom>
              <a:avLst/>
              <a:gdLst>
                <a:gd name="connsiteX0" fmla="*/ 176381 w 352761"/>
                <a:gd name="connsiteY0" fmla="*/ 0 h 569963"/>
                <a:gd name="connsiteX1" fmla="*/ 176381 w 352761"/>
                <a:gd name="connsiteY1" fmla="*/ 0 h 569963"/>
                <a:gd name="connsiteX2" fmla="*/ 352762 w 352761"/>
                <a:gd name="connsiteY2" fmla="*/ 176381 h 569963"/>
                <a:gd name="connsiteX3" fmla="*/ 352761 w 352761"/>
                <a:gd name="connsiteY3" fmla="*/ 547718 h 569963"/>
                <a:gd name="connsiteX4" fmla="*/ 330516 w 352761"/>
                <a:gd name="connsiteY4" fmla="*/ 569963 h 569963"/>
                <a:gd name="connsiteX5" fmla="*/ 22245 w 352761"/>
                <a:gd name="connsiteY5" fmla="*/ 569963 h 569963"/>
                <a:gd name="connsiteX6" fmla="*/ 0 w 352761"/>
                <a:gd name="connsiteY6" fmla="*/ 547718 h 569963"/>
                <a:gd name="connsiteX7" fmla="*/ 0 w 352761"/>
                <a:gd name="connsiteY7" fmla="*/ 176381 h 569963"/>
                <a:gd name="connsiteX8" fmla="*/ 176381 w 352761"/>
                <a:gd name="connsiteY8" fmla="*/ 0 h 569963"/>
                <a:gd name="connsiteX0" fmla="*/ 176381 w 352762"/>
                <a:gd name="connsiteY0" fmla="*/ 0 h 569963"/>
                <a:gd name="connsiteX1" fmla="*/ 176381 w 352762"/>
                <a:gd name="connsiteY1" fmla="*/ 0 h 569963"/>
                <a:gd name="connsiteX2" fmla="*/ 352762 w 352762"/>
                <a:gd name="connsiteY2" fmla="*/ 176381 h 569963"/>
                <a:gd name="connsiteX3" fmla="*/ 352761 w 352762"/>
                <a:gd name="connsiteY3" fmla="*/ 547718 h 569963"/>
                <a:gd name="connsiteX4" fmla="*/ 330516 w 352762"/>
                <a:gd name="connsiteY4" fmla="*/ 569963 h 569963"/>
                <a:gd name="connsiteX5" fmla="*/ 0 w 352762"/>
                <a:gd name="connsiteY5" fmla="*/ 547718 h 569963"/>
                <a:gd name="connsiteX6" fmla="*/ 0 w 352762"/>
                <a:gd name="connsiteY6" fmla="*/ 176381 h 569963"/>
                <a:gd name="connsiteX7" fmla="*/ 176381 w 352762"/>
                <a:gd name="connsiteY7" fmla="*/ 0 h 569963"/>
                <a:gd name="connsiteX0" fmla="*/ 177250 w 353631"/>
                <a:gd name="connsiteY0" fmla="*/ 0 h 569963"/>
                <a:gd name="connsiteX1" fmla="*/ 177250 w 353631"/>
                <a:gd name="connsiteY1" fmla="*/ 0 h 569963"/>
                <a:gd name="connsiteX2" fmla="*/ 353631 w 353631"/>
                <a:gd name="connsiteY2" fmla="*/ 176381 h 569963"/>
                <a:gd name="connsiteX3" fmla="*/ 353630 w 353631"/>
                <a:gd name="connsiteY3" fmla="*/ 547718 h 569963"/>
                <a:gd name="connsiteX4" fmla="*/ 331385 w 353631"/>
                <a:gd name="connsiteY4" fmla="*/ 569963 h 569963"/>
                <a:gd name="connsiteX5" fmla="*/ 0 w 353631"/>
                <a:gd name="connsiteY5" fmla="*/ 385166 h 569963"/>
                <a:gd name="connsiteX6" fmla="*/ 869 w 353631"/>
                <a:gd name="connsiteY6" fmla="*/ 176381 h 569963"/>
                <a:gd name="connsiteX7" fmla="*/ 177250 w 353631"/>
                <a:gd name="connsiteY7" fmla="*/ 0 h 569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1" h="569963">
                  <a:moveTo>
                    <a:pt x="177250" y="0"/>
                  </a:moveTo>
                  <a:lnTo>
                    <a:pt x="177250" y="0"/>
                  </a:lnTo>
                  <a:cubicBezTo>
                    <a:pt x="274663" y="0"/>
                    <a:pt x="353631" y="78968"/>
                    <a:pt x="353631" y="176381"/>
                  </a:cubicBezTo>
                  <a:cubicBezTo>
                    <a:pt x="353631" y="300160"/>
                    <a:pt x="353630" y="423939"/>
                    <a:pt x="353630" y="547718"/>
                  </a:cubicBezTo>
                  <a:cubicBezTo>
                    <a:pt x="353630" y="560004"/>
                    <a:pt x="343671" y="569963"/>
                    <a:pt x="331385" y="569963"/>
                  </a:cubicBezTo>
                  <a:lnTo>
                    <a:pt x="0" y="385166"/>
                  </a:lnTo>
                  <a:cubicBezTo>
                    <a:pt x="290" y="315571"/>
                    <a:pt x="579" y="245976"/>
                    <a:pt x="869" y="176381"/>
                  </a:cubicBezTo>
                  <a:cubicBezTo>
                    <a:pt x="869" y="78968"/>
                    <a:pt x="79837" y="0"/>
                    <a:pt x="177250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6145A01B-1413-47BB-A79C-C14E8C75EBC5}"/>
                </a:ext>
              </a:extLst>
            </p:cNvPr>
            <p:cNvGrpSpPr/>
            <p:nvPr/>
          </p:nvGrpSpPr>
          <p:grpSpPr>
            <a:xfrm rot="14282856">
              <a:off x="1401216" y="1877500"/>
              <a:ext cx="739465" cy="605270"/>
              <a:chOff x="2254070" y="3431379"/>
              <a:chExt cx="770588" cy="630744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D40E987-590C-4957-8A5B-D59E3D6B83EF}"/>
                  </a:ext>
                </a:extLst>
              </p:cNvPr>
              <p:cNvSpPr/>
              <p:nvPr/>
            </p:nvSpPr>
            <p:spPr bwMode="auto">
              <a:xfrm rot="16200000">
                <a:off x="2282537" y="3817250"/>
                <a:ext cx="197687" cy="254621"/>
              </a:xfrm>
              <a:custGeom>
                <a:avLst/>
                <a:gdLst>
                  <a:gd name="connsiteX0" fmla="*/ 197687 w 197687"/>
                  <a:gd name="connsiteY0" fmla="*/ 25004 h 254621"/>
                  <a:gd name="connsiteX1" fmla="*/ 197687 w 197687"/>
                  <a:gd name="connsiteY1" fmla="*/ 111241 h 254621"/>
                  <a:gd name="connsiteX2" fmla="*/ 197685 w 197687"/>
                  <a:gd name="connsiteY2" fmla="*/ 111241 h 254621"/>
                  <a:gd name="connsiteX3" fmla="*/ 197685 w 197687"/>
                  <a:gd name="connsiteY3" fmla="*/ 160491 h 254621"/>
                  <a:gd name="connsiteX4" fmla="*/ 103555 w 197687"/>
                  <a:gd name="connsiteY4" fmla="*/ 254621 h 254621"/>
                  <a:gd name="connsiteX5" fmla="*/ 94131 w 197687"/>
                  <a:gd name="connsiteY5" fmla="*/ 254621 h 254621"/>
                  <a:gd name="connsiteX6" fmla="*/ 0 w 197687"/>
                  <a:gd name="connsiteY6" fmla="*/ 160491 h 254621"/>
                  <a:gd name="connsiteX7" fmla="*/ 0 w 197687"/>
                  <a:gd name="connsiteY7" fmla="*/ 102422 h 254621"/>
                  <a:gd name="connsiteX8" fmla="*/ 36061 w 197687"/>
                  <a:gd name="connsiteY8" fmla="*/ 66361 h 254621"/>
                  <a:gd name="connsiteX9" fmla="*/ 42009 w 197687"/>
                  <a:gd name="connsiteY9" fmla="*/ 66361 h 254621"/>
                  <a:gd name="connsiteX10" fmla="*/ 49549 w 197687"/>
                  <a:gd name="connsiteY10" fmla="*/ 48157 h 254621"/>
                  <a:gd name="connsiteX11" fmla="*/ 68072 w 197687"/>
                  <a:gd name="connsiteY11" fmla="*/ 40484 h 254621"/>
                  <a:gd name="connsiteX12" fmla="*/ 86595 w 197687"/>
                  <a:gd name="connsiteY12" fmla="*/ 48157 h 254621"/>
                  <a:gd name="connsiteX13" fmla="*/ 94135 w 197687"/>
                  <a:gd name="connsiteY13" fmla="*/ 66361 h 254621"/>
                  <a:gd name="connsiteX14" fmla="*/ 94265 w 197687"/>
                  <a:gd name="connsiteY14" fmla="*/ 66361 h 254621"/>
                  <a:gd name="connsiteX15" fmla="*/ 94265 w 197687"/>
                  <a:gd name="connsiteY15" fmla="*/ 47628 h 254621"/>
                  <a:gd name="connsiteX16" fmla="*/ 120460 w 197687"/>
                  <a:gd name="connsiteY16" fmla="*/ 21433 h 254621"/>
                  <a:gd name="connsiteX17" fmla="*/ 146655 w 197687"/>
                  <a:gd name="connsiteY17" fmla="*/ 47628 h 254621"/>
                  <a:gd name="connsiteX18" fmla="*/ 146655 w 197687"/>
                  <a:gd name="connsiteY18" fmla="*/ 66361 h 254621"/>
                  <a:gd name="connsiteX19" fmla="*/ 147679 w 197687"/>
                  <a:gd name="connsiteY19" fmla="*/ 66361 h 254621"/>
                  <a:gd name="connsiteX20" fmla="*/ 147679 w 197687"/>
                  <a:gd name="connsiteY20" fmla="*/ 25004 h 254621"/>
                  <a:gd name="connsiteX21" fmla="*/ 172683 w 197687"/>
                  <a:gd name="connsiteY21" fmla="*/ 0 h 254621"/>
                  <a:gd name="connsiteX22" fmla="*/ 197687 w 197687"/>
                  <a:gd name="connsiteY22" fmla="*/ 25004 h 25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97687" h="254621">
                    <a:moveTo>
                      <a:pt x="197687" y="25004"/>
                    </a:moveTo>
                    <a:lnTo>
                      <a:pt x="197687" y="111241"/>
                    </a:lnTo>
                    <a:lnTo>
                      <a:pt x="197685" y="111241"/>
                    </a:lnTo>
                    <a:lnTo>
                      <a:pt x="197685" y="160491"/>
                    </a:lnTo>
                    <a:cubicBezTo>
                      <a:pt x="197685" y="212478"/>
                      <a:pt x="155542" y="254621"/>
                      <a:pt x="103555" y="254621"/>
                    </a:cubicBezTo>
                    <a:lnTo>
                      <a:pt x="94131" y="254621"/>
                    </a:lnTo>
                    <a:cubicBezTo>
                      <a:pt x="42144" y="254621"/>
                      <a:pt x="0" y="212478"/>
                      <a:pt x="0" y="160491"/>
                    </a:cubicBezTo>
                    <a:lnTo>
                      <a:pt x="0" y="102422"/>
                    </a:lnTo>
                    <a:cubicBezTo>
                      <a:pt x="0" y="82506"/>
                      <a:pt x="16145" y="66361"/>
                      <a:pt x="36061" y="66361"/>
                    </a:cubicBezTo>
                    <a:lnTo>
                      <a:pt x="42009" y="66361"/>
                    </a:lnTo>
                    <a:lnTo>
                      <a:pt x="49549" y="48157"/>
                    </a:lnTo>
                    <a:cubicBezTo>
                      <a:pt x="54290" y="43416"/>
                      <a:pt x="60839" y="40484"/>
                      <a:pt x="68072" y="40484"/>
                    </a:cubicBezTo>
                    <a:cubicBezTo>
                      <a:pt x="75306" y="40484"/>
                      <a:pt x="81854" y="43416"/>
                      <a:pt x="86595" y="48157"/>
                    </a:cubicBezTo>
                    <a:lnTo>
                      <a:pt x="94135" y="66361"/>
                    </a:lnTo>
                    <a:lnTo>
                      <a:pt x="94265" y="66361"/>
                    </a:lnTo>
                    <a:lnTo>
                      <a:pt x="94265" y="47628"/>
                    </a:lnTo>
                    <a:cubicBezTo>
                      <a:pt x="94265" y="33161"/>
                      <a:pt x="105993" y="21433"/>
                      <a:pt x="120460" y="21433"/>
                    </a:cubicBezTo>
                    <a:cubicBezTo>
                      <a:pt x="134927" y="21433"/>
                      <a:pt x="146655" y="33161"/>
                      <a:pt x="146655" y="47628"/>
                    </a:cubicBezTo>
                    <a:lnTo>
                      <a:pt x="146655" y="66361"/>
                    </a:lnTo>
                    <a:lnTo>
                      <a:pt x="147679" y="66361"/>
                    </a:lnTo>
                    <a:lnTo>
                      <a:pt x="147679" y="25004"/>
                    </a:lnTo>
                    <a:cubicBezTo>
                      <a:pt x="147679" y="11195"/>
                      <a:pt x="158874" y="0"/>
                      <a:pt x="172683" y="0"/>
                    </a:cubicBezTo>
                    <a:cubicBezTo>
                      <a:pt x="186492" y="0"/>
                      <a:pt x="197687" y="11195"/>
                      <a:pt x="197687" y="2500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EE09203-F94C-4F59-8024-2B75CCF35A05}"/>
                  </a:ext>
                </a:extLst>
              </p:cNvPr>
              <p:cNvSpPr/>
              <p:nvPr/>
            </p:nvSpPr>
            <p:spPr bwMode="auto">
              <a:xfrm rot="16200000">
                <a:off x="2434857" y="3472322"/>
                <a:ext cx="630744" cy="548858"/>
              </a:xfrm>
              <a:custGeom>
                <a:avLst/>
                <a:gdLst>
                  <a:gd name="connsiteX0" fmla="*/ 630744 w 630744"/>
                  <a:gd name="connsiteY0" fmla="*/ 310794 h 548858"/>
                  <a:gd name="connsiteX1" fmla="*/ 630744 w 630744"/>
                  <a:gd name="connsiteY1" fmla="*/ 545916 h 548858"/>
                  <a:gd name="connsiteX2" fmla="*/ 132133 w 630744"/>
                  <a:gd name="connsiteY2" fmla="*/ 545916 h 548858"/>
                  <a:gd name="connsiteX3" fmla="*/ 117561 w 630744"/>
                  <a:gd name="connsiteY3" fmla="*/ 548858 h 548858"/>
                  <a:gd name="connsiteX4" fmla="*/ 0 w 630744"/>
                  <a:gd name="connsiteY4" fmla="*/ 431297 h 548858"/>
                  <a:gd name="connsiteX5" fmla="*/ 0 w 630744"/>
                  <a:gd name="connsiteY5" fmla="*/ 71230 h 548858"/>
                  <a:gd name="connsiteX6" fmla="*/ 71230 w 630744"/>
                  <a:gd name="connsiteY6" fmla="*/ 0 h 548858"/>
                  <a:gd name="connsiteX7" fmla="*/ 163892 w 630744"/>
                  <a:gd name="connsiteY7" fmla="*/ 0 h 548858"/>
                  <a:gd name="connsiteX8" fmla="*/ 235122 w 630744"/>
                  <a:gd name="connsiteY8" fmla="*/ 71230 h 548858"/>
                  <a:gd name="connsiteX9" fmla="*/ 235122 w 630744"/>
                  <a:gd name="connsiteY9" fmla="*/ 310794 h 548858"/>
                  <a:gd name="connsiteX0" fmla="*/ 630744 w 728373"/>
                  <a:gd name="connsiteY0" fmla="*/ 310794 h 548858"/>
                  <a:gd name="connsiteX1" fmla="*/ 728373 w 728373"/>
                  <a:gd name="connsiteY1" fmla="*/ 438850 h 548858"/>
                  <a:gd name="connsiteX2" fmla="*/ 630744 w 728373"/>
                  <a:gd name="connsiteY2" fmla="*/ 545916 h 548858"/>
                  <a:gd name="connsiteX3" fmla="*/ 132133 w 728373"/>
                  <a:gd name="connsiteY3" fmla="*/ 545916 h 548858"/>
                  <a:gd name="connsiteX4" fmla="*/ 117561 w 728373"/>
                  <a:gd name="connsiteY4" fmla="*/ 548858 h 548858"/>
                  <a:gd name="connsiteX5" fmla="*/ 0 w 728373"/>
                  <a:gd name="connsiteY5" fmla="*/ 431297 h 548858"/>
                  <a:gd name="connsiteX6" fmla="*/ 0 w 728373"/>
                  <a:gd name="connsiteY6" fmla="*/ 71230 h 548858"/>
                  <a:gd name="connsiteX7" fmla="*/ 71230 w 728373"/>
                  <a:gd name="connsiteY7" fmla="*/ 0 h 548858"/>
                  <a:gd name="connsiteX8" fmla="*/ 163892 w 728373"/>
                  <a:gd name="connsiteY8" fmla="*/ 0 h 548858"/>
                  <a:gd name="connsiteX9" fmla="*/ 235122 w 728373"/>
                  <a:gd name="connsiteY9" fmla="*/ 71230 h 548858"/>
                  <a:gd name="connsiteX10" fmla="*/ 235122 w 728373"/>
                  <a:gd name="connsiteY10" fmla="*/ 310794 h 548858"/>
                  <a:gd name="connsiteX11" fmla="*/ 630744 w 728373"/>
                  <a:gd name="connsiteY11" fmla="*/ 310794 h 548858"/>
                  <a:gd name="connsiteX0" fmla="*/ 728373 w 819813"/>
                  <a:gd name="connsiteY0" fmla="*/ 438850 h 548858"/>
                  <a:gd name="connsiteX1" fmla="*/ 630744 w 819813"/>
                  <a:gd name="connsiteY1" fmla="*/ 545916 h 548858"/>
                  <a:gd name="connsiteX2" fmla="*/ 132133 w 819813"/>
                  <a:gd name="connsiteY2" fmla="*/ 545916 h 548858"/>
                  <a:gd name="connsiteX3" fmla="*/ 117561 w 819813"/>
                  <a:gd name="connsiteY3" fmla="*/ 548858 h 548858"/>
                  <a:gd name="connsiteX4" fmla="*/ 0 w 819813"/>
                  <a:gd name="connsiteY4" fmla="*/ 431297 h 548858"/>
                  <a:gd name="connsiteX5" fmla="*/ 0 w 819813"/>
                  <a:gd name="connsiteY5" fmla="*/ 71230 h 548858"/>
                  <a:gd name="connsiteX6" fmla="*/ 71230 w 819813"/>
                  <a:gd name="connsiteY6" fmla="*/ 0 h 548858"/>
                  <a:gd name="connsiteX7" fmla="*/ 163892 w 819813"/>
                  <a:gd name="connsiteY7" fmla="*/ 0 h 548858"/>
                  <a:gd name="connsiteX8" fmla="*/ 235122 w 819813"/>
                  <a:gd name="connsiteY8" fmla="*/ 71230 h 548858"/>
                  <a:gd name="connsiteX9" fmla="*/ 235122 w 819813"/>
                  <a:gd name="connsiteY9" fmla="*/ 310794 h 548858"/>
                  <a:gd name="connsiteX10" fmla="*/ 630744 w 819813"/>
                  <a:gd name="connsiteY10" fmla="*/ 310794 h 548858"/>
                  <a:gd name="connsiteX11" fmla="*/ 819813 w 819813"/>
                  <a:gd name="connsiteY11" fmla="*/ 530290 h 548858"/>
                  <a:gd name="connsiteX0" fmla="*/ 630744 w 819813"/>
                  <a:gd name="connsiteY0" fmla="*/ 545916 h 548858"/>
                  <a:gd name="connsiteX1" fmla="*/ 132133 w 819813"/>
                  <a:gd name="connsiteY1" fmla="*/ 545916 h 548858"/>
                  <a:gd name="connsiteX2" fmla="*/ 117561 w 819813"/>
                  <a:gd name="connsiteY2" fmla="*/ 548858 h 548858"/>
                  <a:gd name="connsiteX3" fmla="*/ 0 w 819813"/>
                  <a:gd name="connsiteY3" fmla="*/ 431297 h 548858"/>
                  <a:gd name="connsiteX4" fmla="*/ 0 w 819813"/>
                  <a:gd name="connsiteY4" fmla="*/ 71230 h 548858"/>
                  <a:gd name="connsiteX5" fmla="*/ 71230 w 819813"/>
                  <a:gd name="connsiteY5" fmla="*/ 0 h 548858"/>
                  <a:gd name="connsiteX6" fmla="*/ 163892 w 819813"/>
                  <a:gd name="connsiteY6" fmla="*/ 0 h 548858"/>
                  <a:gd name="connsiteX7" fmla="*/ 235122 w 819813"/>
                  <a:gd name="connsiteY7" fmla="*/ 71230 h 548858"/>
                  <a:gd name="connsiteX8" fmla="*/ 235122 w 819813"/>
                  <a:gd name="connsiteY8" fmla="*/ 310794 h 548858"/>
                  <a:gd name="connsiteX9" fmla="*/ 630744 w 819813"/>
                  <a:gd name="connsiteY9" fmla="*/ 310794 h 548858"/>
                  <a:gd name="connsiteX10" fmla="*/ 819813 w 819813"/>
                  <a:gd name="connsiteY10" fmla="*/ 530290 h 548858"/>
                  <a:gd name="connsiteX0" fmla="*/ 630744 w 630744"/>
                  <a:gd name="connsiteY0" fmla="*/ 545916 h 548858"/>
                  <a:gd name="connsiteX1" fmla="*/ 132133 w 630744"/>
                  <a:gd name="connsiteY1" fmla="*/ 545916 h 548858"/>
                  <a:gd name="connsiteX2" fmla="*/ 117561 w 630744"/>
                  <a:gd name="connsiteY2" fmla="*/ 548858 h 548858"/>
                  <a:gd name="connsiteX3" fmla="*/ 0 w 630744"/>
                  <a:gd name="connsiteY3" fmla="*/ 431297 h 548858"/>
                  <a:gd name="connsiteX4" fmla="*/ 0 w 630744"/>
                  <a:gd name="connsiteY4" fmla="*/ 71230 h 548858"/>
                  <a:gd name="connsiteX5" fmla="*/ 71230 w 630744"/>
                  <a:gd name="connsiteY5" fmla="*/ 0 h 548858"/>
                  <a:gd name="connsiteX6" fmla="*/ 163892 w 630744"/>
                  <a:gd name="connsiteY6" fmla="*/ 0 h 548858"/>
                  <a:gd name="connsiteX7" fmla="*/ 235122 w 630744"/>
                  <a:gd name="connsiteY7" fmla="*/ 71230 h 548858"/>
                  <a:gd name="connsiteX8" fmla="*/ 235122 w 630744"/>
                  <a:gd name="connsiteY8" fmla="*/ 310794 h 548858"/>
                  <a:gd name="connsiteX9" fmla="*/ 630744 w 630744"/>
                  <a:gd name="connsiteY9" fmla="*/ 310794 h 5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0744" h="548858">
                    <a:moveTo>
                      <a:pt x="630744" y="545916"/>
                    </a:moveTo>
                    <a:lnTo>
                      <a:pt x="132133" y="545916"/>
                    </a:lnTo>
                    <a:lnTo>
                      <a:pt x="117561" y="548858"/>
                    </a:lnTo>
                    <a:cubicBezTo>
                      <a:pt x="52634" y="548858"/>
                      <a:pt x="0" y="496224"/>
                      <a:pt x="0" y="431297"/>
                    </a:cubicBezTo>
                    <a:lnTo>
                      <a:pt x="0" y="71230"/>
                    </a:lnTo>
                    <a:cubicBezTo>
                      <a:pt x="0" y="31891"/>
                      <a:pt x="31891" y="0"/>
                      <a:pt x="71230" y="0"/>
                    </a:cubicBezTo>
                    <a:lnTo>
                      <a:pt x="163892" y="0"/>
                    </a:lnTo>
                    <a:cubicBezTo>
                      <a:pt x="203231" y="0"/>
                      <a:pt x="235122" y="31891"/>
                      <a:pt x="235122" y="71230"/>
                    </a:cubicBezTo>
                    <a:lnTo>
                      <a:pt x="235122" y="310794"/>
                    </a:lnTo>
                    <a:lnTo>
                      <a:pt x="630744" y="310794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44487553-CADD-4B1C-9AD1-3B1A181D8538}"/>
                </a:ext>
              </a:extLst>
            </p:cNvPr>
            <p:cNvGrpSpPr/>
            <p:nvPr/>
          </p:nvGrpSpPr>
          <p:grpSpPr>
            <a:xfrm rot="1800000">
              <a:off x="564764" y="1109442"/>
              <a:ext cx="921074" cy="1021402"/>
              <a:chOff x="1220238" y="2757586"/>
              <a:chExt cx="921074" cy="1021402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B4EE3562-5F89-463D-A096-0A859DABC048}"/>
                  </a:ext>
                </a:extLst>
              </p:cNvPr>
              <p:cNvGrpSpPr/>
              <p:nvPr/>
            </p:nvGrpSpPr>
            <p:grpSpPr>
              <a:xfrm rot="18900000">
                <a:off x="1220238" y="2757586"/>
                <a:ext cx="921074" cy="1021402"/>
                <a:chOff x="1062344" y="3848839"/>
                <a:chExt cx="783775" cy="973847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9D6F6E93-2220-4F79-A0EC-E0A471C0F869}"/>
                    </a:ext>
                  </a:extLst>
                </p:cNvPr>
                <p:cNvSpPr/>
                <p:nvPr/>
              </p:nvSpPr>
              <p:spPr bwMode="auto">
                <a:xfrm>
                  <a:off x="1331398" y="3848839"/>
                  <a:ext cx="294068" cy="32247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98A7192E-82E5-41A5-A218-645D483F132B}"/>
                    </a:ext>
                  </a:extLst>
                </p:cNvPr>
                <p:cNvSpPr/>
                <p:nvPr/>
              </p:nvSpPr>
              <p:spPr bwMode="auto">
                <a:xfrm>
                  <a:off x="1118179" y="4019012"/>
                  <a:ext cx="727940" cy="36819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79FC278D-ED92-4E7F-A90B-A7C86C46E41E}"/>
                    </a:ext>
                  </a:extLst>
                </p:cNvPr>
                <p:cNvSpPr/>
                <p:nvPr/>
              </p:nvSpPr>
              <p:spPr bwMode="auto">
                <a:xfrm>
                  <a:off x="1062344" y="4295811"/>
                  <a:ext cx="724893" cy="526875"/>
                </a:xfrm>
                <a:custGeom>
                  <a:avLst/>
                  <a:gdLst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3701 w 724893"/>
                    <a:gd name="connsiteY9" fmla="*/ 340931 h 526875"/>
                    <a:gd name="connsiteX10" fmla="*/ 110234 w 724893"/>
                    <a:gd name="connsiteY10" fmla="*/ 323759 h 526875"/>
                    <a:gd name="connsiteX11" fmla="*/ 110234 w 724893"/>
                    <a:gd name="connsiteY11" fmla="*/ 299353 h 526875"/>
                    <a:gd name="connsiteX12" fmla="*/ 0 w 724893"/>
                    <a:gd name="connsiteY12" fmla="*/ 275540 h 526875"/>
                    <a:gd name="connsiteX13" fmla="*/ 110234 w 724893"/>
                    <a:gd name="connsiteY13" fmla="*/ 133372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0234 w 724893"/>
                    <a:gd name="connsiteY9" fmla="*/ 323759 h 526875"/>
                    <a:gd name="connsiteX10" fmla="*/ 110234 w 724893"/>
                    <a:gd name="connsiteY10" fmla="*/ 299353 h 526875"/>
                    <a:gd name="connsiteX11" fmla="*/ 0 w 724893"/>
                    <a:gd name="connsiteY11" fmla="*/ 275540 h 526875"/>
                    <a:gd name="connsiteX12" fmla="*/ 110234 w 724893"/>
                    <a:gd name="connsiteY12" fmla="*/ 133372 h 526875"/>
                    <a:gd name="connsiteX13" fmla="*/ 110234 w 724893"/>
                    <a:gd name="connsiteY13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323759 h 526875"/>
                    <a:gd name="connsiteX9" fmla="*/ 110234 w 724893"/>
                    <a:gd name="connsiteY9" fmla="*/ 299353 h 526875"/>
                    <a:gd name="connsiteX10" fmla="*/ 0 w 724893"/>
                    <a:gd name="connsiteY10" fmla="*/ 275540 h 526875"/>
                    <a:gd name="connsiteX11" fmla="*/ 110234 w 724893"/>
                    <a:gd name="connsiteY11" fmla="*/ 133372 h 526875"/>
                    <a:gd name="connsiteX12" fmla="*/ 110234 w 724893"/>
                    <a:gd name="connsiteY12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56268 w 724893"/>
                    <a:gd name="connsiteY6" fmla="*/ 381888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4893" h="526875">
                      <a:moveTo>
                        <a:pt x="110234" y="0"/>
                      </a:moveTo>
                      <a:lnTo>
                        <a:pt x="724893" y="0"/>
                      </a:lnTo>
                      <a:lnTo>
                        <a:pt x="724893" y="323759"/>
                      </a:lnTo>
                      <a:cubicBezTo>
                        <a:pt x="724893" y="435937"/>
                        <a:pt x="633955" y="526875"/>
                        <a:pt x="521777" y="526875"/>
                      </a:cubicBezTo>
                      <a:lnTo>
                        <a:pt x="313350" y="526875"/>
                      </a:lnTo>
                      <a:cubicBezTo>
                        <a:pt x="229217" y="526875"/>
                        <a:pt x="157031" y="475723"/>
                        <a:pt x="126196" y="402821"/>
                      </a:cubicBezTo>
                      <a:lnTo>
                        <a:pt x="156268" y="381888"/>
                      </a:lnTo>
                      <a:lnTo>
                        <a:pt x="85299" y="369981"/>
                      </a:lnTo>
                      <a:lnTo>
                        <a:pt x="110234" y="299353"/>
                      </a:lnTo>
                      <a:lnTo>
                        <a:pt x="0" y="275540"/>
                      </a:lnTo>
                      <a:lnTo>
                        <a:pt x="110234" y="133372"/>
                      </a:lnTo>
                      <a:lnTo>
                        <a:pt x="110234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4190B77-BA5E-4D96-BBC6-271669C06F85}"/>
                    </a:ext>
                  </a:extLst>
                </p:cNvPr>
                <p:cNvSpPr/>
                <p:nvPr/>
              </p:nvSpPr>
              <p:spPr bwMode="auto">
                <a:xfrm>
                  <a:off x="1502517" y="4277089"/>
                  <a:ext cx="185668" cy="26116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53C34B2-4863-402B-B41F-886FB6DBD013}"/>
                    </a:ext>
                  </a:extLst>
                </p:cNvPr>
                <p:cNvSpPr/>
                <p:nvPr/>
              </p:nvSpPr>
              <p:spPr bwMode="auto">
                <a:xfrm>
                  <a:off x="1526825" y="4331494"/>
                  <a:ext cx="107729" cy="15235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264FDEA3-3144-4172-B462-21E9F2C9E00D}"/>
                    </a:ext>
                  </a:extLst>
                </p:cNvPr>
                <p:cNvSpPr/>
                <p:nvPr/>
              </p:nvSpPr>
              <p:spPr bwMode="auto">
                <a:xfrm rot="8100000">
                  <a:off x="1372598" y="4526812"/>
                  <a:ext cx="51803" cy="176997"/>
                </a:xfrm>
                <a:custGeom>
                  <a:avLst/>
                  <a:gdLst>
                    <a:gd name="connsiteX0" fmla="*/ 0 w 51803"/>
                    <a:gd name="connsiteY0" fmla="*/ 88499 h 176997"/>
                    <a:gd name="connsiteX1" fmla="*/ 45597 w 51803"/>
                    <a:gd name="connsiteY1" fmla="*/ 3241 h 176997"/>
                    <a:gd name="connsiteX2" fmla="*/ 51803 w 51803"/>
                    <a:gd name="connsiteY2" fmla="*/ 0 h 176997"/>
                    <a:gd name="connsiteX3" fmla="*/ 50336 w 51803"/>
                    <a:gd name="connsiteY3" fmla="*/ 3066 h 176997"/>
                    <a:gd name="connsiteX4" fmla="*/ 38102 w 51803"/>
                    <a:gd name="connsiteY4" fmla="*/ 88499 h 176997"/>
                    <a:gd name="connsiteX5" fmla="*/ 50336 w 51803"/>
                    <a:gd name="connsiteY5" fmla="*/ 173933 h 176997"/>
                    <a:gd name="connsiteX6" fmla="*/ 51802 w 51803"/>
                    <a:gd name="connsiteY6" fmla="*/ 176997 h 176997"/>
                    <a:gd name="connsiteX7" fmla="*/ 45597 w 51803"/>
                    <a:gd name="connsiteY7" fmla="*/ 173757 h 176997"/>
                    <a:gd name="connsiteX8" fmla="*/ 0 w 51803"/>
                    <a:gd name="connsiteY8" fmla="*/ 88499 h 17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803" h="176997">
                      <a:moveTo>
                        <a:pt x="0" y="88499"/>
                      </a:moveTo>
                      <a:cubicBezTo>
                        <a:pt x="0" y="55204"/>
                        <a:pt x="17426" y="25060"/>
                        <a:pt x="45597" y="3241"/>
                      </a:cubicBezTo>
                      <a:lnTo>
                        <a:pt x="51803" y="0"/>
                      </a:lnTo>
                      <a:lnTo>
                        <a:pt x="50336" y="3066"/>
                      </a:lnTo>
                      <a:cubicBezTo>
                        <a:pt x="42459" y="29325"/>
                        <a:pt x="38102" y="58195"/>
                        <a:pt x="38102" y="88499"/>
                      </a:cubicBezTo>
                      <a:cubicBezTo>
                        <a:pt x="38102" y="118804"/>
                        <a:pt x="42459" y="147674"/>
                        <a:pt x="50336" y="173933"/>
                      </a:cubicBezTo>
                      <a:lnTo>
                        <a:pt x="51802" y="176997"/>
                      </a:lnTo>
                      <a:lnTo>
                        <a:pt x="45597" y="173757"/>
                      </a:lnTo>
                      <a:cubicBezTo>
                        <a:pt x="17426" y="151938"/>
                        <a:pt x="0" y="121795"/>
                        <a:pt x="0" y="8849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114A5D4-7227-4611-8118-1B0CD3F4816A}"/>
                  </a:ext>
                </a:extLst>
              </p:cNvPr>
              <p:cNvSpPr/>
              <p:nvPr/>
            </p:nvSpPr>
            <p:spPr bwMode="auto">
              <a:xfrm rot="18900000" flipH="1">
                <a:off x="1534813" y="3422810"/>
                <a:ext cx="124306" cy="121941"/>
              </a:xfrm>
              <a:custGeom>
                <a:avLst/>
                <a:gdLst>
                  <a:gd name="connsiteX0" fmla="*/ 3547 w 167300"/>
                  <a:gd name="connsiteY0" fmla="*/ 0 h 186571"/>
                  <a:gd name="connsiteX1" fmla="*/ 167300 w 167300"/>
                  <a:gd name="connsiteY1" fmla="*/ 43877 h 186571"/>
                  <a:gd name="connsiteX2" fmla="*/ 167299 w 167300"/>
                  <a:gd name="connsiteY2" fmla="*/ 102921 h 186571"/>
                  <a:gd name="connsiteX3" fmla="*/ 83649 w 167300"/>
                  <a:gd name="connsiteY3" fmla="*/ 186571 h 186571"/>
                  <a:gd name="connsiteX4" fmla="*/ 83650 w 167300"/>
                  <a:gd name="connsiteY4" fmla="*/ 186570 h 186571"/>
                  <a:gd name="connsiteX5" fmla="*/ 0 w 167300"/>
                  <a:gd name="connsiteY5" fmla="*/ 102920 h 186571"/>
                  <a:gd name="connsiteX6" fmla="*/ 0 w 167300"/>
                  <a:gd name="connsiteY6" fmla="*/ 17567 h 18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00" h="186571">
                    <a:moveTo>
                      <a:pt x="3547" y="0"/>
                    </a:moveTo>
                    <a:lnTo>
                      <a:pt x="167300" y="43877"/>
                    </a:lnTo>
                    <a:lnTo>
                      <a:pt x="167299" y="102921"/>
                    </a:lnTo>
                    <a:cubicBezTo>
                      <a:pt x="167299" y="149120"/>
                      <a:pt x="129848" y="186571"/>
                      <a:pt x="83649" y="186571"/>
                    </a:cubicBezTo>
                    <a:lnTo>
                      <a:pt x="83650" y="186570"/>
                    </a:lnTo>
                    <a:cubicBezTo>
                      <a:pt x="37451" y="186570"/>
                      <a:pt x="0" y="149119"/>
                      <a:pt x="0" y="102920"/>
                    </a:cubicBezTo>
                    <a:lnTo>
                      <a:pt x="0" y="175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E42C3AF6-6DB1-4414-BB83-728718508244}"/>
                </a:ext>
              </a:extLst>
            </p:cNvPr>
            <p:cNvSpPr/>
            <p:nvPr/>
          </p:nvSpPr>
          <p:spPr bwMode="auto">
            <a:xfrm rot="3600000">
              <a:off x="1550256" y="2338561"/>
              <a:ext cx="45719" cy="6478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1C8DD6C4-6BA1-4EED-BE2D-70479949B1B7}"/>
                </a:ext>
              </a:extLst>
            </p:cNvPr>
            <p:cNvSpPr/>
            <p:nvPr/>
          </p:nvSpPr>
          <p:spPr bwMode="auto">
            <a:xfrm>
              <a:off x="1800299" y="2494172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A2C593B0-92D3-49BE-852A-4FD5BF3FC0B6}"/>
                </a:ext>
              </a:extLst>
            </p:cNvPr>
            <p:cNvSpPr/>
            <p:nvPr/>
          </p:nvSpPr>
          <p:spPr bwMode="auto">
            <a:xfrm rot="19800000">
              <a:off x="1857286" y="2477588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C1460672-1721-4176-B50F-4EC4CE1C8FDE}"/>
                </a:ext>
              </a:extLst>
            </p:cNvPr>
            <p:cNvSpPr/>
            <p:nvPr/>
          </p:nvSpPr>
          <p:spPr bwMode="auto">
            <a:xfrm>
              <a:off x="1760632" y="2427616"/>
              <a:ext cx="111920" cy="9943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楕円 29">
              <a:extLst>
                <a:ext uri="{FF2B5EF4-FFF2-40B4-BE49-F238E27FC236}">
                  <a16:creationId xmlns:a16="http://schemas.microsoft.com/office/drawing/2014/main" id="{3AAF30E4-4D3F-4308-A6CB-71F2C686F6E0}"/>
                </a:ext>
              </a:extLst>
            </p:cNvPr>
            <p:cNvSpPr/>
            <p:nvPr/>
          </p:nvSpPr>
          <p:spPr bwMode="auto">
            <a:xfrm rot="14400000">
              <a:off x="1827338" y="1288909"/>
              <a:ext cx="119732" cy="168477"/>
            </a:xfrm>
            <a:custGeom>
              <a:avLst/>
              <a:gdLst>
                <a:gd name="connsiteX0" fmla="*/ 0 w 783759"/>
                <a:gd name="connsiteY0" fmla="*/ 391880 h 783759"/>
                <a:gd name="connsiteX1" fmla="*/ 391880 w 783759"/>
                <a:gd name="connsiteY1" fmla="*/ 0 h 783759"/>
                <a:gd name="connsiteX2" fmla="*/ 783760 w 783759"/>
                <a:gd name="connsiteY2" fmla="*/ 391880 h 783759"/>
                <a:gd name="connsiteX3" fmla="*/ 391880 w 783759"/>
                <a:gd name="connsiteY3" fmla="*/ 783760 h 783759"/>
                <a:gd name="connsiteX4" fmla="*/ 0 w 783759"/>
                <a:gd name="connsiteY4" fmla="*/ 391880 h 783759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60" h="1102847">
                  <a:moveTo>
                    <a:pt x="0" y="710967"/>
                  </a:moveTo>
                  <a:cubicBezTo>
                    <a:pt x="0" y="494538"/>
                    <a:pt x="251651" y="161925"/>
                    <a:pt x="391880" y="0"/>
                  </a:cubicBezTo>
                  <a:cubicBezTo>
                    <a:pt x="513059" y="157163"/>
                    <a:pt x="783760" y="494538"/>
                    <a:pt x="783760" y="710967"/>
                  </a:cubicBezTo>
                  <a:cubicBezTo>
                    <a:pt x="783760" y="927396"/>
                    <a:pt x="608309" y="1102847"/>
                    <a:pt x="391880" y="1102847"/>
                  </a:cubicBezTo>
                  <a:cubicBezTo>
                    <a:pt x="175451" y="1102847"/>
                    <a:pt x="0" y="927396"/>
                    <a:pt x="0" y="710967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楕円 29">
              <a:extLst>
                <a:ext uri="{FF2B5EF4-FFF2-40B4-BE49-F238E27FC236}">
                  <a16:creationId xmlns:a16="http://schemas.microsoft.com/office/drawing/2014/main" id="{7A395D3E-55C4-4AF1-95F1-64C0DC77FB5D}"/>
                </a:ext>
              </a:extLst>
            </p:cNvPr>
            <p:cNvSpPr/>
            <p:nvPr/>
          </p:nvSpPr>
          <p:spPr bwMode="auto">
            <a:xfrm rot="12600000">
              <a:off x="1540402" y="1229911"/>
              <a:ext cx="119731" cy="168477"/>
            </a:xfrm>
            <a:custGeom>
              <a:avLst/>
              <a:gdLst>
                <a:gd name="connsiteX0" fmla="*/ 0 w 783759"/>
                <a:gd name="connsiteY0" fmla="*/ 391880 h 783759"/>
                <a:gd name="connsiteX1" fmla="*/ 391880 w 783759"/>
                <a:gd name="connsiteY1" fmla="*/ 0 h 783759"/>
                <a:gd name="connsiteX2" fmla="*/ 783760 w 783759"/>
                <a:gd name="connsiteY2" fmla="*/ 391880 h 783759"/>
                <a:gd name="connsiteX3" fmla="*/ 391880 w 783759"/>
                <a:gd name="connsiteY3" fmla="*/ 783760 h 783759"/>
                <a:gd name="connsiteX4" fmla="*/ 0 w 783759"/>
                <a:gd name="connsiteY4" fmla="*/ 391880 h 783759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60" h="1102847">
                  <a:moveTo>
                    <a:pt x="0" y="710967"/>
                  </a:moveTo>
                  <a:cubicBezTo>
                    <a:pt x="0" y="494538"/>
                    <a:pt x="251651" y="161925"/>
                    <a:pt x="391880" y="0"/>
                  </a:cubicBezTo>
                  <a:cubicBezTo>
                    <a:pt x="513059" y="157163"/>
                    <a:pt x="783760" y="494538"/>
                    <a:pt x="783760" y="710967"/>
                  </a:cubicBezTo>
                  <a:cubicBezTo>
                    <a:pt x="783760" y="927396"/>
                    <a:pt x="608309" y="1102847"/>
                    <a:pt x="391880" y="1102847"/>
                  </a:cubicBezTo>
                  <a:cubicBezTo>
                    <a:pt x="175451" y="1102847"/>
                    <a:pt x="0" y="927396"/>
                    <a:pt x="0" y="710967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楕円 29">
              <a:extLst>
                <a:ext uri="{FF2B5EF4-FFF2-40B4-BE49-F238E27FC236}">
                  <a16:creationId xmlns:a16="http://schemas.microsoft.com/office/drawing/2014/main" id="{05C85C6F-D9AE-412A-9A06-A5233A476BC7}"/>
                </a:ext>
              </a:extLst>
            </p:cNvPr>
            <p:cNvSpPr/>
            <p:nvPr/>
          </p:nvSpPr>
          <p:spPr bwMode="auto">
            <a:xfrm rot="14400000">
              <a:off x="1841625" y="1479409"/>
              <a:ext cx="119732" cy="168477"/>
            </a:xfrm>
            <a:custGeom>
              <a:avLst/>
              <a:gdLst>
                <a:gd name="connsiteX0" fmla="*/ 0 w 783759"/>
                <a:gd name="connsiteY0" fmla="*/ 391880 h 783759"/>
                <a:gd name="connsiteX1" fmla="*/ 391880 w 783759"/>
                <a:gd name="connsiteY1" fmla="*/ 0 h 783759"/>
                <a:gd name="connsiteX2" fmla="*/ 783760 w 783759"/>
                <a:gd name="connsiteY2" fmla="*/ 391880 h 783759"/>
                <a:gd name="connsiteX3" fmla="*/ 391880 w 783759"/>
                <a:gd name="connsiteY3" fmla="*/ 783760 h 783759"/>
                <a:gd name="connsiteX4" fmla="*/ 0 w 783759"/>
                <a:gd name="connsiteY4" fmla="*/ 391880 h 783759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391880 h 783760"/>
                <a:gd name="connsiteX1" fmla="*/ 391880 w 783760"/>
                <a:gd name="connsiteY1" fmla="*/ 0 h 783760"/>
                <a:gd name="connsiteX2" fmla="*/ 783760 w 783760"/>
                <a:gd name="connsiteY2" fmla="*/ 391880 h 783760"/>
                <a:gd name="connsiteX3" fmla="*/ 391880 w 783760"/>
                <a:gd name="connsiteY3" fmla="*/ 783760 h 783760"/>
                <a:gd name="connsiteX4" fmla="*/ 0 w 783760"/>
                <a:gd name="connsiteY4" fmla="*/ 391880 h 783760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  <a:gd name="connsiteX0" fmla="*/ 0 w 783760"/>
                <a:gd name="connsiteY0" fmla="*/ 710967 h 1102847"/>
                <a:gd name="connsiteX1" fmla="*/ 391880 w 783760"/>
                <a:gd name="connsiteY1" fmla="*/ 0 h 1102847"/>
                <a:gd name="connsiteX2" fmla="*/ 783760 w 783760"/>
                <a:gd name="connsiteY2" fmla="*/ 710967 h 1102847"/>
                <a:gd name="connsiteX3" fmla="*/ 391880 w 783760"/>
                <a:gd name="connsiteY3" fmla="*/ 1102847 h 1102847"/>
                <a:gd name="connsiteX4" fmla="*/ 0 w 783760"/>
                <a:gd name="connsiteY4" fmla="*/ 710967 h 110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60" h="1102847">
                  <a:moveTo>
                    <a:pt x="0" y="710967"/>
                  </a:moveTo>
                  <a:cubicBezTo>
                    <a:pt x="0" y="494538"/>
                    <a:pt x="251651" y="161925"/>
                    <a:pt x="391880" y="0"/>
                  </a:cubicBezTo>
                  <a:cubicBezTo>
                    <a:pt x="513059" y="157163"/>
                    <a:pt x="783760" y="494538"/>
                    <a:pt x="783760" y="710967"/>
                  </a:cubicBezTo>
                  <a:cubicBezTo>
                    <a:pt x="783760" y="927396"/>
                    <a:pt x="608309" y="1102847"/>
                    <a:pt x="391880" y="1102847"/>
                  </a:cubicBezTo>
                  <a:cubicBezTo>
                    <a:pt x="175451" y="1102847"/>
                    <a:pt x="0" y="927396"/>
                    <a:pt x="0" y="710967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DE458502-E221-411A-B350-3A7A57B319D5}"/>
              </a:ext>
            </a:extLst>
          </p:cNvPr>
          <p:cNvGrpSpPr/>
          <p:nvPr/>
        </p:nvGrpSpPr>
        <p:grpSpPr>
          <a:xfrm>
            <a:off x="1195352" y="3901946"/>
            <a:ext cx="1529546" cy="2435756"/>
            <a:chOff x="12483013" y="3698746"/>
            <a:chExt cx="1529546" cy="2435756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F24CBAA2-F648-48E4-9DC5-7EC77966D0B2}"/>
                </a:ext>
              </a:extLst>
            </p:cNvPr>
            <p:cNvGrpSpPr/>
            <p:nvPr/>
          </p:nvGrpSpPr>
          <p:grpSpPr>
            <a:xfrm rot="17100000">
              <a:off x="13632963" y="4816135"/>
              <a:ext cx="259007" cy="339329"/>
              <a:chOff x="8576874" y="5861495"/>
              <a:chExt cx="214777" cy="281383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E67B3F36-EB9C-47DC-B5D9-9A610C525BB3}"/>
                  </a:ext>
                </a:extLst>
              </p:cNvPr>
              <p:cNvSpPr/>
              <p:nvPr/>
            </p:nvSpPr>
            <p:spPr bwMode="auto">
              <a:xfrm rot="900000">
                <a:off x="8608748" y="5861495"/>
                <a:ext cx="182903" cy="245283"/>
              </a:xfrm>
              <a:custGeom>
                <a:avLst/>
                <a:gdLst>
                  <a:gd name="connsiteX0" fmla="*/ 95702 w 182903"/>
                  <a:gd name="connsiteY0" fmla="*/ 640 h 204399"/>
                  <a:gd name="connsiteX1" fmla="*/ 122437 w 182903"/>
                  <a:gd name="connsiteY1" fmla="*/ 2315 h 204399"/>
                  <a:gd name="connsiteX2" fmla="*/ 170137 w 182903"/>
                  <a:gd name="connsiteY2" fmla="*/ 84934 h 204399"/>
                  <a:gd name="connsiteX3" fmla="*/ 167187 w 182903"/>
                  <a:gd name="connsiteY3" fmla="*/ 95944 h 204399"/>
                  <a:gd name="connsiteX4" fmla="*/ 177646 w 182903"/>
                  <a:gd name="connsiteY4" fmla="*/ 111456 h 204399"/>
                  <a:gd name="connsiteX5" fmla="*/ 182903 w 182903"/>
                  <a:gd name="connsiteY5" fmla="*/ 137497 h 204399"/>
                  <a:gd name="connsiteX6" fmla="*/ 182903 w 182903"/>
                  <a:gd name="connsiteY6" fmla="*/ 204399 h 204399"/>
                  <a:gd name="connsiteX7" fmla="*/ 0 w 182903"/>
                  <a:gd name="connsiteY7" fmla="*/ 204399 h 204399"/>
                  <a:gd name="connsiteX8" fmla="*/ 0 w 182903"/>
                  <a:gd name="connsiteY8" fmla="*/ 137497 h 204399"/>
                  <a:gd name="connsiteX9" fmla="*/ 19595 w 182903"/>
                  <a:gd name="connsiteY9" fmla="*/ 90190 h 204399"/>
                  <a:gd name="connsiteX10" fmla="*/ 31139 w 182903"/>
                  <a:gd name="connsiteY10" fmla="*/ 82407 h 204399"/>
                  <a:gd name="connsiteX11" fmla="*/ 39818 w 182903"/>
                  <a:gd name="connsiteY11" fmla="*/ 50015 h 204399"/>
                  <a:gd name="connsiteX12" fmla="*/ 95702 w 182903"/>
                  <a:gd name="connsiteY12" fmla="*/ 640 h 204399"/>
                  <a:gd name="connsiteX0" fmla="*/ 95702 w 182903"/>
                  <a:gd name="connsiteY0" fmla="*/ 640 h 234465"/>
                  <a:gd name="connsiteX1" fmla="*/ 122437 w 182903"/>
                  <a:gd name="connsiteY1" fmla="*/ 2315 h 234465"/>
                  <a:gd name="connsiteX2" fmla="*/ 170137 w 182903"/>
                  <a:gd name="connsiteY2" fmla="*/ 84934 h 234465"/>
                  <a:gd name="connsiteX3" fmla="*/ 167187 w 182903"/>
                  <a:gd name="connsiteY3" fmla="*/ 95944 h 234465"/>
                  <a:gd name="connsiteX4" fmla="*/ 177646 w 182903"/>
                  <a:gd name="connsiteY4" fmla="*/ 111456 h 234465"/>
                  <a:gd name="connsiteX5" fmla="*/ 182903 w 182903"/>
                  <a:gd name="connsiteY5" fmla="*/ 137497 h 234465"/>
                  <a:gd name="connsiteX6" fmla="*/ 182903 w 182903"/>
                  <a:gd name="connsiteY6" fmla="*/ 204399 h 234465"/>
                  <a:gd name="connsiteX7" fmla="*/ 0 w 182903"/>
                  <a:gd name="connsiteY7" fmla="*/ 204399 h 234465"/>
                  <a:gd name="connsiteX8" fmla="*/ 0 w 182903"/>
                  <a:gd name="connsiteY8" fmla="*/ 137497 h 234465"/>
                  <a:gd name="connsiteX9" fmla="*/ 19595 w 182903"/>
                  <a:gd name="connsiteY9" fmla="*/ 90190 h 234465"/>
                  <a:gd name="connsiteX10" fmla="*/ 31139 w 182903"/>
                  <a:gd name="connsiteY10" fmla="*/ 82407 h 234465"/>
                  <a:gd name="connsiteX11" fmla="*/ 39818 w 182903"/>
                  <a:gd name="connsiteY11" fmla="*/ 50015 h 234465"/>
                  <a:gd name="connsiteX12" fmla="*/ 95702 w 182903"/>
                  <a:gd name="connsiteY12" fmla="*/ 640 h 234465"/>
                  <a:gd name="connsiteX0" fmla="*/ 95702 w 182903"/>
                  <a:gd name="connsiteY0" fmla="*/ 640 h 245923"/>
                  <a:gd name="connsiteX1" fmla="*/ 122437 w 182903"/>
                  <a:gd name="connsiteY1" fmla="*/ 2315 h 245923"/>
                  <a:gd name="connsiteX2" fmla="*/ 170137 w 182903"/>
                  <a:gd name="connsiteY2" fmla="*/ 84934 h 245923"/>
                  <a:gd name="connsiteX3" fmla="*/ 167187 w 182903"/>
                  <a:gd name="connsiteY3" fmla="*/ 95944 h 245923"/>
                  <a:gd name="connsiteX4" fmla="*/ 177646 w 182903"/>
                  <a:gd name="connsiteY4" fmla="*/ 111456 h 245923"/>
                  <a:gd name="connsiteX5" fmla="*/ 182903 w 182903"/>
                  <a:gd name="connsiteY5" fmla="*/ 137497 h 245923"/>
                  <a:gd name="connsiteX6" fmla="*/ 182903 w 182903"/>
                  <a:gd name="connsiteY6" fmla="*/ 204399 h 245923"/>
                  <a:gd name="connsiteX7" fmla="*/ 0 w 182903"/>
                  <a:gd name="connsiteY7" fmla="*/ 204399 h 245923"/>
                  <a:gd name="connsiteX8" fmla="*/ 0 w 182903"/>
                  <a:gd name="connsiteY8" fmla="*/ 137497 h 245923"/>
                  <a:gd name="connsiteX9" fmla="*/ 19595 w 182903"/>
                  <a:gd name="connsiteY9" fmla="*/ 90190 h 245923"/>
                  <a:gd name="connsiteX10" fmla="*/ 31139 w 182903"/>
                  <a:gd name="connsiteY10" fmla="*/ 82407 h 245923"/>
                  <a:gd name="connsiteX11" fmla="*/ 39818 w 182903"/>
                  <a:gd name="connsiteY11" fmla="*/ 50015 h 245923"/>
                  <a:gd name="connsiteX12" fmla="*/ 95702 w 182903"/>
                  <a:gd name="connsiteY12" fmla="*/ 640 h 245923"/>
                  <a:gd name="connsiteX0" fmla="*/ 95702 w 182903"/>
                  <a:gd name="connsiteY0" fmla="*/ 0 h 245283"/>
                  <a:gd name="connsiteX1" fmla="*/ 170137 w 182903"/>
                  <a:gd name="connsiteY1" fmla="*/ 84294 h 245283"/>
                  <a:gd name="connsiteX2" fmla="*/ 167187 w 182903"/>
                  <a:gd name="connsiteY2" fmla="*/ 95304 h 245283"/>
                  <a:gd name="connsiteX3" fmla="*/ 177646 w 182903"/>
                  <a:gd name="connsiteY3" fmla="*/ 110816 h 245283"/>
                  <a:gd name="connsiteX4" fmla="*/ 182903 w 182903"/>
                  <a:gd name="connsiteY4" fmla="*/ 136857 h 245283"/>
                  <a:gd name="connsiteX5" fmla="*/ 182903 w 182903"/>
                  <a:gd name="connsiteY5" fmla="*/ 203759 h 245283"/>
                  <a:gd name="connsiteX6" fmla="*/ 0 w 182903"/>
                  <a:gd name="connsiteY6" fmla="*/ 203759 h 245283"/>
                  <a:gd name="connsiteX7" fmla="*/ 0 w 182903"/>
                  <a:gd name="connsiteY7" fmla="*/ 136857 h 245283"/>
                  <a:gd name="connsiteX8" fmla="*/ 19595 w 182903"/>
                  <a:gd name="connsiteY8" fmla="*/ 89550 h 245283"/>
                  <a:gd name="connsiteX9" fmla="*/ 31139 w 182903"/>
                  <a:gd name="connsiteY9" fmla="*/ 81767 h 245283"/>
                  <a:gd name="connsiteX10" fmla="*/ 39818 w 182903"/>
                  <a:gd name="connsiteY10" fmla="*/ 49375 h 245283"/>
                  <a:gd name="connsiteX11" fmla="*/ 95702 w 182903"/>
                  <a:gd name="connsiteY11" fmla="*/ 0 h 245283"/>
                  <a:gd name="connsiteX0" fmla="*/ 95702 w 182903"/>
                  <a:gd name="connsiteY0" fmla="*/ 0 h 245283"/>
                  <a:gd name="connsiteX1" fmla="*/ 170137 w 182903"/>
                  <a:gd name="connsiteY1" fmla="*/ 84294 h 245283"/>
                  <a:gd name="connsiteX2" fmla="*/ 177646 w 182903"/>
                  <a:gd name="connsiteY2" fmla="*/ 110816 h 245283"/>
                  <a:gd name="connsiteX3" fmla="*/ 182903 w 182903"/>
                  <a:gd name="connsiteY3" fmla="*/ 136857 h 245283"/>
                  <a:gd name="connsiteX4" fmla="*/ 182903 w 182903"/>
                  <a:gd name="connsiteY4" fmla="*/ 203759 h 245283"/>
                  <a:gd name="connsiteX5" fmla="*/ 0 w 182903"/>
                  <a:gd name="connsiteY5" fmla="*/ 203759 h 245283"/>
                  <a:gd name="connsiteX6" fmla="*/ 0 w 182903"/>
                  <a:gd name="connsiteY6" fmla="*/ 136857 h 245283"/>
                  <a:gd name="connsiteX7" fmla="*/ 19595 w 182903"/>
                  <a:gd name="connsiteY7" fmla="*/ 89550 h 245283"/>
                  <a:gd name="connsiteX8" fmla="*/ 31139 w 182903"/>
                  <a:gd name="connsiteY8" fmla="*/ 81767 h 245283"/>
                  <a:gd name="connsiteX9" fmla="*/ 39818 w 182903"/>
                  <a:gd name="connsiteY9" fmla="*/ 49375 h 245283"/>
                  <a:gd name="connsiteX10" fmla="*/ 95702 w 182903"/>
                  <a:gd name="connsiteY10" fmla="*/ 0 h 245283"/>
                  <a:gd name="connsiteX0" fmla="*/ 95702 w 182903"/>
                  <a:gd name="connsiteY0" fmla="*/ 0 h 245283"/>
                  <a:gd name="connsiteX1" fmla="*/ 177646 w 182903"/>
                  <a:gd name="connsiteY1" fmla="*/ 110816 h 245283"/>
                  <a:gd name="connsiteX2" fmla="*/ 182903 w 182903"/>
                  <a:gd name="connsiteY2" fmla="*/ 136857 h 245283"/>
                  <a:gd name="connsiteX3" fmla="*/ 182903 w 182903"/>
                  <a:gd name="connsiteY3" fmla="*/ 203759 h 245283"/>
                  <a:gd name="connsiteX4" fmla="*/ 0 w 182903"/>
                  <a:gd name="connsiteY4" fmla="*/ 203759 h 245283"/>
                  <a:gd name="connsiteX5" fmla="*/ 0 w 182903"/>
                  <a:gd name="connsiteY5" fmla="*/ 136857 h 245283"/>
                  <a:gd name="connsiteX6" fmla="*/ 19595 w 182903"/>
                  <a:gd name="connsiteY6" fmla="*/ 89550 h 245283"/>
                  <a:gd name="connsiteX7" fmla="*/ 31139 w 182903"/>
                  <a:gd name="connsiteY7" fmla="*/ 81767 h 245283"/>
                  <a:gd name="connsiteX8" fmla="*/ 39818 w 182903"/>
                  <a:gd name="connsiteY8" fmla="*/ 49375 h 245283"/>
                  <a:gd name="connsiteX9" fmla="*/ 95702 w 182903"/>
                  <a:gd name="connsiteY9" fmla="*/ 0 h 24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2903" h="245283">
                    <a:moveTo>
                      <a:pt x="95702" y="0"/>
                    </a:moveTo>
                    <a:cubicBezTo>
                      <a:pt x="118673" y="10240"/>
                      <a:pt x="163113" y="88007"/>
                      <a:pt x="177646" y="110816"/>
                    </a:cubicBezTo>
                    <a:cubicBezTo>
                      <a:pt x="181031" y="118820"/>
                      <a:pt x="182903" y="127620"/>
                      <a:pt x="182903" y="136857"/>
                    </a:cubicBezTo>
                    <a:lnTo>
                      <a:pt x="182903" y="203759"/>
                    </a:lnTo>
                    <a:cubicBezTo>
                      <a:pt x="123212" y="245326"/>
                      <a:pt x="56908" y="271409"/>
                      <a:pt x="0" y="203759"/>
                    </a:cubicBezTo>
                    <a:lnTo>
                      <a:pt x="0" y="136857"/>
                    </a:lnTo>
                    <a:cubicBezTo>
                      <a:pt x="0" y="118382"/>
                      <a:pt x="7488" y="101657"/>
                      <a:pt x="19595" y="89550"/>
                    </a:cubicBezTo>
                    <a:lnTo>
                      <a:pt x="31139" y="81767"/>
                    </a:lnTo>
                    <a:lnTo>
                      <a:pt x="39818" y="49375"/>
                    </a:lnTo>
                    <a:cubicBezTo>
                      <a:pt x="47050" y="22385"/>
                      <a:pt x="69665" y="3625"/>
                      <a:pt x="95702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43884370-8961-4863-B747-EF6F8CB4EBEE}"/>
                  </a:ext>
                </a:extLst>
              </p:cNvPr>
              <p:cNvGrpSpPr/>
              <p:nvPr/>
            </p:nvGrpSpPr>
            <p:grpSpPr>
              <a:xfrm rot="9882723" flipH="1">
                <a:off x="8600224" y="6036461"/>
                <a:ext cx="184677" cy="106417"/>
                <a:chOff x="1859125" y="4710111"/>
                <a:chExt cx="190400" cy="106417"/>
              </a:xfrm>
            </p:grpSpPr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1DD4CFA1-8217-42F1-9256-B8ABBCF4E087}"/>
                    </a:ext>
                  </a:extLst>
                </p:cNvPr>
                <p:cNvSpPr/>
                <p:nvPr/>
              </p:nvSpPr>
              <p:spPr bwMode="auto">
                <a:xfrm>
                  <a:off x="1906175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9EC01CCD-0A56-4042-B645-56AD5DEC46C1}"/>
                    </a:ext>
                  </a:extLst>
                </p:cNvPr>
                <p:cNvSpPr/>
                <p:nvPr/>
              </p:nvSpPr>
              <p:spPr bwMode="auto">
                <a:xfrm>
                  <a:off x="1859125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CE93D000-7E74-4DEE-A34B-1F574622052A}"/>
                    </a:ext>
                  </a:extLst>
                </p:cNvPr>
                <p:cNvSpPr/>
                <p:nvPr/>
              </p:nvSpPr>
              <p:spPr bwMode="auto">
                <a:xfrm>
                  <a:off x="1956181" y="4710111"/>
                  <a:ext cx="45719" cy="1064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AF07859D-A4FC-4EEB-BCF7-77F1CEC87579}"/>
                    </a:ext>
                  </a:extLst>
                </p:cNvPr>
                <p:cNvSpPr/>
                <p:nvPr/>
              </p:nvSpPr>
              <p:spPr bwMode="auto">
                <a:xfrm>
                  <a:off x="2003806" y="4722019"/>
                  <a:ext cx="45719" cy="9450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623DF1C8-9C84-4F9D-9602-88888095E9BD}"/>
                  </a:ext>
                </a:extLst>
              </p:cNvPr>
              <p:cNvSpPr/>
              <p:nvPr/>
            </p:nvSpPr>
            <p:spPr bwMode="auto">
              <a:xfrm rot="7200000">
                <a:off x="8604813" y="5981165"/>
                <a:ext cx="57337" cy="11321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C2FE2886-68A4-48A3-A574-3BAC50A38E73}"/>
                </a:ext>
              </a:extLst>
            </p:cNvPr>
            <p:cNvSpPr/>
            <p:nvPr/>
          </p:nvSpPr>
          <p:spPr bwMode="auto">
            <a:xfrm rot="16200000">
              <a:off x="13397375" y="4742941"/>
              <a:ext cx="247099" cy="4308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BEB8888D-13C6-420F-917B-4BE342BE721A}"/>
                </a:ext>
              </a:extLst>
            </p:cNvPr>
            <p:cNvGrpSpPr/>
            <p:nvPr/>
          </p:nvGrpSpPr>
          <p:grpSpPr>
            <a:xfrm rot="3774192">
              <a:off x="12985232" y="5011846"/>
              <a:ext cx="660765" cy="1154310"/>
              <a:chOff x="2421356" y="3770358"/>
              <a:chExt cx="660765" cy="1154310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A71FCD8E-A437-49D4-B705-C1FC6D97ED04}"/>
                  </a:ext>
                </a:extLst>
              </p:cNvPr>
              <p:cNvGrpSpPr/>
              <p:nvPr/>
            </p:nvGrpSpPr>
            <p:grpSpPr>
              <a:xfrm rot="19800000">
                <a:off x="2733423" y="4471512"/>
                <a:ext cx="348698" cy="453156"/>
                <a:chOff x="3187458" y="4411086"/>
                <a:chExt cx="348698" cy="453156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B394BDA5-609C-4034-B733-A733B99CD53A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5458FF0A-A886-43EB-85B9-656485105F15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DE6CD1DC-4173-405E-B3CC-EE6C365C2B68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0A5DF637-3208-4C06-85B8-D3F3D78BCB34}"/>
                  </a:ext>
                </a:extLst>
              </p:cNvPr>
              <p:cNvSpPr/>
              <p:nvPr/>
            </p:nvSpPr>
            <p:spPr bwMode="auto">
              <a:xfrm rot="19800000">
                <a:off x="2421356" y="3770358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50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1B75AF49-36D8-4E16-A065-21257E3BC863}"/>
                </a:ext>
              </a:extLst>
            </p:cNvPr>
            <p:cNvGrpSpPr/>
            <p:nvPr/>
          </p:nvGrpSpPr>
          <p:grpSpPr>
            <a:xfrm rot="18900000">
              <a:off x="13434515" y="4942726"/>
              <a:ext cx="578044" cy="1191776"/>
              <a:chOff x="2112030" y="3806061"/>
              <a:chExt cx="578044" cy="1191776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D8389902-8E98-404C-B864-73400FADD85D}"/>
                  </a:ext>
                </a:extLst>
              </p:cNvPr>
              <p:cNvGrpSpPr/>
              <p:nvPr/>
            </p:nvGrpSpPr>
            <p:grpSpPr>
              <a:xfrm>
                <a:off x="2169132" y="4544681"/>
                <a:ext cx="348698" cy="453156"/>
                <a:chOff x="3187458" y="4411086"/>
                <a:chExt cx="348698" cy="453156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905EDEFE-D500-4FC4-B915-1DEBBCD843E5}"/>
                    </a:ext>
                  </a:extLst>
                </p:cNvPr>
                <p:cNvSpPr/>
                <p:nvPr/>
              </p:nvSpPr>
              <p:spPr bwMode="auto">
                <a:xfrm>
                  <a:off x="3208547" y="4411086"/>
                  <a:ext cx="306520" cy="412675"/>
                </a:xfrm>
                <a:custGeom>
                  <a:avLst/>
                  <a:gdLst>
                    <a:gd name="connsiteX0" fmla="*/ 126659 w 306520"/>
                    <a:gd name="connsiteY0" fmla="*/ 0 h 412675"/>
                    <a:gd name="connsiteX1" fmla="*/ 305475 w 306520"/>
                    <a:gd name="connsiteY1" fmla="*/ 0 h 412675"/>
                    <a:gd name="connsiteX2" fmla="*/ 273497 w 306520"/>
                    <a:gd name="connsiteY2" fmla="*/ 334361 h 412675"/>
                    <a:gd name="connsiteX3" fmla="*/ 296101 w 306520"/>
                    <a:gd name="connsiteY3" fmla="*/ 339756 h 412675"/>
                    <a:gd name="connsiteX4" fmla="*/ 306520 w 306520"/>
                    <a:gd name="connsiteY4" fmla="*/ 354251 h 412675"/>
                    <a:gd name="connsiteX5" fmla="*/ 306520 w 306520"/>
                    <a:gd name="connsiteY5" fmla="*/ 412675 h 412675"/>
                    <a:gd name="connsiteX6" fmla="*/ 19119 w 306520"/>
                    <a:gd name="connsiteY6" fmla="*/ 412675 h 412675"/>
                    <a:gd name="connsiteX7" fmla="*/ 0 w 306520"/>
                    <a:gd name="connsiteY7" fmla="*/ 401657 h 412675"/>
                    <a:gd name="connsiteX8" fmla="*/ 0 w 306520"/>
                    <a:gd name="connsiteY8" fmla="*/ 373214 h 412675"/>
                    <a:gd name="connsiteX9" fmla="*/ 68478 w 306520"/>
                    <a:gd name="connsiteY9" fmla="*/ 333752 h 412675"/>
                    <a:gd name="connsiteX10" fmla="*/ 158579 w 306520"/>
                    <a:gd name="connsiteY10" fmla="*/ 333752 h 41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6520" h="412675">
                      <a:moveTo>
                        <a:pt x="126659" y="0"/>
                      </a:moveTo>
                      <a:lnTo>
                        <a:pt x="305475" y="0"/>
                      </a:lnTo>
                      <a:lnTo>
                        <a:pt x="273497" y="334361"/>
                      </a:lnTo>
                      <a:lnTo>
                        <a:pt x="296101" y="339756"/>
                      </a:lnTo>
                      <a:cubicBezTo>
                        <a:pt x="302539" y="343466"/>
                        <a:pt x="306520" y="348591"/>
                        <a:pt x="306520" y="354251"/>
                      </a:cubicBezTo>
                      <a:lnTo>
                        <a:pt x="306520" y="412675"/>
                      </a:lnTo>
                      <a:lnTo>
                        <a:pt x="19119" y="412675"/>
                      </a:lnTo>
                      <a:cubicBezTo>
                        <a:pt x="8560" y="412675"/>
                        <a:pt x="0" y="407742"/>
                        <a:pt x="0" y="401657"/>
                      </a:cubicBezTo>
                      <a:lnTo>
                        <a:pt x="0" y="373214"/>
                      </a:lnTo>
                      <a:cubicBezTo>
                        <a:pt x="0" y="351420"/>
                        <a:pt x="30658" y="333752"/>
                        <a:pt x="68478" y="333752"/>
                      </a:cubicBezTo>
                      <a:lnTo>
                        <a:pt x="158579" y="33375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11DACC74-F4CD-4F5C-92A2-443B4412655A}"/>
                    </a:ext>
                  </a:extLst>
                </p:cNvPr>
                <p:cNvSpPr/>
                <p:nvPr/>
              </p:nvSpPr>
              <p:spPr bwMode="auto">
                <a:xfrm rot="18890601">
                  <a:off x="3259770" y="4709189"/>
                  <a:ext cx="53920" cy="13593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7B84F969-FA8D-4EC8-B8E8-B63D9355D24A}"/>
                    </a:ext>
                  </a:extLst>
                </p:cNvPr>
                <p:cNvSpPr/>
                <p:nvPr/>
              </p:nvSpPr>
              <p:spPr bwMode="auto">
                <a:xfrm>
                  <a:off x="3187458" y="4818522"/>
                  <a:ext cx="348698" cy="45720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CE534BB0-294E-42B1-8314-B2FA7FFB323D}"/>
                  </a:ext>
                </a:extLst>
              </p:cNvPr>
              <p:cNvSpPr/>
              <p:nvPr/>
            </p:nvSpPr>
            <p:spPr bwMode="auto">
              <a:xfrm>
                <a:off x="2112030" y="3806061"/>
                <a:ext cx="578044" cy="941389"/>
              </a:xfrm>
              <a:prstGeom prst="ellipse">
                <a:avLst/>
              </a:prstGeom>
              <a:pattFill prst="lgGrid">
                <a:fgClr>
                  <a:srgbClr val="0070C0"/>
                </a:fgClr>
                <a:bgClr>
                  <a:srgbClr val="2D2D8A">
                    <a:lumMod val="7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13D51EA1-DACF-4310-9FF9-191A169DA7F1}"/>
                </a:ext>
              </a:extLst>
            </p:cNvPr>
            <p:cNvSpPr/>
            <p:nvPr/>
          </p:nvSpPr>
          <p:spPr bwMode="auto">
            <a:xfrm rot="19800000">
              <a:off x="12942876" y="4512946"/>
              <a:ext cx="622870" cy="772125"/>
            </a:xfrm>
            <a:prstGeom prst="round2SameRect">
              <a:avLst>
                <a:gd name="adj1" fmla="val 50000"/>
                <a:gd name="adj2" fmla="val 7628"/>
              </a:avLst>
            </a:pr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7E3B0469-90B7-4F8F-A62E-E6B3F0C305C6}"/>
                </a:ext>
              </a:extLst>
            </p:cNvPr>
            <p:cNvSpPr/>
            <p:nvPr/>
          </p:nvSpPr>
          <p:spPr bwMode="auto">
            <a:xfrm rot="3600000">
              <a:off x="13403313" y="4918263"/>
              <a:ext cx="45719" cy="6478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1E11493E-7EF4-4B48-9AB9-F240AB464F0F}"/>
                </a:ext>
              </a:extLst>
            </p:cNvPr>
            <p:cNvSpPr/>
            <p:nvPr/>
          </p:nvSpPr>
          <p:spPr bwMode="auto">
            <a:xfrm>
              <a:off x="13653356" y="5073874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92D64C41-696C-4A91-8E16-85EFF0DECB72}"/>
                </a:ext>
              </a:extLst>
            </p:cNvPr>
            <p:cNvSpPr/>
            <p:nvPr/>
          </p:nvSpPr>
          <p:spPr bwMode="auto">
            <a:xfrm rot="19800000">
              <a:off x="13710343" y="5057290"/>
              <a:ext cx="45719" cy="191855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506F935A-1ACF-4ECF-910D-726C24184223}"/>
                </a:ext>
              </a:extLst>
            </p:cNvPr>
            <p:cNvSpPr/>
            <p:nvPr/>
          </p:nvSpPr>
          <p:spPr bwMode="auto">
            <a:xfrm>
              <a:off x="13613689" y="5007318"/>
              <a:ext cx="111920" cy="99434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F94200D7-6BF0-4466-8B22-F33C803D7B21}"/>
                </a:ext>
              </a:extLst>
            </p:cNvPr>
            <p:cNvGrpSpPr/>
            <p:nvPr/>
          </p:nvGrpSpPr>
          <p:grpSpPr>
            <a:xfrm>
              <a:off x="12483013" y="3698746"/>
              <a:ext cx="921074" cy="1021402"/>
              <a:chOff x="1062344" y="3848839"/>
              <a:chExt cx="783775" cy="973847"/>
            </a:xfrm>
          </p:grpSpPr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1CD2E30B-FAA6-48D9-86B8-44D757D70803}"/>
                  </a:ext>
                </a:extLst>
              </p:cNvPr>
              <p:cNvSpPr/>
              <p:nvPr/>
            </p:nvSpPr>
            <p:spPr bwMode="auto">
              <a:xfrm>
                <a:off x="1331398" y="3848839"/>
                <a:ext cx="294068" cy="32247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475E8424-5533-4988-8965-4382DE1618A5}"/>
                  </a:ext>
                </a:extLst>
              </p:cNvPr>
              <p:cNvSpPr/>
              <p:nvPr/>
            </p:nvSpPr>
            <p:spPr bwMode="auto">
              <a:xfrm>
                <a:off x="1118179" y="4019012"/>
                <a:ext cx="727940" cy="36819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pattFill prst="dkVert">
                <a:fgClr>
                  <a:srgbClr val="FFFFFF">
                    <a:lumMod val="75000"/>
                  </a:srgbClr>
                </a:fgClr>
                <a:bgClr>
                  <a:srgbClr val="000000">
                    <a:lumMod val="75000"/>
                    <a:lumOff val="25000"/>
                  </a:srgbClr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82F4C9D5-84CA-40A1-BE8F-351462B6621F}"/>
                  </a:ext>
                </a:extLst>
              </p:cNvPr>
              <p:cNvSpPr/>
              <p:nvPr/>
            </p:nvSpPr>
            <p:spPr bwMode="auto">
              <a:xfrm>
                <a:off x="1062344" y="4295811"/>
                <a:ext cx="724893" cy="526875"/>
              </a:xfrm>
              <a:custGeom>
                <a:avLst/>
                <a:gdLst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3701 w 724893"/>
                  <a:gd name="connsiteY9" fmla="*/ 340931 h 526875"/>
                  <a:gd name="connsiteX10" fmla="*/ 110234 w 724893"/>
                  <a:gd name="connsiteY10" fmla="*/ 323759 h 526875"/>
                  <a:gd name="connsiteX11" fmla="*/ 110234 w 724893"/>
                  <a:gd name="connsiteY11" fmla="*/ 299353 h 526875"/>
                  <a:gd name="connsiteX12" fmla="*/ 0 w 724893"/>
                  <a:gd name="connsiteY12" fmla="*/ 275540 h 526875"/>
                  <a:gd name="connsiteX13" fmla="*/ 110234 w 724893"/>
                  <a:gd name="connsiteY13" fmla="*/ 133372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722 w 724893"/>
                  <a:gd name="connsiteY8" fmla="*/ 340931 h 526875"/>
                  <a:gd name="connsiteX9" fmla="*/ 110234 w 724893"/>
                  <a:gd name="connsiteY9" fmla="*/ 323759 h 526875"/>
                  <a:gd name="connsiteX10" fmla="*/ 110234 w 724893"/>
                  <a:gd name="connsiteY10" fmla="*/ 299353 h 526875"/>
                  <a:gd name="connsiteX11" fmla="*/ 0 w 724893"/>
                  <a:gd name="connsiteY11" fmla="*/ 275540 h 526875"/>
                  <a:gd name="connsiteX12" fmla="*/ 110234 w 724893"/>
                  <a:gd name="connsiteY12" fmla="*/ 133372 h 526875"/>
                  <a:gd name="connsiteX13" fmla="*/ 110234 w 724893"/>
                  <a:gd name="connsiteY13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323759 h 526875"/>
                  <a:gd name="connsiteX9" fmla="*/ 110234 w 724893"/>
                  <a:gd name="connsiteY9" fmla="*/ 299353 h 526875"/>
                  <a:gd name="connsiteX10" fmla="*/ 0 w 724893"/>
                  <a:gd name="connsiteY10" fmla="*/ 275540 h 526875"/>
                  <a:gd name="connsiteX11" fmla="*/ 110234 w 724893"/>
                  <a:gd name="connsiteY11" fmla="*/ 133372 h 526875"/>
                  <a:gd name="connsiteX12" fmla="*/ 110234 w 724893"/>
                  <a:gd name="connsiteY12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86650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22931 w 724893"/>
                  <a:gd name="connsiteY6" fmla="*/ 386650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  <a:gd name="connsiteX0" fmla="*/ 110234 w 724893"/>
                  <a:gd name="connsiteY0" fmla="*/ 0 h 526875"/>
                  <a:gd name="connsiteX1" fmla="*/ 724893 w 724893"/>
                  <a:gd name="connsiteY1" fmla="*/ 0 h 526875"/>
                  <a:gd name="connsiteX2" fmla="*/ 724893 w 724893"/>
                  <a:gd name="connsiteY2" fmla="*/ 323759 h 526875"/>
                  <a:gd name="connsiteX3" fmla="*/ 521777 w 724893"/>
                  <a:gd name="connsiteY3" fmla="*/ 526875 h 526875"/>
                  <a:gd name="connsiteX4" fmla="*/ 313350 w 724893"/>
                  <a:gd name="connsiteY4" fmla="*/ 526875 h 526875"/>
                  <a:gd name="connsiteX5" fmla="*/ 126196 w 724893"/>
                  <a:gd name="connsiteY5" fmla="*/ 402821 h 526875"/>
                  <a:gd name="connsiteX6" fmla="*/ 156268 w 724893"/>
                  <a:gd name="connsiteY6" fmla="*/ 381888 h 526875"/>
                  <a:gd name="connsiteX7" fmla="*/ 85299 w 724893"/>
                  <a:gd name="connsiteY7" fmla="*/ 369981 h 526875"/>
                  <a:gd name="connsiteX8" fmla="*/ 110234 w 724893"/>
                  <a:gd name="connsiteY8" fmla="*/ 299353 h 526875"/>
                  <a:gd name="connsiteX9" fmla="*/ 0 w 724893"/>
                  <a:gd name="connsiteY9" fmla="*/ 275540 h 526875"/>
                  <a:gd name="connsiteX10" fmla="*/ 110234 w 724893"/>
                  <a:gd name="connsiteY10" fmla="*/ 133372 h 526875"/>
                  <a:gd name="connsiteX11" fmla="*/ 110234 w 724893"/>
                  <a:gd name="connsiteY11" fmla="*/ 0 h 52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4893" h="526875">
                    <a:moveTo>
                      <a:pt x="110234" y="0"/>
                    </a:moveTo>
                    <a:lnTo>
                      <a:pt x="724893" y="0"/>
                    </a:lnTo>
                    <a:lnTo>
                      <a:pt x="724893" y="323759"/>
                    </a:lnTo>
                    <a:cubicBezTo>
                      <a:pt x="724893" y="435937"/>
                      <a:pt x="633955" y="526875"/>
                      <a:pt x="521777" y="526875"/>
                    </a:cubicBezTo>
                    <a:lnTo>
                      <a:pt x="313350" y="526875"/>
                    </a:lnTo>
                    <a:cubicBezTo>
                      <a:pt x="229217" y="526875"/>
                      <a:pt x="157031" y="475723"/>
                      <a:pt x="126196" y="402821"/>
                    </a:cubicBezTo>
                    <a:lnTo>
                      <a:pt x="156268" y="381888"/>
                    </a:lnTo>
                    <a:lnTo>
                      <a:pt x="85299" y="369981"/>
                    </a:lnTo>
                    <a:lnTo>
                      <a:pt x="110234" y="299353"/>
                    </a:lnTo>
                    <a:lnTo>
                      <a:pt x="0" y="275540"/>
                    </a:lnTo>
                    <a:lnTo>
                      <a:pt x="110234" y="133372"/>
                    </a:lnTo>
                    <a:lnTo>
                      <a:pt x="110234" y="0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2398E81-052C-4301-8234-F1BCADA9C14F}"/>
                  </a:ext>
                </a:extLst>
              </p:cNvPr>
              <p:cNvSpPr/>
              <p:nvPr/>
            </p:nvSpPr>
            <p:spPr bwMode="auto">
              <a:xfrm>
                <a:off x="1502517" y="4277089"/>
                <a:ext cx="185668" cy="26116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CFD7D6C5-9D71-4700-B830-EA6F2182CE92}"/>
                  </a:ext>
                </a:extLst>
              </p:cNvPr>
              <p:cNvSpPr/>
              <p:nvPr/>
            </p:nvSpPr>
            <p:spPr bwMode="auto">
              <a:xfrm>
                <a:off x="1526825" y="4331494"/>
                <a:ext cx="107729" cy="152358"/>
              </a:xfrm>
              <a:custGeom>
                <a:avLst/>
                <a:gdLst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22378 w 185668"/>
                  <a:gd name="connsiteY7" fmla="*/ 79755 h 261168"/>
                  <a:gd name="connsiteX8" fmla="*/ 0 w 185668"/>
                  <a:gd name="connsiteY8" fmla="*/ 39726 h 261168"/>
                  <a:gd name="connsiteX9" fmla="*/ 826 w 185668"/>
                  <a:gd name="connsiteY9" fmla="*/ 38247 h 261168"/>
                  <a:gd name="connsiteX10" fmla="*/ 77390 w 185668"/>
                  <a:gd name="connsiteY10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22378 w 185668"/>
                  <a:gd name="connsiteY5" fmla="*/ 181414 h 261168"/>
                  <a:gd name="connsiteX6" fmla="*/ 30887 w 185668"/>
                  <a:gd name="connsiteY6" fmla="*/ 130584 h 261168"/>
                  <a:gd name="connsiteX7" fmla="*/ 0 w 185668"/>
                  <a:gd name="connsiteY7" fmla="*/ 39726 h 261168"/>
                  <a:gd name="connsiteX8" fmla="*/ 826 w 185668"/>
                  <a:gd name="connsiteY8" fmla="*/ 38247 h 261168"/>
                  <a:gd name="connsiteX9" fmla="*/ 77390 w 185668"/>
                  <a:gd name="connsiteY9" fmla="*/ 0 h 261168"/>
                  <a:gd name="connsiteX0" fmla="*/ 77390 w 185668"/>
                  <a:gd name="connsiteY0" fmla="*/ 0 h 261168"/>
                  <a:gd name="connsiteX1" fmla="*/ 185668 w 185668"/>
                  <a:gd name="connsiteY1" fmla="*/ 130584 h 261168"/>
                  <a:gd name="connsiteX2" fmla="*/ 77390 w 185668"/>
                  <a:gd name="connsiteY2" fmla="*/ 261168 h 261168"/>
                  <a:gd name="connsiteX3" fmla="*/ 826 w 185668"/>
                  <a:gd name="connsiteY3" fmla="*/ 222921 h 261168"/>
                  <a:gd name="connsiteX4" fmla="*/ 0 w 185668"/>
                  <a:gd name="connsiteY4" fmla="*/ 221443 h 261168"/>
                  <a:gd name="connsiteX5" fmla="*/ 30887 w 185668"/>
                  <a:gd name="connsiteY5" fmla="*/ 130584 h 261168"/>
                  <a:gd name="connsiteX6" fmla="*/ 0 w 185668"/>
                  <a:gd name="connsiteY6" fmla="*/ 39726 h 261168"/>
                  <a:gd name="connsiteX7" fmla="*/ 826 w 185668"/>
                  <a:gd name="connsiteY7" fmla="*/ 38247 h 261168"/>
                  <a:gd name="connsiteX8" fmla="*/ 77390 w 185668"/>
                  <a:gd name="connsiteY8" fmla="*/ 0 h 261168"/>
                  <a:gd name="connsiteX0" fmla="*/ 30887 w 185668"/>
                  <a:gd name="connsiteY0" fmla="*/ 130584 h 261168"/>
                  <a:gd name="connsiteX1" fmla="*/ 0 w 185668"/>
                  <a:gd name="connsiteY1" fmla="*/ 39726 h 261168"/>
                  <a:gd name="connsiteX2" fmla="*/ 826 w 185668"/>
                  <a:gd name="connsiteY2" fmla="*/ 38247 h 261168"/>
                  <a:gd name="connsiteX3" fmla="*/ 77390 w 185668"/>
                  <a:gd name="connsiteY3" fmla="*/ 0 h 261168"/>
                  <a:gd name="connsiteX4" fmla="*/ 185668 w 185668"/>
                  <a:gd name="connsiteY4" fmla="*/ 130584 h 261168"/>
                  <a:gd name="connsiteX5" fmla="*/ 77390 w 185668"/>
                  <a:gd name="connsiteY5" fmla="*/ 261168 h 261168"/>
                  <a:gd name="connsiteX6" fmla="*/ 826 w 185668"/>
                  <a:gd name="connsiteY6" fmla="*/ 222921 h 261168"/>
                  <a:gd name="connsiteX7" fmla="*/ 0 w 185668"/>
                  <a:gd name="connsiteY7" fmla="*/ 221443 h 261168"/>
                  <a:gd name="connsiteX8" fmla="*/ 122327 w 185668"/>
                  <a:gd name="connsiteY8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  <a:gd name="connsiteX7" fmla="*/ 122327 w 185668"/>
                  <a:gd name="connsiteY7" fmla="*/ 222024 h 261168"/>
                  <a:gd name="connsiteX0" fmla="*/ 0 w 185668"/>
                  <a:gd name="connsiteY0" fmla="*/ 39726 h 261168"/>
                  <a:gd name="connsiteX1" fmla="*/ 826 w 185668"/>
                  <a:gd name="connsiteY1" fmla="*/ 38247 h 261168"/>
                  <a:gd name="connsiteX2" fmla="*/ 77390 w 185668"/>
                  <a:gd name="connsiteY2" fmla="*/ 0 h 261168"/>
                  <a:gd name="connsiteX3" fmla="*/ 185668 w 185668"/>
                  <a:gd name="connsiteY3" fmla="*/ 130584 h 261168"/>
                  <a:gd name="connsiteX4" fmla="*/ 77390 w 185668"/>
                  <a:gd name="connsiteY4" fmla="*/ 261168 h 261168"/>
                  <a:gd name="connsiteX5" fmla="*/ 826 w 185668"/>
                  <a:gd name="connsiteY5" fmla="*/ 222921 h 261168"/>
                  <a:gd name="connsiteX6" fmla="*/ 0 w 185668"/>
                  <a:gd name="connsiteY6" fmla="*/ 221443 h 261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668" h="261168">
                    <a:moveTo>
                      <a:pt x="0" y="39726"/>
                    </a:moveTo>
                    <a:lnTo>
                      <a:pt x="826" y="38247"/>
                    </a:lnTo>
                    <a:cubicBezTo>
                      <a:pt x="20421" y="14616"/>
                      <a:pt x="47490" y="0"/>
                      <a:pt x="77390" y="0"/>
                    </a:cubicBezTo>
                    <a:cubicBezTo>
                      <a:pt x="137190" y="0"/>
                      <a:pt x="185668" y="58464"/>
                      <a:pt x="185668" y="130584"/>
                    </a:cubicBezTo>
                    <a:cubicBezTo>
                      <a:pt x="185668" y="202704"/>
                      <a:pt x="137190" y="261168"/>
                      <a:pt x="77390" y="261168"/>
                    </a:cubicBezTo>
                    <a:cubicBezTo>
                      <a:pt x="47490" y="261168"/>
                      <a:pt x="20421" y="246552"/>
                      <a:pt x="826" y="222921"/>
                    </a:cubicBezTo>
                    <a:lnTo>
                      <a:pt x="0" y="221443"/>
                    </a:lnTo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A6E4875E-134D-40FD-93C7-06A02D448C42}"/>
                  </a:ext>
                </a:extLst>
              </p:cNvPr>
              <p:cNvSpPr/>
              <p:nvPr/>
            </p:nvSpPr>
            <p:spPr bwMode="auto">
              <a:xfrm rot="8100000">
                <a:off x="1372598" y="4526812"/>
                <a:ext cx="51803" cy="176997"/>
              </a:xfrm>
              <a:custGeom>
                <a:avLst/>
                <a:gdLst>
                  <a:gd name="connsiteX0" fmla="*/ 0 w 51803"/>
                  <a:gd name="connsiteY0" fmla="*/ 88499 h 176997"/>
                  <a:gd name="connsiteX1" fmla="*/ 45597 w 51803"/>
                  <a:gd name="connsiteY1" fmla="*/ 3241 h 176997"/>
                  <a:gd name="connsiteX2" fmla="*/ 51803 w 51803"/>
                  <a:gd name="connsiteY2" fmla="*/ 0 h 176997"/>
                  <a:gd name="connsiteX3" fmla="*/ 50336 w 51803"/>
                  <a:gd name="connsiteY3" fmla="*/ 3066 h 176997"/>
                  <a:gd name="connsiteX4" fmla="*/ 38102 w 51803"/>
                  <a:gd name="connsiteY4" fmla="*/ 88499 h 176997"/>
                  <a:gd name="connsiteX5" fmla="*/ 50336 w 51803"/>
                  <a:gd name="connsiteY5" fmla="*/ 173933 h 176997"/>
                  <a:gd name="connsiteX6" fmla="*/ 51802 w 51803"/>
                  <a:gd name="connsiteY6" fmla="*/ 176997 h 176997"/>
                  <a:gd name="connsiteX7" fmla="*/ 45597 w 51803"/>
                  <a:gd name="connsiteY7" fmla="*/ 173757 h 176997"/>
                  <a:gd name="connsiteX8" fmla="*/ 0 w 51803"/>
                  <a:gd name="connsiteY8" fmla="*/ 88499 h 176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803" h="176997">
                    <a:moveTo>
                      <a:pt x="0" y="88499"/>
                    </a:moveTo>
                    <a:cubicBezTo>
                      <a:pt x="0" y="55204"/>
                      <a:pt x="17426" y="25060"/>
                      <a:pt x="45597" y="3241"/>
                    </a:cubicBezTo>
                    <a:lnTo>
                      <a:pt x="51803" y="0"/>
                    </a:lnTo>
                    <a:lnTo>
                      <a:pt x="50336" y="3066"/>
                    </a:lnTo>
                    <a:cubicBezTo>
                      <a:pt x="42459" y="29325"/>
                      <a:pt x="38102" y="58195"/>
                      <a:pt x="38102" y="88499"/>
                    </a:cubicBezTo>
                    <a:cubicBezTo>
                      <a:pt x="38102" y="118804"/>
                      <a:pt x="42459" y="147674"/>
                      <a:pt x="50336" y="173933"/>
                    </a:cubicBezTo>
                    <a:lnTo>
                      <a:pt x="51802" y="176997"/>
                    </a:lnTo>
                    <a:lnTo>
                      <a:pt x="45597" y="173757"/>
                    </a:lnTo>
                    <a:cubicBezTo>
                      <a:pt x="17426" y="151938"/>
                      <a:pt x="0" y="121795"/>
                      <a:pt x="0" y="88499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D7193666-7CC4-45B7-B2A5-3816AB2DE5FD}"/>
                </a:ext>
              </a:extLst>
            </p:cNvPr>
            <p:cNvSpPr/>
            <p:nvPr/>
          </p:nvSpPr>
          <p:spPr bwMode="auto">
            <a:xfrm rot="16200000">
              <a:off x="13611842" y="4814582"/>
              <a:ext cx="225025" cy="223881"/>
            </a:xfrm>
            <a:prstGeom prst="round2SameRect">
              <a:avLst>
                <a:gd name="adj1" fmla="val 50000"/>
                <a:gd name="adj2" fmla="val 23719"/>
              </a:avLst>
            </a:pr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00BC8BBF-B299-462E-99E2-20EF204D4A3A}"/>
                </a:ext>
              </a:extLst>
            </p:cNvPr>
            <p:cNvSpPr/>
            <p:nvPr/>
          </p:nvSpPr>
          <p:spPr bwMode="auto">
            <a:xfrm rot="7308397" flipH="1">
              <a:off x="13310734" y="5081249"/>
              <a:ext cx="341579" cy="583449"/>
            </a:xfrm>
            <a:custGeom>
              <a:avLst/>
              <a:gdLst>
                <a:gd name="connsiteX0" fmla="*/ 23 w 341579"/>
                <a:gd name="connsiteY0" fmla="*/ 583449 h 583449"/>
                <a:gd name="connsiteX1" fmla="*/ 0 w 341579"/>
                <a:gd name="connsiteY1" fmla="*/ 583449 h 583449"/>
                <a:gd name="connsiteX2" fmla="*/ 0 w 341579"/>
                <a:gd name="connsiteY2" fmla="*/ 142076 h 583449"/>
                <a:gd name="connsiteX3" fmla="*/ 142076 w 341579"/>
                <a:gd name="connsiteY3" fmla="*/ 0 h 583449"/>
                <a:gd name="connsiteX4" fmla="*/ 199503 w 341579"/>
                <a:gd name="connsiteY4" fmla="*/ 0 h 583449"/>
                <a:gd name="connsiteX5" fmla="*/ 341579 w 341579"/>
                <a:gd name="connsiteY5" fmla="*/ 142076 h 583449"/>
                <a:gd name="connsiteX6" fmla="*/ 341579 w 341579"/>
                <a:gd name="connsiteY6" fmla="*/ 384520 h 583449"/>
                <a:gd name="connsiteX7" fmla="*/ 5708 w 341579"/>
                <a:gd name="connsiteY7" fmla="*/ 578435 h 58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79" h="583449">
                  <a:moveTo>
                    <a:pt x="23" y="583449"/>
                  </a:moveTo>
                  <a:lnTo>
                    <a:pt x="0" y="583449"/>
                  </a:lnTo>
                  <a:lnTo>
                    <a:pt x="0" y="142076"/>
                  </a:lnTo>
                  <a:cubicBezTo>
                    <a:pt x="0" y="63610"/>
                    <a:pt x="63610" y="0"/>
                    <a:pt x="142076" y="0"/>
                  </a:cubicBezTo>
                  <a:lnTo>
                    <a:pt x="199503" y="0"/>
                  </a:lnTo>
                  <a:cubicBezTo>
                    <a:pt x="277969" y="0"/>
                    <a:pt x="341579" y="63610"/>
                    <a:pt x="341579" y="142076"/>
                  </a:cubicBezTo>
                  <a:lnTo>
                    <a:pt x="341579" y="384520"/>
                  </a:lnTo>
                  <a:lnTo>
                    <a:pt x="5708" y="578435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AB68045-C7D0-485E-BB78-0E8A5087D764}"/>
                </a:ext>
              </a:extLst>
            </p:cNvPr>
            <p:cNvSpPr/>
            <p:nvPr/>
          </p:nvSpPr>
          <p:spPr bwMode="auto">
            <a:xfrm rot="4264422" flipH="1">
              <a:off x="13169992" y="4694165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アーチ 218">
              <a:extLst>
                <a:ext uri="{FF2B5EF4-FFF2-40B4-BE49-F238E27FC236}">
                  <a16:creationId xmlns:a16="http://schemas.microsoft.com/office/drawing/2014/main" id="{57341411-8F19-43B0-9059-7C9420510CA4}"/>
                </a:ext>
              </a:extLst>
            </p:cNvPr>
            <p:cNvSpPr/>
            <p:nvPr/>
          </p:nvSpPr>
          <p:spPr bwMode="auto">
            <a:xfrm>
              <a:off x="12652081" y="4244760"/>
              <a:ext cx="143663" cy="187931"/>
            </a:xfrm>
            <a:prstGeom prst="blockArc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5C47D9A3-7F2F-4265-9B0E-57785C21C948}"/>
              </a:ext>
            </a:extLst>
          </p:cNvPr>
          <p:cNvGrpSpPr/>
          <p:nvPr/>
        </p:nvGrpSpPr>
        <p:grpSpPr>
          <a:xfrm>
            <a:off x="6672699" y="3867804"/>
            <a:ext cx="2487975" cy="2501724"/>
            <a:chOff x="2441157" y="3766378"/>
            <a:chExt cx="2487975" cy="2501724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74F404A2-7618-4569-8EDA-D4A33E2358FF}"/>
                </a:ext>
              </a:extLst>
            </p:cNvPr>
            <p:cNvGrpSpPr/>
            <p:nvPr/>
          </p:nvGrpSpPr>
          <p:grpSpPr>
            <a:xfrm>
              <a:off x="2441157" y="3766378"/>
              <a:ext cx="2487975" cy="2501724"/>
              <a:chOff x="4399266" y="3766378"/>
              <a:chExt cx="2487975" cy="2501724"/>
            </a:xfrm>
          </p:grpSpPr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ECCC32EC-7078-4D70-9FA6-01A9FA727B29}"/>
                  </a:ext>
                </a:extLst>
              </p:cNvPr>
              <p:cNvSpPr/>
              <p:nvPr/>
            </p:nvSpPr>
            <p:spPr bwMode="auto">
              <a:xfrm>
                <a:off x="5147992" y="4976242"/>
                <a:ext cx="259774" cy="234074"/>
              </a:xfrm>
              <a:prstGeom prst="round2SameRect">
                <a:avLst>
                  <a:gd name="adj1" fmla="val 50000"/>
                  <a:gd name="adj2" fmla="val 23922"/>
                </a:avLst>
              </a:prstGeom>
              <a:solidFill>
                <a:srgbClr val="FFCC66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8028351E-824E-4335-A1DC-8900560700C9}"/>
                  </a:ext>
                </a:extLst>
              </p:cNvPr>
              <p:cNvGrpSpPr/>
              <p:nvPr/>
            </p:nvGrpSpPr>
            <p:grpSpPr>
              <a:xfrm rot="4150474">
                <a:off x="5979703" y="5065557"/>
                <a:ext cx="660765" cy="1154310"/>
                <a:chOff x="2421356" y="3770358"/>
                <a:chExt cx="660765" cy="1154310"/>
              </a:xfrm>
            </p:grpSpPr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AF6668DC-7C99-474F-B49E-FA665701A9FE}"/>
                    </a:ext>
                  </a:extLst>
                </p:cNvPr>
                <p:cNvGrpSpPr/>
                <p:nvPr/>
              </p:nvGrpSpPr>
              <p:grpSpPr>
                <a:xfrm rot="19800000">
                  <a:off x="2733423" y="4471512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145C5EE4-C733-4E2D-BC0F-CE18FF0BDE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C0897D9F-6A11-41E8-8F3D-3E062C925ED3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AB9C60F6-B672-41FD-808A-A5932C9AED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8D37C2A5-EF05-4633-9BB2-815829A8B305}"/>
                    </a:ext>
                  </a:extLst>
                </p:cNvPr>
                <p:cNvSpPr/>
                <p:nvPr/>
              </p:nvSpPr>
              <p:spPr bwMode="auto">
                <a:xfrm rot="19800000">
                  <a:off x="2421356" y="3770358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50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1D81B69A-E224-4783-BAC4-63137EF30901}"/>
                  </a:ext>
                </a:extLst>
              </p:cNvPr>
              <p:cNvGrpSpPr/>
              <p:nvPr/>
            </p:nvGrpSpPr>
            <p:grpSpPr>
              <a:xfrm rot="20784403">
                <a:off x="6300210" y="5044841"/>
                <a:ext cx="578044" cy="1191776"/>
                <a:chOff x="2112030" y="3806061"/>
                <a:chExt cx="578044" cy="1191776"/>
              </a:xfrm>
            </p:grpSpPr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0E87949B-7CF8-40C7-B814-8D12635B70DF}"/>
                    </a:ext>
                  </a:extLst>
                </p:cNvPr>
                <p:cNvGrpSpPr/>
                <p:nvPr/>
              </p:nvGrpSpPr>
              <p:grpSpPr>
                <a:xfrm>
                  <a:off x="2169132" y="4544681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5B0E004E-EDF6-49CB-8769-979D74FC53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6" name="楕円 275">
                    <a:extLst>
                      <a:ext uri="{FF2B5EF4-FFF2-40B4-BE49-F238E27FC236}">
                        <a16:creationId xmlns:a16="http://schemas.microsoft.com/office/drawing/2014/main" id="{D4B400EA-74CA-4D78-86F2-CC66B846D543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D91F0999-B3AA-45EA-AB56-2B75C6EBFF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AFBEFD61-3973-4A11-B443-18F173DC9AB3}"/>
                    </a:ext>
                  </a:extLst>
                </p:cNvPr>
                <p:cNvSpPr/>
                <p:nvPr/>
              </p:nvSpPr>
              <p:spPr bwMode="auto">
                <a:xfrm>
                  <a:off x="2112030" y="3806061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7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D975F7C6-0DC0-47E2-BE22-368DBA25B9BA}"/>
                  </a:ext>
                </a:extLst>
              </p:cNvPr>
              <p:cNvSpPr/>
              <p:nvPr/>
            </p:nvSpPr>
            <p:spPr bwMode="auto">
              <a:xfrm rot="19800000">
                <a:off x="5894733" y="4590180"/>
                <a:ext cx="622870" cy="772125"/>
              </a:xfrm>
              <a:prstGeom prst="round2SameRect">
                <a:avLst>
                  <a:gd name="adj1" fmla="val 50000"/>
                  <a:gd name="adj2" fmla="val 7628"/>
                </a:avLst>
              </a:pr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2339C06A-1A59-4F8A-BC42-10DFEEB10AC8}"/>
                  </a:ext>
                </a:extLst>
              </p:cNvPr>
              <p:cNvGrpSpPr/>
              <p:nvPr/>
            </p:nvGrpSpPr>
            <p:grpSpPr>
              <a:xfrm rot="20700000">
                <a:off x="5369678" y="3766378"/>
                <a:ext cx="921074" cy="1021402"/>
                <a:chOff x="1062344" y="3848839"/>
                <a:chExt cx="783775" cy="973847"/>
              </a:xfrm>
            </p:grpSpPr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14326BC3-369B-45F6-A95A-EC2904F9E4CB}"/>
                    </a:ext>
                  </a:extLst>
                </p:cNvPr>
                <p:cNvSpPr/>
                <p:nvPr/>
              </p:nvSpPr>
              <p:spPr bwMode="auto">
                <a:xfrm>
                  <a:off x="1331398" y="3848839"/>
                  <a:ext cx="294068" cy="32247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8AEF39E4-02B8-457F-99EF-B73A06542BEB}"/>
                    </a:ext>
                  </a:extLst>
                </p:cNvPr>
                <p:cNvSpPr/>
                <p:nvPr/>
              </p:nvSpPr>
              <p:spPr bwMode="auto">
                <a:xfrm>
                  <a:off x="1118179" y="4019012"/>
                  <a:ext cx="727940" cy="368192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pattFill prst="dkVert">
                  <a:fgClr>
                    <a:srgbClr val="FFFFFF">
                      <a:lumMod val="75000"/>
                    </a:srgbClr>
                  </a:fgClr>
                  <a:bgClr>
                    <a:srgbClr val="000000">
                      <a:lumMod val="75000"/>
                      <a:lumOff val="2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7DA6A5BC-CFFC-4F11-8957-D1FB99D33510}"/>
                    </a:ext>
                  </a:extLst>
                </p:cNvPr>
                <p:cNvSpPr/>
                <p:nvPr/>
              </p:nvSpPr>
              <p:spPr bwMode="auto">
                <a:xfrm>
                  <a:off x="1062344" y="4295811"/>
                  <a:ext cx="724893" cy="526875"/>
                </a:xfrm>
                <a:custGeom>
                  <a:avLst/>
                  <a:gdLst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3701 w 724893"/>
                    <a:gd name="connsiteY9" fmla="*/ 340931 h 526875"/>
                    <a:gd name="connsiteX10" fmla="*/ 110234 w 724893"/>
                    <a:gd name="connsiteY10" fmla="*/ 323759 h 526875"/>
                    <a:gd name="connsiteX11" fmla="*/ 110234 w 724893"/>
                    <a:gd name="connsiteY11" fmla="*/ 299353 h 526875"/>
                    <a:gd name="connsiteX12" fmla="*/ 0 w 724893"/>
                    <a:gd name="connsiteY12" fmla="*/ 275540 h 526875"/>
                    <a:gd name="connsiteX13" fmla="*/ 110234 w 724893"/>
                    <a:gd name="connsiteY13" fmla="*/ 133372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722 w 724893"/>
                    <a:gd name="connsiteY8" fmla="*/ 340931 h 526875"/>
                    <a:gd name="connsiteX9" fmla="*/ 110234 w 724893"/>
                    <a:gd name="connsiteY9" fmla="*/ 323759 h 526875"/>
                    <a:gd name="connsiteX10" fmla="*/ 110234 w 724893"/>
                    <a:gd name="connsiteY10" fmla="*/ 299353 h 526875"/>
                    <a:gd name="connsiteX11" fmla="*/ 0 w 724893"/>
                    <a:gd name="connsiteY11" fmla="*/ 275540 h 526875"/>
                    <a:gd name="connsiteX12" fmla="*/ 110234 w 724893"/>
                    <a:gd name="connsiteY12" fmla="*/ 133372 h 526875"/>
                    <a:gd name="connsiteX13" fmla="*/ 110234 w 724893"/>
                    <a:gd name="connsiteY13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323759 h 526875"/>
                    <a:gd name="connsiteX9" fmla="*/ 110234 w 724893"/>
                    <a:gd name="connsiteY9" fmla="*/ 299353 h 526875"/>
                    <a:gd name="connsiteX10" fmla="*/ 0 w 724893"/>
                    <a:gd name="connsiteY10" fmla="*/ 275540 h 526875"/>
                    <a:gd name="connsiteX11" fmla="*/ 110234 w 724893"/>
                    <a:gd name="connsiteY11" fmla="*/ 133372 h 526875"/>
                    <a:gd name="connsiteX12" fmla="*/ 110234 w 724893"/>
                    <a:gd name="connsiteY12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86650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22931 w 724893"/>
                    <a:gd name="connsiteY6" fmla="*/ 386650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  <a:gd name="connsiteX0" fmla="*/ 110234 w 724893"/>
                    <a:gd name="connsiteY0" fmla="*/ 0 h 526875"/>
                    <a:gd name="connsiteX1" fmla="*/ 724893 w 724893"/>
                    <a:gd name="connsiteY1" fmla="*/ 0 h 526875"/>
                    <a:gd name="connsiteX2" fmla="*/ 724893 w 724893"/>
                    <a:gd name="connsiteY2" fmla="*/ 323759 h 526875"/>
                    <a:gd name="connsiteX3" fmla="*/ 521777 w 724893"/>
                    <a:gd name="connsiteY3" fmla="*/ 526875 h 526875"/>
                    <a:gd name="connsiteX4" fmla="*/ 313350 w 724893"/>
                    <a:gd name="connsiteY4" fmla="*/ 526875 h 526875"/>
                    <a:gd name="connsiteX5" fmla="*/ 126196 w 724893"/>
                    <a:gd name="connsiteY5" fmla="*/ 402821 h 526875"/>
                    <a:gd name="connsiteX6" fmla="*/ 156268 w 724893"/>
                    <a:gd name="connsiteY6" fmla="*/ 381888 h 526875"/>
                    <a:gd name="connsiteX7" fmla="*/ 85299 w 724893"/>
                    <a:gd name="connsiteY7" fmla="*/ 369981 h 526875"/>
                    <a:gd name="connsiteX8" fmla="*/ 110234 w 724893"/>
                    <a:gd name="connsiteY8" fmla="*/ 299353 h 526875"/>
                    <a:gd name="connsiteX9" fmla="*/ 0 w 724893"/>
                    <a:gd name="connsiteY9" fmla="*/ 275540 h 526875"/>
                    <a:gd name="connsiteX10" fmla="*/ 110234 w 724893"/>
                    <a:gd name="connsiteY10" fmla="*/ 133372 h 526875"/>
                    <a:gd name="connsiteX11" fmla="*/ 110234 w 724893"/>
                    <a:gd name="connsiteY11" fmla="*/ 0 h 52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4893" h="526875">
                      <a:moveTo>
                        <a:pt x="110234" y="0"/>
                      </a:moveTo>
                      <a:lnTo>
                        <a:pt x="724893" y="0"/>
                      </a:lnTo>
                      <a:lnTo>
                        <a:pt x="724893" y="323759"/>
                      </a:lnTo>
                      <a:cubicBezTo>
                        <a:pt x="724893" y="435937"/>
                        <a:pt x="633955" y="526875"/>
                        <a:pt x="521777" y="526875"/>
                      </a:cubicBezTo>
                      <a:lnTo>
                        <a:pt x="313350" y="526875"/>
                      </a:lnTo>
                      <a:cubicBezTo>
                        <a:pt x="229217" y="526875"/>
                        <a:pt x="157031" y="475723"/>
                        <a:pt x="126196" y="402821"/>
                      </a:cubicBezTo>
                      <a:lnTo>
                        <a:pt x="156268" y="381888"/>
                      </a:lnTo>
                      <a:lnTo>
                        <a:pt x="85299" y="369981"/>
                      </a:lnTo>
                      <a:lnTo>
                        <a:pt x="110234" y="299353"/>
                      </a:lnTo>
                      <a:lnTo>
                        <a:pt x="0" y="275540"/>
                      </a:lnTo>
                      <a:lnTo>
                        <a:pt x="110234" y="133372"/>
                      </a:lnTo>
                      <a:lnTo>
                        <a:pt x="110234" y="0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D676B82-5F21-4D8E-8429-9DEA8DAEEFB9}"/>
                    </a:ext>
                  </a:extLst>
                </p:cNvPr>
                <p:cNvSpPr/>
                <p:nvPr/>
              </p:nvSpPr>
              <p:spPr bwMode="auto">
                <a:xfrm>
                  <a:off x="1502517" y="4277089"/>
                  <a:ext cx="185668" cy="26116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EF7082E1-886B-49F5-9824-679206A61320}"/>
                    </a:ext>
                  </a:extLst>
                </p:cNvPr>
                <p:cNvSpPr/>
                <p:nvPr/>
              </p:nvSpPr>
              <p:spPr bwMode="auto">
                <a:xfrm>
                  <a:off x="1526825" y="4331494"/>
                  <a:ext cx="107729" cy="152358"/>
                </a:xfrm>
                <a:custGeom>
                  <a:avLst/>
                  <a:gdLst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22378 w 185668"/>
                    <a:gd name="connsiteY7" fmla="*/ 79755 h 261168"/>
                    <a:gd name="connsiteX8" fmla="*/ 0 w 185668"/>
                    <a:gd name="connsiteY8" fmla="*/ 39726 h 261168"/>
                    <a:gd name="connsiteX9" fmla="*/ 826 w 185668"/>
                    <a:gd name="connsiteY9" fmla="*/ 38247 h 261168"/>
                    <a:gd name="connsiteX10" fmla="*/ 77390 w 185668"/>
                    <a:gd name="connsiteY10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22378 w 185668"/>
                    <a:gd name="connsiteY5" fmla="*/ 181414 h 261168"/>
                    <a:gd name="connsiteX6" fmla="*/ 30887 w 185668"/>
                    <a:gd name="connsiteY6" fmla="*/ 130584 h 261168"/>
                    <a:gd name="connsiteX7" fmla="*/ 0 w 185668"/>
                    <a:gd name="connsiteY7" fmla="*/ 39726 h 261168"/>
                    <a:gd name="connsiteX8" fmla="*/ 826 w 185668"/>
                    <a:gd name="connsiteY8" fmla="*/ 38247 h 261168"/>
                    <a:gd name="connsiteX9" fmla="*/ 77390 w 185668"/>
                    <a:gd name="connsiteY9" fmla="*/ 0 h 261168"/>
                    <a:gd name="connsiteX0" fmla="*/ 77390 w 185668"/>
                    <a:gd name="connsiteY0" fmla="*/ 0 h 261168"/>
                    <a:gd name="connsiteX1" fmla="*/ 185668 w 185668"/>
                    <a:gd name="connsiteY1" fmla="*/ 130584 h 261168"/>
                    <a:gd name="connsiteX2" fmla="*/ 77390 w 185668"/>
                    <a:gd name="connsiteY2" fmla="*/ 261168 h 261168"/>
                    <a:gd name="connsiteX3" fmla="*/ 826 w 185668"/>
                    <a:gd name="connsiteY3" fmla="*/ 222921 h 261168"/>
                    <a:gd name="connsiteX4" fmla="*/ 0 w 185668"/>
                    <a:gd name="connsiteY4" fmla="*/ 221443 h 261168"/>
                    <a:gd name="connsiteX5" fmla="*/ 30887 w 185668"/>
                    <a:gd name="connsiteY5" fmla="*/ 130584 h 261168"/>
                    <a:gd name="connsiteX6" fmla="*/ 0 w 185668"/>
                    <a:gd name="connsiteY6" fmla="*/ 39726 h 261168"/>
                    <a:gd name="connsiteX7" fmla="*/ 826 w 185668"/>
                    <a:gd name="connsiteY7" fmla="*/ 38247 h 261168"/>
                    <a:gd name="connsiteX8" fmla="*/ 77390 w 185668"/>
                    <a:gd name="connsiteY8" fmla="*/ 0 h 261168"/>
                    <a:gd name="connsiteX0" fmla="*/ 30887 w 185668"/>
                    <a:gd name="connsiteY0" fmla="*/ 130584 h 261168"/>
                    <a:gd name="connsiteX1" fmla="*/ 0 w 185668"/>
                    <a:gd name="connsiteY1" fmla="*/ 39726 h 261168"/>
                    <a:gd name="connsiteX2" fmla="*/ 826 w 185668"/>
                    <a:gd name="connsiteY2" fmla="*/ 38247 h 261168"/>
                    <a:gd name="connsiteX3" fmla="*/ 77390 w 185668"/>
                    <a:gd name="connsiteY3" fmla="*/ 0 h 261168"/>
                    <a:gd name="connsiteX4" fmla="*/ 185668 w 185668"/>
                    <a:gd name="connsiteY4" fmla="*/ 130584 h 261168"/>
                    <a:gd name="connsiteX5" fmla="*/ 77390 w 185668"/>
                    <a:gd name="connsiteY5" fmla="*/ 261168 h 261168"/>
                    <a:gd name="connsiteX6" fmla="*/ 826 w 185668"/>
                    <a:gd name="connsiteY6" fmla="*/ 222921 h 261168"/>
                    <a:gd name="connsiteX7" fmla="*/ 0 w 185668"/>
                    <a:gd name="connsiteY7" fmla="*/ 221443 h 261168"/>
                    <a:gd name="connsiteX8" fmla="*/ 122327 w 185668"/>
                    <a:gd name="connsiteY8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  <a:gd name="connsiteX7" fmla="*/ 122327 w 185668"/>
                    <a:gd name="connsiteY7" fmla="*/ 222024 h 261168"/>
                    <a:gd name="connsiteX0" fmla="*/ 0 w 185668"/>
                    <a:gd name="connsiteY0" fmla="*/ 39726 h 261168"/>
                    <a:gd name="connsiteX1" fmla="*/ 826 w 185668"/>
                    <a:gd name="connsiteY1" fmla="*/ 38247 h 261168"/>
                    <a:gd name="connsiteX2" fmla="*/ 77390 w 185668"/>
                    <a:gd name="connsiteY2" fmla="*/ 0 h 261168"/>
                    <a:gd name="connsiteX3" fmla="*/ 185668 w 185668"/>
                    <a:gd name="connsiteY3" fmla="*/ 130584 h 261168"/>
                    <a:gd name="connsiteX4" fmla="*/ 77390 w 185668"/>
                    <a:gd name="connsiteY4" fmla="*/ 261168 h 261168"/>
                    <a:gd name="connsiteX5" fmla="*/ 826 w 185668"/>
                    <a:gd name="connsiteY5" fmla="*/ 222921 h 261168"/>
                    <a:gd name="connsiteX6" fmla="*/ 0 w 185668"/>
                    <a:gd name="connsiteY6" fmla="*/ 221443 h 261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668" h="261168">
                      <a:moveTo>
                        <a:pt x="0" y="39726"/>
                      </a:moveTo>
                      <a:lnTo>
                        <a:pt x="826" y="38247"/>
                      </a:lnTo>
                      <a:cubicBezTo>
                        <a:pt x="20421" y="14616"/>
                        <a:pt x="47490" y="0"/>
                        <a:pt x="77390" y="0"/>
                      </a:cubicBezTo>
                      <a:cubicBezTo>
                        <a:pt x="137190" y="0"/>
                        <a:pt x="185668" y="58464"/>
                        <a:pt x="185668" y="130584"/>
                      </a:cubicBezTo>
                      <a:cubicBezTo>
                        <a:pt x="185668" y="202704"/>
                        <a:pt x="137190" y="261168"/>
                        <a:pt x="77390" y="261168"/>
                      </a:cubicBezTo>
                      <a:cubicBezTo>
                        <a:pt x="47490" y="261168"/>
                        <a:pt x="20421" y="246552"/>
                        <a:pt x="826" y="222921"/>
                      </a:cubicBezTo>
                      <a:lnTo>
                        <a:pt x="0" y="221443"/>
                      </a:lnTo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183318C7-8F19-44FE-956D-75EDFE17F41B}"/>
                    </a:ext>
                  </a:extLst>
                </p:cNvPr>
                <p:cNvSpPr/>
                <p:nvPr/>
              </p:nvSpPr>
              <p:spPr bwMode="auto">
                <a:xfrm rot="8100000">
                  <a:off x="1372598" y="4526812"/>
                  <a:ext cx="51803" cy="176997"/>
                </a:xfrm>
                <a:custGeom>
                  <a:avLst/>
                  <a:gdLst>
                    <a:gd name="connsiteX0" fmla="*/ 0 w 51803"/>
                    <a:gd name="connsiteY0" fmla="*/ 88499 h 176997"/>
                    <a:gd name="connsiteX1" fmla="*/ 45597 w 51803"/>
                    <a:gd name="connsiteY1" fmla="*/ 3241 h 176997"/>
                    <a:gd name="connsiteX2" fmla="*/ 51803 w 51803"/>
                    <a:gd name="connsiteY2" fmla="*/ 0 h 176997"/>
                    <a:gd name="connsiteX3" fmla="*/ 50336 w 51803"/>
                    <a:gd name="connsiteY3" fmla="*/ 3066 h 176997"/>
                    <a:gd name="connsiteX4" fmla="*/ 38102 w 51803"/>
                    <a:gd name="connsiteY4" fmla="*/ 88499 h 176997"/>
                    <a:gd name="connsiteX5" fmla="*/ 50336 w 51803"/>
                    <a:gd name="connsiteY5" fmla="*/ 173933 h 176997"/>
                    <a:gd name="connsiteX6" fmla="*/ 51802 w 51803"/>
                    <a:gd name="connsiteY6" fmla="*/ 176997 h 176997"/>
                    <a:gd name="connsiteX7" fmla="*/ 45597 w 51803"/>
                    <a:gd name="connsiteY7" fmla="*/ 173757 h 176997"/>
                    <a:gd name="connsiteX8" fmla="*/ 0 w 51803"/>
                    <a:gd name="connsiteY8" fmla="*/ 88499 h 176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803" h="176997">
                      <a:moveTo>
                        <a:pt x="0" y="88499"/>
                      </a:moveTo>
                      <a:cubicBezTo>
                        <a:pt x="0" y="55204"/>
                        <a:pt x="17426" y="25060"/>
                        <a:pt x="45597" y="3241"/>
                      </a:cubicBezTo>
                      <a:lnTo>
                        <a:pt x="51803" y="0"/>
                      </a:lnTo>
                      <a:lnTo>
                        <a:pt x="50336" y="3066"/>
                      </a:lnTo>
                      <a:cubicBezTo>
                        <a:pt x="42459" y="29325"/>
                        <a:pt x="38102" y="58195"/>
                        <a:pt x="38102" y="88499"/>
                      </a:cubicBezTo>
                      <a:cubicBezTo>
                        <a:pt x="38102" y="118804"/>
                        <a:pt x="42459" y="147674"/>
                        <a:pt x="50336" y="173933"/>
                      </a:cubicBezTo>
                      <a:lnTo>
                        <a:pt x="51802" y="176997"/>
                      </a:lnTo>
                      <a:lnTo>
                        <a:pt x="45597" y="173757"/>
                      </a:lnTo>
                      <a:cubicBezTo>
                        <a:pt x="17426" y="151938"/>
                        <a:pt x="0" y="121795"/>
                        <a:pt x="0" y="8849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6" name="四角形: 上の 2 つの角を丸める 7">
                <a:extLst>
                  <a:ext uri="{FF2B5EF4-FFF2-40B4-BE49-F238E27FC236}">
                    <a16:creationId xmlns:a16="http://schemas.microsoft.com/office/drawing/2014/main" id="{CB49F080-1401-4C57-A5B1-B8C56E23D7C7}"/>
                  </a:ext>
                </a:extLst>
              </p:cNvPr>
              <p:cNvSpPr/>
              <p:nvPr/>
            </p:nvSpPr>
            <p:spPr bwMode="auto">
              <a:xfrm rot="15300000">
                <a:off x="5601413" y="4603570"/>
                <a:ext cx="281890" cy="746436"/>
              </a:xfrm>
              <a:custGeom>
                <a:avLst/>
                <a:gdLst>
                  <a:gd name="connsiteX0" fmla="*/ 99654 w 281890"/>
                  <a:gd name="connsiteY0" fmla="*/ 0 h 746436"/>
                  <a:gd name="connsiteX1" fmla="*/ 182236 w 281890"/>
                  <a:gd name="connsiteY1" fmla="*/ 0 h 746436"/>
                  <a:gd name="connsiteX2" fmla="*/ 281890 w 281890"/>
                  <a:gd name="connsiteY2" fmla="*/ 99654 h 746436"/>
                  <a:gd name="connsiteX3" fmla="*/ 281890 w 281890"/>
                  <a:gd name="connsiteY3" fmla="*/ 746436 h 746436"/>
                  <a:gd name="connsiteX4" fmla="*/ 281890 w 281890"/>
                  <a:gd name="connsiteY4" fmla="*/ 746436 h 746436"/>
                  <a:gd name="connsiteX5" fmla="*/ 0 w 281890"/>
                  <a:gd name="connsiteY5" fmla="*/ 746436 h 746436"/>
                  <a:gd name="connsiteX6" fmla="*/ 0 w 281890"/>
                  <a:gd name="connsiteY6" fmla="*/ 746436 h 746436"/>
                  <a:gd name="connsiteX7" fmla="*/ 0 w 281890"/>
                  <a:gd name="connsiteY7" fmla="*/ 99654 h 746436"/>
                  <a:gd name="connsiteX8" fmla="*/ 99654 w 281890"/>
                  <a:gd name="connsiteY8" fmla="*/ 0 h 746436"/>
                  <a:gd name="connsiteX0" fmla="*/ 99654 w 281890"/>
                  <a:gd name="connsiteY0" fmla="*/ 0 h 981726"/>
                  <a:gd name="connsiteX1" fmla="*/ 182236 w 281890"/>
                  <a:gd name="connsiteY1" fmla="*/ 0 h 981726"/>
                  <a:gd name="connsiteX2" fmla="*/ 281890 w 281890"/>
                  <a:gd name="connsiteY2" fmla="*/ 99654 h 981726"/>
                  <a:gd name="connsiteX3" fmla="*/ 281890 w 281890"/>
                  <a:gd name="connsiteY3" fmla="*/ 746436 h 981726"/>
                  <a:gd name="connsiteX4" fmla="*/ 281890 w 281890"/>
                  <a:gd name="connsiteY4" fmla="*/ 746436 h 981726"/>
                  <a:gd name="connsiteX5" fmla="*/ 101924 w 281890"/>
                  <a:gd name="connsiteY5" fmla="*/ 981726 h 981726"/>
                  <a:gd name="connsiteX6" fmla="*/ 0 w 281890"/>
                  <a:gd name="connsiteY6" fmla="*/ 746436 h 981726"/>
                  <a:gd name="connsiteX7" fmla="*/ 0 w 281890"/>
                  <a:gd name="connsiteY7" fmla="*/ 746436 h 981726"/>
                  <a:gd name="connsiteX8" fmla="*/ 0 w 281890"/>
                  <a:gd name="connsiteY8" fmla="*/ 99654 h 981726"/>
                  <a:gd name="connsiteX9" fmla="*/ 99654 w 281890"/>
                  <a:gd name="connsiteY9" fmla="*/ 0 h 981726"/>
                  <a:gd name="connsiteX0" fmla="*/ 101924 w 281890"/>
                  <a:gd name="connsiteY0" fmla="*/ 981726 h 1073166"/>
                  <a:gd name="connsiteX1" fmla="*/ 0 w 281890"/>
                  <a:gd name="connsiteY1" fmla="*/ 746436 h 1073166"/>
                  <a:gd name="connsiteX2" fmla="*/ 0 w 281890"/>
                  <a:gd name="connsiteY2" fmla="*/ 746436 h 1073166"/>
                  <a:gd name="connsiteX3" fmla="*/ 0 w 281890"/>
                  <a:gd name="connsiteY3" fmla="*/ 99654 h 1073166"/>
                  <a:gd name="connsiteX4" fmla="*/ 99654 w 281890"/>
                  <a:gd name="connsiteY4" fmla="*/ 0 h 1073166"/>
                  <a:gd name="connsiteX5" fmla="*/ 182236 w 281890"/>
                  <a:gd name="connsiteY5" fmla="*/ 0 h 1073166"/>
                  <a:gd name="connsiteX6" fmla="*/ 281890 w 281890"/>
                  <a:gd name="connsiteY6" fmla="*/ 99654 h 1073166"/>
                  <a:gd name="connsiteX7" fmla="*/ 281890 w 281890"/>
                  <a:gd name="connsiteY7" fmla="*/ 746436 h 1073166"/>
                  <a:gd name="connsiteX8" fmla="*/ 281890 w 281890"/>
                  <a:gd name="connsiteY8" fmla="*/ 746436 h 1073166"/>
                  <a:gd name="connsiteX9" fmla="*/ 193364 w 281890"/>
                  <a:gd name="connsiteY9" fmla="*/ 1073166 h 1073166"/>
                  <a:gd name="connsiteX0" fmla="*/ 101924 w 281890"/>
                  <a:gd name="connsiteY0" fmla="*/ 981726 h 981726"/>
                  <a:gd name="connsiteX1" fmla="*/ 0 w 281890"/>
                  <a:gd name="connsiteY1" fmla="*/ 746436 h 981726"/>
                  <a:gd name="connsiteX2" fmla="*/ 0 w 281890"/>
                  <a:gd name="connsiteY2" fmla="*/ 746436 h 981726"/>
                  <a:gd name="connsiteX3" fmla="*/ 0 w 281890"/>
                  <a:gd name="connsiteY3" fmla="*/ 99654 h 981726"/>
                  <a:gd name="connsiteX4" fmla="*/ 99654 w 281890"/>
                  <a:gd name="connsiteY4" fmla="*/ 0 h 981726"/>
                  <a:gd name="connsiteX5" fmla="*/ 182236 w 281890"/>
                  <a:gd name="connsiteY5" fmla="*/ 0 h 981726"/>
                  <a:gd name="connsiteX6" fmla="*/ 281890 w 281890"/>
                  <a:gd name="connsiteY6" fmla="*/ 99654 h 981726"/>
                  <a:gd name="connsiteX7" fmla="*/ 281890 w 281890"/>
                  <a:gd name="connsiteY7" fmla="*/ 746436 h 981726"/>
                  <a:gd name="connsiteX8" fmla="*/ 281890 w 281890"/>
                  <a:gd name="connsiteY8" fmla="*/ 746436 h 981726"/>
                  <a:gd name="connsiteX0" fmla="*/ 0 w 281890"/>
                  <a:gd name="connsiteY0" fmla="*/ 746436 h 746436"/>
                  <a:gd name="connsiteX1" fmla="*/ 0 w 281890"/>
                  <a:gd name="connsiteY1" fmla="*/ 746436 h 746436"/>
                  <a:gd name="connsiteX2" fmla="*/ 0 w 281890"/>
                  <a:gd name="connsiteY2" fmla="*/ 99654 h 746436"/>
                  <a:gd name="connsiteX3" fmla="*/ 99654 w 281890"/>
                  <a:gd name="connsiteY3" fmla="*/ 0 h 746436"/>
                  <a:gd name="connsiteX4" fmla="*/ 182236 w 281890"/>
                  <a:gd name="connsiteY4" fmla="*/ 0 h 746436"/>
                  <a:gd name="connsiteX5" fmla="*/ 281890 w 281890"/>
                  <a:gd name="connsiteY5" fmla="*/ 99654 h 746436"/>
                  <a:gd name="connsiteX6" fmla="*/ 281890 w 281890"/>
                  <a:gd name="connsiteY6" fmla="*/ 746436 h 746436"/>
                  <a:gd name="connsiteX7" fmla="*/ 281890 w 281890"/>
                  <a:gd name="connsiteY7" fmla="*/ 746436 h 74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1890" h="746436">
                    <a:moveTo>
                      <a:pt x="0" y="746436"/>
                    </a:moveTo>
                    <a:lnTo>
                      <a:pt x="0" y="746436"/>
                    </a:lnTo>
                    <a:lnTo>
                      <a:pt x="0" y="99654"/>
                    </a:lnTo>
                    <a:cubicBezTo>
                      <a:pt x="0" y="44617"/>
                      <a:pt x="44617" y="0"/>
                      <a:pt x="99654" y="0"/>
                    </a:cubicBezTo>
                    <a:lnTo>
                      <a:pt x="182236" y="0"/>
                    </a:lnTo>
                    <a:cubicBezTo>
                      <a:pt x="237273" y="0"/>
                      <a:pt x="281890" y="44617"/>
                      <a:pt x="281890" y="99654"/>
                    </a:cubicBezTo>
                    <a:lnTo>
                      <a:pt x="281890" y="746436"/>
                    </a:lnTo>
                    <a:lnTo>
                      <a:pt x="281890" y="746436"/>
                    </a:lnTo>
                  </a:path>
                </a:pathLst>
              </a:cu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E3DF3B42-9236-4A0A-A91A-FE2F35D90054}"/>
                  </a:ext>
                </a:extLst>
              </p:cNvPr>
              <p:cNvSpPr/>
              <p:nvPr/>
            </p:nvSpPr>
            <p:spPr bwMode="auto">
              <a:xfrm rot="10800000">
                <a:off x="4525719" y="5307297"/>
                <a:ext cx="527929" cy="615596"/>
              </a:xfrm>
              <a:prstGeom prst="round2SameRect">
                <a:avLst/>
              </a:prstGeom>
              <a:pattFill prst="lgCheck">
                <a:fgClr>
                  <a:srgbClr val="BBE0E3">
                    <a:lumMod val="50000"/>
                  </a:srgbClr>
                </a:fgClr>
                <a:bgClr>
                  <a:srgbClr val="002060"/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54F40A91-7301-4243-9DCE-0C8664005C9B}"/>
                  </a:ext>
                </a:extLst>
              </p:cNvPr>
              <p:cNvSpPr/>
              <p:nvPr/>
            </p:nvSpPr>
            <p:spPr bwMode="auto">
              <a:xfrm rot="10800000">
                <a:off x="4503659" y="5269753"/>
                <a:ext cx="552794" cy="50637"/>
              </a:xfrm>
              <a:prstGeom prst="round2SameRect">
                <a:avLst>
                  <a:gd name="adj1" fmla="val 0"/>
                  <a:gd name="adj2" fmla="val 23846"/>
                </a:avLst>
              </a:prstGeom>
              <a:pattFill prst="lgCheck">
                <a:fgClr>
                  <a:srgbClr val="BBE0E3">
                    <a:lumMod val="50000"/>
                  </a:srgbClr>
                </a:fgClr>
                <a:bgClr>
                  <a:srgbClr val="002060"/>
                </a:bgClr>
              </a:patt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72542D4-2163-48EC-94B8-271458707A35}"/>
                  </a:ext>
                </a:extLst>
              </p:cNvPr>
              <p:cNvSpPr/>
              <p:nvPr/>
            </p:nvSpPr>
            <p:spPr bwMode="auto">
              <a:xfrm>
                <a:off x="4508173" y="5062415"/>
                <a:ext cx="790686" cy="1107815"/>
              </a:xfrm>
              <a:custGeom>
                <a:avLst/>
                <a:gdLst>
                  <a:gd name="connsiteX0" fmla="*/ 760563 w 790686"/>
                  <a:gd name="connsiteY0" fmla="*/ 1391 h 1107815"/>
                  <a:gd name="connsiteX1" fmla="*/ 785236 w 790686"/>
                  <a:gd name="connsiteY1" fmla="*/ 20323 h 1107815"/>
                  <a:gd name="connsiteX2" fmla="*/ 770363 w 790686"/>
                  <a:gd name="connsiteY2" fmla="*/ 75831 h 1107815"/>
                  <a:gd name="connsiteX3" fmla="*/ 636514 w 790686"/>
                  <a:gd name="connsiteY3" fmla="*/ 153108 h 1107815"/>
                  <a:gd name="connsiteX4" fmla="*/ 636514 w 790686"/>
                  <a:gd name="connsiteY4" fmla="*/ 1042947 h 1107815"/>
                  <a:gd name="connsiteX5" fmla="*/ 598094 w 790686"/>
                  <a:gd name="connsiteY5" fmla="*/ 1081367 h 1107815"/>
                  <a:gd name="connsiteX6" fmla="*/ 559674 w 790686"/>
                  <a:gd name="connsiteY6" fmla="*/ 1042947 h 1107815"/>
                  <a:gd name="connsiteX7" fmla="*/ 559674 w 790686"/>
                  <a:gd name="connsiteY7" fmla="*/ 626681 h 1107815"/>
                  <a:gd name="connsiteX8" fmla="*/ 76840 w 790686"/>
                  <a:gd name="connsiteY8" fmla="*/ 905444 h 1107815"/>
                  <a:gd name="connsiteX9" fmla="*/ 76840 w 790686"/>
                  <a:gd name="connsiteY9" fmla="*/ 1069395 h 1107815"/>
                  <a:gd name="connsiteX10" fmla="*/ 38420 w 790686"/>
                  <a:gd name="connsiteY10" fmla="*/ 1107815 h 1107815"/>
                  <a:gd name="connsiteX11" fmla="*/ 0 w 790686"/>
                  <a:gd name="connsiteY11" fmla="*/ 1069395 h 1107815"/>
                  <a:gd name="connsiteX12" fmla="*/ 0 w 790686"/>
                  <a:gd name="connsiteY12" fmla="*/ 879983 h 1107815"/>
                  <a:gd name="connsiteX13" fmla="*/ 1744 w 790686"/>
                  <a:gd name="connsiteY13" fmla="*/ 875773 h 1107815"/>
                  <a:gd name="connsiteX14" fmla="*/ 879 w 790686"/>
                  <a:gd name="connsiteY14" fmla="*/ 869203 h 1107815"/>
                  <a:gd name="connsiteX15" fmla="*/ 8672 w 790686"/>
                  <a:gd name="connsiteY15" fmla="*/ 859047 h 1107815"/>
                  <a:gd name="connsiteX16" fmla="*/ 11253 w 790686"/>
                  <a:gd name="connsiteY16" fmla="*/ 852816 h 1107815"/>
                  <a:gd name="connsiteX17" fmla="*/ 14478 w 790686"/>
                  <a:gd name="connsiteY17" fmla="*/ 851480 h 1107815"/>
                  <a:gd name="connsiteX18" fmla="*/ 19811 w 790686"/>
                  <a:gd name="connsiteY18" fmla="*/ 844530 h 1107815"/>
                  <a:gd name="connsiteX19" fmla="*/ 554786 w 790686"/>
                  <a:gd name="connsiteY19" fmla="*/ 535662 h 1107815"/>
                  <a:gd name="connsiteX20" fmla="*/ 559674 w 790686"/>
                  <a:gd name="connsiteY20" fmla="*/ 535019 h 1107815"/>
                  <a:gd name="connsiteX21" fmla="*/ 559674 w 790686"/>
                  <a:gd name="connsiteY21" fmla="*/ 128316 h 1107815"/>
                  <a:gd name="connsiteX22" fmla="*/ 562696 w 790686"/>
                  <a:gd name="connsiteY22" fmla="*/ 121021 h 1107815"/>
                  <a:gd name="connsiteX23" fmla="*/ 562037 w 790686"/>
                  <a:gd name="connsiteY23" fmla="*/ 116011 h 1107815"/>
                  <a:gd name="connsiteX24" fmla="*/ 567979 w 790686"/>
                  <a:gd name="connsiteY24" fmla="*/ 108266 h 1107815"/>
                  <a:gd name="connsiteX25" fmla="*/ 570927 w 790686"/>
                  <a:gd name="connsiteY25" fmla="*/ 101149 h 1107815"/>
                  <a:gd name="connsiteX26" fmla="*/ 574611 w 790686"/>
                  <a:gd name="connsiteY26" fmla="*/ 99623 h 1107815"/>
                  <a:gd name="connsiteX27" fmla="*/ 580969 w 790686"/>
                  <a:gd name="connsiteY27" fmla="*/ 91337 h 1107815"/>
                  <a:gd name="connsiteX28" fmla="*/ 729729 w 790686"/>
                  <a:gd name="connsiteY28" fmla="*/ 5450 h 1107815"/>
                  <a:gd name="connsiteX29" fmla="*/ 760563 w 790686"/>
                  <a:gd name="connsiteY29" fmla="*/ 1391 h 1107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90686" h="1107815">
                    <a:moveTo>
                      <a:pt x="760563" y="1391"/>
                    </a:moveTo>
                    <a:cubicBezTo>
                      <a:pt x="770607" y="4082"/>
                      <a:pt x="779625" y="10606"/>
                      <a:pt x="785236" y="20323"/>
                    </a:cubicBezTo>
                    <a:cubicBezTo>
                      <a:pt x="796457" y="39759"/>
                      <a:pt x="789798" y="64610"/>
                      <a:pt x="770363" y="75831"/>
                    </a:cubicBezTo>
                    <a:lnTo>
                      <a:pt x="636514" y="153108"/>
                    </a:lnTo>
                    <a:lnTo>
                      <a:pt x="636514" y="1042947"/>
                    </a:lnTo>
                    <a:cubicBezTo>
                      <a:pt x="636514" y="1064166"/>
                      <a:pt x="619313" y="1081367"/>
                      <a:pt x="598094" y="1081367"/>
                    </a:cubicBezTo>
                    <a:cubicBezTo>
                      <a:pt x="576875" y="1081367"/>
                      <a:pt x="559674" y="1064166"/>
                      <a:pt x="559674" y="1042947"/>
                    </a:cubicBezTo>
                    <a:lnTo>
                      <a:pt x="559674" y="626681"/>
                    </a:lnTo>
                    <a:lnTo>
                      <a:pt x="76840" y="905444"/>
                    </a:lnTo>
                    <a:lnTo>
                      <a:pt x="76840" y="1069395"/>
                    </a:lnTo>
                    <a:cubicBezTo>
                      <a:pt x="76840" y="1090614"/>
                      <a:pt x="59639" y="1107815"/>
                      <a:pt x="38420" y="1107815"/>
                    </a:cubicBezTo>
                    <a:cubicBezTo>
                      <a:pt x="17201" y="1107815"/>
                      <a:pt x="0" y="1090614"/>
                      <a:pt x="0" y="1069395"/>
                    </a:cubicBezTo>
                    <a:lnTo>
                      <a:pt x="0" y="879983"/>
                    </a:lnTo>
                    <a:lnTo>
                      <a:pt x="1744" y="875773"/>
                    </a:lnTo>
                    <a:lnTo>
                      <a:pt x="879" y="869203"/>
                    </a:lnTo>
                    <a:lnTo>
                      <a:pt x="8672" y="859047"/>
                    </a:lnTo>
                    <a:lnTo>
                      <a:pt x="11253" y="852816"/>
                    </a:lnTo>
                    <a:lnTo>
                      <a:pt x="14478" y="851480"/>
                    </a:lnTo>
                    <a:lnTo>
                      <a:pt x="19811" y="844530"/>
                    </a:lnTo>
                    <a:lnTo>
                      <a:pt x="554786" y="535662"/>
                    </a:lnTo>
                    <a:lnTo>
                      <a:pt x="559674" y="535019"/>
                    </a:lnTo>
                    <a:lnTo>
                      <a:pt x="559674" y="128316"/>
                    </a:lnTo>
                    <a:lnTo>
                      <a:pt x="562696" y="121021"/>
                    </a:lnTo>
                    <a:lnTo>
                      <a:pt x="562037" y="116011"/>
                    </a:lnTo>
                    <a:lnTo>
                      <a:pt x="567979" y="108266"/>
                    </a:lnTo>
                    <a:lnTo>
                      <a:pt x="570927" y="101149"/>
                    </a:lnTo>
                    <a:lnTo>
                      <a:pt x="574611" y="99623"/>
                    </a:lnTo>
                    <a:lnTo>
                      <a:pt x="580969" y="91337"/>
                    </a:lnTo>
                    <a:lnTo>
                      <a:pt x="729729" y="5450"/>
                    </a:lnTo>
                    <a:cubicBezTo>
                      <a:pt x="739447" y="-160"/>
                      <a:pt x="750518" y="-1301"/>
                      <a:pt x="760563" y="1391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C815DC18-76E5-41A7-A3DA-5127FCDABC3D}"/>
                  </a:ext>
                </a:extLst>
              </p:cNvPr>
              <p:cNvGrpSpPr/>
              <p:nvPr/>
            </p:nvGrpSpPr>
            <p:grpSpPr>
              <a:xfrm>
                <a:off x="4399266" y="5977032"/>
                <a:ext cx="291070" cy="291070"/>
                <a:chOff x="4399266" y="5977032"/>
                <a:chExt cx="291070" cy="291070"/>
              </a:xfrm>
            </p:grpSpPr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29D29B2A-353F-4076-8853-61C090993BAE}"/>
                    </a:ext>
                  </a:extLst>
                </p:cNvPr>
                <p:cNvSpPr/>
                <p:nvPr/>
              </p:nvSpPr>
              <p:spPr bwMode="auto">
                <a:xfrm>
                  <a:off x="4399266" y="5977032"/>
                  <a:ext cx="291070" cy="291070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7A080424-1023-4E9D-8C34-3F88B475C724}"/>
                    </a:ext>
                  </a:extLst>
                </p:cNvPr>
                <p:cNvSpPr/>
                <p:nvPr/>
              </p:nvSpPr>
              <p:spPr bwMode="auto">
                <a:xfrm>
                  <a:off x="4467849" y="6045615"/>
                  <a:ext cx="153905" cy="153905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418F0E94-CF69-455B-AF8D-267E5500BB56}"/>
                  </a:ext>
                </a:extLst>
              </p:cNvPr>
              <p:cNvSpPr/>
              <p:nvPr/>
            </p:nvSpPr>
            <p:spPr bwMode="auto">
              <a:xfrm rot="20700000">
                <a:off x="5597537" y="4356974"/>
                <a:ext cx="89737" cy="156442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0E275713-C02C-454B-8119-DCE7AC66AA98}"/>
                  </a:ext>
                </a:extLst>
              </p:cNvPr>
              <p:cNvGrpSpPr/>
              <p:nvPr/>
            </p:nvGrpSpPr>
            <p:grpSpPr>
              <a:xfrm>
                <a:off x="4961241" y="5977032"/>
                <a:ext cx="291070" cy="291070"/>
                <a:chOff x="4399266" y="5977032"/>
                <a:chExt cx="291070" cy="291070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082DE667-3F01-41F1-9C57-51049B05AE27}"/>
                    </a:ext>
                  </a:extLst>
                </p:cNvPr>
                <p:cNvSpPr/>
                <p:nvPr/>
              </p:nvSpPr>
              <p:spPr bwMode="auto">
                <a:xfrm>
                  <a:off x="4399266" y="5977032"/>
                  <a:ext cx="291070" cy="291070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AE0B90FD-8740-442D-9E30-EFCB92BE6E9F}"/>
                    </a:ext>
                  </a:extLst>
                </p:cNvPr>
                <p:cNvSpPr/>
                <p:nvPr/>
              </p:nvSpPr>
              <p:spPr bwMode="auto">
                <a:xfrm>
                  <a:off x="4467849" y="6045615"/>
                  <a:ext cx="153905" cy="153905"/>
                </a:xfrm>
                <a:prstGeom prst="ellipse">
                  <a:avLst/>
                </a:prstGeom>
                <a:solidFill>
                  <a:srgbClr val="FFFFFF">
                    <a:lumMod val="50000"/>
                  </a:srgb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74DB6CDE-1323-4B15-AAB3-F6FB561443CA}"/>
                </a:ext>
              </a:extLst>
            </p:cNvPr>
            <p:cNvGrpSpPr/>
            <p:nvPr/>
          </p:nvGrpSpPr>
          <p:grpSpPr>
            <a:xfrm>
              <a:off x="4096008" y="5084552"/>
              <a:ext cx="653802" cy="258411"/>
              <a:chOff x="4096008" y="5084552"/>
              <a:chExt cx="653802" cy="258411"/>
            </a:xfrm>
          </p:grpSpPr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AD66D43A-23A7-4983-ACAA-1D9E5C8E171A}"/>
                  </a:ext>
                </a:extLst>
              </p:cNvPr>
              <p:cNvSpPr/>
              <p:nvPr/>
            </p:nvSpPr>
            <p:spPr bwMode="auto">
              <a:xfrm rot="3600000">
                <a:off x="4397061" y="4995497"/>
                <a:ext cx="45719" cy="647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B3BF9474-3C94-44DC-8C1E-7C615A9FDA70}"/>
                  </a:ext>
                </a:extLst>
              </p:cNvPr>
              <p:cNvSpPr/>
              <p:nvPr/>
            </p:nvSpPr>
            <p:spPr bwMode="auto">
              <a:xfrm>
                <a:off x="4647104" y="5151108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5066B260-71D5-4444-A1D5-6E8E7F3E1738}"/>
                  </a:ext>
                </a:extLst>
              </p:cNvPr>
              <p:cNvSpPr/>
              <p:nvPr/>
            </p:nvSpPr>
            <p:spPr bwMode="auto">
              <a:xfrm rot="19800000">
                <a:off x="4704091" y="5134524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C70A6C9C-B934-44E6-A961-C1CE959E5638}"/>
                  </a:ext>
                </a:extLst>
              </p:cNvPr>
              <p:cNvSpPr/>
              <p:nvPr/>
            </p:nvSpPr>
            <p:spPr bwMode="auto">
              <a:xfrm>
                <a:off x="4607437" y="5084552"/>
                <a:ext cx="111920" cy="99434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992610E2-72CC-439D-92CA-5B8B76A4FC5B}"/>
                </a:ext>
              </a:extLst>
            </p:cNvPr>
            <p:cNvSpPr/>
            <p:nvPr/>
          </p:nvSpPr>
          <p:spPr bwMode="auto">
            <a:xfrm rot="10800000">
              <a:off x="4128626" y="5253340"/>
              <a:ext cx="341579" cy="583449"/>
            </a:xfrm>
            <a:custGeom>
              <a:avLst/>
              <a:gdLst>
                <a:gd name="connsiteX0" fmla="*/ 23 w 341579"/>
                <a:gd name="connsiteY0" fmla="*/ 583449 h 583449"/>
                <a:gd name="connsiteX1" fmla="*/ 0 w 341579"/>
                <a:gd name="connsiteY1" fmla="*/ 583449 h 583449"/>
                <a:gd name="connsiteX2" fmla="*/ 0 w 341579"/>
                <a:gd name="connsiteY2" fmla="*/ 142076 h 583449"/>
                <a:gd name="connsiteX3" fmla="*/ 142076 w 341579"/>
                <a:gd name="connsiteY3" fmla="*/ 0 h 583449"/>
                <a:gd name="connsiteX4" fmla="*/ 199503 w 341579"/>
                <a:gd name="connsiteY4" fmla="*/ 0 h 583449"/>
                <a:gd name="connsiteX5" fmla="*/ 341579 w 341579"/>
                <a:gd name="connsiteY5" fmla="*/ 142076 h 583449"/>
                <a:gd name="connsiteX6" fmla="*/ 341579 w 341579"/>
                <a:gd name="connsiteY6" fmla="*/ 384520 h 583449"/>
                <a:gd name="connsiteX7" fmla="*/ 5708 w 341579"/>
                <a:gd name="connsiteY7" fmla="*/ 578435 h 58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79" h="583449">
                  <a:moveTo>
                    <a:pt x="23" y="583449"/>
                  </a:moveTo>
                  <a:lnTo>
                    <a:pt x="0" y="583449"/>
                  </a:lnTo>
                  <a:lnTo>
                    <a:pt x="0" y="142076"/>
                  </a:lnTo>
                  <a:cubicBezTo>
                    <a:pt x="0" y="63610"/>
                    <a:pt x="63610" y="0"/>
                    <a:pt x="142076" y="0"/>
                  </a:cubicBezTo>
                  <a:lnTo>
                    <a:pt x="199503" y="0"/>
                  </a:lnTo>
                  <a:cubicBezTo>
                    <a:pt x="277969" y="0"/>
                    <a:pt x="341579" y="63610"/>
                    <a:pt x="341579" y="142076"/>
                  </a:cubicBezTo>
                  <a:lnTo>
                    <a:pt x="341579" y="384520"/>
                  </a:lnTo>
                  <a:lnTo>
                    <a:pt x="5708" y="578435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BC4EED8B-B51F-4B97-94A1-B7BB86E69341}"/>
              </a:ext>
            </a:extLst>
          </p:cNvPr>
          <p:cNvGrpSpPr/>
          <p:nvPr/>
        </p:nvGrpSpPr>
        <p:grpSpPr>
          <a:xfrm>
            <a:off x="3534051" y="3903187"/>
            <a:ext cx="2977606" cy="2503961"/>
            <a:chOff x="-2486443" y="3764141"/>
            <a:chExt cx="2977606" cy="2503961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4305F53F-C3C5-4731-BC72-095A97FE8030}"/>
                </a:ext>
              </a:extLst>
            </p:cNvPr>
            <p:cNvGrpSpPr/>
            <p:nvPr/>
          </p:nvGrpSpPr>
          <p:grpSpPr>
            <a:xfrm>
              <a:off x="-1416068" y="3764141"/>
              <a:ext cx="1907231" cy="2206716"/>
              <a:chOff x="-235336" y="3966942"/>
              <a:chExt cx="1907231" cy="2206716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621FA062-A627-4972-AFFA-7B26869113B8}"/>
                  </a:ext>
                </a:extLst>
              </p:cNvPr>
              <p:cNvGrpSpPr/>
              <p:nvPr/>
            </p:nvGrpSpPr>
            <p:grpSpPr>
              <a:xfrm rot="4150474">
                <a:off x="374689" y="5266121"/>
                <a:ext cx="660765" cy="1154310"/>
                <a:chOff x="2421356" y="3770358"/>
                <a:chExt cx="660765" cy="1154310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888CB5A0-98B6-4B0A-8D87-2CAE351D827B}"/>
                    </a:ext>
                  </a:extLst>
                </p:cNvPr>
                <p:cNvGrpSpPr/>
                <p:nvPr/>
              </p:nvGrpSpPr>
              <p:grpSpPr>
                <a:xfrm rot="19800000">
                  <a:off x="2733423" y="4471512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5B5C4C94-38B0-44D0-8E24-C46493EFF5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6" name="楕円 325">
                    <a:extLst>
                      <a:ext uri="{FF2B5EF4-FFF2-40B4-BE49-F238E27FC236}">
                        <a16:creationId xmlns:a16="http://schemas.microsoft.com/office/drawing/2014/main" id="{0ED53275-FCEB-47F0-AF5E-F132EBD599B3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3653B63B-A87C-4639-957F-0DB66D32B9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8B533278-64FF-4B09-ADFB-4BF4DF88FC31}"/>
                    </a:ext>
                  </a:extLst>
                </p:cNvPr>
                <p:cNvSpPr/>
                <p:nvPr/>
              </p:nvSpPr>
              <p:spPr bwMode="auto">
                <a:xfrm rot="19800000">
                  <a:off x="2421356" y="3770358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50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498FE91D-D091-4571-927A-BA53559955AF}"/>
                  </a:ext>
                </a:extLst>
              </p:cNvPr>
              <p:cNvGrpSpPr/>
              <p:nvPr/>
            </p:nvGrpSpPr>
            <p:grpSpPr>
              <a:xfrm rot="17946600">
                <a:off x="786985" y="5166413"/>
                <a:ext cx="578044" cy="1191776"/>
                <a:chOff x="2112030" y="3806061"/>
                <a:chExt cx="578044" cy="1191776"/>
              </a:xfrm>
            </p:grpSpPr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D08B6D7E-1A9C-4F1E-BF0A-0BFD2E9096DD}"/>
                    </a:ext>
                  </a:extLst>
                </p:cNvPr>
                <p:cNvGrpSpPr/>
                <p:nvPr/>
              </p:nvGrpSpPr>
              <p:grpSpPr>
                <a:xfrm>
                  <a:off x="2169132" y="4544681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917879DF-A9B2-4657-81BC-70ABFD4A5B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E061DFC3-11C7-4EE8-8C8E-BDD2ED3B8FFF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7087975A-EF2B-40C2-AE20-CF1403F94F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536CD5D8-3F45-40C3-B227-BCF24B26DE2E}"/>
                    </a:ext>
                  </a:extLst>
                </p:cNvPr>
                <p:cNvSpPr/>
                <p:nvPr/>
              </p:nvSpPr>
              <p:spPr bwMode="auto">
                <a:xfrm>
                  <a:off x="2112030" y="3806061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7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AA51C4ED-607D-458A-911F-86F2DCB9B114}"/>
                  </a:ext>
                </a:extLst>
              </p:cNvPr>
              <p:cNvSpPr/>
              <p:nvPr/>
            </p:nvSpPr>
            <p:spPr bwMode="auto">
              <a:xfrm rot="19800000">
                <a:off x="289719" y="4790744"/>
                <a:ext cx="622870" cy="772125"/>
              </a:xfrm>
              <a:prstGeom prst="round2SameRect">
                <a:avLst>
                  <a:gd name="adj1" fmla="val 50000"/>
                  <a:gd name="adj2" fmla="val 7628"/>
                </a:avLst>
              </a:pr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四角形: 上の 2 つの角を丸める 234">
                <a:extLst>
                  <a:ext uri="{FF2B5EF4-FFF2-40B4-BE49-F238E27FC236}">
                    <a16:creationId xmlns:a16="http://schemas.microsoft.com/office/drawing/2014/main" id="{408D08CF-B53F-47AA-A621-560FC227BAA2}"/>
                  </a:ext>
                </a:extLst>
              </p:cNvPr>
              <p:cNvSpPr/>
              <p:nvPr/>
            </p:nvSpPr>
            <p:spPr bwMode="auto">
              <a:xfrm rot="7328025">
                <a:off x="697534" y="5351554"/>
                <a:ext cx="377374" cy="683818"/>
              </a:xfrm>
              <a:custGeom>
                <a:avLst/>
                <a:gdLst>
                  <a:gd name="connsiteX0" fmla="*/ 176381 w 352761"/>
                  <a:gd name="connsiteY0" fmla="*/ 0 h 569963"/>
                  <a:gd name="connsiteX1" fmla="*/ 176381 w 352761"/>
                  <a:gd name="connsiteY1" fmla="*/ 0 h 569963"/>
                  <a:gd name="connsiteX2" fmla="*/ 352762 w 352761"/>
                  <a:gd name="connsiteY2" fmla="*/ 176381 h 569963"/>
                  <a:gd name="connsiteX3" fmla="*/ 352761 w 352761"/>
                  <a:gd name="connsiteY3" fmla="*/ 547718 h 569963"/>
                  <a:gd name="connsiteX4" fmla="*/ 330516 w 352761"/>
                  <a:gd name="connsiteY4" fmla="*/ 569963 h 569963"/>
                  <a:gd name="connsiteX5" fmla="*/ 22245 w 352761"/>
                  <a:gd name="connsiteY5" fmla="*/ 569963 h 569963"/>
                  <a:gd name="connsiteX6" fmla="*/ 0 w 352761"/>
                  <a:gd name="connsiteY6" fmla="*/ 547718 h 569963"/>
                  <a:gd name="connsiteX7" fmla="*/ 0 w 352761"/>
                  <a:gd name="connsiteY7" fmla="*/ 176381 h 569963"/>
                  <a:gd name="connsiteX8" fmla="*/ 176381 w 352761"/>
                  <a:gd name="connsiteY8" fmla="*/ 0 h 569963"/>
                  <a:gd name="connsiteX0" fmla="*/ 176381 w 352762"/>
                  <a:gd name="connsiteY0" fmla="*/ 0 h 569963"/>
                  <a:gd name="connsiteX1" fmla="*/ 176381 w 352762"/>
                  <a:gd name="connsiteY1" fmla="*/ 0 h 569963"/>
                  <a:gd name="connsiteX2" fmla="*/ 352762 w 352762"/>
                  <a:gd name="connsiteY2" fmla="*/ 176381 h 569963"/>
                  <a:gd name="connsiteX3" fmla="*/ 352761 w 352762"/>
                  <a:gd name="connsiteY3" fmla="*/ 547718 h 569963"/>
                  <a:gd name="connsiteX4" fmla="*/ 330516 w 352762"/>
                  <a:gd name="connsiteY4" fmla="*/ 569963 h 569963"/>
                  <a:gd name="connsiteX5" fmla="*/ 0 w 352762"/>
                  <a:gd name="connsiteY5" fmla="*/ 547718 h 569963"/>
                  <a:gd name="connsiteX6" fmla="*/ 0 w 352762"/>
                  <a:gd name="connsiteY6" fmla="*/ 176381 h 569963"/>
                  <a:gd name="connsiteX7" fmla="*/ 176381 w 352762"/>
                  <a:gd name="connsiteY7" fmla="*/ 0 h 569963"/>
                  <a:gd name="connsiteX0" fmla="*/ 177250 w 353631"/>
                  <a:gd name="connsiteY0" fmla="*/ 0 h 569963"/>
                  <a:gd name="connsiteX1" fmla="*/ 177250 w 353631"/>
                  <a:gd name="connsiteY1" fmla="*/ 0 h 569963"/>
                  <a:gd name="connsiteX2" fmla="*/ 353631 w 353631"/>
                  <a:gd name="connsiteY2" fmla="*/ 176381 h 569963"/>
                  <a:gd name="connsiteX3" fmla="*/ 353630 w 353631"/>
                  <a:gd name="connsiteY3" fmla="*/ 547718 h 569963"/>
                  <a:gd name="connsiteX4" fmla="*/ 331385 w 353631"/>
                  <a:gd name="connsiteY4" fmla="*/ 569963 h 569963"/>
                  <a:gd name="connsiteX5" fmla="*/ 0 w 353631"/>
                  <a:gd name="connsiteY5" fmla="*/ 385166 h 569963"/>
                  <a:gd name="connsiteX6" fmla="*/ 869 w 353631"/>
                  <a:gd name="connsiteY6" fmla="*/ 176381 h 569963"/>
                  <a:gd name="connsiteX7" fmla="*/ 177250 w 353631"/>
                  <a:gd name="connsiteY7" fmla="*/ 0 h 569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3631" h="569963">
                    <a:moveTo>
                      <a:pt x="177250" y="0"/>
                    </a:moveTo>
                    <a:lnTo>
                      <a:pt x="177250" y="0"/>
                    </a:lnTo>
                    <a:cubicBezTo>
                      <a:pt x="274663" y="0"/>
                      <a:pt x="353631" y="78968"/>
                      <a:pt x="353631" y="176381"/>
                    </a:cubicBezTo>
                    <a:cubicBezTo>
                      <a:pt x="353631" y="300160"/>
                      <a:pt x="353630" y="423939"/>
                      <a:pt x="353630" y="547718"/>
                    </a:cubicBezTo>
                    <a:cubicBezTo>
                      <a:pt x="353630" y="560004"/>
                      <a:pt x="343671" y="569963"/>
                      <a:pt x="331385" y="569963"/>
                    </a:cubicBezTo>
                    <a:lnTo>
                      <a:pt x="0" y="385166"/>
                    </a:lnTo>
                    <a:cubicBezTo>
                      <a:pt x="290" y="315571"/>
                      <a:pt x="579" y="245976"/>
                      <a:pt x="869" y="176381"/>
                    </a:cubicBezTo>
                    <a:cubicBezTo>
                      <a:pt x="869" y="78968"/>
                      <a:pt x="79837" y="0"/>
                      <a:pt x="177250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58FA2BED-ACBB-453B-8EF1-A63CFEFCCAE5}"/>
                  </a:ext>
                </a:extLst>
              </p:cNvPr>
              <p:cNvGrpSpPr/>
              <p:nvPr/>
            </p:nvGrpSpPr>
            <p:grpSpPr>
              <a:xfrm rot="1800000">
                <a:off x="-235336" y="3966942"/>
                <a:ext cx="921074" cy="1021402"/>
                <a:chOff x="1220238" y="2757586"/>
                <a:chExt cx="921074" cy="1021402"/>
              </a:xfrm>
            </p:grpSpPr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B5D03AFE-C1AC-4347-A18D-42FAF387E427}"/>
                    </a:ext>
                  </a:extLst>
                </p:cNvPr>
                <p:cNvGrpSpPr/>
                <p:nvPr/>
              </p:nvGrpSpPr>
              <p:grpSpPr>
                <a:xfrm rot="18900000">
                  <a:off x="1220238" y="2757586"/>
                  <a:ext cx="921074" cy="1021402"/>
                  <a:chOff x="1062344" y="3848839"/>
                  <a:chExt cx="783775" cy="973847"/>
                </a:xfrm>
              </p:grpSpPr>
              <p:sp>
                <p:nvSpPr>
                  <p:cNvPr id="312" name="四角形: 上の 2 つの角を丸める 311">
                    <a:extLst>
                      <a:ext uri="{FF2B5EF4-FFF2-40B4-BE49-F238E27FC236}">
                        <a16:creationId xmlns:a16="http://schemas.microsoft.com/office/drawing/2014/main" id="{825CA8AA-0F1A-4023-81BA-355C586F1C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1398" y="3848839"/>
                    <a:ext cx="294068" cy="322473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pattFill prst="dkVert">
                    <a:fgClr>
                      <a:srgbClr val="FFFFFF">
                        <a:lumMod val="75000"/>
                      </a:srgbClr>
                    </a:fgClr>
                    <a:bgClr>
                      <a:srgbClr val="000000">
                        <a:lumMod val="75000"/>
                        <a:lumOff val="25000"/>
                      </a:srgbClr>
                    </a:bgClr>
                  </a:patt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3" name="四角形: 上の 2 つの角を丸める 312">
                    <a:extLst>
                      <a:ext uri="{FF2B5EF4-FFF2-40B4-BE49-F238E27FC236}">
                        <a16:creationId xmlns:a16="http://schemas.microsoft.com/office/drawing/2014/main" id="{A2CB3DD0-B2D9-4182-A761-038E386A8C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18179" y="4019012"/>
                    <a:ext cx="727940" cy="368192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pattFill prst="dkVert">
                    <a:fgClr>
                      <a:srgbClr val="FFFFFF">
                        <a:lumMod val="75000"/>
                      </a:srgbClr>
                    </a:fgClr>
                    <a:bgClr>
                      <a:srgbClr val="000000">
                        <a:lumMod val="75000"/>
                        <a:lumOff val="25000"/>
                      </a:srgbClr>
                    </a:bgClr>
                  </a:patt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34C33321-2C2E-4A3A-918E-22C8472B34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62344" y="4295811"/>
                    <a:ext cx="724893" cy="526875"/>
                  </a:xfrm>
                  <a:custGeom>
                    <a:avLst/>
                    <a:gdLst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722 w 724893"/>
                      <a:gd name="connsiteY8" fmla="*/ 340931 h 526875"/>
                      <a:gd name="connsiteX9" fmla="*/ 113701 w 724893"/>
                      <a:gd name="connsiteY9" fmla="*/ 340931 h 526875"/>
                      <a:gd name="connsiteX10" fmla="*/ 110234 w 724893"/>
                      <a:gd name="connsiteY10" fmla="*/ 323759 h 526875"/>
                      <a:gd name="connsiteX11" fmla="*/ 110234 w 724893"/>
                      <a:gd name="connsiteY11" fmla="*/ 299353 h 526875"/>
                      <a:gd name="connsiteX12" fmla="*/ 0 w 724893"/>
                      <a:gd name="connsiteY12" fmla="*/ 275540 h 526875"/>
                      <a:gd name="connsiteX13" fmla="*/ 110234 w 724893"/>
                      <a:gd name="connsiteY13" fmla="*/ 133372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722 w 724893"/>
                      <a:gd name="connsiteY8" fmla="*/ 340931 h 526875"/>
                      <a:gd name="connsiteX9" fmla="*/ 110234 w 724893"/>
                      <a:gd name="connsiteY9" fmla="*/ 323759 h 526875"/>
                      <a:gd name="connsiteX10" fmla="*/ 110234 w 724893"/>
                      <a:gd name="connsiteY10" fmla="*/ 299353 h 526875"/>
                      <a:gd name="connsiteX11" fmla="*/ 0 w 724893"/>
                      <a:gd name="connsiteY11" fmla="*/ 275540 h 526875"/>
                      <a:gd name="connsiteX12" fmla="*/ 110234 w 724893"/>
                      <a:gd name="connsiteY12" fmla="*/ 133372 h 526875"/>
                      <a:gd name="connsiteX13" fmla="*/ 110234 w 724893"/>
                      <a:gd name="connsiteY13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234 w 724893"/>
                      <a:gd name="connsiteY8" fmla="*/ 323759 h 526875"/>
                      <a:gd name="connsiteX9" fmla="*/ 110234 w 724893"/>
                      <a:gd name="connsiteY9" fmla="*/ 299353 h 526875"/>
                      <a:gd name="connsiteX10" fmla="*/ 0 w 724893"/>
                      <a:gd name="connsiteY10" fmla="*/ 275540 h 526875"/>
                      <a:gd name="connsiteX11" fmla="*/ 110234 w 724893"/>
                      <a:gd name="connsiteY11" fmla="*/ 133372 h 526875"/>
                      <a:gd name="connsiteX12" fmla="*/ 110234 w 724893"/>
                      <a:gd name="connsiteY12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234 w 724893"/>
                      <a:gd name="connsiteY8" fmla="*/ 299353 h 526875"/>
                      <a:gd name="connsiteX9" fmla="*/ 0 w 724893"/>
                      <a:gd name="connsiteY9" fmla="*/ 275540 h 526875"/>
                      <a:gd name="connsiteX10" fmla="*/ 110234 w 724893"/>
                      <a:gd name="connsiteY10" fmla="*/ 133372 h 526875"/>
                      <a:gd name="connsiteX11" fmla="*/ 110234 w 724893"/>
                      <a:gd name="connsiteY11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69981 h 526875"/>
                      <a:gd name="connsiteX8" fmla="*/ 110234 w 724893"/>
                      <a:gd name="connsiteY8" fmla="*/ 299353 h 526875"/>
                      <a:gd name="connsiteX9" fmla="*/ 0 w 724893"/>
                      <a:gd name="connsiteY9" fmla="*/ 275540 h 526875"/>
                      <a:gd name="connsiteX10" fmla="*/ 110234 w 724893"/>
                      <a:gd name="connsiteY10" fmla="*/ 133372 h 526875"/>
                      <a:gd name="connsiteX11" fmla="*/ 110234 w 724893"/>
                      <a:gd name="connsiteY11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56268 w 724893"/>
                      <a:gd name="connsiteY6" fmla="*/ 381888 h 526875"/>
                      <a:gd name="connsiteX7" fmla="*/ 85299 w 724893"/>
                      <a:gd name="connsiteY7" fmla="*/ 369981 h 526875"/>
                      <a:gd name="connsiteX8" fmla="*/ 110234 w 724893"/>
                      <a:gd name="connsiteY8" fmla="*/ 299353 h 526875"/>
                      <a:gd name="connsiteX9" fmla="*/ 0 w 724893"/>
                      <a:gd name="connsiteY9" fmla="*/ 275540 h 526875"/>
                      <a:gd name="connsiteX10" fmla="*/ 110234 w 724893"/>
                      <a:gd name="connsiteY10" fmla="*/ 133372 h 526875"/>
                      <a:gd name="connsiteX11" fmla="*/ 110234 w 724893"/>
                      <a:gd name="connsiteY11" fmla="*/ 0 h 52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893" h="526875">
                        <a:moveTo>
                          <a:pt x="110234" y="0"/>
                        </a:moveTo>
                        <a:lnTo>
                          <a:pt x="724893" y="0"/>
                        </a:lnTo>
                        <a:lnTo>
                          <a:pt x="724893" y="323759"/>
                        </a:lnTo>
                        <a:cubicBezTo>
                          <a:pt x="724893" y="435937"/>
                          <a:pt x="633955" y="526875"/>
                          <a:pt x="521777" y="526875"/>
                        </a:cubicBezTo>
                        <a:lnTo>
                          <a:pt x="313350" y="526875"/>
                        </a:lnTo>
                        <a:cubicBezTo>
                          <a:pt x="229217" y="526875"/>
                          <a:pt x="157031" y="475723"/>
                          <a:pt x="126196" y="402821"/>
                        </a:cubicBezTo>
                        <a:lnTo>
                          <a:pt x="156268" y="381888"/>
                        </a:lnTo>
                        <a:lnTo>
                          <a:pt x="85299" y="369981"/>
                        </a:lnTo>
                        <a:lnTo>
                          <a:pt x="110234" y="299353"/>
                        </a:lnTo>
                        <a:lnTo>
                          <a:pt x="0" y="275540"/>
                        </a:lnTo>
                        <a:lnTo>
                          <a:pt x="110234" y="133372"/>
                        </a:lnTo>
                        <a:lnTo>
                          <a:pt x="110234" y="0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ACFE7741-AC2B-4E89-9D44-072186CBEF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02517" y="4277089"/>
                    <a:ext cx="185668" cy="261168"/>
                  </a:xfrm>
                  <a:custGeom>
                    <a:avLst/>
                    <a:gdLst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22378 w 185668"/>
                      <a:gd name="connsiteY7" fmla="*/ 79755 h 261168"/>
                      <a:gd name="connsiteX8" fmla="*/ 0 w 185668"/>
                      <a:gd name="connsiteY8" fmla="*/ 39726 h 261168"/>
                      <a:gd name="connsiteX9" fmla="*/ 826 w 185668"/>
                      <a:gd name="connsiteY9" fmla="*/ 38247 h 261168"/>
                      <a:gd name="connsiteX10" fmla="*/ 77390 w 185668"/>
                      <a:gd name="connsiteY10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0 w 185668"/>
                      <a:gd name="connsiteY7" fmla="*/ 39726 h 261168"/>
                      <a:gd name="connsiteX8" fmla="*/ 826 w 185668"/>
                      <a:gd name="connsiteY8" fmla="*/ 38247 h 261168"/>
                      <a:gd name="connsiteX9" fmla="*/ 77390 w 185668"/>
                      <a:gd name="connsiteY9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30887 w 185668"/>
                      <a:gd name="connsiteY5" fmla="*/ 130584 h 261168"/>
                      <a:gd name="connsiteX6" fmla="*/ 0 w 185668"/>
                      <a:gd name="connsiteY6" fmla="*/ 39726 h 261168"/>
                      <a:gd name="connsiteX7" fmla="*/ 826 w 185668"/>
                      <a:gd name="connsiteY7" fmla="*/ 38247 h 261168"/>
                      <a:gd name="connsiteX8" fmla="*/ 77390 w 185668"/>
                      <a:gd name="connsiteY8" fmla="*/ 0 h 261168"/>
                      <a:gd name="connsiteX0" fmla="*/ 30887 w 185668"/>
                      <a:gd name="connsiteY0" fmla="*/ 130584 h 261168"/>
                      <a:gd name="connsiteX1" fmla="*/ 0 w 185668"/>
                      <a:gd name="connsiteY1" fmla="*/ 39726 h 261168"/>
                      <a:gd name="connsiteX2" fmla="*/ 826 w 185668"/>
                      <a:gd name="connsiteY2" fmla="*/ 38247 h 261168"/>
                      <a:gd name="connsiteX3" fmla="*/ 77390 w 185668"/>
                      <a:gd name="connsiteY3" fmla="*/ 0 h 261168"/>
                      <a:gd name="connsiteX4" fmla="*/ 185668 w 185668"/>
                      <a:gd name="connsiteY4" fmla="*/ 130584 h 261168"/>
                      <a:gd name="connsiteX5" fmla="*/ 77390 w 185668"/>
                      <a:gd name="connsiteY5" fmla="*/ 261168 h 261168"/>
                      <a:gd name="connsiteX6" fmla="*/ 826 w 185668"/>
                      <a:gd name="connsiteY6" fmla="*/ 222921 h 261168"/>
                      <a:gd name="connsiteX7" fmla="*/ 0 w 185668"/>
                      <a:gd name="connsiteY7" fmla="*/ 221443 h 261168"/>
                      <a:gd name="connsiteX8" fmla="*/ 122327 w 185668"/>
                      <a:gd name="connsiteY8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  <a:gd name="connsiteX7" fmla="*/ 122327 w 185668"/>
                      <a:gd name="connsiteY7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668" h="261168">
                        <a:moveTo>
                          <a:pt x="0" y="39726"/>
                        </a:moveTo>
                        <a:lnTo>
                          <a:pt x="826" y="38247"/>
                        </a:lnTo>
                        <a:cubicBezTo>
                          <a:pt x="20421" y="14616"/>
                          <a:pt x="47490" y="0"/>
                          <a:pt x="77390" y="0"/>
                        </a:cubicBezTo>
                        <a:cubicBezTo>
                          <a:pt x="137190" y="0"/>
                          <a:pt x="185668" y="58464"/>
                          <a:pt x="185668" y="130584"/>
                        </a:cubicBezTo>
                        <a:cubicBezTo>
                          <a:pt x="185668" y="202704"/>
                          <a:pt x="137190" y="261168"/>
                          <a:pt x="77390" y="261168"/>
                        </a:cubicBezTo>
                        <a:cubicBezTo>
                          <a:pt x="47490" y="261168"/>
                          <a:pt x="20421" y="246552"/>
                          <a:pt x="826" y="222921"/>
                        </a:cubicBezTo>
                        <a:lnTo>
                          <a:pt x="0" y="221443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0E620C81-79EA-4FBA-96B6-57C05938D7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6825" y="4331494"/>
                    <a:ext cx="107729" cy="152358"/>
                  </a:xfrm>
                  <a:custGeom>
                    <a:avLst/>
                    <a:gdLst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22378 w 185668"/>
                      <a:gd name="connsiteY7" fmla="*/ 79755 h 261168"/>
                      <a:gd name="connsiteX8" fmla="*/ 0 w 185668"/>
                      <a:gd name="connsiteY8" fmla="*/ 39726 h 261168"/>
                      <a:gd name="connsiteX9" fmla="*/ 826 w 185668"/>
                      <a:gd name="connsiteY9" fmla="*/ 38247 h 261168"/>
                      <a:gd name="connsiteX10" fmla="*/ 77390 w 185668"/>
                      <a:gd name="connsiteY10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0 w 185668"/>
                      <a:gd name="connsiteY7" fmla="*/ 39726 h 261168"/>
                      <a:gd name="connsiteX8" fmla="*/ 826 w 185668"/>
                      <a:gd name="connsiteY8" fmla="*/ 38247 h 261168"/>
                      <a:gd name="connsiteX9" fmla="*/ 77390 w 185668"/>
                      <a:gd name="connsiteY9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30887 w 185668"/>
                      <a:gd name="connsiteY5" fmla="*/ 130584 h 261168"/>
                      <a:gd name="connsiteX6" fmla="*/ 0 w 185668"/>
                      <a:gd name="connsiteY6" fmla="*/ 39726 h 261168"/>
                      <a:gd name="connsiteX7" fmla="*/ 826 w 185668"/>
                      <a:gd name="connsiteY7" fmla="*/ 38247 h 261168"/>
                      <a:gd name="connsiteX8" fmla="*/ 77390 w 185668"/>
                      <a:gd name="connsiteY8" fmla="*/ 0 h 261168"/>
                      <a:gd name="connsiteX0" fmla="*/ 30887 w 185668"/>
                      <a:gd name="connsiteY0" fmla="*/ 130584 h 261168"/>
                      <a:gd name="connsiteX1" fmla="*/ 0 w 185668"/>
                      <a:gd name="connsiteY1" fmla="*/ 39726 h 261168"/>
                      <a:gd name="connsiteX2" fmla="*/ 826 w 185668"/>
                      <a:gd name="connsiteY2" fmla="*/ 38247 h 261168"/>
                      <a:gd name="connsiteX3" fmla="*/ 77390 w 185668"/>
                      <a:gd name="connsiteY3" fmla="*/ 0 h 261168"/>
                      <a:gd name="connsiteX4" fmla="*/ 185668 w 185668"/>
                      <a:gd name="connsiteY4" fmla="*/ 130584 h 261168"/>
                      <a:gd name="connsiteX5" fmla="*/ 77390 w 185668"/>
                      <a:gd name="connsiteY5" fmla="*/ 261168 h 261168"/>
                      <a:gd name="connsiteX6" fmla="*/ 826 w 185668"/>
                      <a:gd name="connsiteY6" fmla="*/ 222921 h 261168"/>
                      <a:gd name="connsiteX7" fmla="*/ 0 w 185668"/>
                      <a:gd name="connsiteY7" fmla="*/ 221443 h 261168"/>
                      <a:gd name="connsiteX8" fmla="*/ 122327 w 185668"/>
                      <a:gd name="connsiteY8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  <a:gd name="connsiteX7" fmla="*/ 122327 w 185668"/>
                      <a:gd name="connsiteY7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668" h="261168">
                        <a:moveTo>
                          <a:pt x="0" y="39726"/>
                        </a:moveTo>
                        <a:lnTo>
                          <a:pt x="826" y="38247"/>
                        </a:lnTo>
                        <a:cubicBezTo>
                          <a:pt x="20421" y="14616"/>
                          <a:pt x="47490" y="0"/>
                          <a:pt x="77390" y="0"/>
                        </a:cubicBezTo>
                        <a:cubicBezTo>
                          <a:pt x="137190" y="0"/>
                          <a:pt x="185668" y="58464"/>
                          <a:pt x="185668" y="130584"/>
                        </a:cubicBezTo>
                        <a:cubicBezTo>
                          <a:pt x="185668" y="202704"/>
                          <a:pt x="137190" y="261168"/>
                          <a:pt x="77390" y="261168"/>
                        </a:cubicBezTo>
                        <a:cubicBezTo>
                          <a:pt x="47490" y="261168"/>
                          <a:pt x="20421" y="246552"/>
                          <a:pt x="826" y="222921"/>
                        </a:cubicBezTo>
                        <a:lnTo>
                          <a:pt x="0" y="221443"/>
                        </a:lnTo>
                      </a:path>
                    </a:pathLst>
                  </a:cu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828C07A9-BCCE-4785-8EE7-F5E08D812422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1372598" y="4526812"/>
                    <a:ext cx="51803" cy="176997"/>
                  </a:xfrm>
                  <a:custGeom>
                    <a:avLst/>
                    <a:gdLst>
                      <a:gd name="connsiteX0" fmla="*/ 0 w 51803"/>
                      <a:gd name="connsiteY0" fmla="*/ 88499 h 176997"/>
                      <a:gd name="connsiteX1" fmla="*/ 45597 w 51803"/>
                      <a:gd name="connsiteY1" fmla="*/ 3241 h 176997"/>
                      <a:gd name="connsiteX2" fmla="*/ 51803 w 51803"/>
                      <a:gd name="connsiteY2" fmla="*/ 0 h 176997"/>
                      <a:gd name="connsiteX3" fmla="*/ 50336 w 51803"/>
                      <a:gd name="connsiteY3" fmla="*/ 3066 h 176997"/>
                      <a:gd name="connsiteX4" fmla="*/ 38102 w 51803"/>
                      <a:gd name="connsiteY4" fmla="*/ 88499 h 176997"/>
                      <a:gd name="connsiteX5" fmla="*/ 50336 w 51803"/>
                      <a:gd name="connsiteY5" fmla="*/ 173933 h 176997"/>
                      <a:gd name="connsiteX6" fmla="*/ 51802 w 51803"/>
                      <a:gd name="connsiteY6" fmla="*/ 176997 h 176997"/>
                      <a:gd name="connsiteX7" fmla="*/ 45597 w 51803"/>
                      <a:gd name="connsiteY7" fmla="*/ 173757 h 176997"/>
                      <a:gd name="connsiteX8" fmla="*/ 0 w 51803"/>
                      <a:gd name="connsiteY8" fmla="*/ 88499 h 176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803" h="176997">
                        <a:moveTo>
                          <a:pt x="0" y="88499"/>
                        </a:moveTo>
                        <a:cubicBezTo>
                          <a:pt x="0" y="55204"/>
                          <a:pt x="17426" y="25060"/>
                          <a:pt x="45597" y="3241"/>
                        </a:cubicBezTo>
                        <a:lnTo>
                          <a:pt x="51803" y="0"/>
                        </a:lnTo>
                        <a:lnTo>
                          <a:pt x="50336" y="3066"/>
                        </a:lnTo>
                        <a:cubicBezTo>
                          <a:pt x="42459" y="29325"/>
                          <a:pt x="38102" y="58195"/>
                          <a:pt x="38102" y="88499"/>
                        </a:cubicBezTo>
                        <a:cubicBezTo>
                          <a:pt x="38102" y="118804"/>
                          <a:pt x="42459" y="147674"/>
                          <a:pt x="50336" y="173933"/>
                        </a:cubicBezTo>
                        <a:lnTo>
                          <a:pt x="51802" y="176997"/>
                        </a:lnTo>
                        <a:lnTo>
                          <a:pt x="45597" y="173757"/>
                        </a:lnTo>
                        <a:cubicBezTo>
                          <a:pt x="17426" y="151938"/>
                          <a:pt x="0" y="121795"/>
                          <a:pt x="0" y="88499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0E3852A0-9F3D-4623-8894-D7E3F350E080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534813" y="3422810"/>
                  <a:ext cx="124306" cy="121941"/>
                </a:xfrm>
                <a:custGeom>
                  <a:avLst/>
                  <a:gdLst>
                    <a:gd name="connsiteX0" fmla="*/ 3547 w 167300"/>
                    <a:gd name="connsiteY0" fmla="*/ 0 h 186571"/>
                    <a:gd name="connsiteX1" fmla="*/ 167300 w 167300"/>
                    <a:gd name="connsiteY1" fmla="*/ 43877 h 186571"/>
                    <a:gd name="connsiteX2" fmla="*/ 167299 w 167300"/>
                    <a:gd name="connsiteY2" fmla="*/ 102921 h 186571"/>
                    <a:gd name="connsiteX3" fmla="*/ 83649 w 167300"/>
                    <a:gd name="connsiteY3" fmla="*/ 186571 h 186571"/>
                    <a:gd name="connsiteX4" fmla="*/ 83650 w 167300"/>
                    <a:gd name="connsiteY4" fmla="*/ 186570 h 186571"/>
                    <a:gd name="connsiteX5" fmla="*/ 0 w 167300"/>
                    <a:gd name="connsiteY5" fmla="*/ 102920 h 186571"/>
                    <a:gd name="connsiteX6" fmla="*/ 0 w 167300"/>
                    <a:gd name="connsiteY6" fmla="*/ 17567 h 186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7300" h="186571">
                      <a:moveTo>
                        <a:pt x="3547" y="0"/>
                      </a:moveTo>
                      <a:lnTo>
                        <a:pt x="167300" y="43877"/>
                      </a:lnTo>
                      <a:lnTo>
                        <a:pt x="167299" y="102921"/>
                      </a:lnTo>
                      <a:cubicBezTo>
                        <a:pt x="167299" y="149120"/>
                        <a:pt x="129848" y="186571"/>
                        <a:pt x="83649" y="186571"/>
                      </a:cubicBezTo>
                      <a:lnTo>
                        <a:pt x="83650" y="186570"/>
                      </a:lnTo>
                      <a:cubicBezTo>
                        <a:pt x="37451" y="186570"/>
                        <a:pt x="0" y="149119"/>
                        <a:pt x="0" y="102920"/>
                      </a:cubicBezTo>
                      <a:lnTo>
                        <a:pt x="0" y="1756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53F17697-29F2-4C89-ACFE-D7A28FDEBA4C}"/>
                  </a:ext>
                </a:extLst>
              </p:cNvPr>
              <p:cNvSpPr/>
              <p:nvPr/>
            </p:nvSpPr>
            <p:spPr bwMode="auto">
              <a:xfrm rot="3600000">
                <a:off x="750156" y="5196061"/>
                <a:ext cx="45719" cy="647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2B93AB47-BECE-4604-ADD8-D310D87C6BED}"/>
                  </a:ext>
                </a:extLst>
              </p:cNvPr>
              <p:cNvSpPr/>
              <p:nvPr/>
            </p:nvSpPr>
            <p:spPr bwMode="auto">
              <a:xfrm>
                <a:off x="1000199" y="5351672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339AA41B-CC71-4728-B64F-6D46CEE6FB09}"/>
                  </a:ext>
                </a:extLst>
              </p:cNvPr>
              <p:cNvSpPr/>
              <p:nvPr/>
            </p:nvSpPr>
            <p:spPr bwMode="auto">
              <a:xfrm rot="19800000">
                <a:off x="1057186" y="5335088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C425BA85-AF0C-4FA4-84D2-0DA52F78178B}"/>
                  </a:ext>
                </a:extLst>
              </p:cNvPr>
              <p:cNvSpPr/>
              <p:nvPr/>
            </p:nvSpPr>
            <p:spPr bwMode="auto">
              <a:xfrm>
                <a:off x="960532" y="5285116"/>
                <a:ext cx="111920" cy="99434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楕円 29">
                <a:extLst>
                  <a:ext uri="{FF2B5EF4-FFF2-40B4-BE49-F238E27FC236}">
                    <a16:creationId xmlns:a16="http://schemas.microsoft.com/office/drawing/2014/main" id="{41BF0496-B478-4372-9497-E56BA4646ECF}"/>
                  </a:ext>
                </a:extLst>
              </p:cNvPr>
              <p:cNvSpPr/>
              <p:nvPr/>
            </p:nvSpPr>
            <p:spPr bwMode="auto">
              <a:xfrm rot="14400000">
                <a:off x="1027238" y="4146409"/>
                <a:ext cx="119732" cy="168477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楕円 29">
                <a:extLst>
                  <a:ext uri="{FF2B5EF4-FFF2-40B4-BE49-F238E27FC236}">
                    <a16:creationId xmlns:a16="http://schemas.microsoft.com/office/drawing/2014/main" id="{50ECBDDF-4187-4369-A361-F543F662894F}"/>
                  </a:ext>
                </a:extLst>
              </p:cNvPr>
              <p:cNvSpPr/>
              <p:nvPr/>
            </p:nvSpPr>
            <p:spPr bwMode="auto">
              <a:xfrm rot="12600000">
                <a:off x="740302" y="4087411"/>
                <a:ext cx="119731" cy="168477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9" name="楕円 29">
                <a:extLst>
                  <a:ext uri="{FF2B5EF4-FFF2-40B4-BE49-F238E27FC236}">
                    <a16:creationId xmlns:a16="http://schemas.microsoft.com/office/drawing/2014/main" id="{55577302-542B-42F4-BE23-E104193D9AE0}"/>
                  </a:ext>
                </a:extLst>
              </p:cNvPr>
              <p:cNvSpPr/>
              <p:nvPr/>
            </p:nvSpPr>
            <p:spPr bwMode="auto">
              <a:xfrm rot="14400000">
                <a:off x="1041525" y="4336909"/>
                <a:ext cx="119732" cy="168477"/>
              </a:xfrm>
              <a:custGeom>
                <a:avLst/>
                <a:gdLst>
                  <a:gd name="connsiteX0" fmla="*/ 0 w 783759"/>
                  <a:gd name="connsiteY0" fmla="*/ 391880 h 783759"/>
                  <a:gd name="connsiteX1" fmla="*/ 391880 w 783759"/>
                  <a:gd name="connsiteY1" fmla="*/ 0 h 783759"/>
                  <a:gd name="connsiteX2" fmla="*/ 783760 w 783759"/>
                  <a:gd name="connsiteY2" fmla="*/ 391880 h 783759"/>
                  <a:gd name="connsiteX3" fmla="*/ 391880 w 783759"/>
                  <a:gd name="connsiteY3" fmla="*/ 783760 h 783759"/>
                  <a:gd name="connsiteX4" fmla="*/ 0 w 783759"/>
                  <a:gd name="connsiteY4" fmla="*/ 391880 h 783759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391880 h 783760"/>
                  <a:gd name="connsiteX1" fmla="*/ 391880 w 783760"/>
                  <a:gd name="connsiteY1" fmla="*/ 0 h 783760"/>
                  <a:gd name="connsiteX2" fmla="*/ 783760 w 783760"/>
                  <a:gd name="connsiteY2" fmla="*/ 391880 h 783760"/>
                  <a:gd name="connsiteX3" fmla="*/ 391880 w 783760"/>
                  <a:gd name="connsiteY3" fmla="*/ 783760 h 783760"/>
                  <a:gd name="connsiteX4" fmla="*/ 0 w 783760"/>
                  <a:gd name="connsiteY4" fmla="*/ 391880 h 783760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  <a:gd name="connsiteX0" fmla="*/ 0 w 783760"/>
                  <a:gd name="connsiteY0" fmla="*/ 710967 h 1102847"/>
                  <a:gd name="connsiteX1" fmla="*/ 391880 w 783760"/>
                  <a:gd name="connsiteY1" fmla="*/ 0 h 1102847"/>
                  <a:gd name="connsiteX2" fmla="*/ 783760 w 783760"/>
                  <a:gd name="connsiteY2" fmla="*/ 710967 h 1102847"/>
                  <a:gd name="connsiteX3" fmla="*/ 391880 w 783760"/>
                  <a:gd name="connsiteY3" fmla="*/ 1102847 h 1102847"/>
                  <a:gd name="connsiteX4" fmla="*/ 0 w 783760"/>
                  <a:gd name="connsiteY4" fmla="*/ 710967 h 1102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3760" h="1102847">
                    <a:moveTo>
                      <a:pt x="0" y="710967"/>
                    </a:moveTo>
                    <a:cubicBezTo>
                      <a:pt x="0" y="494538"/>
                      <a:pt x="251651" y="161925"/>
                      <a:pt x="391880" y="0"/>
                    </a:cubicBezTo>
                    <a:cubicBezTo>
                      <a:pt x="513059" y="157163"/>
                      <a:pt x="783760" y="494538"/>
                      <a:pt x="783760" y="710967"/>
                    </a:cubicBezTo>
                    <a:cubicBezTo>
                      <a:pt x="783760" y="927396"/>
                      <a:pt x="608309" y="1102847"/>
                      <a:pt x="391880" y="1102847"/>
                    </a:cubicBezTo>
                    <a:cubicBezTo>
                      <a:pt x="175451" y="1102847"/>
                      <a:pt x="0" y="927396"/>
                      <a:pt x="0" y="71096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59F15FF5-FC25-4F47-8772-ECC08C92ACD2}"/>
                </a:ext>
              </a:extLst>
            </p:cNvPr>
            <p:cNvSpPr/>
            <p:nvPr/>
          </p:nvSpPr>
          <p:spPr bwMode="auto">
            <a:xfrm>
              <a:off x="-1737717" y="4976242"/>
              <a:ext cx="259774" cy="234074"/>
            </a:xfrm>
            <a:prstGeom prst="round2SameRect">
              <a:avLst>
                <a:gd name="adj1" fmla="val 50000"/>
                <a:gd name="adj2" fmla="val 23922"/>
              </a:avLst>
            </a:pr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四角形: 上の 2 つの角を丸める 7">
              <a:extLst>
                <a:ext uri="{FF2B5EF4-FFF2-40B4-BE49-F238E27FC236}">
                  <a16:creationId xmlns:a16="http://schemas.microsoft.com/office/drawing/2014/main" id="{F51A21DC-FA2A-49D0-850D-6B6CC7595ADF}"/>
                </a:ext>
              </a:extLst>
            </p:cNvPr>
            <p:cNvSpPr/>
            <p:nvPr/>
          </p:nvSpPr>
          <p:spPr bwMode="auto">
            <a:xfrm rot="15552431">
              <a:off x="-1290646" y="4600395"/>
              <a:ext cx="281890" cy="746436"/>
            </a:xfrm>
            <a:custGeom>
              <a:avLst/>
              <a:gdLst>
                <a:gd name="connsiteX0" fmla="*/ 99654 w 281890"/>
                <a:gd name="connsiteY0" fmla="*/ 0 h 746436"/>
                <a:gd name="connsiteX1" fmla="*/ 182236 w 281890"/>
                <a:gd name="connsiteY1" fmla="*/ 0 h 746436"/>
                <a:gd name="connsiteX2" fmla="*/ 281890 w 281890"/>
                <a:gd name="connsiteY2" fmla="*/ 99654 h 746436"/>
                <a:gd name="connsiteX3" fmla="*/ 281890 w 281890"/>
                <a:gd name="connsiteY3" fmla="*/ 746436 h 746436"/>
                <a:gd name="connsiteX4" fmla="*/ 281890 w 281890"/>
                <a:gd name="connsiteY4" fmla="*/ 746436 h 746436"/>
                <a:gd name="connsiteX5" fmla="*/ 0 w 281890"/>
                <a:gd name="connsiteY5" fmla="*/ 746436 h 746436"/>
                <a:gd name="connsiteX6" fmla="*/ 0 w 281890"/>
                <a:gd name="connsiteY6" fmla="*/ 746436 h 746436"/>
                <a:gd name="connsiteX7" fmla="*/ 0 w 281890"/>
                <a:gd name="connsiteY7" fmla="*/ 99654 h 746436"/>
                <a:gd name="connsiteX8" fmla="*/ 99654 w 281890"/>
                <a:gd name="connsiteY8" fmla="*/ 0 h 746436"/>
                <a:gd name="connsiteX0" fmla="*/ 99654 w 281890"/>
                <a:gd name="connsiteY0" fmla="*/ 0 h 981726"/>
                <a:gd name="connsiteX1" fmla="*/ 182236 w 281890"/>
                <a:gd name="connsiteY1" fmla="*/ 0 h 981726"/>
                <a:gd name="connsiteX2" fmla="*/ 281890 w 281890"/>
                <a:gd name="connsiteY2" fmla="*/ 99654 h 981726"/>
                <a:gd name="connsiteX3" fmla="*/ 281890 w 281890"/>
                <a:gd name="connsiteY3" fmla="*/ 746436 h 981726"/>
                <a:gd name="connsiteX4" fmla="*/ 281890 w 281890"/>
                <a:gd name="connsiteY4" fmla="*/ 746436 h 981726"/>
                <a:gd name="connsiteX5" fmla="*/ 101924 w 281890"/>
                <a:gd name="connsiteY5" fmla="*/ 981726 h 981726"/>
                <a:gd name="connsiteX6" fmla="*/ 0 w 281890"/>
                <a:gd name="connsiteY6" fmla="*/ 746436 h 981726"/>
                <a:gd name="connsiteX7" fmla="*/ 0 w 281890"/>
                <a:gd name="connsiteY7" fmla="*/ 746436 h 981726"/>
                <a:gd name="connsiteX8" fmla="*/ 0 w 281890"/>
                <a:gd name="connsiteY8" fmla="*/ 99654 h 981726"/>
                <a:gd name="connsiteX9" fmla="*/ 99654 w 281890"/>
                <a:gd name="connsiteY9" fmla="*/ 0 h 981726"/>
                <a:gd name="connsiteX0" fmla="*/ 101924 w 281890"/>
                <a:gd name="connsiteY0" fmla="*/ 981726 h 1073166"/>
                <a:gd name="connsiteX1" fmla="*/ 0 w 281890"/>
                <a:gd name="connsiteY1" fmla="*/ 746436 h 1073166"/>
                <a:gd name="connsiteX2" fmla="*/ 0 w 281890"/>
                <a:gd name="connsiteY2" fmla="*/ 746436 h 1073166"/>
                <a:gd name="connsiteX3" fmla="*/ 0 w 281890"/>
                <a:gd name="connsiteY3" fmla="*/ 99654 h 1073166"/>
                <a:gd name="connsiteX4" fmla="*/ 99654 w 281890"/>
                <a:gd name="connsiteY4" fmla="*/ 0 h 1073166"/>
                <a:gd name="connsiteX5" fmla="*/ 182236 w 281890"/>
                <a:gd name="connsiteY5" fmla="*/ 0 h 1073166"/>
                <a:gd name="connsiteX6" fmla="*/ 281890 w 281890"/>
                <a:gd name="connsiteY6" fmla="*/ 99654 h 1073166"/>
                <a:gd name="connsiteX7" fmla="*/ 281890 w 281890"/>
                <a:gd name="connsiteY7" fmla="*/ 746436 h 1073166"/>
                <a:gd name="connsiteX8" fmla="*/ 281890 w 281890"/>
                <a:gd name="connsiteY8" fmla="*/ 746436 h 1073166"/>
                <a:gd name="connsiteX9" fmla="*/ 193364 w 281890"/>
                <a:gd name="connsiteY9" fmla="*/ 1073166 h 1073166"/>
                <a:gd name="connsiteX0" fmla="*/ 101924 w 281890"/>
                <a:gd name="connsiteY0" fmla="*/ 981726 h 981726"/>
                <a:gd name="connsiteX1" fmla="*/ 0 w 281890"/>
                <a:gd name="connsiteY1" fmla="*/ 746436 h 981726"/>
                <a:gd name="connsiteX2" fmla="*/ 0 w 281890"/>
                <a:gd name="connsiteY2" fmla="*/ 746436 h 981726"/>
                <a:gd name="connsiteX3" fmla="*/ 0 w 281890"/>
                <a:gd name="connsiteY3" fmla="*/ 99654 h 981726"/>
                <a:gd name="connsiteX4" fmla="*/ 99654 w 281890"/>
                <a:gd name="connsiteY4" fmla="*/ 0 h 981726"/>
                <a:gd name="connsiteX5" fmla="*/ 182236 w 281890"/>
                <a:gd name="connsiteY5" fmla="*/ 0 h 981726"/>
                <a:gd name="connsiteX6" fmla="*/ 281890 w 281890"/>
                <a:gd name="connsiteY6" fmla="*/ 99654 h 981726"/>
                <a:gd name="connsiteX7" fmla="*/ 281890 w 281890"/>
                <a:gd name="connsiteY7" fmla="*/ 746436 h 981726"/>
                <a:gd name="connsiteX8" fmla="*/ 281890 w 281890"/>
                <a:gd name="connsiteY8" fmla="*/ 746436 h 981726"/>
                <a:gd name="connsiteX0" fmla="*/ 0 w 281890"/>
                <a:gd name="connsiteY0" fmla="*/ 746436 h 746436"/>
                <a:gd name="connsiteX1" fmla="*/ 0 w 281890"/>
                <a:gd name="connsiteY1" fmla="*/ 746436 h 746436"/>
                <a:gd name="connsiteX2" fmla="*/ 0 w 281890"/>
                <a:gd name="connsiteY2" fmla="*/ 99654 h 746436"/>
                <a:gd name="connsiteX3" fmla="*/ 99654 w 281890"/>
                <a:gd name="connsiteY3" fmla="*/ 0 h 746436"/>
                <a:gd name="connsiteX4" fmla="*/ 182236 w 281890"/>
                <a:gd name="connsiteY4" fmla="*/ 0 h 746436"/>
                <a:gd name="connsiteX5" fmla="*/ 281890 w 281890"/>
                <a:gd name="connsiteY5" fmla="*/ 99654 h 746436"/>
                <a:gd name="connsiteX6" fmla="*/ 281890 w 281890"/>
                <a:gd name="connsiteY6" fmla="*/ 746436 h 746436"/>
                <a:gd name="connsiteX7" fmla="*/ 281890 w 281890"/>
                <a:gd name="connsiteY7" fmla="*/ 746436 h 74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1890" h="746436">
                  <a:moveTo>
                    <a:pt x="0" y="746436"/>
                  </a:moveTo>
                  <a:lnTo>
                    <a:pt x="0" y="746436"/>
                  </a:lnTo>
                  <a:lnTo>
                    <a:pt x="0" y="99654"/>
                  </a:lnTo>
                  <a:cubicBezTo>
                    <a:pt x="0" y="44617"/>
                    <a:pt x="44617" y="0"/>
                    <a:pt x="99654" y="0"/>
                  </a:cubicBezTo>
                  <a:lnTo>
                    <a:pt x="182236" y="0"/>
                  </a:lnTo>
                  <a:cubicBezTo>
                    <a:pt x="237273" y="0"/>
                    <a:pt x="281890" y="44617"/>
                    <a:pt x="281890" y="99654"/>
                  </a:cubicBezTo>
                  <a:lnTo>
                    <a:pt x="281890" y="746436"/>
                  </a:lnTo>
                  <a:lnTo>
                    <a:pt x="281890" y="746436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四角形: 上の 2 つの角を丸める 286">
              <a:extLst>
                <a:ext uri="{FF2B5EF4-FFF2-40B4-BE49-F238E27FC236}">
                  <a16:creationId xmlns:a16="http://schemas.microsoft.com/office/drawing/2014/main" id="{955A26DE-056B-45BD-B3B2-C142AB088B02}"/>
                </a:ext>
              </a:extLst>
            </p:cNvPr>
            <p:cNvSpPr/>
            <p:nvPr/>
          </p:nvSpPr>
          <p:spPr bwMode="auto">
            <a:xfrm rot="10800000">
              <a:off x="-2359990" y="5307297"/>
              <a:ext cx="527929" cy="615596"/>
            </a:xfrm>
            <a:prstGeom prst="round2SameRect">
              <a:avLst/>
            </a:prstGeom>
            <a:pattFill prst="lgCheck">
              <a:fgClr>
                <a:srgbClr val="BBE0E3">
                  <a:lumMod val="50000"/>
                </a:srgbClr>
              </a:fgClr>
              <a:bgClr>
                <a:srgbClr val="002060"/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0C2ECAEC-9462-4EB4-9882-39A0D031E917}"/>
                </a:ext>
              </a:extLst>
            </p:cNvPr>
            <p:cNvSpPr/>
            <p:nvPr/>
          </p:nvSpPr>
          <p:spPr bwMode="auto">
            <a:xfrm rot="10800000">
              <a:off x="-2382050" y="5269753"/>
              <a:ext cx="552794" cy="50637"/>
            </a:xfrm>
            <a:prstGeom prst="round2SameRect">
              <a:avLst>
                <a:gd name="adj1" fmla="val 0"/>
                <a:gd name="adj2" fmla="val 23846"/>
              </a:avLst>
            </a:prstGeom>
            <a:pattFill prst="lgCheck">
              <a:fgClr>
                <a:srgbClr val="BBE0E3">
                  <a:lumMod val="50000"/>
                </a:srgbClr>
              </a:fgClr>
              <a:bgClr>
                <a:srgbClr val="002060"/>
              </a:bgClr>
            </a:patt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659BD249-3AF5-4446-8517-55FCB43A3765}"/>
                </a:ext>
              </a:extLst>
            </p:cNvPr>
            <p:cNvSpPr/>
            <p:nvPr/>
          </p:nvSpPr>
          <p:spPr bwMode="auto">
            <a:xfrm>
              <a:off x="-2377536" y="5062415"/>
              <a:ext cx="790686" cy="1107815"/>
            </a:xfrm>
            <a:custGeom>
              <a:avLst/>
              <a:gdLst>
                <a:gd name="connsiteX0" fmla="*/ 760563 w 790686"/>
                <a:gd name="connsiteY0" fmla="*/ 1391 h 1107815"/>
                <a:gd name="connsiteX1" fmla="*/ 785236 w 790686"/>
                <a:gd name="connsiteY1" fmla="*/ 20323 h 1107815"/>
                <a:gd name="connsiteX2" fmla="*/ 770363 w 790686"/>
                <a:gd name="connsiteY2" fmla="*/ 75831 h 1107815"/>
                <a:gd name="connsiteX3" fmla="*/ 636514 w 790686"/>
                <a:gd name="connsiteY3" fmla="*/ 153108 h 1107815"/>
                <a:gd name="connsiteX4" fmla="*/ 636514 w 790686"/>
                <a:gd name="connsiteY4" fmla="*/ 1042947 h 1107815"/>
                <a:gd name="connsiteX5" fmla="*/ 598094 w 790686"/>
                <a:gd name="connsiteY5" fmla="*/ 1081367 h 1107815"/>
                <a:gd name="connsiteX6" fmla="*/ 559674 w 790686"/>
                <a:gd name="connsiteY6" fmla="*/ 1042947 h 1107815"/>
                <a:gd name="connsiteX7" fmla="*/ 559674 w 790686"/>
                <a:gd name="connsiteY7" fmla="*/ 626681 h 1107815"/>
                <a:gd name="connsiteX8" fmla="*/ 76840 w 790686"/>
                <a:gd name="connsiteY8" fmla="*/ 905444 h 1107815"/>
                <a:gd name="connsiteX9" fmla="*/ 76840 w 790686"/>
                <a:gd name="connsiteY9" fmla="*/ 1069395 h 1107815"/>
                <a:gd name="connsiteX10" fmla="*/ 38420 w 790686"/>
                <a:gd name="connsiteY10" fmla="*/ 1107815 h 1107815"/>
                <a:gd name="connsiteX11" fmla="*/ 0 w 790686"/>
                <a:gd name="connsiteY11" fmla="*/ 1069395 h 1107815"/>
                <a:gd name="connsiteX12" fmla="*/ 0 w 790686"/>
                <a:gd name="connsiteY12" fmla="*/ 879983 h 1107815"/>
                <a:gd name="connsiteX13" fmla="*/ 1744 w 790686"/>
                <a:gd name="connsiteY13" fmla="*/ 875773 h 1107815"/>
                <a:gd name="connsiteX14" fmla="*/ 879 w 790686"/>
                <a:gd name="connsiteY14" fmla="*/ 869203 h 1107815"/>
                <a:gd name="connsiteX15" fmla="*/ 8672 w 790686"/>
                <a:gd name="connsiteY15" fmla="*/ 859047 h 1107815"/>
                <a:gd name="connsiteX16" fmla="*/ 11253 w 790686"/>
                <a:gd name="connsiteY16" fmla="*/ 852816 h 1107815"/>
                <a:gd name="connsiteX17" fmla="*/ 14478 w 790686"/>
                <a:gd name="connsiteY17" fmla="*/ 851480 h 1107815"/>
                <a:gd name="connsiteX18" fmla="*/ 19811 w 790686"/>
                <a:gd name="connsiteY18" fmla="*/ 844530 h 1107815"/>
                <a:gd name="connsiteX19" fmla="*/ 554786 w 790686"/>
                <a:gd name="connsiteY19" fmla="*/ 535662 h 1107815"/>
                <a:gd name="connsiteX20" fmla="*/ 559674 w 790686"/>
                <a:gd name="connsiteY20" fmla="*/ 535019 h 1107815"/>
                <a:gd name="connsiteX21" fmla="*/ 559674 w 790686"/>
                <a:gd name="connsiteY21" fmla="*/ 128316 h 1107815"/>
                <a:gd name="connsiteX22" fmla="*/ 562696 w 790686"/>
                <a:gd name="connsiteY22" fmla="*/ 121021 h 1107815"/>
                <a:gd name="connsiteX23" fmla="*/ 562037 w 790686"/>
                <a:gd name="connsiteY23" fmla="*/ 116011 h 1107815"/>
                <a:gd name="connsiteX24" fmla="*/ 567979 w 790686"/>
                <a:gd name="connsiteY24" fmla="*/ 108266 h 1107815"/>
                <a:gd name="connsiteX25" fmla="*/ 570927 w 790686"/>
                <a:gd name="connsiteY25" fmla="*/ 101149 h 1107815"/>
                <a:gd name="connsiteX26" fmla="*/ 574611 w 790686"/>
                <a:gd name="connsiteY26" fmla="*/ 99623 h 1107815"/>
                <a:gd name="connsiteX27" fmla="*/ 580969 w 790686"/>
                <a:gd name="connsiteY27" fmla="*/ 91337 h 1107815"/>
                <a:gd name="connsiteX28" fmla="*/ 729729 w 790686"/>
                <a:gd name="connsiteY28" fmla="*/ 5450 h 1107815"/>
                <a:gd name="connsiteX29" fmla="*/ 760563 w 790686"/>
                <a:gd name="connsiteY29" fmla="*/ 1391 h 110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90686" h="1107815">
                  <a:moveTo>
                    <a:pt x="760563" y="1391"/>
                  </a:moveTo>
                  <a:cubicBezTo>
                    <a:pt x="770607" y="4082"/>
                    <a:pt x="779625" y="10606"/>
                    <a:pt x="785236" y="20323"/>
                  </a:cubicBezTo>
                  <a:cubicBezTo>
                    <a:pt x="796457" y="39759"/>
                    <a:pt x="789798" y="64610"/>
                    <a:pt x="770363" y="75831"/>
                  </a:cubicBezTo>
                  <a:lnTo>
                    <a:pt x="636514" y="153108"/>
                  </a:lnTo>
                  <a:lnTo>
                    <a:pt x="636514" y="1042947"/>
                  </a:lnTo>
                  <a:cubicBezTo>
                    <a:pt x="636514" y="1064166"/>
                    <a:pt x="619313" y="1081367"/>
                    <a:pt x="598094" y="1081367"/>
                  </a:cubicBezTo>
                  <a:cubicBezTo>
                    <a:pt x="576875" y="1081367"/>
                    <a:pt x="559674" y="1064166"/>
                    <a:pt x="559674" y="1042947"/>
                  </a:cubicBezTo>
                  <a:lnTo>
                    <a:pt x="559674" y="626681"/>
                  </a:lnTo>
                  <a:lnTo>
                    <a:pt x="76840" y="905444"/>
                  </a:lnTo>
                  <a:lnTo>
                    <a:pt x="76840" y="1069395"/>
                  </a:lnTo>
                  <a:cubicBezTo>
                    <a:pt x="76840" y="1090614"/>
                    <a:pt x="59639" y="1107815"/>
                    <a:pt x="38420" y="1107815"/>
                  </a:cubicBezTo>
                  <a:cubicBezTo>
                    <a:pt x="17201" y="1107815"/>
                    <a:pt x="0" y="1090614"/>
                    <a:pt x="0" y="1069395"/>
                  </a:cubicBezTo>
                  <a:lnTo>
                    <a:pt x="0" y="879983"/>
                  </a:lnTo>
                  <a:lnTo>
                    <a:pt x="1744" y="875773"/>
                  </a:lnTo>
                  <a:lnTo>
                    <a:pt x="879" y="869203"/>
                  </a:lnTo>
                  <a:lnTo>
                    <a:pt x="8672" y="859047"/>
                  </a:lnTo>
                  <a:lnTo>
                    <a:pt x="11253" y="852816"/>
                  </a:lnTo>
                  <a:lnTo>
                    <a:pt x="14478" y="851480"/>
                  </a:lnTo>
                  <a:lnTo>
                    <a:pt x="19811" y="844530"/>
                  </a:lnTo>
                  <a:lnTo>
                    <a:pt x="554786" y="535662"/>
                  </a:lnTo>
                  <a:lnTo>
                    <a:pt x="559674" y="535019"/>
                  </a:lnTo>
                  <a:lnTo>
                    <a:pt x="559674" y="128316"/>
                  </a:lnTo>
                  <a:lnTo>
                    <a:pt x="562696" y="121021"/>
                  </a:lnTo>
                  <a:lnTo>
                    <a:pt x="562037" y="116011"/>
                  </a:lnTo>
                  <a:lnTo>
                    <a:pt x="567979" y="108266"/>
                  </a:lnTo>
                  <a:lnTo>
                    <a:pt x="570927" y="101149"/>
                  </a:lnTo>
                  <a:lnTo>
                    <a:pt x="574611" y="99623"/>
                  </a:lnTo>
                  <a:lnTo>
                    <a:pt x="580969" y="91337"/>
                  </a:lnTo>
                  <a:lnTo>
                    <a:pt x="729729" y="5450"/>
                  </a:lnTo>
                  <a:cubicBezTo>
                    <a:pt x="739447" y="-160"/>
                    <a:pt x="750518" y="-1301"/>
                    <a:pt x="760563" y="1391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A2C663E8-CA1F-4B06-AFB2-9879C6C15093}"/>
                </a:ext>
              </a:extLst>
            </p:cNvPr>
            <p:cNvGrpSpPr/>
            <p:nvPr/>
          </p:nvGrpSpPr>
          <p:grpSpPr>
            <a:xfrm>
              <a:off x="-2486443" y="5977032"/>
              <a:ext cx="291070" cy="291070"/>
              <a:chOff x="4399266" y="5977032"/>
              <a:chExt cx="291070" cy="291070"/>
            </a:xfrm>
          </p:grpSpPr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4367B9C7-8484-43DC-827E-BD4011963D6B}"/>
                  </a:ext>
                </a:extLst>
              </p:cNvPr>
              <p:cNvSpPr/>
              <p:nvPr/>
            </p:nvSpPr>
            <p:spPr bwMode="auto">
              <a:xfrm>
                <a:off x="4399266" y="5977032"/>
                <a:ext cx="291070" cy="291070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F8F71DEC-7D1A-4F69-A269-5C7459984E4A}"/>
                  </a:ext>
                </a:extLst>
              </p:cNvPr>
              <p:cNvSpPr/>
              <p:nvPr/>
            </p:nvSpPr>
            <p:spPr bwMode="auto">
              <a:xfrm>
                <a:off x="4467849" y="6045615"/>
                <a:ext cx="153905" cy="153905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D75B2E5E-3DBB-4452-8CAD-519AF81D23B6}"/>
                </a:ext>
              </a:extLst>
            </p:cNvPr>
            <p:cNvGrpSpPr/>
            <p:nvPr/>
          </p:nvGrpSpPr>
          <p:grpSpPr>
            <a:xfrm>
              <a:off x="-1924468" y="5977032"/>
              <a:ext cx="291070" cy="291070"/>
              <a:chOff x="4399266" y="5977032"/>
              <a:chExt cx="291070" cy="291070"/>
            </a:xfrm>
          </p:grpSpPr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A7554439-32A8-4C6E-9FB0-9D1193CD1BAB}"/>
                  </a:ext>
                </a:extLst>
              </p:cNvPr>
              <p:cNvSpPr/>
              <p:nvPr/>
            </p:nvSpPr>
            <p:spPr bwMode="auto">
              <a:xfrm>
                <a:off x="4399266" y="5977032"/>
                <a:ext cx="291070" cy="291070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A4A0F5CE-B12C-49AF-8B8D-92293AFB6004}"/>
                  </a:ext>
                </a:extLst>
              </p:cNvPr>
              <p:cNvSpPr/>
              <p:nvPr/>
            </p:nvSpPr>
            <p:spPr bwMode="auto">
              <a:xfrm>
                <a:off x="4467849" y="6045615"/>
                <a:ext cx="153905" cy="153905"/>
              </a:xfrm>
              <a:prstGeom prst="ellipse">
                <a:avLst/>
              </a:prstGeom>
              <a:solidFill>
                <a:srgbClr val="FFFFFF">
                  <a:lumMod val="50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B856DCA8-DB2F-4F39-818F-D89593CF528A}"/>
                </a:ext>
              </a:extLst>
            </p:cNvPr>
            <p:cNvSpPr/>
            <p:nvPr/>
          </p:nvSpPr>
          <p:spPr bwMode="auto">
            <a:xfrm>
              <a:off x="-1998498" y="5518055"/>
              <a:ext cx="811432" cy="299987"/>
            </a:xfrm>
            <a:custGeom>
              <a:avLst/>
              <a:gdLst>
                <a:gd name="connsiteX0" fmla="*/ 83820 w 799330"/>
                <a:gd name="connsiteY0" fmla="*/ 388620 h 434339"/>
                <a:gd name="connsiteX1" fmla="*/ 791710 w 799330"/>
                <a:gd name="connsiteY1" fmla="*/ 388620 h 434339"/>
                <a:gd name="connsiteX2" fmla="*/ 791710 w 799330"/>
                <a:gd name="connsiteY2" fmla="*/ 434339 h 434339"/>
                <a:gd name="connsiteX3" fmla="*/ 83820 w 799330"/>
                <a:gd name="connsiteY3" fmla="*/ 434339 h 434339"/>
                <a:gd name="connsiteX4" fmla="*/ 0 w 799330"/>
                <a:gd name="connsiteY4" fmla="*/ 129540 h 434339"/>
                <a:gd name="connsiteX5" fmla="*/ 707890 w 799330"/>
                <a:gd name="connsiteY5" fmla="*/ 129540 h 434339"/>
                <a:gd name="connsiteX6" fmla="*/ 707890 w 799330"/>
                <a:gd name="connsiteY6" fmla="*/ 175259 h 434339"/>
                <a:gd name="connsiteX7" fmla="*/ 0 w 799330"/>
                <a:gd name="connsiteY7" fmla="*/ 175259 h 434339"/>
                <a:gd name="connsiteX8" fmla="*/ 91440 w 799330"/>
                <a:gd name="connsiteY8" fmla="*/ 0 h 434339"/>
                <a:gd name="connsiteX9" fmla="*/ 799330 w 799330"/>
                <a:gd name="connsiteY9" fmla="*/ 0 h 434339"/>
                <a:gd name="connsiteX10" fmla="*/ 799330 w 799330"/>
                <a:gd name="connsiteY10" fmla="*/ 45719 h 434339"/>
                <a:gd name="connsiteX11" fmla="*/ 91440 w 799330"/>
                <a:gd name="connsiteY11" fmla="*/ 45719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9330" h="434339">
                  <a:moveTo>
                    <a:pt x="83820" y="388620"/>
                  </a:moveTo>
                  <a:lnTo>
                    <a:pt x="791710" y="388620"/>
                  </a:lnTo>
                  <a:lnTo>
                    <a:pt x="791710" y="434339"/>
                  </a:lnTo>
                  <a:lnTo>
                    <a:pt x="83820" y="434339"/>
                  </a:lnTo>
                  <a:close/>
                  <a:moveTo>
                    <a:pt x="0" y="129540"/>
                  </a:moveTo>
                  <a:lnTo>
                    <a:pt x="707890" y="129540"/>
                  </a:lnTo>
                  <a:lnTo>
                    <a:pt x="707890" y="175259"/>
                  </a:lnTo>
                  <a:lnTo>
                    <a:pt x="0" y="175259"/>
                  </a:lnTo>
                  <a:close/>
                  <a:moveTo>
                    <a:pt x="91440" y="0"/>
                  </a:moveTo>
                  <a:lnTo>
                    <a:pt x="799330" y="0"/>
                  </a:lnTo>
                  <a:lnTo>
                    <a:pt x="799330" y="45719"/>
                  </a:lnTo>
                  <a:lnTo>
                    <a:pt x="91440" y="457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91EAD302-394A-46C9-A52C-B5A7F577F060}"/>
                </a:ext>
              </a:extLst>
            </p:cNvPr>
            <p:cNvSpPr/>
            <p:nvPr/>
          </p:nvSpPr>
          <p:spPr bwMode="auto">
            <a:xfrm>
              <a:off x="-504978" y="4756055"/>
              <a:ext cx="811432" cy="299987"/>
            </a:xfrm>
            <a:custGeom>
              <a:avLst/>
              <a:gdLst>
                <a:gd name="connsiteX0" fmla="*/ 83820 w 799330"/>
                <a:gd name="connsiteY0" fmla="*/ 388620 h 434339"/>
                <a:gd name="connsiteX1" fmla="*/ 791710 w 799330"/>
                <a:gd name="connsiteY1" fmla="*/ 388620 h 434339"/>
                <a:gd name="connsiteX2" fmla="*/ 791710 w 799330"/>
                <a:gd name="connsiteY2" fmla="*/ 434339 h 434339"/>
                <a:gd name="connsiteX3" fmla="*/ 83820 w 799330"/>
                <a:gd name="connsiteY3" fmla="*/ 434339 h 434339"/>
                <a:gd name="connsiteX4" fmla="*/ 0 w 799330"/>
                <a:gd name="connsiteY4" fmla="*/ 129540 h 434339"/>
                <a:gd name="connsiteX5" fmla="*/ 707890 w 799330"/>
                <a:gd name="connsiteY5" fmla="*/ 129540 h 434339"/>
                <a:gd name="connsiteX6" fmla="*/ 707890 w 799330"/>
                <a:gd name="connsiteY6" fmla="*/ 175259 h 434339"/>
                <a:gd name="connsiteX7" fmla="*/ 0 w 799330"/>
                <a:gd name="connsiteY7" fmla="*/ 175259 h 434339"/>
                <a:gd name="connsiteX8" fmla="*/ 91440 w 799330"/>
                <a:gd name="connsiteY8" fmla="*/ 0 h 434339"/>
                <a:gd name="connsiteX9" fmla="*/ 799330 w 799330"/>
                <a:gd name="connsiteY9" fmla="*/ 0 h 434339"/>
                <a:gd name="connsiteX10" fmla="*/ 799330 w 799330"/>
                <a:gd name="connsiteY10" fmla="*/ 45719 h 434339"/>
                <a:gd name="connsiteX11" fmla="*/ 91440 w 799330"/>
                <a:gd name="connsiteY11" fmla="*/ 45719 h 4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9330" h="434339">
                  <a:moveTo>
                    <a:pt x="83820" y="388620"/>
                  </a:moveTo>
                  <a:lnTo>
                    <a:pt x="791710" y="388620"/>
                  </a:lnTo>
                  <a:lnTo>
                    <a:pt x="791710" y="434339"/>
                  </a:lnTo>
                  <a:lnTo>
                    <a:pt x="83820" y="434339"/>
                  </a:lnTo>
                  <a:close/>
                  <a:moveTo>
                    <a:pt x="0" y="129540"/>
                  </a:moveTo>
                  <a:lnTo>
                    <a:pt x="707890" y="129540"/>
                  </a:lnTo>
                  <a:lnTo>
                    <a:pt x="707890" y="175259"/>
                  </a:lnTo>
                  <a:lnTo>
                    <a:pt x="0" y="175259"/>
                  </a:lnTo>
                  <a:close/>
                  <a:moveTo>
                    <a:pt x="91440" y="0"/>
                  </a:moveTo>
                  <a:lnTo>
                    <a:pt x="799330" y="0"/>
                  </a:lnTo>
                  <a:lnTo>
                    <a:pt x="799330" y="45719"/>
                  </a:lnTo>
                  <a:lnTo>
                    <a:pt x="91440" y="457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353C21F1-BF09-4747-899D-043B9ADD7728}"/>
              </a:ext>
            </a:extLst>
          </p:cNvPr>
          <p:cNvGrpSpPr/>
          <p:nvPr/>
        </p:nvGrpSpPr>
        <p:grpSpPr>
          <a:xfrm>
            <a:off x="6833143" y="878997"/>
            <a:ext cx="2011968" cy="2635346"/>
            <a:chOff x="8448042" y="1261734"/>
            <a:chExt cx="2011968" cy="2635346"/>
          </a:xfrm>
        </p:grpSpPr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B34DBFAF-B44F-4F7A-8014-FD9F03CB0218}"/>
                </a:ext>
              </a:extLst>
            </p:cNvPr>
            <p:cNvSpPr/>
            <p:nvPr/>
          </p:nvSpPr>
          <p:spPr bwMode="auto">
            <a:xfrm rot="3600000">
              <a:off x="9230809" y="2744484"/>
              <a:ext cx="225836" cy="272908"/>
            </a:xfrm>
            <a:custGeom>
              <a:avLst/>
              <a:gdLst>
                <a:gd name="connsiteX0" fmla="*/ 9606 w 225836"/>
                <a:gd name="connsiteY0" fmla="*/ 68369 h 272908"/>
                <a:gd name="connsiteX1" fmla="*/ 112750 w 225836"/>
                <a:gd name="connsiteY1" fmla="*/ 0 h 272908"/>
                <a:gd name="connsiteX2" fmla="*/ 113894 w 225836"/>
                <a:gd name="connsiteY2" fmla="*/ 0 h 272908"/>
                <a:gd name="connsiteX3" fmla="*/ 225836 w 225836"/>
                <a:gd name="connsiteY3" fmla="*/ 111941 h 272908"/>
                <a:gd name="connsiteX4" fmla="*/ 225835 w 225836"/>
                <a:gd name="connsiteY4" fmla="*/ 170779 h 272908"/>
                <a:gd name="connsiteX5" fmla="*/ 172732 w 225836"/>
                <a:gd name="connsiteY5" fmla="*/ 223881 h 272908"/>
                <a:gd name="connsiteX6" fmla="*/ 135429 w 225836"/>
                <a:gd name="connsiteY6" fmla="*/ 223881 h 272908"/>
                <a:gd name="connsiteX7" fmla="*/ 127553 w 225836"/>
                <a:gd name="connsiteY7" fmla="*/ 242895 h 272908"/>
                <a:gd name="connsiteX8" fmla="*/ 102159 w 225836"/>
                <a:gd name="connsiteY8" fmla="*/ 253414 h 272908"/>
                <a:gd name="connsiteX9" fmla="*/ 102160 w 225836"/>
                <a:gd name="connsiteY9" fmla="*/ 253413 h 272908"/>
                <a:gd name="connsiteX10" fmla="*/ 76766 w 225836"/>
                <a:gd name="connsiteY10" fmla="*/ 242894 h 272908"/>
                <a:gd name="connsiteX11" fmla="*/ 71825 w 225836"/>
                <a:gd name="connsiteY11" fmla="*/ 230964 h 272908"/>
                <a:gd name="connsiteX12" fmla="*/ 71824 w 225836"/>
                <a:gd name="connsiteY12" fmla="*/ 236995 h 272908"/>
                <a:gd name="connsiteX13" fmla="*/ 35911 w 225836"/>
                <a:gd name="connsiteY13" fmla="*/ 272908 h 272908"/>
                <a:gd name="connsiteX14" fmla="*/ 35913 w 225836"/>
                <a:gd name="connsiteY14" fmla="*/ 272907 h 272908"/>
                <a:gd name="connsiteX15" fmla="*/ 0 w 225836"/>
                <a:gd name="connsiteY15" fmla="*/ 236994 h 272908"/>
                <a:gd name="connsiteX16" fmla="*/ 0 w 225836"/>
                <a:gd name="connsiteY16" fmla="*/ 153799 h 272908"/>
                <a:gd name="connsiteX17" fmla="*/ 810 w 225836"/>
                <a:gd name="connsiteY17" fmla="*/ 151843 h 272908"/>
                <a:gd name="connsiteX18" fmla="*/ 810 w 225836"/>
                <a:gd name="connsiteY18" fmla="*/ 111941 h 272908"/>
                <a:gd name="connsiteX19" fmla="*/ 9606 w 225836"/>
                <a:gd name="connsiteY19" fmla="*/ 68369 h 2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5836" h="272908">
                  <a:moveTo>
                    <a:pt x="9606" y="68369"/>
                  </a:moveTo>
                  <a:cubicBezTo>
                    <a:pt x="26600" y="28191"/>
                    <a:pt x="66383" y="-1"/>
                    <a:pt x="112750" y="0"/>
                  </a:cubicBezTo>
                  <a:lnTo>
                    <a:pt x="113894" y="0"/>
                  </a:lnTo>
                  <a:cubicBezTo>
                    <a:pt x="175718" y="0"/>
                    <a:pt x="225835" y="50118"/>
                    <a:pt x="225836" y="111941"/>
                  </a:cubicBezTo>
                  <a:cubicBezTo>
                    <a:pt x="225835" y="131554"/>
                    <a:pt x="225834" y="151166"/>
                    <a:pt x="225835" y="170779"/>
                  </a:cubicBezTo>
                  <a:cubicBezTo>
                    <a:pt x="225834" y="200106"/>
                    <a:pt x="202060" y="223881"/>
                    <a:pt x="172732" y="223881"/>
                  </a:cubicBezTo>
                  <a:lnTo>
                    <a:pt x="135429" y="223881"/>
                  </a:lnTo>
                  <a:lnTo>
                    <a:pt x="127553" y="242895"/>
                  </a:lnTo>
                  <a:cubicBezTo>
                    <a:pt x="121054" y="249394"/>
                    <a:pt x="112076" y="253414"/>
                    <a:pt x="102159" y="253414"/>
                  </a:cubicBezTo>
                  <a:lnTo>
                    <a:pt x="102160" y="253413"/>
                  </a:lnTo>
                  <a:cubicBezTo>
                    <a:pt x="92243" y="253412"/>
                    <a:pt x="83265" y="249393"/>
                    <a:pt x="76766" y="242894"/>
                  </a:cubicBezTo>
                  <a:lnTo>
                    <a:pt x="71825" y="230964"/>
                  </a:lnTo>
                  <a:lnTo>
                    <a:pt x="71824" y="236995"/>
                  </a:lnTo>
                  <a:cubicBezTo>
                    <a:pt x="71825" y="256829"/>
                    <a:pt x="55745" y="272908"/>
                    <a:pt x="35911" y="272908"/>
                  </a:cubicBezTo>
                  <a:lnTo>
                    <a:pt x="35913" y="272907"/>
                  </a:lnTo>
                  <a:cubicBezTo>
                    <a:pt x="16079" y="272907"/>
                    <a:pt x="-1" y="256828"/>
                    <a:pt x="0" y="236994"/>
                  </a:cubicBezTo>
                  <a:lnTo>
                    <a:pt x="0" y="153799"/>
                  </a:lnTo>
                  <a:lnTo>
                    <a:pt x="810" y="151843"/>
                  </a:lnTo>
                  <a:lnTo>
                    <a:pt x="810" y="111941"/>
                  </a:lnTo>
                  <a:cubicBezTo>
                    <a:pt x="810" y="96485"/>
                    <a:pt x="3942" y="81761"/>
                    <a:pt x="9606" y="68369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9B02F2FB-B952-42FB-AB28-440E85B2B8E4}"/>
                </a:ext>
              </a:extLst>
            </p:cNvPr>
            <p:cNvGrpSpPr/>
            <p:nvPr/>
          </p:nvGrpSpPr>
          <p:grpSpPr>
            <a:xfrm>
              <a:off x="9007639" y="1261734"/>
              <a:ext cx="1452371" cy="2460637"/>
              <a:chOff x="6893474" y="3709275"/>
              <a:chExt cx="1452371" cy="2460637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E9CD3FE4-E40F-4199-B162-D5483F617D67}"/>
                  </a:ext>
                </a:extLst>
              </p:cNvPr>
              <p:cNvGrpSpPr/>
              <p:nvPr/>
            </p:nvGrpSpPr>
            <p:grpSpPr>
              <a:xfrm rot="17100000">
                <a:off x="8043424" y="4826664"/>
                <a:ext cx="259007" cy="339329"/>
                <a:chOff x="8576874" y="5861495"/>
                <a:chExt cx="214777" cy="281383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0DF16A14-C60F-4CB0-B7C5-8C777A4165E8}"/>
                    </a:ext>
                  </a:extLst>
                </p:cNvPr>
                <p:cNvSpPr/>
                <p:nvPr/>
              </p:nvSpPr>
              <p:spPr bwMode="auto">
                <a:xfrm rot="900000">
                  <a:off x="8608748" y="5861495"/>
                  <a:ext cx="182903" cy="245283"/>
                </a:xfrm>
                <a:custGeom>
                  <a:avLst/>
                  <a:gdLst>
                    <a:gd name="connsiteX0" fmla="*/ 95702 w 182903"/>
                    <a:gd name="connsiteY0" fmla="*/ 640 h 204399"/>
                    <a:gd name="connsiteX1" fmla="*/ 122437 w 182903"/>
                    <a:gd name="connsiteY1" fmla="*/ 2315 h 204399"/>
                    <a:gd name="connsiteX2" fmla="*/ 170137 w 182903"/>
                    <a:gd name="connsiteY2" fmla="*/ 84934 h 204399"/>
                    <a:gd name="connsiteX3" fmla="*/ 167187 w 182903"/>
                    <a:gd name="connsiteY3" fmla="*/ 95944 h 204399"/>
                    <a:gd name="connsiteX4" fmla="*/ 177646 w 182903"/>
                    <a:gd name="connsiteY4" fmla="*/ 111456 h 204399"/>
                    <a:gd name="connsiteX5" fmla="*/ 182903 w 182903"/>
                    <a:gd name="connsiteY5" fmla="*/ 137497 h 204399"/>
                    <a:gd name="connsiteX6" fmla="*/ 182903 w 182903"/>
                    <a:gd name="connsiteY6" fmla="*/ 204399 h 204399"/>
                    <a:gd name="connsiteX7" fmla="*/ 0 w 182903"/>
                    <a:gd name="connsiteY7" fmla="*/ 204399 h 204399"/>
                    <a:gd name="connsiteX8" fmla="*/ 0 w 182903"/>
                    <a:gd name="connsiteY8" fmla="*/ 137497 h 204399"/>
                    <a:gd name="connsiteX9" fmla="*/ 19595 w 182903"/>
                    <a:gd name="connsiteY9" fmla="*/ 90190 h 204399"/>
                    <a:gd name="connsiteX10" fmla="*/ 31139 w 182903"/>
                    <a:gd name="connsiteY10" fmla="*/ 82407 h 204399"/>
                    <a:gd name="connsiteX11" fmla="*/ 39818 w 182903"/>
                    <a:gd name="connsiteY11" fmla="*/ 50015 h 204399"/>
                    <a:gd name="connsiteX12" fmla="*/ 95702 w 182903"/>
                    <a:gd name="connsiteY12" fmla="*/ 640 h 204399"/>
                    <a:gd name="connsiteX0" fmla="*/ 95702 w 182903"/>
                    <a:gd name="connsiteY0" fmla="*/ 640 h 234465"/>
                    <a:gd name="connsiteX1" fmla="*/ 122437 w 182903"/>
                    <a:gd name="connsiteY1" fmla="*/ 2315 h 234465"/>
                    <a:gd name="connsiteX2" fmla="*/ 170137 w 182903"/>
                    <a:gd name="connsiteY2" fmla="*/ 84934 h 234465"/>
                    <a:gd name="connsiteX3" fmla="*/ 167187 w 182903"/>
                    <a:gd name="connsiteY3" fmla="*/ 95944 h 234465"/>
                    <a:gd name="connsiteX4" fmla="*/ 177646 w 182903"/>
                    <a:gd name="connsiteY4" fmla="*/ 111456 h 234465"/>
                    <a:gd name="connsiteX5" fmla="*/ 182903 w 182903"/>
                    <a:gd name="connsiteY5" fmla="*/ 137497 h 234465"/>
                    <a:gd name="connsiteX6" fmla="*/ 182903 w 182903"/>
                    <a:gd name="connsiteY6" fmla="*/ 204399 h 234465"/>
                    <a:gd name="connsiteX7" fmla="*/ 0 w 182903"/>
                    <a:gd name="connsiteY7" fmla="*/ 204399 h 234465"/>
                    <a:gd name="connsiteX8" fmla="*/ 0 w 182903"/>
                    <a:gd name="connsiteY8" fmla="*/ 137497 h 234465"/>
                    <a:gd name="connsiteX9" fmla="*/ 19595 w 182903"/>
                    <a:gd name="connsiteY9" fmla="*/ 90190 h 234465"/>
                    <a:gd name="connsiteX10" fmla="*/ 31139 w 182903"/>
                    <a:gd name="connsiteY10" fmla="*/ 82407 h 234465"/>
                    <a:gd name="connsiteX11" fmla="*/ 39818 w 182903"/>
                    <a:gd name="connsiteY11" fmla="*/ 50015 h 234465"/>
                    <a:gd name="connsiteX12" fmla="*/ 95702 w 182903"/>
                    <a:gd name="connsiteY12" fmla="*/ 640 h 234465"/>
                    <a:gd name="connsiteX0" fmla="*/ 95702 w 182903"/>
                    <a:gd name="connsiteY0" fmla="*/ 640 h 245923"/>
                    <a:gd name="connsiteX1" fmla="*/ 122437 w 182903"/>
                    <a:gd name="connsiteY1" fmla="*/ 2315 h 245923"/>
                    <a:gd name="connsiteX2" fmla="*/ 170137 w 182903"/>
                    <a:gd name="connsiteY2" fmla="*/ 84934 h 245923"/>
                    <a:gd name="connsiteX3" fmla="*/ 167187 w 182903"/>
                    <a:gd name="connsiteY3" fmla="*/ 95944 h 245923"/>
                    <a:gd name="connsiteX4" fmla="*/ 177646 w 182903"/>
                    <a:gd name="connsiteY4" fmla="*/ 111456 h 245923"/>
                    <a:gd name="connsiteX5" fmla="*/ 182903 w 182903"/>
                    <a:gd name="connsiteY5" fmla="*/ 137497 h 245923"/>
                    <a:gd name="connsiteX6" fmla="*/ 182903 w 182903"/>
                    <a:gd name="connsiteY6" fmla="*/ 204399 h 245923"/>
                    <a:gd name="connsiteX7" fmla="*/ 0 w 182903"/>
                    <a:gd name="connsiteY7" fmla="*/ 204399 h 245923"/>
                    <a:gd name="connsiteX8" fmla="*/ 0 w 182903"/>
                    <a:gd name="connsiteY8" fmla="*/ 137497 h 245923"/>
                    <a:gd name="connsiteX9" fmla="*/ 19595 w 182903"/>
                    <a:gd name="connsiteY9" fmla="*/ 90190 h 245923"/>
                    <a:gd name="connsiteX10" fmla="*/ 31139 w 182903"/>
                    <a:gd name="connsiteY10" fmla="*/ 82407 h 245923"/>
                    <a:gd name="connsiteX11" fmla="*/ 39818 w 182903"/>
                    <a:gd name="connsiteY11" fmla="*/ 50015 h 245923"/>
                    <a:gd name="connsiteX12" fmla="*/ 95702 w 182903"/>
                    <a:gd name="connsiteY12" fmla="*/ 640 h 245923"/>
                    <a:gd name="connsiteX0" fmla="*/ 95702 w 182903"/>
                    <a:gd name="connsiteY0" fmla="*/ 0 h 245283"/>
                    <a:gd name="connsiteX1" fmla="*/ 170137 w 182903"/>
                    <a:gd name="connsiteY1" fmla="*/ 84294 h 245283"/>
                    <a:gd name="connsiteX2" fmla="*/ 167187 w 182903"/>
                    <a:gd name="connsiteY2" fmla="*/ 95304 h 245283"/>
                    <a:gd name="connsiteX3" fmla="*/ 177646 w 182903"/>
                    <a:gd name="connsiteY3" fmla="*/ 110816 h 245283"/>
                    <a:gd name="connsiteX4" fmla="*/ 182903 w 182903"/>
                    <a:gd name="connsiteY4" fmla="*/ 136857 h 245283"/>
                    <a:gd name="connsiteX5" fmla="*/ 182903 w 182903"/>
                    <a:gd name="connsiteY5" fmla="*/ 203759 h 245283"/>
                    <a:gd name="connsiteX6" fmla="*/ 0 w 182903"/>
                    <a:gd name="connsiteY6" fmla="*/ 203759 h 245283"/>
                    <a:gd name="connsiteX7" fmla="*/ 0 w 182903"/>
                    <a:gd name="connsiteY7" fmla="*/ 136857 h 245283"/>
                    <a:gd name="connsiteX8" fmla="*/ 19595 w 182903"/>
                    <a:gd name="connsiteY8" fmla="*/ 89550 h 245283"/>
                    <a:gd name="connsiteX9" fmla="*/ 31139 w 182903"/>
                    <a:gd name="connsiteY9" fmla="*/ 81767 h 245283"/>
                    <a:gd name="connsiteX10" fmla="*/ 39818 w 182903"/>
                    <a:gd name="connsiteY10" fmla="*/ 49375 h 245283"/>
                    <a:gd name="connsiteX11" fmla="*/ 95702 w 182903"/>
                    <a:gd name="connsiteY11" fmla="*/ 0 h 245283"/>
                    <a:gd name="connsiteX0" fmla="*/ 95702 w 182903"/>
                    <a:gd name="connsiteY0" fmla="*/ 0 h 245283"/>
                    <a:gd name="connsiteX1" fmla="*/ 170137 w 182903"/>
                    <a:gd name="connsiteY1" fmla="*/ 84294 h 245283"/>
                    <a:gd name="connsiteX2" fmla="*/ 177646 w 182903"/>
                    <a:gd name="connsiteY2" fmla="*/ 110816 h 245283"/>
                    <a:gd name="connsiteX3" fmla="*/ 182903 w 182903"/>
                    <a:gd name="connsiteY3" fmla="*/ 136857 h 245283"/>
                    <a:gd name="connsiteX4" fmla="*/ 182903 w 182903"/>
                    <a:gd name="connsiteY4" fmla="*/ 203759 h 245283"/>
                    <a:gd name="connsiteX5" fmla="*/ 0 w 182903"/>
                    <a:gd name="connsiteY5" fmla="*/ 203759 h 245283"/>
                    <a:gd name="connsiteX6" fmla="*/ 0 w 182903"/>
                    <a:gd name="connsiteY6" fmla="*/ 136857 h 245283"/>
                    <a:gd name="connsiteX7" fmla="*/ 19595 w 182903"/>
                    <a:gd name="connsiteY7" fmla="*/ 89550 h 245283"/>
                    <a:gd name="connsiteX8" fmla="*/ 31139 w 182903"/>
                    <a:gd name="connsiteY8" fmla="*/ 81767 h 245283"/>
                    <a:gd name="connsiteX9" fmla="*/ 39818 w 182903"/>
                    <a:gd name="connsiteY9" fmla="*/ 49375 h 245283"/>
                    <a:gd name="connsiteX10" fmla="*/ 95702 w 182903"/>
                    <a:gd name="connsiteY10" fmla="*/ 0 h 245283"/>
                    <a:gd name="connsiteX0" fmla="*/ 95702 w 182903"/>
                    <a:gd name="connsiteY0" fmla="*/ 0 h 245283"/>
                    <a:gd name="connsiteX1" fmla="*/ 177646 w 182903"/>
                    <a:gd name="connsiteY1" fmla="*/ 110816 h 245283"/>
                    <a:gd name="connsiteX2" fmla="*/ 182903 w 182903"/>
                    <a:gd name="connsiteY2" fmla="*/ 136857 h 245283"/>
                    <a:gd name="connsiteX3" fmla="*/ 182903 w 182903"/>
                    <a:gd name="connsiteY3" fmla="*/ 203759 h 245283"/>
                    <a:gd name="connsiteX4" fmla="*/ 0 w 182903"/>
                    <a:gd name="connsiteY4" fmla="*/ 203759 h 245283"/>
                    <a:gd name="connsiteX5" fmla="*/ 0 w 182903"/>
                    <a:gd name="connsiteY5" fmla="*/ 136857 h 245283"/>
                    <a:gd name="connsiteX6" fmla="*/ 19595 w 182903"/>
                    <a:gd name="connsiteY6" fmla="*/ 89550 h 245283"/>
                    <a:gd name="connsiteX7" fmla="*/ 31139 w 182903"/>
                    <a:gd name="connsiteY7" fmla="*/ 81767 h 245283"/>
                    <a:gd name="connsiteX8" fmla="*/ 39818 w 182903"/>
                    <a:gd name="connsiteY8" fmla="*/ 49375 h 245283"/>
                    <a:gd name="connsiteX9" fmla="*/ 95702 w 182903"/>
                    <a:gd name="connsiteY9" fmla="*/ 0 h 24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2903" h="245283">
                      <a:moveTo>
                        <a:pt x="95702" y="0"/>
                      </a:moveTo>
                      <a:cubicBezTo>
                        <a:pt x="118673" y="10240"/>
                        <a:pt x="163113" y="88007"/>
                        <a:pt x="177646" y="110816"/>
                      </a:cubicBezTo>
                      <a:cubicBezTo>
                        <a:pt x="181031" y="118820"/>
                        <a:pt x="182903" y="127620"/>
                        <a:pt x="182903" y="136857"/>
                      </a:cubicBezTo>
                      <a:lnTo>
                        <a:pt x="182903" y="203759"/>
                      </a:lnTo>
                      <a:cubicBezTo>
                        <a:pt x="123212" y="245326"/>
                        <a:pt x="56908" y="271409"/>
                        <a:pt x="0" y="203759"/>
                      </a:cubicBezTo>
                      <a:lnTo>
                        <a:pt x="0" y="136857"/>
                      </a:lnTo>
                      <a:cubicBezTo>
                        <a:pt x="0" y="118382"/>
                        <a:pt x="7488" y="101657"/>
                        <a:pt x="19595" y="89550"/>
                      </a:cubicBezTo>
                      <a:lnTo>
                        <a:pt x="31139" y="81767"/>
                      </a:lnTo>
                      <a:lnTo>
                        <a:pt x="39818" y="49375"/>
                      </a:lnTo>
                      <a:cubicBezTo>
                        <a:pt x="47050" y="22385"/>
                        <a:pt x="69665" y="3625"/>
                        <a:pt x="95702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EE00B901-F05D-4EB8-9FAD-3970D997A848}"/>
                    </a:ext>
                  </a:extLst>
                </p:cNvPr>
                <p:cNvGrpSpPr/>
                <p:nvPr/>
              </p:nvGrpSpPr>
              <p:grpSpPr>
                <a:xfrm rot="9882723" flipH="1">
                  <a:off x="8600224" y="6036461"/>
                  <a:ext cx="184677" cy="106417"/>
                  <a:chOff x="1859125" y="4710111"/>
                  <a:chExt cx="190400" cy="106417"/>
                </a:xfrm>
              </p:grpSpPr>
              <p:sp>
                <p:nvSpPr>
                  <p:cNvPr id="382" name="四角形: 上の 2 つの角を丸める 381">
                    <a:extLst>
                      <a:ext uri="{FF2B5EF4-FFF2-40B4-BE49-F238E27FC236}">
                        <a16:creationId xmlns:a16="http://schemas.microsoft.com/office/drawing/2014/main" id="{F9D5F85D-88E8-4C8D-9E78-DF2B093EDC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06175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3" name="四角形: 上の 2 つの角を丸める 382">
                    <a:extLst>
                      <a:ext uri="{FF2B5EF4-FFF2-40B4-BE49-F238E27FC236}">
                        <a16:creationId xmlns:a16="http://schemas.microsoft.com/office/drawing/2014/main" id="{712AF4B2-8A75-4728-B1EB-0D02AE7DB2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59125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4" name="四角形: 上の 2 つの角を丸める 383">
                    <a:extLst>
                      <a:ext uri="{FF2B5EF4-FFF2-40B4-BE49-F238E27FC236}">
                        <a16:creationId xmlns:a16="http://schemas.microsoft.com/office/drawing/2014/main" id="{8C4FE821-9517-48D1-813C-1FC1FF0121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6181" y="4710111"/>
                    <a:ext cx="45719" cy="106417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5" name="四角形: 上の 2 つの角を丸める 384">
                    <a:extLst>
                      <a:ext uri="{FF2B5EF4-FFF2-40B4-BE49-F238E27FC236}">
                        <a16:creationId xmlns:a16="http://schemas.microsoft.com/office/drawing/2014/main" id="{5A8CA2B8-194D-4729-A810-4AE88B11B7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3806" y="4722019"/>
                    <a:ext cx="45719" cy="9450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9D39D905-2FE9-4E7A-8AE6-87D5DA920495}"/>
                    </a:ext>
                  </a:extLst>
                </p:cNvPr>
                <p:cNvSpPr/>
                <p:nvPr/>
              </p:nvSpPr>
              <p:spPr bwMode="auto">
                <a:xfrm rot="7200000">
                  <a:off x="8604813" y="5981165"/>
                  <a:ext cx="57337" cy="11321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66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AE564A88-9569-41E9-9ECB-DA9F5C45C987}"/>
                  </a:ext>
                </a:extLst>
              </p:cNvPr>
              <p:cNvSpPr/>
              <p:nvPr/>
            </p:nvSpPr>
            <p:spPr bwMode="auto">
              <a:xfrm rot="16200000">
                <a:off x="7807836" y="4753470"/>
                <a:ext cx="247099" cy="43081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42717941-5F6C-4FDD-8263-D73B3A53A940}"/>
                  </a:ext>
                </a:extLst>
              </p:cNvPr>
              <p:cNvGrpSpPr/>
              <p:nvPr/>
            </p:nvGrpSpPr>
            <p:grpSpPr>
              <a:xfrm rot="4150474">
                <a:off x="7438307" y="4998852"/>
                <a:ext cx="660765" cy="1154310"/>
                <a:chOff x="2421356" y="3770358"/>
                <a:chExt cx="660765" cy="1154310"/>
              </a:xfrm>
            </p:grpSpPr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041CB98D-F60C-487E-AC5D-59C4B3FC66DD}"/>
                    </a:ext>
                  </a:extLst>
                </p:cNvPr>
                <p:cNvGrpSpPr/>
                <p:nvPr/>
              </p:nvGrpSpPr>
              <p:grpSpPr>
                <a:xfrm rot="19800000">
                  <a:off x="2733423" y="4471512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AA185BA8-9571-42AD-954D-6C4EA38654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8055121B-8FF7-4CDD-BC4A-4F334C65F2F7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8EBDC180-ED73-4907-BFFC-366FAD589F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8632BEDF-31F2-4C4E-A7C2-9DB2BCFAF1FC}"/>
                    </a:ext>
                  </a:extLst>
                </p:cNvPr>
                <p:cNvSpPr/>
                <p:nvPr/>
              </p:nvSpPr>
              <p:spPr bwMode="auto">
                <a:xfrm rot="19800000">
                  <a:off x="2421356" y="3770358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50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796CB969-94E0-467C-B063-92CDDC7B08DA}"/>
                  </a:ext>
                </a:extLst>
              </p:cNvPr>
              <p:cNvGrpSpPr/>
              <p:nvPr/>
            </p:nvGrpSpPr>
            <p:grpSpPr>
              <a:xfrm rot="20784403">
                <a:off x="7758814" y="4978136"/>
                <a:ext cx="578044" cy="1191776"/>
                <a:chOff x="2112030" y="3806061"/>
                <a:chExt cx="578044" cy="1191776"/>
              </a:xfrm>
            </p:grpSpPr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8769342B-F596-44FD-8D01-A904D8401D11}"/>
                    </a:ext>
                  </a:extLst>
                </p:cNvPr>
                <p:cNvGrpSpPr/>
                <p:nvPr/>
              </p:nvGrpSpPr>
              <p:grpSpPr>
                <a:xfrm>
                  <a:off x="2169132" y="4544681"/>
                  <a:ext cx="348698" cy="453156"/>
                  <a:chOff x="3187458" y="4411086"/>
                  <a:chExt cx="348698" cy="453156"/>
                </a:xfrm>
              </p:grpSpPr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11CC25CE-CB5B-4A51-9A28-2F1F7B4E53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08547" y="4411086"/>
                    <a:ext cx="306520" cy="412675"/>
                  </a:xfrm>
                  <a:custGeom>
                    <a:avLst/>
                    <a:gdLst>
                      <a:gd name="connsiteX0" fmla="*/ 126659 w 306520"/>
                      <a:gd name="connsiteY0" fmla="*/ 0 h 412675"/>
                      <a:gd name="connsiteX1" fmla="*/ 305475 w 306520"/>
                      <a:gd name="connsiteY1" fmla="*/ 0 h 412675"/>
                      <a:gd name="connsiteX2" fmla="*/ 273497 w 306520"/>
                      <a:gd name="connsiteY2" fmla="*/ 334361 h 412675"/>
                      <a:gd name="connsiteX3" fmla="*/ 296101 w 306520"/>
                      <a:gd name="connsiteY3" fmla="*/ 339756 h 412675"/>
                      <a:gd name="connsiteX4" fmla="*/ 306520 w 306520"/>
                      <a:gd name="connsiteY4" fmla="*/ 354251 h 412675"/>
                      <a:gd name="connsiteX5" fmla="*/ 306520 w 306520"/>
                      <a:gd name="connsiteY5" fmla="*/ 412675 h 412675"/>
                      <a:gd name="connsiteX6" fmla="*/ 19119 w 306520"/>
                      <a:gd name="connsiteY6" fmla="*/ 412675 h 412675"/>
                      <a:gd name="connsiteX7" fmla="*/ 0 w 306520"/>
                      <a:gd name="connsiteY7" fmla="*/ 401657 h 412675"/>
                      <a:gd name="connsiteX8" fmla="*/ 0 w 306520"/>
                      <a:gd name="connsiteY8" fmla="*/ 373214 h 412675"/>
                      <a:gd name="connsiteX9" fmla="*/ 68478 w 306520"/>
                      <a:gd name="connsiteY9" fmla="*/ 333752 h 412675"/>
                      <a:gd name="connsiteX10" fmla="*/ 158579 w 306520"/>
                      <a:gd name="connsiteY10" fmla="*/ 333752 h 412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6520" h="412675">
                        <a:moveTo>
                          <a:pt x="126659" y="0"/>
                        </a:moveTo>
                        <a:lnTo>
                          <a:pt x="305475" y="0"/>
                        </a:lnTo>
                        <a:lnTo>
                          <a:pt x="273497" y="334361"/>
                        </a:lnTo>
                        <a:lnTo>
                          <a:pt x="296101" y="339756"/>
                        </a:lnTo>
                        <a:cubicBezTo>
                          <a:pt x="302539" y="343466"/>
                          <a:pt x="306520" y="348591"/>
                          <a:pt x="306520" y="354251"/>
                        </a:cubicBezTo>
                        <a:lnTo>
                          <a:pt x="306520" y="412675"/>
                        </a:lnTo>
                        <a:lnTo>
                          <a:pt x="19119" y="412675"/>
                        </a:lnTo>
                        <a:cubicBezTo>
                          <a:pt x="8560" y="412675"/>
                          <a:pt x="0" y="407742"/>
                          <a:pt x="0" y="401657"/>
                        </a:cubicBezTo>
                        <a:lnTo>
                          <a:pt x="0" y="373214"/>
                        </a:lnTo>
                        <a:cubicBezTo>
                          <a:pt x="0" y="351420"/>
                          <a:pt x="30658" y="333752"/>
                          <a:pt x="68478" y="333752"/>
                        </a:cubicBezTo>
                        <a:lnTo>
                          <a:pt x="158579" y="333752"/>
                        </a:ln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B4FB2B48-E44D-46A5-A1DF-8DB34BBB1D2C}"/>
                      </a:ext>
                    </a:extLst>
                  </p:cNvPr>
                  <p:cNvSpPr/>
                  <p:nvPr/>
                </p:nvSpPr>
                <p:spPr bwMode="auto">
                  <a:xfrm rot="18890601">
                    <a:off x="3259770" y="4709189"/>
                    <a:ext cx="53920" cy="1359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2C17A158-2238-467D-A5D9-6891017FE2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7458" y="4818522"/>
                    <a:ext cx="348698" cy="45720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F7FB21A6-9B7E-46DE-9B17-33B58BA90FB1}"/>
                    </a:ext>
                  </a:extLst>
                </p:cNvPr>
                <p:cNvSpPr/>
                <p:nvPr/>
              </p:nvSpPr>
              <p:spPr bwMode="auto">
                <a:xfrm>
                  <a:off x="2112030" y="3806061"/>
                  <a:ext cx="578044" cy="941389"/>
                </a:xfrm>
                <a:prstGeom prst="ellipse">
                  <a:avLst/>
                </a:prstGeom>
                <a:pattFill prst="lgGrid">
                  <a:fgClr>
                    <a:srgbClr val="0070C0"/>
                  </a:fgClr>
                  <a:bgClr>
                    <a:srgbClr val="2D2D8A">
                      <a:lumMod val="75000"/>
                    </a:srgbClr>
                  </a:bgClr>
                </a:patt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5" name="四角形: 上の 2 つの角を丸める 354">
                <a:extLst>
                  <a:ext uri="{FF2B5EF4-FFF2-40B4-BE49-F238E27FC236}">
                    <a16:creationId xmlns:a16="http://schemas.microsoft.com/office/drawing/2014/main" id="{23979EBB-FD08-4FD7-8B60-A6D19F420A7B}"/>
                  </a:ext>
                </a:extLst>
              </p:cNvPr>
              <p:cNvSpPr/>
              <p:nvPr/>
            </p:nvSpPr>
            <p:spPr bwMode="auto">
              <a:xfrm rot="19800000">
                <a:off x="7353337" y="4523475"/>
                <a:ext cx="622870" cy="772125"/>
              </a:xfrm>
              <a:prstGeom prst="round2SameRect">
                <a:avLst>
                  <a:gd name="adj1" fmla="val 50000"/>
                  <a:gd name="adj2" fmla="val 7628"/>
                </a:avLst>
              </a:prstGeom>
              <a:solidFill>
                <a:srgbClr val="CC99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7A24012E-905C-421D-AE13-347C43A2F7D0}"/>
                  </a:ext>
                </a:extLst>
              </p:cNvPr>
              <p:cNvSpPr/>
              <p:nvPr/>
            </p:nvSpPr>
            <p:spPr bwMode="auto">
              <a:xfrm rot="3600000">
                <a:off x="7813774" y="4928792"/>
                <a:ext cx="45719" cy="6478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5919F424-C30B-46AA-929D-2A382EA9F1C2}"/>
                  </a:ext>
                </a:extLst>
              </p:cNvPr>
              <p:cNvSpPr/>
              <p:nvPr/>
            </p:nvSpPr>
            <p:spPr bwMode="auto">
              <a:xfrm>
                <a:off x="8063817" y="5084403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AB0EFB63-E490-4C8A-B736-7D1EE8E7DC39}"/>
                  </a:ext>
                </a:extLst>
              </p:cNvPr>
              <p:cNvSpPr/>
              <p:nvPr/>
            </p:nvSpPr>
            <p:spPr bwMode="auto">
              <a:xfrm rot="19800000">
                <a:off x="8120804" y="5067819"/>
                <a:ext cx="45719" cy="191855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9E55C7C4-BB48-423E-9B42-3D0012B10829}"/>
                  </a:ext>
                </a:extLst>
              </p:cNvPr>
              <p:cNvSpPr/>
              <p:nvPr/>
            </p:nvSpPr>
            <p:spPr bwMode="auto">
              <a:xfrm>
                <a:off x="8024150" y="5017847"/>
                <a:ext cx="111920" cy="99434"/>
              </a:xfrm>
              <a:prstGeom prst="ellipse">
                <a:avLst/>
              </a:prstGeom>
              <a:solidFill>
                <a:srgbClr val="FFFFFF">
                  <a:lumMod val="95000"/>
                </a:srgbClr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E5C3CE1-FE08-4C30-90F1-2CF41EA1F392}"/>
                  </a:ext>
                </a:extLst>
              </p:cNvPr>
              <p:cNvGrpSpPr/>
              <p:nvPr/>
            </p:nvGrpSpPr>
            <p:grpSpPr>
              <a:xfrm rot="900000">
                <a:off x="6893474" y="3709275"/>
                <a:ext cx="921074" cy="1021402"/>
                <a:chOff x="8462128" y="3766378"/>
                <a:chExt cx="921074" cy="1021402"/>
              </a:xfrm>
            </p:grpSpPr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A2B256B9-7AC3-4AA3-AA4A-D221433C93EE}"/>
                    </a:ext>
                  </a:extLst>
                </p:cNvPr>
                <p:cNvGrpSpPr/>
                <p:nvPr/>
              </p:nvGrpSpPr>
              <p:grpSpPr>
                <a:xfrm rot="20700000">
                  <a:off x="8462128" y="3766378"/>
                  <a:ext cx="921074" cy="1021402"/>
                  <a:chOff x="1062344" y="3848839"/>
                  <a:chExt cx="783775" cy="973847"/>
                </a:xfrm>
              </p:grpSpPr>
              <p:sp>
                <p:nvSpPr>
                  <p:cNvPr id="363" name="四角形: 上の 2 つの角を丸める 362">
                    <a:extLst>
                      <a:ext uri="{FF2B5EF4-FFF2-40B4-BE49-F238E27FC236}">
                        <a16:creationId xmlns:a16="http://schemas.microsoft.com/office/drawing/2014/main" id="{834A1279-1980-46DD-B152-50D361A66E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1398" y="3848839"/>
                    <a:ext cx="294068" cy="322473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pattFill prst="dkVert">
                    <a:fgClr>
                      <a:srgbClr val="FFFFFF">
                        <a:lumMod val="75000"/>
                      </a:srgbClr>
                    </a:fgClr>
                    <a:bgClr>
                      <a:srgbClr val="000000">
                        <a:lumMod val="75000"/>
                        <a:lumOff val="25000"/>
                      </a:srgbClr>
                    </a:bgClr>
                  </a:patt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4" name="四角形: 上の 2 つの角を丸める 363">
                    <a:extLst>
                      <a:ext uri="{FF2B5EF4-FFF2-40B4-BE49-F238E27FC236}">
                        <a16:creationId xmlns:a16="http://schemas.microsoft.com/office/drawing/2014/main" id="{C932901A-4EF9-4780-8072-6D75D16B27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18179" y="4019012"/>
                    <a:ext cx="727940" cy="368192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pattFill prst="dkVert">
                    <a:fgClr>
                      <a:srgbClr val="FFFFFF">
                        <a:lumMod val="75000"/>
                      </a:srgbClr>
                    </a:fgClr>
                    <a:bgClr>
                      <a:srgbClr val="000000">
                        <a:lumMod val="75000"/>
                        <a:lumOff val="25000"/>
                      </a:srgbClr>
                    </a:bgClr>
                  </a:patt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DD06B6C3-5E01-4D47-A5BB-937181C7E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62344" y="4295811"/>
                    <a:ext cx="724893" cy="526875"/>
                  </a:xfrm>
                  <a:custGeom>
                    <a:avLst/>
                    <a:gdLst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722 w 724893"/>
                      <a:gd name="connsiteY8" fmla="*/ 340931 h 526875"/>
                      <a:gd name="connsiteX9" fmla="*/ 113701 w 724893"/>
                      <a:gd name="connsiteY9" fmla="*/ 340931 h 526875"/>
                      <a:gd name="connsiteX10" fmla="*/ 110234 w 724893"/>
                      <a:gd name="connsiteY10" fmla="*/ 323759 h 526875"/>
                      <a:gd name="connsiteX11" fmla="*/ 110234 w 724893"/>
                      <a:gd name="connsiteY11" fmla="*/ 299353 h 526875"/>
                      <a:gd name="connsiteX12" fmla="*/ 0 w 724893"/>
                      <a:gd name="connsiteY12" fmla="*/ 275540 h 526875"/>
                      <a:gd name="connsiteX13" fmla="*/ 110234 w 724893"/>
                      <a:gd name="connsiteY13" fmla="*/ 133372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722 w 724893"/>
                      <a:gd name="connsiteY8" fmla="*/ 340931 h 526875"/>
                      <a:gd name="connsiteX9" fmla="*/ 110234 w 724893"/>
                      <a:gd name="connsiteY9" fmla="*/ 323759 h 526875"/>
                      <a:gd name="connsiteX10" fmla="*/ 110234 w 724893"/>
                      <a:gd name="connsiteY10" fmla="*/ 299353 h 526875"/>
                      <a:gd name="connsiteX11" fmla="*/ 0 w 724893"/>
                      <a:gd name="connsiteY11" fmla="*/ 275540 h 526875"/>
                      <a:gd name="connsiteX12" fmla="*/ 110234 w 724893"/>
                      <a:gd name="connsiteY12" fmla="*/ 133372 h 526875"/>
                      <a:gd name="connsiteX13" fmla="*/ 110234 w 724893"/>
                      <a:gd name="connsiteY13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234 w 724893"/>
                      <a:gd name="connsiteY8" fmla="*/ 323759 h 526875"/>
                      <a:gd name="connsiteX9" fmla="*/ 110234 w 724893"/>
                      <a:gd name="connsiteY9" fmla="*/ 299353 h 526875"/>
                      <a:gd name="connsiteX10" fmla="*/ 0 w 724893"/>
                      <a:gd name="connsiteY10" fmla="*/ 275540 h 526875"/>
                      <a:gd name="connsiteX11" fmla="*/ 110234 w 724893"/>
                      <a:gd name="connsiteY11" fmla="*/ 133372 h 526875"/>
                      <a:gd name="connsiteX12" fmla="*/ 110234 w 724893"/>
                      <a:gd name="connsiteY12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86650 h 526875"/>
                      <a:gd name="connsiteX8" fmla="*/ 110234 w 724893"/>
                      <a:gd name="connsiteY8" fmla="*/ 299353 h 526875"/>
                      <a:gd name="connsiteX9" fmla="*/ 0 w 724893"/>
                      <a:gd name="connsiteY9" fmla="*/ 275540 h 526875"/>
                      <a:gd name="connsiteX10" fmla="*/ 110234 w 724893"/>
                      <a:gd name="connsiteY10" fmla="*/ 133372 h 526875"/>
                      <a:gd name="connsiteX11" fmla="*/ 110234 w 724893"/>
                      <a:gd name="connsiteY11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22931 w 724893"/>
                      <a:gd name="connsiteY6" fmla="*/ 386650 h 526875"/>
                      <a:gd name="connsiteX7" fmla="*/ 85299 w 724893"/>
                      <a:gd name="connsiteY7" fmla="*/ 369981 h 526875"/>
                      <a:gd name="connsiteX8" fmla="*/ 110234 w 724893"/>
                      <a:gd name="connsiteY8" fmla="*/ 299353 h 526875"/>
                      <a:gd name="connsiteX9" fmla="*/ 0 w 724893"/>
                      <a:gd name="connsiteY9" fmla="*/ 275540 h 526875"/>
                      <a:gd name="connsiteX10" fmla="*/ 110234 w 724893"/>
                      <a:gd name="connsiteY10" fmla="*/ 133372 h 526875"/>
                      <a:gd name="connsiteX11" fmla="*/ 110234 w 724893"/>
                      <a:gd name="connsiteY11" fmla="*/ 0 h 526875"/>
                      <a:gd name="connsiteX0" fmla="*/ 110234 w 724893"/>
                      <a:gd name="connsiteY0" fmla="*/ 0 h 526875"/>
                      <a:gd name="connsiteX1" fmla="*/ 724893 w 724893"/>
                      <a:gd name="connsiteY1" fmla="*/ 0 h 526875"/>
                      <a:gd name="connsiteX2" fmla="*/ 724893 w 724893"/>
                      <a:gd name="connsiteY2" fmla="*/ 323759 h 526875"/>
                      <a:gd name="connsiteX3" fmla="*/ 521777 w 724893"/>
                      <a:gd name="connsiteY3" fmla="*/ 526875 h 526875"/>
                      <a:gd name="connsiteX4" fmla="*/ 313350 w 724893"/>
                      <a:gd name="connsiteY4" fmla="*/ 526875 h 526875"/>
                      <a:gd name="connsiteX5" fmla="*/ 126196 w 724893"/>
                      <a:gd name="connsiteY5" fmla="*/ 402821 h 526875"/>
                      <a:gd name="connsiteX6" fmla="*/ 156268 w 724893"/>
                      <a:gd name="connsiteY6" fmla="*/ 381888 h 526875"/>
                      <a:gd name="connsiteX7" fmla="*/ 85299 w 724893"/>
                      <a:gd name="connsiteY7" fmla="*/ 369981 h 526875"/>
                      <a:gd name="connsiteX8" fmla="*/ 110234 w 724893"/>
                      <a:gd name="connsiteY8" fmla="*/ 299353 h 526875"/>
                      <a:gd name="connsiteX9" fmla="*/ 0 w 724893"/>
                      <a:gd name="connsiteY9" fmla="*/ 275540 h 526875"/>
                      <a:gd name="connsiteX10" fmla="*/ 110234 w 724893"/>
                      <a:gd name="connsiteY10" fmla="*/ 133372 h 526875"/>
                      <a:gd name="connsiteX11" fmla="*/ 110234 w 724893"/>
                      <a:gd name="connsiteY11" fmla="*/ 0 h 52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893" h="526875">
                        <a:moveTo>
                          <a:pt x="110234" y="0"/>
                        </a:moveTo>
                        <a:lnTo>
                          <a:pt x="724893" y="0"/>
                        </a:lnTo>
                        <a:lnTo>
                          <a:pt x="724893" y="323759"/>
                        </a:lnTo>
                        <a:cubicBezTo>
                          <a:pt x="724893" y="435937"/>
                          <a:pt x="633955" y="526875"/>
                          <a:pt x="521777" y="526875"/>
                        </a:cubicBezTo>
                        <a:lnTo>
                          <a:pt x="313350" y="526875"/>
                        </a:lnTo>
                        <a:cubicBezTo>
                          <a:pt x="229217" y="526875"/>
                          <a:pt x="157031" y="475723"/>
                          <a:pt x="126196" y="402821"/>
                        </a:cubicBezTo>
                        <a:lnTo>
                          <a:pt x="156268" y="381888"/>
                        </a:lnTo>
                        <a:lnTo>
                          <a:pt x="85299" y="369981"/>
                        </a:lnTo>
                        <a:lnTo>
                          <a:pt x="110234" y="299353"/>
                        </a:lnTo>
                        <a:lnTo>
                          <a:pt x="0" y="275540"/>
                        </a:lnTo>
                        <a:lnTo>
                          <a:pt x="110234" y="133372"/>
                        </a:lnTo>
                        <a:lnTo>
                          <a:pt x="110234" y="0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693EBF7A-A770-44A4-B932-2A98DC865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02517" y="4277089"/>
                    <a:ext cx="185668" cy="261168"/>
                  </a:xfrm>
                  <a:custGeom>
                    <a:avLst/>
                    <a:gdLst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22378 w 185668"/>
                      <a:gd name="connsiteY7" fmla="*/ 79755 h 261168"/>
                      <a:gd name="connsiteX8" fmla="*/ 0 w 185668"/>
                      <a:gd name="connsiteY8" fmla="*/ 39726 h 261168"/>
                      <a:gd name="connsiteX9" fmla="*/ 826 w 185668"/>
                      <a:gd name="connsiteY9" fmla="*/ 38247 h 261168"/>
                      <a:gd name="connsiteX10" fmla="*/ 77390 w 185668"/>
                      <a:gd name="connsiteY10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0 w 185668"/>
                      <a:gd name="connsiteY7" fmla="*/ 39726 h 261168"/>
                      <a:gd name="connsiteX8" fmla="*/ 826 w 185668"/>
                      <a:gd name="connsiteY8" fmla="*/ 38247 h 261168"/>
                      <a:gd name="connsiteX9" fmla="*/ 77390 w 185668"/>
                      <a:gd name="connsiteY9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30887 w 185668"/>
                      <a:gd name="connsiteY5" fmla="*/ 130584 h 261168"/>
                      <a:gd name="connsiteX6" fmla="*/ 0 w 185668"/>
                      <a:gd name="connsiteY6" fmla="*/ 39726 h 261168"/>
                      <a:gd name="connsiteX7" fmla="*/ 826 w 185668"/>
                      <a:gd name="connsiteY7" fmla="*/ 38247 h 261168"/>
                      <a:gd name="connsiteX8" fmla="*/ 77390 w 185668"/>
                      <a:gd name="connsiteY8" fmla="*/ 0 h 261168"/>
                      <a:gd name="connsiteX0" fmla="*/ 30887 w 185668"/>
                      <a:gd name="connsiteY0" fmla="*/ 130584 h 261168"/>
                      <a:gd name="connsiteX1" fmla="*/ 0 w 185668"/>
                      <a:gd name="connsiteY1" fmla="*/ 39726 h 261168"/>
                      <a:gd name="connsiteX2" fmla="*/ 826 w 185668"/>
                      <a:gd name="connsiteY2" fmla="*/ 38247 h 261168"/>
                      <a:gd name="connsiteX3" fmla="*/ 77390 w 185668"/>
                      <a:gd name="connsiteY3" fmla="*/ 0 h 261168"/>
                      <a:gd name="connsiteX4" fmla="*/ 185668 w 185668"/>
                      <a:gd name="connsiteY4" fmla="*/ 130584 h 261168"/>
                      <a:gd name="connsiteX5" fmla="*/ 77390 w 185668"/>
                      <a:gd name="connsiteY5" fmla="*/ 261168 h 261168"/>
                      <a:gd name="connsiteX6" fmla="*/ 826 w 185668"/>
                      <a:gd name="connsiteY6" fmla="*/ 222921 h 261168"/>
                      <a:gd name="connsiteX7" fmla="*/ 0 w 185668"/>
                      <a:gd name="connsiteY7" fmla="*/ 221443 h 261168"/>
                      <a:gd name="connsiteX8" fmla="*/ 122327 w 185668"/>
                      <a:gd name="connsiteY8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  <a:gd name="connsiteX7" fmla="*/ 122327 w 185668"/>
                      <a:gd name="connsiteY7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668" h="261168">
                        <a:moveTo>
                          <a:pt x="0" y="39726"/>
                        </a:moveTo>
                        <a:lnTo>
                          <a:pt x="826" y="38247"/>
                        </a:lnTo>
                        <a:cubicBezTo>
                          <a:pt x="20421" y="14616"/>
                          <a:pt x="47490" y="0"/>
                          <a:pt x="77390" y="0"/>
                        </a:cubicBezTo>
                        <a:cubicBezTo>
                          <a:pt x="137190" y="0"/>
                          <a:pt x="185668" y="58464"/>
                          <a:pt x="185668" y="130584"/>
                        </a:cubicBezTo>
                        <a:cubicBezTo>
                          <a:pt x="185668" y="202704"/>
                          <a:pt x="137190" y="261168"/>
                          <a:pt x="77390" y="261168"/>
                        </a:cubicBezTo>
                        <a:cubicBezTo>
                          <a:pt x="47490" y="261168"/>
                          <a:pt x="20421" y="246552"/>
                          <a:pt x="826" y="222921"/>
                        </a:cubicBezTo>
                        <a:lnTo>
                          <a:pt x="0" y="221443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A8D0A45E-E0D1-4B21-930D-CD6FE239A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6825" y="4331494"/>
                    <a:ext cx="107729" cy="152358"/>
                  </a:xfrm>
                  <a:custGeom>
                    <a:avLst/>
                    <a:gdLst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22378 w 185668"/>
                      <a:gd name="connsiteY7" fmla="*/ 79755 h 261168"/>
                      <a:gd name="connsiteX8" fmla="*/ 0 w 185668"/>
                      <a:gd name="connsiteY8" fmla="*/ 39726 h 261168"/>
                      <a:gd name="connsiteX9" fmla="*/ 826 w 185668"/>
                      <a:gd name="connsiteY9" fmla="*/ 38247 h 261168"/>
                      <a:gd name="connsiteX10" fmla="*/ 77390 w 185668"/>
                      <a:gd name="connsiteY10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22378 w 185668"/>
                      <a:gd name="connsiteY5" fmla="*/ 181414 h 261168"/>
                      <a:gd name="connsiteX6" fmla="*/ 30887 w 185668"/>
                      <a:gd name="connsiteY6" fmla="*/ 130584 h 261168"/>
                      <a:gd name="connsiteX7" fmla="*/ 0 w 185668"/>
                      <a:gd name="connsiteY7" fmla="*/ 39726 h 261168"/>
                      <a:gd name="connsiteX8" fmla="*/ 826 w 185668"/>
                      <a:gd name="connsiteY8" fmla="*/ 38247 h 261168"/>
                      <a:gd name="connsiteX9" fmla="*/ 77390 w 185668"/>
                      <a:gd name="connsiteY9" fmla="*/ 0 h 261168"/>
                      <a:gd name="connsiteX0" fmla="*/ 77390 w 185668"/>
                      <a:gd name="connsiteY0" fmla="*/ 0 h 261168"/>
                      <a:gd name="connsiteX1" fmla="*/ 185668 w 185668"/>
                      <a:gd name="connsiteY1" fmla="*/ 130584 h 261168"/>
                      <a:gd name="connsiteX2" fmla="*/ 77390 w 185668"/>
                      <a:gd name="connsiteY2" fmla="*/ 261168 h 261168"/>
                      <a:gd name="connsiteX3" fmla="*/ 826 w 185668"/>
                      <a:gd name="connsiteY3" fmla="*/ 222921 h 261168"/>
                      <a:gd name="connsiteX4" fmla="*/ 0 w 185668"/>
                      <a:gd name="connsiteY4" fmla="*/ 221443 h 261168"/>
                      <a:gd name="connsiteX5" fmla="*/ 30887 w 185668"/>
                      <a:gd name="connsiteY5" fmla="*/ 130584 h 261168"/>
                      <a:gd name="connsiteX6" fmla="*/ 0 w 185668"/>
                      <a:gd name="connsiteY6" fmla="*/ 39726 h 261168"/>
                      <a:gd name="connsiteX7" fmla="*/ 826 w 185668"/>
                      <a:gd name="connsiteY7" fmla="*/ 38247 h 261168"/>
                      <a:gd name="connsiteX8" fmla="*/ 77390 w 185668"/>
                      <a:gd name="connsiteY8" fmla="*/ 0 h 261168"/>
                      <a:gd name="connsiteX0" fmla="*/ 30887 w 185668"/>
                      <a:gd name="connsiteY0" fmla="*/ 130584 h 261168"/>
                      <a:gd name="connsiteX1" fmla="*/ 0 w 185668"/>
                      <a:gd name="connsiteY1" fmla="*/ 39726 h 261168"/>
                      <a:gd name="connsiteX2" fmla="*/ 826 w 185668"/>
                      <a:gd name="connsiteY2" fmla="*/ 38247 h 261168"/>
                      <a:gd name="connsiteX3" fmla="*/ 77390 w 185668"/>
                      <a:gd name="connsiteY3" fmla="*/ 0 h 261168"/>
                      <a:gd name="connsiteX4" fmla="*/ 185668 w 185668"/>
                      <a:gd name="connsiteY4" fmla="*/ 130584 h 261168"/>
                      <a:gd name="connsiteX5" fmla="*/ 77390 w 185668"/>
                      <a:gd name="connsiteY5" fmla="*/ 261168 h 261168"/>
                      <a:gd name="connsiteX6" fmla="*/ 826 w 185668"/>
                      <a:gd name="connsiteY6" fmla="*/ 222921 h 261168"/>
                      <a:gd name="connsiteX7" fmla="*/ 0 w 185668"/>
                      <a:gd name="connsiteY7" fmla="*/ 221443 h 261168"/>
                      <a:gd name="connsiteX8" fmla="*/ 122327 w 185668"/>
                      <a:gd name="connsiteY8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  <a:gd name="connsiteX7" fmla="*/ 122327 w 185668"/>
                      <a:gd name="connsiteY7" fmla="*/ 222024 h 261168"/>
                      <a:gd name="connsiteX0" fmla="*/ 0 w 185668"/>
                      <a:gd name="connsiteY0" fmla="*/ 39726 h 261168"/>
                      <a:gd name="connsiteX1" fmla="*/ 826 w 185668"/>
                      <a:gd name="connsiteY1" fmla="*/ 38247 h 261168"/>
                      <a:gd name="connsiteX2" fmla="*/ 77390 w 185668"/>
                      <a:gd name="connsiteY2" fmla="*/ 0 h 261168"/>
                      <a:gd name="connsiteX3" fmla="*/ 185668 w 185668"/>
                      <a:gd name="connsiteY3" fmla="*/ 130584 h 261168"/>
                      <a:gd name="connsiteX4" fmla="*/ 77390 w 185668"/>
                      <a:gd name="connsiteY4" fmla="*/ 261168 h 261168"/>
                      <a:gd name="connsiteX5" fmla="*/ 826 w 185668"/>
                      <a:gd name="connsiteY5" fmla="*/ 222921 h 261168"/>
                      <a:gd name="connsiteX6" fmla="*/ 0 w 185668"/>
                      <a:gd name="connsiteY6" fmla="*/ 221443 h 261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668" h="261168">
                        <a:moveTo>
                          <a:pt x="0" y="39726"/>
                        </a:moveTo>
                        <a:lnTo>
                          <a:pt x="826" y="38247"/>
                        </a:lnTo>
                        <a:cubicBezTo>
                          <a:pt x="20421" y="14616"/>
                          <a:pt x="47490" y="0"/>
                          <a:pt x="77390" y="0"/>
                        </a:cubicBezTo>
                        <a:cubicBezTo>
                          <a:pt x="137190" y="0"/>
                          <a:pt x="185668" y="58464"/>
                          <a:pt x="185668" y="130584"/>
                        </a:cubicBezTo>
                        <a:cubicBezTo>
                          <a:pt x="185668" y="202704"/>
                          <a:pt x="137190" y="261168"/>
                          <a:pt x="77390" y="261168"/>
                        </a:cubicBezTo>
                        <a:cubicBezTo>
                          <a:pt x="47490" y="261168"/>
                          <a:pt x="20421" y="246552"/>
                          <a:pt x="826" y="222921"/>
                        </a:cubicBezTo>
                        <a:lnTo>
                          <a:pt x="0" y="221443"/>
                        </a:lnTo>
                      </a:path>
                    </a:pathLst>
                  </a:cu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E17D7435-FF6E-4D7E-B61C-7F9673B6BE13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1372598" y="4526812"/>
                    <a:ext cx="51803" cy="176997"/>
                  </a:xfrm>
                  <a:custGeom>
                    <a:avLst/>
                    <a:gdLst>
                      <a:gd name="connsiteX0" fmla="*/ 0 w 51803"/>
                      <a:gd name="connsiteY0" fmla="*/ 88499 h 176997"/>
                      <a:gd name="connsiteX1" fmla="*/ 45597 w 51803"/>
                      <a:gd name="connsiteY1" fmla="*/ 3241 h 176997"/>
                      <a:gd name="connsiteX2" fmla="*/ 51803 w 51803"/>
                      <a:gd name="connsiteY2" fmla="*/ 0 h 176997"/>
                      <a:gd name="connsiteX3" fmla="*/ 50336 w 51803"/>
                      <a:gd name="connsiteY3" fmla="*/ 3066 h 176997"/>
                      <a:gd name="connsiteX4" fmla="*/ 38102 w 51803"/>
                      <a:gd name="connsiteY4" fmla="*/ 88499 h 176997"/>
                      <a:gd name="connsiteX5" fmla="*/ 50336 w 51803"/>
                      <a:gd name="connsiteY5" fmla="*/ 173933 h 176997"/>
                      <a:gd name="connsiteX6" fmla="*/ 51802 w 51803"/>
                      <a:gd name="connsiteY6" fmla="*/ 176997 h 176997"/>
                      <a:gd name="connsiteX7" fmla="*/ 45597 w 51803"/>
                      <a:gd name="connsiteY7" fmla="*/ 173757 h 176997"/>
                      <a:gd name="connsiteX8" fmla="*/ 0 w 51803"/>
                      <a:gd name="connsiteY8" fmla="*/ 88499 h 176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803" h="176997">
                        <a:moveTo>
                          <a:pt x="0" y="88499"/>
                        </a:moveTo>
                        <a:cubicBezTo>
                          <a:pt x="0" y="55204"/>
                          <a:pt x="17426" y="25060"/>
                          <a:pt x="45597" y="3241"/>
                        </a:cubicBezTo>
                        <a:lnTo>
                          <a:pt x="51803" y="0"/>
                        </a:lnTo>
                        <a:lnTo>
                          <a:pt x="50336" y="3066"/>
                        </a:lnTo>
                        <a:cubicBezTo>
                          <a:pt x="42459" y="29325"/>
                          <a:pt x="38102" y="58195"/>
                          <a:pt x="38102" y="88499"/>
                        </a:cubicBezTo>
                        <a:cubicBezTo>
                          <a:pt x="38102" y="118804"/>
                          <a:pt x="42459" y="147674"/>
                          <a:pt x="50336" y="173933"/>
                        </a:cubicBezTo>
                        <a:lnTo>
                          <a:pt x="51802" y="176997"/>
                        </a:lnTo>
                        <a:lnTo>
                          <a:pt x="45597" y="173757"/>
                        </a:lnTo>
                        <a:cubicBezTo>
                          <a:pt x="17426" y="151938"/>
                          <a:pt x="0" y="121795"/>
                          <a:pt x="0" y="88499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1C20C4F1-A41F-4E85-A70E-369E010DDACA}"/>
                    </a:ext>
                  </a:extLst>
                </p:cNvPr>
                <p:cNvSpPr/>
                <p:nvPr/>
              </p:nvSpPr>
              <p:spPr bwMode="auto">
                <a:xfrm rot="20700000">
                  <a:off x="8689987" y="4356974"/>
                  <a:ext cx="89737" cy="15644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389ADA1-1EA1-4F16-BC1C-DAFF9C3BCB50}"/>
                </a:ext>
              </a:extLst>
            </p:cNvPr>
            <p:cNvSpPr/>
            <p:nvPr/>
          </p:nvSpPr>
          <p:spPr bwMode="auto">
            <a:xfrm rot="10800000">
              <a:off x="9661782" y="2720912"/>
              <a:ext cx="341579" cy="583449"/>
            </a:xfrm>
            <a:custGeom>
              <a:avLst/>
              <a:gdLst>
                <a:gd name="connsiteX0" fmla="*/ 23 w 341579"/>
                <a:gd name="connsiteY0" fmla="*/ 583449 h 583449"/>
                <a:gd name="connsiteX1" fmla="*/ 0 w 341579"/>
                <a:gd name="connsiteY1" fmla="*/ 583449 h 583449"/>
                <a:gd name="connsiteX2" fmla="*/ 0 w 341579"/>
                <a:gd name="connsiteY2" fmla="*/ 142076 h 583449"/>
                <a:gd name="connsiteX3" fmla="*/ 142076 w 341579"/>
                <a:gd name="connsiteY3" fmla="*/ 0 h 583449"/>
                <a:gd name="connsiteX4" fmla="*/ 199503 w 341579"/>
                <a:gd name="connsiteY4" fmla="*/ 0 h 583449"/>
                <a:gd name="connsiteX5" fmla="*/ 341579 w 341579"/>
                <a:gd name="connsiteY5" fmla="*/ 142076 h 583449"/>
                <a:gd name="connsiteX6" fmla="*/ 341579 w 341579"/>
                <a:gd name="connsiteY6" fmla="*/ 384520 h 583449"/>
                <a:gd name="connsiteX7" fmla="*/ 5708 w 341579"/>
                <a:gd name="connsiteY7" fmla="*/ 578435 h 58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579" h="583449">
                  <a:moveTo>
                    <a:pt x="23" y="583449"/>
                  </a:moveTo>
                  <a:lnTo>
                    <a:pt x="0" y="583449"/>
                  </a:lnTo>
                  <a:lnTo>
                    <a:pt x="0" y="142076"/>
                  </a:lnTo>
                  <a:cubicBezTo>
                    <a:pt x="0" y="63610"/>
                    <a:pt x="63610" y="0"/>
                    <a:pt x="142076" y="0"/>
                  </a:cubicBezTo>
                  <a:lnTo>
                    <a:pt x="199503" y="0"/>
                  </a:lnTo>
                  <a:cubicBezTo>
                    <a:pt x="277969" y="0"/>
                    <a:pt x="341579" y="63610"/>
                    <a:pt x="341579" y="142076"/>
                  </a:cubicBezTo>
                  <a:lnTo>
                    <a:pt x="341579" y="384520"/>
                  </a:lnTo>
                  <a:lnTo>
                    <a:pt x="5708" y="578435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6C6134A5-5BEB-4FBC-8A0D-B3FE3F6D69C1}"/>
                </a:ext>
              </a:extLst>
            </p:cNvPr>
            <p:cNvSpPr/>
            <p:nvPr/>
          </p:nvSpPr>
          <p:spPr bwMode="auto">
            <a:xfrm rot="15428593">
              <a:off x="9399247" y="2399531"/>
              <a:ext cx="487044" cy="526691"/>
            </a:xfrm>
            <a:custGeom>
              <a:avLst/>
              <a:gdLst>
                <a:gd name="connsiteX0" fmla="*/ 630744 w 630744"/>
                <a:gd name="connsiteY0" fmla="*/ 310794 h 548858"/>
                <a:gd name="connsiteX1" fmla="*/ 630744 w 630744"/>
                <a:gd name="connsiteY1" fmla="*/ 545916 h 548858"/>
                <a:gd name="connsiteX2" fmla="*/ 132133 w 630744"/>
                <a:gd name="connsiteY2" fmla="*/ 545916 h 548858"/>
                <a:gd name="connsiteX3" fmla="*/ 117561 w 630744"/>
                <a:gd name="connsiteY3" fmla="*/ 548858 h 548858"/>
                <a:gd name="connsiteX4" fmla="*/ 0 w 630744"/>
                <a:gd name="connsiteY4" fmla="*/ 431297 h 548858"/>
                <a:gd name="connsiteX5" fmla="*/ 0 w 630744"/>
                <a:gd name="connsiteY5" fmla="*/ 71230 h 548858"/>
                <a:gd name="connsiteX6" fmla="*/ 71230 w 630744"/>
                <a:gd name="connsiteY6" fmla="*/ 0 h 548858"/>
                <a:gd name="connsiteX7" fmla="*/ 163892 w 630744"/>
                <a:gd name="connsiteY7" fmla="*/ 0 h 548858"/>
                <a:gd name="connsiteX8" fmla="*/ 235122 w 630744"/>
                <a:gd name="connsiteY8" fmla="*/ 71230 h 548858"/>
                <a:gd name="connsiteX9" fmla="*/ 235122 w 630744"/>
                <a:gd name="connsiteY9" fmla="*/ 310794 h 548858"/>
                <a:gd name="connsiteX0" fmla="*/ 630744 w 728373"/>
                <a:gd name="connsiteY0" fmla="*/ 310794 h 548858"/>
                <a:gd name="connsiteX1" fmla="*/ 728373 w 728373"/>
                <a:gd name="connsiteY1" fmla="*/ 438850 h 548858"/>
                <a:gd name="connsiteX2" fmla="*/ 630744 w 728373"/>
                <a:gd name="connsiteY2" fmla="*/ 545916 h 548858"/>
                <a:gd name="connsiteX3" fmla="*/ 132133 w 728373"/>
                <a:gd name="connsiteY3" fmla="*/ 545916 h 548858"/>
                <a:gd name="connsiteX4" fmla="*/ 117561 w 728373"/>
                <a:gd name="connsiteY4" fmla="*/ 548858 h 548858"/>
                <a:gd name="connsiteX5" fmla="*/ 0 w 728373"/>
                <a:gd name="connsiteY5" fmla="*/ 431297 h 548858"/>
                <a:gd name="connsiteX6" fmla="*/ 0 w 728373"/>
                <a:gd name="connsiteY6" fmla="*/ 71230 h 548858"/>
                <a:gd name="connsiteX7" fmla="*/ 71230 w 728373"/>
                <a:gd name="connsiteY7" fmla="*/ 0 h 548858"/>
                <a:gd name="connsiteX8" fmla="*/ 163892 w 728373"/>
                <a:gd name="connsiteY8" fmla="*/ 0 h 548858"/>
                <a:gd name="connsiteX9" fmla="*/ 235122 w 728373"/>
                <a:gd name="connsiteY9" fmla="*/ 71230 h 548858"/>
                <a:gd name="connsiteX10" fmla="*/ 235122 w 728373"/>
                <a:gd name="connsiteY10" fmla="*/ 310794 h 548858"/>
                <a:gd name="connsiteX11" fmla="*/ 630744 w 728373"/>
                <a:gd name="connsiteY11" fmla="*/ 310794 h 548858"/>
                <a:gd name="connsiteX0" fmla="*/ 728373 w 819813"/>
                <a:gd name="connsiteY0" fmla="*/ 438850 h 548858"/>
                <a:gd name="connsiteX1" fmla="*/ 630744 w 819813"/>
                <a:gd name="connsiteY1" fmla="*/ 545916 h 548858"/>
                <a:gd name="connsiteX2" fmla="*/ 132133 w 819813"/>
                <a:gd name="connsiteY2" fmla="*/ 545916 h 548858"/>
                <a:gd name="connsiteX3" fmla="*/ 117561 w 819813"/>
                <a:gd name="connsiteY3" fmla="*/ 548858 h 548858"/>
                <a:gd name="connsiteX4" fmla="*/ 0 w 819813"/>
                <a:gd name="connsiteY4" fmla="*/ 431297 h 548858"/>
                <a:gd name="connsiteX5" fmla="*/ 0 w 819813"/>
                <a:gd name="connsiteY5" fmla="*/ 71230 h 548858"/>
                <a:gd name="connsiteX6" fmla="*/ 71230 w 819813"/>
                <a:gd name="connsiteY6" fmla="*/ 0 h 548858"/>
                <a:gd name="connsiteX7" fmla="*/ 163892 w 819813"/>
                <a:gd name="connsiteY7" fmla="*/ 0 h 548858"/>
                <a:gd name="connsiteX8" fmla="*/ 235122 w 819813"/>
                <a:gd name="connsiteY8" fmla="*/ 71230 h 548858"/>
                <a:gd name="connsiteX9" fmla="*/ 235122 w 819813"/>
                <a:gd name="connsiteY9" fmla="*/ 310794 h 548858"/>
                <a:gd name="connsiteX10" fmla="*/ 630744 w 819813"/>
                <a:gd name="connsiteY10" fmla="*/ 310794 h 548858"/>
                <a:gd name="connsiteX11" fmla="*/ 819813 w 819813"/>
                <a:gd name="connsiteY11" fmla="*/ 530290 h 548858"/>
                <a:gd name="connsiteX0" fmla="*/ 630744 w 819813"/>
                <a:gd name="connsiteY0" fmla="*/ 545916 h 548858"/>
                <a:gd name="connsiteX1" fmla="*/ 132133 w 819813"/>
                <a:gd name="connsiteY1" fmla="*/ 545916 h 548858"/>
                <a:gd name="connsiteX2" fmla="*/ 117561 w 819813"/>
                <a:gd name="connsiteY2" fmla="*/ 548858 h 548858"/>
                <a:gd name="connsiteX3" fmla="*/ 0 w 819813"/>
                <a:gd name="connsiteY3" fmla="*/ 431297 h 548858"/>
                <a:gd name="connsiteX4" fmla="*/ 0 w 819813"/>
                <a:gd name="connsiteY4" fmla="*/ 71230 h 548858"/>
                <a:gd name="connsiteX5" fmla="*/ 71230 w 819813"/>
                <a:gd name="connsiteY5" fmla="*/ 0 h 548858"/>
                <a:gd name="connsiteX6" fmla="*/ 163892 w 819813"/>
                <a:gd name="connsiteY6" fmla="*/ 0 h 548858"/>
                <a:gd name="connsiteX7" fmla="*/ 235122 w 819813"/>
                <a:gd name="connsiteY7" fmla="*/ 71230 h 548858"/>
                <a:gd name="connsiteX8" fmla="*/ 235122 w 819813"/>
                <a:gd name="connsiteY8" fmla="*/ 310794 h 548858"/>
                <a:gd name="connsiteX9" fmla="*/ 630744 w 819813"/>
                <a:gd name="connsiteY9" fmla="*/ 310794 h 548858"/>
                <a:gd name="connsiteX10" fmla="*/ 819813 w 819813"/>
                <a:gd name="connsiteY10" fmla="*/ 530290 h 548858"/>
                <a:gd name="connsiteX0" fmla="*/ 630744 w 630744"/>
                <a:gd name="connsiteY0" fmla="*/ 545916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630744"/>
                <a:gd name="connsiteY0" fmla="*/ 546188 h 548858"/>
                <a:gd name="connsiteX1" fmla="*/ 132133 w 630744"/>
                <a:gd name="connsiteY1" fmla="*/ 545916 h 548858"/>
                <a:gd name="connsiteX2" fmla="*/ 117561 w 630744"/>
                <a:gd name="connsiteY2" fmla="*/ 548858 h 548858"/>
                <a:gd name="connsiteX3" fmla="*/ 0 w 630744"/>
                <a:gd name="connsiteY3" fmla="*/ 431297 h 548858"/>
                <a:gd name="connsiteX4" fmla="*/ 0 w 630744"/>
                <a:gd name="connsiteY4" fmla="*/ 71230 h 548858"/>
                <a:gd name="connsiteX5" fmla="*/ 71230 w 630744"/>
                <a:gd name="connsiteY5" fmla="*/ 0 h 548858"/>
                <a:gd name="connsiteX6" fmla="*/ 163892 w 630744"/>
                <a:gd name="connsiteY6" fmla="*/ 0 h 548858"/>
                <a:gd name="connsiteX7" fmla="*/ 235122 w 630744"/>
                <a:gd name="connsiteY7" fmla="*/ 71230 h 548858"/>
                <a:gd name="connsiteX8" fmla="*/ 235122 w 630744"/>
                <a:gd name="connsiteY8" fmla="*/ 310794 h 548858"/>
                <a:gd name="connsiteX9" fmla="*/ 630744 w 630744"/>
                <a:gd name="connsiteY9" fmla="*/ 310794 h 548858"/>
                <a:gd name="connsiteX0" fmla="*/ 507542 w 507542"/>
                <a:gd name="connsiteY0" fmla="*/ 546188 h 548858"/>
                <a:gd name="connsiteX1" fmla="*/ 132133 w 507542"/>
                <a:gd name="connsiteY1" fmla="*/ 545916 h 548858"/>
                <a:gd name="connsiteX2" fmla="*/ 117561 w 507542"/>
                <a:gd name="connsiteY2" fmla="*/ 548858 h 548858"/>
                <a:gd name="connsiteX3" fmla="*/ 0 w 507542"/>
                <a:gd name="connsiteY3" fmla="*/ 431297 h 548858"/>
                <a:gd name="connsiteX4" fmla="*/ 0 w 507542"/>
                <a:gd name="connsiteY4" fmla="*/ 71230 h 548858"/>
                <a:gd name="connsiteX5" fmla="*/ 71230 w 507542"/>
                <a:gd name="connsiteY5" fmla="*/ 0 h 548858"/>
                <a:gd name="connsiteX6" fmla="*/ 163892 w 507542"/>
                <a:gd name="connsiteY6" fmla="*/ 0 h 548858"/>
                <a:gd name="connsiteX7" fmla="*/ 235122 w 507542"/>
                <a:gd name="connsiteY7" fmla="*/ 71230 h 548858"/>
                <a:gd name="connsiteX8" fmla="*/ 235122 w 507542"/>
                <a:gd name="connsiteY8" fmla="*/ 310794 h 548858"/>
                <a:gd name="connsiteX9" fmla="*/ 502043 w 507542"/>
                <a:gd name="connsiteY9" fmla="*/ 310329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542" h="548858">
                  <a:moveTo>
                    <a:pt x="507542" y="546188"/>
                  </a:moveTo>
                  <a:lnTo>
                    <a:pt x="132133" y="545916"/>
                  </a:lnTo>
                  <a:lnTo>
                    <a:pt x="117561" y="548858"/>
                  </a:lnTo>
                  <a:cubicBezTo>
                    <a:pt x="52634" y="548858"/>
                    <a:pt x="0" y="496224"/>
                    <a:pt x="0" y="431297"/>
                  </a:cubicBezTo>
                  <a:lnTo>
                    <a:pt x="0" y="71230"/>
                  </a:lnTo>
                  <a:cubicBezTo>
                    <a:pt x="0" y="31891"/>
                    <a:pt x="31891" y="0"/>
                    <a:pt x="71230" y="0"/>
                  </a:cubicBezTo>
                  <a:lnTo>
                    <a:pt x="163892" y="0"/>
                  </a:lnTo>
                  <a:cubicBezTo>
                    <a:pt x="203231" y="0"/>
                    <a:pt x="235122" y="31891"/>
                    <a:pt x="235122" y="71230"/>
                  </a:cubicBezTo>
                  <a:lnTo>
                    <a:pt x="235122" y="310794"/>
                  </a:lnTo>
                  <a:lnTo>
                    <a:pt x="502043" y="310329"/>
                  </a:lnTo>
                </a:path>
              </a:pathLst>
            </a:custGeom>
            <a:solidFill>
              <a:srgbClr val="CC9900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DAFFAF6F-C190-4BDF-889B-D25E854E303B}"/>
                </a:ext>
              </a:extLst>
            </p:cNvPr>
            <p:cNvGrpSpPr/>
            <p:nvPr/>
          </p:nvGrpSpPr>
          <p:grpSpPr>
            <a:xfrm>
              <a:off x="8990665" y="2738935"/>
              <a:ext cx="375809" cy="574900"/>
              <a:chOff x="8990665" y="2738935"/>
              <a:chExt cx="375809" cy="574900"/>
            </a:xfrm>
          </p:grpSpPr>
          <p:sp>
            <p:nvSpPr>
              <p:cNvPr id="349" name="四角形: 角を丸くする 348">
                <a:extLst>
                  <a:ext uri="{FF2B5EF4-FFF2-40B4-BE49-F238E27FC236}">
                    <a16:creationId xmlns:a16="http://schemas.microsoft.com/office/drawing/2014/main" id="{371F0B05-9C9C-424D-924B-4DD2CE166F31}"/>
                  </a:ext>
                </a:extLst>
              </p:cNvPr>
              <p:cNvSpPr/>
              <p:nvPr/>
            </p:nvSpPr>
            <p:spPr bwMode="auto">
              <a:xfrm rot="19800000">
                <a:off x="9303838" y="2738935"/>
                <a:ext cx="45719" cy="293464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1F5EF17F-1EB8-4DC1-BA4B-557A9A0D41D7}"/>
                  </a:ext>
                </a:extLst>
              </p:cNvPr>
              <p:cNvSpPr/>
              <p:nvPr/>
            </p:nvSpPr>
            <p:spPr bwMode="auto">
              <a:xfrm>
                <a:off x="8990665" y="2747426"/>
                <a:ext cx="375809" cy="566409"/>
              </a:xfrm>
              <a:custGeom>
                <a:avLst/>
                <a:gdLst>
                  <a:gd name="connsiteX0" fmla="*/ 336932 w 375809"/>
                  <a:gd name="connsiteY0" fmla="*/ 0 h 566409"/>
                  <a:gd name="connsiteX1" fmla="*/ 375402 w 375809"/>
                  <a:gd name="connsiteY1" fmla="*/ 186101 h 566409"/>
                  <a:gd name="connsiteX2" fmla="*/ 374438 w 375809"/>
                  <a:gd name="connsiteY2" fmla="*/ 191721 h 566409"/>
                  <a:gd name="connsiteX3" fmla="*/ 375080 w 375809"/>
                  <a:gd name="connsiteY3" fmla="*/ 199952 h 566409"/>
                  <a:gd name="connsiteX4" fmla="*/ 319668 w 375809"/>
                  <a:gd name="connsiteY4" fmla="*/ 381729 h 566409"/>
                  <a:gd name="connsiteX5" fmla="*/ 1055 w 375809"/>
                  <a:gd name="connsiteY5" fmla="*/ 566409 h 566409"/>
                  <a:gd name="connsiteX6" fmla="*/ 0 w 375809"/>
                  <a:gd name="connsiteY6" fmla="*/ 525176 h 566409"/>
                  <a:gd name="connsiteX7" fmla="*/ 674 w 375809"/>
                  <a:gd name="connsiteY7" fmla="*/ 525073 h 566409"/>
                  <a:gd name="connsiteX8" fmla="*/ 322 w 375809"/>
                  <a:gd name="connsiteY8" fmla="*/ 511325 h 566409"/>
                  <a:gd name="connsiteX9" fmla="*/ 284735 w 375809"/>
                  <a:gd name="connsiteY9" fmla="*/ 346468 h 566409"/>
                  <a:gd name="connsiteX10" fmla="*/ 319850 w 375809"/>
                  <a:gd name="connsiteY10" fmla="*/ 267823 h 566409"/>
                  <a:gd name="connsiteX11" fmla="*/ 333235 w 375809"/>
                  <a:gd name="connsiteY11" fmla="*/ 189824 h 566409"/>
                  <a:gd name="connsiteX12" fmla="*/ 327274 w 375809"/>
                  <a:gd name="connsiteY12" fmla="*/ 113470 h 566409"/>
                  <a:gd name="connsiteX13" fmla="*/ 299536 w 375809"/>
                  <a:gd name="connsiteY13" fmla="*/ 31930 h 566409"/>
                  <a:gd name="connsiteX14" fmla="*/ 303854 w 375809"/>
                  <a:gd name="connsiteY14" fmla="*/ 29825 h 566409"/>
                  <a:gd name="connsiteX15" fmla="*/ 299858 w 375809"/>
                  <a:gd name="connsiteY15" fmla="*/ 18079 h 566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5809" h="566409">
                    <a:moveTo>
                      <a:pt x="336932" y="0"/>
                    </a:moveTo>
                    <a:cubicBezTo>
                      <a:pt x="365587" y="58761"/>
                      <a:pt x="378318" y="122791"/>
                      <a:pt x="375402" y="186101"/>
                    </a:cubicBezTo>
                    <a:lnTo>
                      <a:pt x="374438" y="191721"/>
                    </a:lnTo>
                    <a:lnTo>
                      <a:pt x="375080" y="199952"/>
                    </a:lnTo>
                    <a:cubicBezTo>
                      <a:pt x="372165" y="263261"/>
                      <a:pt x="353602" y="325850"/>
                      <a:pt x="319668" y="381729"/>
                    </a:cubicBezTo>
                    <a:cubicBezTo>
                      <a:pt x="251801" y="493486"/>
                      <a:pt x="131763" y="563065"/>
                      <a:pt x="1055" y="566409"/>
                    </a:cubicBezTo>
                    <a:cubicBezTo>
                      <a:pt x="703" y="552665"/>
                      <a:pt x="352" y="538920"/>
                      <a:pt x="0" y="525176"/>
                    </a:cubicBezTo>
                    <a:lnTo>
                      <a:pt x="674" y="525073"/>
                    </a:lnTo>
                    <a:lnTo>
                      <a:pt x="322" y="511325"/>
                    </a:lnTo>
                    <a:cubicBezTo>
                      <a:pt x="116999" y="508339"/>
                      <a:pt x="224152" y="446230"/>
                      <a:pt x="284735" y="346468"/>
                    </a:cubicBezTo>
                    <a:cubicBezTo>
                      <a:pt x="299881" y="321528"/>
                      <a:pt x="311596" y="295090"/>
                      <a:pt x="319850" y="267823"/>
                    </a:cubicBezTo>
                    <a:lnTo>
                      <a:pt x="333235" y="189824"/>
                    </a:lnTo>
                    <a:lnTo>
                      <a:pt x="327274" y="113470"/>
                    </a:lnTo>
                    <a:cubicBezTo>
                      <a:pt x="321561" y="85560"/>
                      <a:pt x="312325" y="58157"/>
                      <a:pt x="299536" y="31930"/>
                    </a:cubicBezTo>
                    <a:lnTo>
                      <a:pt x="303854" y="29825"/>
                    </a:lnTo>
                    <a:lnTo>
                      <a:pt x="299858" y="18079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705A82E2-6690-4D31-AD36-DDE4680ABBAA}"/>
                </a:ext>
              </a:extLst>
            </p:cNvPr>
            <p:cNvGrpSpPr/>
            <p:nvPr/>
          </p:nvGrpSpPr>
          <p:grpSpPr>
            <a:xfrm>
              <a:off x="8448042" y="2888991"/>
              <a:ext cx="1408828" cy="1008089"/>
              <a:chOff x="8639920" y="4009670"/>
              <a:chExt cx="2201824" cy="1575518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C1ED3D06-1D76-461C-A211-50A9F045509D}"/>
                  </a:ext>
                </a:extLst>
              </p:cNvPr>
              <p:cNvGrpSpPr/>
              <p:nvPr/>
            </p:nvGrpSpPr>
            <p:grpSpPr>
              <a:xfrm>
                <a:off x="8639920" y="4009670"/>
                <a:ext cx="2201824" cy="1575518"/>
                <a:chOff x="8847042" y="3879723"/>
                <a:chExt cx="2127324" cy="1553999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8799C10B-D6B4-469B-9407-2CF655EC8414}"/>
                    </a:ext>
                  </a:extLst>
                </p:cNvPr>
                <p:cNvSpPr/>
                <p:nvPr/>
              </p:nvSpPr>
              <p:spPr bwMode="auto">
                <a:xfrm rot="19477111">
                  <a:off x="10311521" y="4834033"/>
                  <a:ext cx="368766" cy="528547"/>
                </a:xfrm>
                <a:custGeom>
                  <a:avLst/>
                  <a:gdLst>
                    <a:gd name="connsiteX0" fmla="*/ 336202 w 365349"/>
                    <a:gd name="connsiteY0" fmla="*/ 1641 h 540190"/>
                    <a:gd name="connsiteX1" fmla="*/ 365243 w 365349"/>
                    <a:gd name="connsiteY1" fmla="*/ 27357 h 540190"/>
                    <a:gd name="connsiteX2" fmla="*/ 234038 w 365349"/>
                    <a:gd name="connsiteY2" fmla="*/ 316954 h 540190"/>
                    <a:gd name="connsiteX3" fmla="*/ 211252 w 365349"/>
                    <a:gd name="connsiteY3" fmla="*/ 355951 h 540190"/>
                    <a:gd name="connsiteX4" fmla="*/ 211251 w 365349"/>
                    <a:gd name="connsiteY4" fmla="*/ 491841 h 540190"/>
                    <a:gd name="connsiteX5" fmla="*/ 210790 w 365349"/>
                    <a:gd name="connsiteY5" fmla="*/ 492954 h 540190"/>
                    <a:gd name="connsiteX6" fmla="*/ 213441 w 365349"/>
                    <a:gd name="connsiteY6" fmla="*/ 504110 h 540190"/>
                    <a:gd name="connsiteX7" fmla="*/ 211245 w 365349"/>
                    <a:gd name="connsiteY7" fmla="*/ 517771 h 540190"/>
                    <a:gd name="connsiteX8" fmla="*/ 180709 w 365349"/>
                    <a:gd name="connsiteY8" fmla="*/ 539849 h 540190"/>
                    <a:gd name="connsiteX9" fmla="*/ 81513 w 365349"/>
                    <a:gd name="connsiteY9" fmla="*/ 523902 h 540190"/>
                    <a:gd name="connsiteX10" fmla="*/ 59435 w 365349"/>
                    <a:gd name="connsiteY10" fmla="*/ 493365 h 540190"/>
                    <a:gd name="connsiteX11" fmla="*/ 61631 w 365349"/>
                    <a:gd name="connsiteY11" fmla="*/ 479705 h 540190"/>
                    <a:gd name="connsiteX12" fmla="*/ 108025 w 365349"/>
                    <a:gd name="connsiteY12" fmla="*/ 446162 h 540190"/>
                    <a:gd name="connsiteX13" fmla="*/ 108784 w 365349"/>
                    <a:gd name="connsiteY13" fmla="*/ 446284 h 540190"/>
                    <a:gd name="connsiteX14" fmla="*/ 108784 w 365349"/>
                    <a:gd name="connsiteY14" fmla="*/ 285476 h 540190"/>
                    <a:gd name="connsiteX15" fmla="*/ 112463 w 365349"/>
                    <a:gd name="connsiteY15" fmla="*/ 267251 h 540190"/>
                    <a:gd name="connsiteX16" fmla="*/ 110129 w 365349"/>
                    <a:gd name="connsiteY16" fmla="*/ 253771 h 540190"/>
                    <a:gd name="connsiteX17" fmla="*/ 0 w 365349"/>
                    <a:gd name="connsiteY17" fmla="*/ 11643 h 540190"/>
                    <a:gd name="connsiteX18" fmla="*/ 166308 w 365349"/>
                    <a:gd name="connsiteY18" fmla="*/ 24732 h 540190"/>
                    <a:gd name="connsiteX19" fmla="*/ 336202 w 365349"/>
                    <a:gd name="connsiteY19" fmla="*/ 1641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19" fmla="*/ 257748 w 365349"/>
                    <a:gd name="connsiteY19" fmla="*/ 116172 h 540190"/>
                    <a:gd name="connsiteX0" fmla="*/ 166308 w 365349"/>
                    <a:gd name="connsiteY0" fmla="*/ 24732 h 540190"/>
                    <a:gd name="connsiteX1" fmla="*/ 336202 w 365349"/>
                    <a:gd name="connsiteY1" fmla="*/ 1641 h 540190"/>
                    <a:gd name="connsiteX2" fmla="*/ 365243 w 365349"/>
                    <a:gd name="connsiteY2" fmla="*/ 27357 h 540190"/>
                    <a:gd name="connsiteX3" fmla="*/ 234038 w 365349"/>
                    <a:gd name="connsiteY3" fmla="*/ 316954 h 540190"/>
                    <a:gd name="connsiteX4" fmla="*/ 211252 w 365349"/>
                    <a:gd name="connsiteY4" fmla="*/ 355951 h 540190"/>
                    <a:gd name="connsiteX5" fmla="*/ 211251 w 365349"/>
                    <a:gd name="connsiteY5" fmla="*/ 491841 h 540190"/>
                    <a:gd name="connsiteX6" fmla="*/ 210790 w 365349"/>
                    <a:gd name="connsiteY6" fmla="*/ 492954 h 540190"/>
                    <a:gd name="connsiteX7" fmla="*/ 213441 w 365349"/>
                    <a:gd name="connsiteY7" fmla="*/ 504110 h 540190"/>
                    <a:gd name="connsiteX8" fmla="*/ 211245 w 365349"/>
                    <a:gd name="connsiteY8" fmla="*/ 517771 h 540190"/>
                    <a:gd name="connsiteX9" fmla="*/ 180709 w 365349"/>
                    <a:gd name="connsiteY9" fmla="*/ 539849 h 540190"/>
                    <a:gd name="connsiteX10" fmla="*/ 81513 w 365349"/>
                    <a:gd name="connsiteY10" fmla="*/ 523902 h 540190"/>
                    <a:gd name="connsiteX11" fmla="*/ 59435 w 365349"/>
                    <a:gd name="connsiteY11" fmla="*/ 493365 h 540190"/>
                    <a:gd name="connsiteX12" fmla="*/ 61631 w 365349"/>
                    <a:gd name="connsiteY12" fmla="*/ 479705 h 540190"/>
                    <a:gd name="connsiteX13" fmla="*/ 108025 w 365349"/>
                    <a:gd name="connsiteY13" fmla="*/ 446162 h 540190"/>
                    <a:gd name="connsiteX14" fmla="*/ 108784 w 365349"/>
                    <a:gd name="connsiteY14" fmla="*/ 446284 h 540190"/>
                    <a:gd name="connsiteX15" fmla="*/ 108784 w 365349"/>
                    <a:gd name="connsiteY15" fmla="*/ 285476 h 540190"/>
                    <a:gd name="connsiteX16" fmla="*/ 112463 w 365349"/>
                    <a:gd name="connsiteY16" fmla="*/ 267251 h 540190"/>
                    <a:gd name="connsiteX17" fmla="*/ 110129 w 365349"/>
                    <a:gd name="connsiteY17" fmla="*/ 253771 h 540190"/>
                    <a:gd name="connsiteX18" fmla="*/ 0 w 365349"/>
                    <a:gd name="connsiteY18" fmla="*/ 11643 h 540190"/>
                    <a:gd name="connsiteX0" fmla="*/ 336202 w 365349"/>
                    <a:gd name="connsiteY0" fmla="*/ 0 h 538549"/>
                    <a:gd name="connsiteX1" fmla="*/ 365243 w 365349"/>
                    <a:gd name="connsiteY1" fmla="*/ 25716 h 538549"/>
                    <a:gd name="connsiteX2" fmla="*/ 234038 w 365349"/>
                    <a:gd name="connsiteY2" fmla="*/ 315313 h 538549"/>
                    <a:gd name="connsiteX3" fmla="*/ 211252 w 365349"/>
                    <a:gd name="connsiteY3" fmla="*/ 354310 h 538549"/>
                    <a:gd name="connsiteX4" fmla="*/ 211251 w 365349"/>
                    <a:gd name="connsiteY4" fmla="*/ 490200 h 538549"/>
                    <a:gd name="connsiteX5" fmla="*/ 210790 w 365349"/>
                    <a:gd name="connsiteY5" fmla="*/ 491313 h 538549"/>
                    <a:gd name="connsiteX6" fmla="*/ 213441 w 365349"/>
                    <a:gd name="connsiteY6" fmla="*/ 502469 h 538549"/>
                    <a:gd name="connsiteX7" fmla="*/ 211245 w 365349"/>
                    <a:gd name="connsiteY7" fmla="*/ 516130 h 538549"/>
                    <a:gd name="connsiteX8" fmla="*/ 180709 w 365349"/>
                    <a:gd name="connsiteY8" fmla="*/ 538208 h 538549"/>
                    <a:gd name="connsiteX9" fmla="*/ 81513 w 365349"/>
                    <a:gd name="connsiteY9" fmla="*/ 522261 h 538549"/>
                    <a:gd name="connsiteX10" fmla="*/ 59435 w 365349"/>
                    <a:gd name="connsiteY10" fmla="*/ 491724 h 538549"/>
                    <a:gd name="connsiteX11" fmla="*/ 61631 w 365349"/>
                    <a:gd name="connsiteY11" fmla="*/ 478064 h 538549"/>
                    <a:gd name="connsiteX12" fmla="*/ 108025 w 365349"/>
                    <a:gd name="connsiteY12" fmla="*/ 444521 h 538549"/>
                    <a:gd name="connsiteX13" fmla="*/ 108784 w 365349"/>
                    <a:gd name="connsiteY13" fmla="*/ 444643 h 538549"/>
                    <a:gd name="connsiteX14" fmla="*/ 108784 w 365349"/>
                    <a:gd name="connsiteY14" fmla="*/ 283835 h 538549"/>
                    <a:gd name="connsiteX15" fmla="*/ 112463 w 365349"/>
                    <a:gd name="connsiteY15" fmla="*/ 265610 h 538549"/>
                    <a:gd name="connsiteX16" fmla="*/ 110129 w 365349"/>
                    <a:gd name="connsiteY16" fmla="*/ 252130 h 538549"/>
                    <a:gd name="connsiteX17" fmla="*/ 0 w 365349"/>
                    <a:gd name="connsiteY17" fmla="*/ 10002 h 538549"/>
                    <a:gd name="connsiteX0" fmla="*/ 339725 w 368872"/>
                    <a:gd name="connsiteY0" fmla="*/ 0 h 538549"/>
                    <a:gd name="connsiteX1" fmla="*/ 368766 w 368872"/>
                    <a:gd name="connsiteY1" fmla="*/ 25716 h 538549"/>
                    <a:gd name="connsiteX2" fmla="*/ 237561 w 368872"/>
                    <a:gd name="connsiteY2" fmla="*/ 315313 h 538549"/>
                    <a:gd name="connsiteX3" fmla="*/ 214775 w 368872"/>
                    <a:gd name="connsiteY3" fmla="*/ 354310 h 538549"/>
                    <a:gd name="connsiteX4" fmla="*/ 214774 w 368872"/>
                    <a:gd name="connsiteY4" fmla="*/ 490200 h 538549"/>
                    <a:gd name="connsiteX5" fmla="*/ 214313 w 368872"/>
                    <a:gd name="connsiteY5" fmla="*/ 491313 h 538549"/>
                    <a:gd name="connsiteX6" fmla="*/ 216964 w 368872"/>
                    <a:gd name="connsiteY6" fmla="*/ 502469 h 538549"/>
                    <a:gd name="connsiteX7" fmla="*/ 214768 w 368872"/>
                    <a:gd name="connsiteY7" fmla="*/ 516130 h 538549"/>
                    <a:gd name="connsiteX8" fmla="*/ 184232 w 368872"/>
                    <a:gd name="connsiteY8" fmla="*/ 538208 h 538549"/>
                    <a:gd name="connsiteX9" fmla="*/ 85036 w 368872"/>
                    <a:gd name="connsiteY9" fmla="*/ 522261 h 538549"/>
                    <a:gd name="connsiteX10" fmla="*/ 62958 w 368872"/>
                    <a:gd name="connsiteY10" fmla="*/ 491724 h 538549"/>
                    <a:gd name="connsiteX11" fmla="*/ 65154 w 368872"/>
                    <a:gd name="connsiteY11" fmla="*/ 478064 h 538549"/>
                    <a:gd name="connsiteX12" fmla="*/ 111548 w 368872"/>
                    <a:gd name="connsiteY12" fmla="*/ 444521 h 538549"/>
                    <a:gd name="connsiteX13" fmla="*/ 112307 w 368872"/>
                    <a:gd name="connsiteY13" fmla="*/ 444643 h 538549"/>
                    <a:gd name="connsiteX14" fmla="*/ 112307 w 368872"/>
                    <a:gd name="connsiteY14" fmla="*/ 283835 h 538549"/>
                    <a:gd name="connsiteX15" fmla="*/ 115986 w 368872"/>
                    <a:gd name="connsiteY15" fmla="*/ 265610 h 538549"/>
                    <a:gd name="connsiteX16" fmla="*/ 113652 w 368872"/>
                    <a:gd name="connsiteY16" fmla="*/ 252130 h 538549"/>
                    <a:gd name="connsiteX17" fmla="*/ 3523 w 368872"/>
                    <a:gd name="connsiteY17" fmla="*/ 10002 h 538549"/>
                    <a:gd name="connsiteX0" fmla="*/ 368766 w 368872"/>
                    <a:gd name="connsiteY0" fmla="*/ 15714 h 528547"/>
                    <a:gd name="connsiteX1" fmla="*/ 237561 w 368872"/>
                    <a:gd name="connsiteY1" fmla="*/ 305311 h 528547"/>
                    <a:gd name="connsiteX2" fmla="*/ 214775 w 368872"/>
                    <a:gd name="connsiteY2" fmla="*/ 344308 h 528547"/>
                    <a:gd name="connsiteX3" fmla="*/ 214774 w 368872"/>
                    <a:gd name="connsiteY3" fmla="*/ 480198 h 528547"/>
                    <a:gd name="connsiteX4" fmla="*/ 214313 w 368872"/>
                    <a:gd name="connsiteY4" fmla="*/ 481311 h 528547"/>
                    <a:gd name="connsiteX5" fmla="*/ 216964 w 368872"/>
                    <a:gd name="connsiteY5" fmla="*/ 492467 h 528547"/>
                    <a:gd name="connsiteX6" fmla="*/ 214768 w 368872"/>
                    <a:gd name="connsiteY6" fmla="*/ 506128 h 528547"/>
                    <a:gd name="connsiteX7" fmla="*/ 184232 w 368872"/>
                    <a:gd name="connsiteY7" fmla="*/ 528206 h 528547"/>
                    <a:gd name="connsiteX8" fmla="*/ 85036 w 368872"/>
                    <a:gd name="connsiteY8" fmla="*/ 512259 h 528547"/>
                    <a:gd name="connsiteX9" fmla="*/ 62958 w 368872"/>
                    <a:gd name="connsiteY9" fmla="*/ 481722 h 528547"/>
                    <a:gd name="connsiteX10" fmla="*/ 65154 w 368872"/>
                    <a:gd name="connsiteY10" fmla="*/ 468062 h 528547"/>
                    <a:gd name="connsiteX11" fmla="*/ 111548 w 368872"/>
                    <a:gd name="connsiteY11" fmla="*/ 434519 h 528547"/>
                    <a:gd name="connsiteX12" fmla="*/ 112307 w 368872"/>
                    <a:gd name="connsiteY12" fmla="*/ 434641 h 528547"/>
                    <a:gd name="connsiteX13" fmla="*/ 112307 w 368872"/>
                    <a:gd name="connsiteY13" fmla="*/ 273833 h 528547"/>
                    <a:gd name="connsiteX14" fmla="*/ 115986 w 368872"/>
                    <a:gd name="connsiteY14" fmla="*/ 255608 h 528547"/>
                    <a:gd name="connsiteX15" fmla="*/ 113652 w 368872"/>
                    <a:gd name="connsiteY15" fmla="*/ 242128 h 528547"/>
                    <a:gd name="connsiteX16" fmla="*/ 3523 w 368872"/>
                    <a:gd name="connsiteY16" fmla="*/ 0 h 528547"/>
                    <a:gd name="connsiteX0" fmla="*/ 368766 w 368911"/>
                    <a:gd name="connsiteY0" fmla="*/ 15714 h 528547"/>
                    <a:gd name="connsiteX1" fmla="*/ 237561 w 368911"/>
                    <a:gd name="connsiteY1" fmla="*/ 305311 h 528547"/>
                    <a:gd name="connsiteX2" fmla="*/ 214775 w 368911"/>
                    <a:gd name="connsiteY2" fmla="*/ 344308 h 528547"/>
                    <a:gd name="connsiteX3" fmla="*/ 214774 w 368911"/>
                    <a:gd name="connsiteY3" fmla="*/ 480198 h 528547"/>
                    <a:gd name="connsiteX4" fmla="*/ 214313 w 368911"/>
                    <a:gd name="connsiteY4" fmla="*/ 481311 h 528547"/>
                    <a:gd name="connsiteX5" fmla="*/ 216964 w 368911"/>
                    <a:gd name="connsiteY5" fmla="*/ 492467 h 528547"/>
                    <a:gd name="connsiteX6" fmla="*/ 214768 w 368911"/>
                    <a:gd name="connsiteY6" fmla="*/ 506128 h 528547"/>
                    <a:gd name="connsiteX7" fmla="*/ 184232 w 368911"/>
                    <a:gd name="connsiteY7" fmla="*/ 528206 h 528547"/>
                    <a:gd name="connsiteX8" fmla="*/ 85036 w 368911"/>
                    <a:gd name="connsiteY8" fmla="*/ 512259 h 528547"/>
                    <a:gd name="connsiteX9" fmla="*/ 62958 w 368911"/>
                    <a:gd name="connsiteY9" fmla="*/ 481722 h 528547"/>
                    <a:gd name="connsiteX10" fmla="*/ 65154 w 368911"/>
                    <a:gd name="connsiteY10" fmla="*/ 468062 h 528547"/>
                    <a:gd name="connsiteX11" fmla="*/ 111548 w 368911"/>
                    <a:gd name="connsiteY11" fmla="*/ 434519 h 528547"/>
                    <a:gd name="connsiteX12" fmla="*/ 112307 w 368911"/>
                    <a:gd name="connsiteY12" fmla="*/ 434641 h 528547"/>
                    <a:gd name="connsiteX13" fmla="*/ 112307 w 368911"/>
                    <a:gd name="connsiteY13" fmla="*/ 273833 h 528547"/>
                    <a:gd name="connsiteX14" fmla="*/ 115986 w 368911"/>
                    <a:gd name="connsiteY14" fmla="*/ 255608 h 528547"/>
                    <a:gd name="connsiteX15" fmla="*/ 113652 w 368911"/>
                    <a:gd name="connsiteY15" fmla="*/ 242128 h 528547"/>
                    <a:gd name="connsiteX16" fmla="*/ 3523 w 368911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14775 w 368766"/>
                    <a:gd name="connsiteY2" fmla="*/ 344308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12307 w 368766"/>
                    <a:gd name="connsiteY13" fmla="*/ 273833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5986 w 368766"/>
                    <a:gd name="connsiteY14" fmla="*/ 255608 h 528547"/>
                    <a:gd name="connsiteX15" fmla="*/ 113652 w 368766"/>
                    <a:gd name="connsiteY15" fmla="*/ 242128 h 528547"/>
                    <a:gd name="connsiteX16" fmla="*/ 3523 w 368766"/>
                    <a:gd name="connsiteY16" fmla="*/ 0 h 528547"/>
                    <a:gd name="connsiteX0" fmla="*/ 368766 w 368766"/>
                    <a:gd name="connsiteY0" fmla="*/ 15714 h 528547"/>
                    <a:gd name="connsiteX1" fmla="*/ 237561 w 368766"/>
                    <a:gd name="connsiteY1" fmla="*/ 305311 h 528547"/>
                    <a:gd name="connsiteX2" fmla="*/ 202263 w 368766"/>
                    <a:gd name="connsiteY2" fmla="*/ 347121 h 528547"/>
                    <a:gd name="connsiteX3" fmla="*/ 214774 w 368766"/>
                    <a:gd name="connsiteY3" fmla="*/ 480198 h 528547"/>
                    <a:gd name="connsiteX4" fmla="*/ 214313 w 368766"/>
                    <a:gd name="connsiteY4" fmla="*/ 481311 h 528547"/>
                    <a:gd name="connsiteX5" fmla="*/ 216964 w 368766"/>
                    <a:gd name="connsiteY5" fmla="*/ 492467 h 528547"/>
                    <a:gd name="connsiteX6" fmla="*/ 214768 w 368766"/>
                    <a:gd name="connsiteY6" fmla="*/ 506128 h 528547"/>
                    <a:gd name="connsiteX7" fmla="*/ 184232 w 368766"/>
                    <a:gd name="connsiteY7" fmla="*/ 528206 h 528547"/>
                    <a:gd name="connsiteX8" fmla="*/ 85036 w 368766"/>
                    <a:gd name="connsiteY8" fmla="*/ 512259 h 528547"/>
                    <a:gd name="connsiteX9" fmla="*/ 62958 w 368766"/>
                    <a:gd name="connsiteY9" fmla="*/ 481722 h 528547"/>
                    <a:gd name="connsiteX10" fmla="*/ 65154 w 368766"/>
                    <a:gd name="connsiteY10" fmla="*/ 468062 h 528547"/>
                    <a:gd name="connsiteX11" fmla="*/ 111548 w 368766"/>
                    <a:gd name="connsiteY11" fmla="*/ 434519 h 528547"/>
                    <a:gd name="connsiteX12" fmla="*/ 112307 w 368766"/>
                    <a:gd name="connsiteY12" fmla="*/ 434641 h 528547"/>
                    <a:gd name="connsiteX13" fmla="*/ 100884 w 368766"/>
                    <a:gd name="connsiteY13" fmla="*/ 329881 h 528547"/>
                    <a:gd name="connsiteX14" fmla="*/ 113652 w 368766"/>
                    <a:gd name="connsiteY14" fmla="*/ 242128 h 528547"/>
                    <a:gd name="connsiteX15" fmla="*/ 3523 w 368766"/>
                    <a:gd name="connsiteY15" fmla="*/ 0 h 528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8766" h="528547">
                      <a:moveTo>
                        <a:pt x="368766" y="15714"/>
                      </a:moveTo>
                      <a:cubicBezTo>
                        <a:pt x="346591" y="235059"/>
                        <a:pt x="291092" y="212116"/>
                        <a:pt x="237561" y="305311"/>
                      </a:cubicBezTo>
                      <a:lnTo>
                        <a:pt x="202263" y="347121"/>
                      </a:lnTo>
                      <a:cubicBezTo>
                        <a:pt x="202263" y="392418"/>
                        <a:pt x="214774" y="434901"/>
                        <a:pt x="214774" y="480198"/>
                      </a:cubicBezTo>
                      <a:lnTo>
                        <a:pt x="214313" y="481311"/>
                      </a:lnTo>
                      <a:lnTo>
                        <a:pt x="216964" y="492467"/>
                      </a:lnTo>
                      <a:lnTo>
                        <a:pt x="214768" y="506128"/>
                      </a:lnTo>
                      <a:cubicBezTo>
                        <a:pt x="212432" y="520657"/>
                        <a:pt x="198761" y="530542"/>
                        <a:pt x="184232" y="528206"/>
                      </a:cubicBezTo>
                      <a:lnTo>
                        <a:pt x="85036" y="512259"/>
                      </a:lnTo>
                      <a:cubicBezTo>
                        <a:pt x="70507" y="509923"/>
                        <a:pt x="60622" y="496252"/>
                        <a:pt x="62958" y="481722"/>
                      </a:cubicBezTo>
                      <a:lnTo>
                        <a:pt x="65154" y="468062"/>
                      </a:lnTo>
                      <a:cubicBezTo>
                        <a:pt x="68703" y="445988"/>
                        <a:pt x="89474" y="430971"/>
                        <a:pt x="111548" y="434519"/>
                      </a:cubicBezTo>
                      <a:lnTo>
                        <a:pt x="112307" y="434641"/>
                      </a:lnTo>
                      <a:lnTo>
                        <a:pt x="100884" y="329881"/>
                      </a:lnTo>
                      <a:lnTo>
                        <a:pt x="113652" y="242128"/>
                      </a:lnTo>
                      <a:cubicBezTo>
                        <a:pt x="91627" y="169627"/>
                        <a:pt x="-21211" y="184040"/>
                        <a:pt x="3523" y="0"/>
                      </a:cubicBezTo>
                    </a:path>
                  </a:pathLst>
                </a:custGeom>
                <a:pattFill prst="dashUpDiag">
                  <a:fgClr>
                    <a:srgbClr val="CC6600"/>
                  </a:fgClr>
                  <a:bgClr>
                    <a:srgbClr val="99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BE9FAF6-329A-448D-8B1C-2709436A6ADF}"/>
                    </a:ext>
                  </a:extLst>
                </p:cNvPr>
                <p:cNvSpPr/>
                <p:nvPr/>
              </p:nvSpPr>
              <p:spPr bwMode="auto">
                <a:xfrm>
                  <a:off x="9714055" y="5054882"/>
                  <a:ext cx="156793" cy="284519"/>
                </a:xfrm>
                <a:custGeom>
                  <a:avLst/>
                  <a:gdLst>
                    <a:gd name="connsiteX0" fmla="*/ 22920 w 156793"/>
                    <a:gd name="connsiteY0" fmla="*/ 0 h 284519"/>
                    <a:gd name="connsiteX1" fmla="*/ 125387 w 156793"/>
                    <a:gd name="connsiteY1" fmla="*/ 0 h 284519"/>
                    <a:gd name="connsiteX2" fmla="*/ 125387 w 156793"/>
                    <a:gd name="connsiteY2" fmla="*/ 32270 h 284519"/>
                    <a:gd name="connsiteX3" fmla="*/ 124850 w 156793"/>
                    <a:gd name="connsiteY3" fmla="*/ 33567 h 284519"/>
                    <a:gd name="connsiteX4" fmla="*/ 156793 w 156793"/>
                    <a:gd name="connsiteY4" fmla="*/ 232271 h 284519"/>
                    <a:gd name="connsiteX5" fmla="*/ 153759 w 156793"/>
                    <a:gd name="connsiteY5" fmla="*/ 245039 h 284519"/>
                    <a:gd name="connsiteX6" fmla="*/ 153759 w 156793"/>
                    <a:gd name="connsiteY6" fmla="*/ 257874 h 284519"/>
                    <a:gd name="connsiteX7" fmla="*/ 127114 w 156793"/>
                    <a:gd name="connsiteY7" fmla="*/ 284519 h 284519"/>
                    <a:gd name="connsiteX8" fmla="*/ 26645 w 156793"/>
                    <a:gd name="connsiteY8" fmla="*/ 284519 h 284519"/>
                    <a:gd name="connsiteX9" fmla="*/ 0 w 156793"/>
                    <a:gd name="connsiteY9" fmla="*/ 257874 h 284519"/>
                    <a:gd name="connsiteX10" fmla="*/ 0 w 156793"/>
                    <a:gd name="connsiteY10" fmla="*/ 244038 h 284519"/>
                    <a:gd name="connsiteX11" fmla="*/ 40481 w 156793"/>
                    <a:gd name="connsiteY11" fmla="*/ 203557 h 284519"/>
                    <a:gd name="connsiteX12" fmla="*/ 48394 w 156793"/>
                    <a:gd name="connsiteY12" fmla="*/ 203557 h 284519"/>
                    <a:gd name="connsiteX13" fmla="*/ 22870 w 156793"/>
                    <a:gd name="connsiteY13" fmla="*/ 44786 h 284519"/>
                    <a:gd name="connsiteX14" fmla="*/ 23329 w 156793"/>
                    <a:gd name="connsiteY14" fmla="*/ 33256 h 284519"/>
                    <a:gd name="connsiteX15" fmla="*/ 22920 w 156793"/>
                    <a:gd name="connsiteY15" fmla="*/ 32270 h 284519"/>
                    <a:gd name="connsiteX16" fmla="*/ 22920 w 156793"/>
                    <a:gd name="connsiteY16" fmla="*/ 0 h 284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6793" h="284519">
                      <a:moveTo>
                        <a:pt x="22920" y="0"/>
                      </a:moveTo>
                      <a:lnTo>
                        <a:pt x="125387" y="0"/>
                      </a:lnTo>
                      <a:lnTo>
                        <a:pt x="125387" y="32270"/>
                      </a:lnTo>
                      <a:lnTo>
                        <a:pt x="124850" y="33567"/>
                      </a:lnTo>
                      <a:lnTo>
                        <a:pt x="156793" y="232271"/>
                      </a:lnTo>
                      <a:lnTo>
                        <a:pt x="153759" y="245039"/>
                      </a:lnTo>
                      <a:lnTo>
                        <a:pt x="153759" y="257874"/>
                      </a:lnTo>
                      <a:cubicBezTo>
                        <a:pt x="153759" y="272590"/>
                        <a:pt x="141830" y="284519"/>
                        <a:pt x="127114" y="284519"/>
                      </a:cubicBezTo>
                      <a:lnTo>
                        <a:pt x="26645" y="284519"/>
                      </a:lnTo>
                      <a:cubicBezTo>
                        <a:pt x="11929" y="284519"/>
                        <a:pt x="0" y="272590"/>
                        <a:pt x="0" y="257874"/>
                      </a:cubicBezTo>
                      <a:lnTo>
                        <a:pt x="0" y="244038"/>
                      </a:lnTo>
                      <a:cubicBezTo>
                        <a:pt x="0" y="221681"/>
                        <a:pt x="18124" y="203557"/>
                        <a:pt x="40481" y="203557"/>
                      </a:cubicBezTo>
                      <a:lnTo>
                        <a:pt x="48394" y="203557"/>
                      </a:lnTo>
                      <a:lnTo>
                        <a:pt x="22870" y="44786"/>
                      </a:lnTo>
                      <a:lnTo>
                        <a:pt x="23329" y="33256"/>
                      </a:lnTo>
                      <a:lnTo>
                        <a:pt x="22920" y="32270"/>
                      </a:lnTo>
                      <a:lnTo>
                        <a:pt x="22920" y="0"/>
                      </a:lnTo>
                      <a:close/>
                    </a:path>
                  </a:pathLst>
                </a:custGeom>
                <a:pattFill prst="dashUpDiag">
                  <a:fgClr>
                    <a:srgbClr val="CC6600"/>
                  </a:fgClr>
                  <a:bgClr>
                    <a:srgbClr val="99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190806DA-F65D-4A16-9B88-F19803016924}"/>
                    </a:ext>
                  </a:extLst>
                </p:cNvPr>
                <p:cNvGrpSpPr/>
                <p:nvPr/>
              </p:nvGrpSpPr>
              <p:grpSpPr>
                <a:xfrm>
                  <a:off x="8847042" y="3879723"/>
                  <a:ext cx="2127324" cy="1553999"/>
                  <a:chOff x="5951322" y="3879723"/>
                  <a:chExt cx="2127324" cy="1553999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09924DAA-9B15-4360-B024-374056D95A72}"/>
                      </a:ext>
                    </a:extLst>
                  </p:cNvPr>
                  <p:cNvSpPr/>
                  <p:nvPr/>
                </p:nvSpPr>
                <p:spPr bwMode="auto">
                  <a:xfrm rot="14740246">
                    <a:off x="7612682" y="4344171"/>
                    <a:ext cx="364677" cy="567250"/>
                  </a:xfrm>
                  <a:custGeom>
                    <a:avLst/>
                    <a:gdLst>
                      <a:gd name="connsiteX0" fmla="*/ 460112 w 460112"/>
                      <a:gd name="connsiteY0" fmla="*/ 641476 h 715698"/>
                      <a:gd name="connsiteX1" fmla="*/ 389674 w 460112"/>
                      <a:gd name="connsiteY1" fmla="*/ 647432 h 715698"/>
                      <a:gd name="connsiteX2" fmla="*/ 387082 w 460112"/>
                      <a:gd name="connsiteY2" fmla="*/ 647162 h 715698"/>
                      <a:gd name="connsiteX3" fmla="*/ 407129 w 460112"/>
                      <a:gd name="connsiteY3" fmla="*/ 671599 h 715698"/>
                      <a:gd name="connsiteX4" fmla="*/ 407129 w 460112"/>
                      <a:gd name="connsiteY4" fmla="*/ 671600 h 715698"/>
                      <a:gd name="connsiteX5" fmla="*/ 336441 w 460112"/>
                      <a:gd name="connsiteY5" fmla="*/ 671966 h 715698"/>
                      <a:gd name="connsiteX6" fmla="*/ 316044 w 460112"/>
                      <a:gd name="connsiteY6" fmla="*/ 668191 h 715698"/>
                      <a:gd name="connsiteX7" fmla="*/ 349213 w 460112"/>
                      <a:gd name="connsiteY7" fmla="*/ 715697 h 715698"/>
                      <a:gd name="connsiteX8" fmla="*/ 349213 w 460112"/>
                      <a:gd name="connsiteY8" fmla="*/ 715698 h 715698"/>
                      <a:gd name="connsiteX9" fmla="*/ 0 w 460112"/>
                      <a:gd name="connsiteY9" fmla="*/ 389801 h 715698"/>
                      <a:gd name="connsiteX10" fmla="*/ 59640 w 460112"/>
                      <a:gd name="connsiteY10" fmla="*/ 207589 h 715698"/>
                      <a:gd name="connsiteX11" fmla="*/ 66246 w 460112"/>
                      <a:gd name="connsiteY11" fmla="*/ 200117 h 715698"/>
                      <a:gd name="connsiteX12" fmla="*/ 68766 w 460112"/>
                      <a:gd name="connsiteY12" fmla="*/ 194591 h 715698"/>
                      <a:gd name="connsiteX13" fmla="*/ 117436 w 460112"/>
                      <a:gd name="connsiteY13" fmla="*/ 130445 h 715698"/>
                      <a:gd name="connsiteX14" fmla="*/ 146817 w 460112"/>
                      <a:gd name="connsiteY14" fmla="*/ 106462 h 715698"/>
                      <a:gd name="connsiteX15" fmla="*/ 162304 w 460112"/>
                      <a:gd name="connsiteY15" fmla="*/ 89381 h 715698"/>
                      <a:gd name="connsiteX16" fmla="*/ 344597 w 460112"/>
                      <a:gd name="connsiteY16" fmla="*/ 0 h 715698"/>
                      <a:gd name="connsiteX17" fmla="*/ 333035 w 460112"/>
                      <a:gd name="connsiteY17" fmla="*/ 25122 h 715698"/>
                      <a:gd name="connsiteX18" fmla="*/ 342724 w 460112"/>
                      <a:gd name="connsiteY18" fmla="*/ 22996 h 715698"/>
                      <a:gd name="connsiteX19" fmla="*/ 318177 w 460112"/>
                      <a:gd name="connsiteY19" fmla="*/ 66824 h 715698"/>
                      <a:gd name="connsiteX20" fmla="*/ 349213 w 460112"/>
                      <a:gd name="connsiteY20" fmla="*/ 63904 h 715698"/>
                      <a:gd name="connsiteX21" fmla="*/ 296733 w 460112"/>
                      <a:gd name="connsiteY21" fmla="*/ 139069 h 715698"/>
                      <a:gd name="connsiteX22" fmla="*/ 284892 w 460112"/>
                      <a:gd name="connsiteY22" fmla="*/ 164520 h 715698"/>
                      <a:gd name="connsiteX23" fmla="*/ 283656 w 460112"/>
                      <a:gd name="connsiteY23" fmla="*/ 169217 h 715698"/>
                      <a:gd name="connsiteX24" fmla="*/ 460112 w 460112"/>
                      <a:gd name="connsiteY24" fmla="*/ 641475 h 715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112" h="715698">
                        <a:moveTo>
                          <a:pt x="460112" y="641476"/>
                        </a:moveTo>
                        <a:cubicBezTo>
                          <a:pt x="436386" y="645749"/>
                          <a:pt x="412817" y="647676"/>
                          <a:pt x="389674" y="647432"/>
                        </a:cubicBezTo>
                        <a:lnTo>
                          <a:pt x="387082" y="647162"/>
                        </a:lnTo>
                        <a:lnTo>
                          <a:pt x="407129" y="671599"/>
                        </a:lnTo>
                        <a:lnTo>
                          <a:pt x="407129" y="671600"/>
                        </a:lnTo>
                        <a:cubicBezTo>
                          <a:pt x="383139" y="673982"/>
                          <a:pt x="359491" y="674039"/>
                          <a:pt x="336441" y="671966"/>
                        </a:cubicBezTo>
                        <a:lnTo>
                          <a:pt x="316044" y="668191"/>
                        </a:lnTo>
                        <a:lnTo>
                          <a:pt x="349213" y="715697"/>
                        </a:lnTo>
                        <a:lnTo>
                          <a:pt x="349213" y="715698"/>
                        </a:lnTo>
                        <a:cubicBezTo>
                          <a:pt x="156348" y="715698"/>
                          <a:pt x="0" y="569789"/>
                          <a:pt x="0" y="389801"/>
                        </a:cubicBezTo>
                        <a:cubicBezTo>
                          <a:pt x="0" y="322305"/>
                          <a:pt x="21986" y="259602"/>
                          <a:pt x="59640" y="207589"/>
                        </a:cubicBezTo>
                        <a:lnTo>
                          <a:pt x="66246" y="200117"/>
                        </a:lnTo>
                        <a:lnTo>
                          <a:pt x="68766" y="194591"/>
                        </a:lnTo>
                        <a:cubicBezTo>
                          <a:pt x="82237" y="171474"/>
                          <a:pt x="98598" y="149936"/>
                          <a:pt x="117436" y="130445"/>
                        </a:cubicBezTo>
                        <a:lnTo>
                          <a:pt x="146817" y="106462"/>
                        </a:lnTo>
                        <a:lnTo>
                          <a:pt x="162304" y="89381"/>
                        </a:lnTo>
                        <a:cubicBezTo>
                          <a:pt x="210928" y="44919"/>
                          <a:pt x="273418" y="12818"/>
                          <a:pt x="344597" y="0"/>
                        </a:cubicBezTo>
                        <a:lnTo>
                          <a:pt x="333035" y="25122"/>
                        </a:lnTo>
                        <a:lnTo>
                          <a:pt x="342724" y="22996"/>
                        </a:lnTo>
                        <a:lnTo>
                          <a:pt x="318177" y="66824"/>
                        </a:lnTo>
                        <a:lnTo>
                          <a:pt x="349213" y="63904"/>
                        </a:lnTo>
                        <a:cubicBezTo>
                          <a:pt x="329220" y="87858"/>
                          <a:pt x="311727" y="113013"/>
                          <a:pt x="296733" y="139069"/>
                        </a:cubicBezTo>
                        <a:lnTo>
                          <a:pt x="284892" y="164520"/>
                        </a:lnTo>
                        <a:lnTo>
                          <a:pt x="283656" y="169217"/>
                        </a:lnTo>
                        <a:cubicBezTo>
                          <a:pt x="253933" y="342580"/>
                          <a:pt x="316585" y="521287"/>
                          <a:pt x="460112" y="641475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437787F6-01C0-4A55-9F02-A16C8F0A35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51322" y="4361171"/>
                    <a:ext cx="90010" cy="90010"/>
                  </a:xfrm>
                  <a:prstGeom prst="ellipse">
                    <a:avLst/>
                  </a:prstGeom>
                  <a:pattFill prst="dashUpDiag">
                    <a:fgClr>
                      <a:srgbClr val="FFC000"/>
                    </a:fgClr>
                    <a:bgClr>
                      <a:srgbClr val="FF9933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4" name="楕円 210">
                    <a:extLst>
                      <a:ext uri="{FF2B5EF4-FFF2-40B4-BE49-F238E27FC236}">
                        <a16:creationId xmlns:a16="http://schemas.microsoft.com/office/drawing/2014/main" id="{03B27765-16EC-49C0-B215-C66E1024EE92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6524856" y="3879723"/>
                    <a:ext cx="199034" cy="270492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pattFill prst="dashUpDiag">
                    <a:fgClr>
                      <a:srgbClr val="CC6600"/>
                    </a:fgClr>
                    <a:bgClr>
                      <a:srgbClr val="9933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5" name="四角形: 上の 2 つの角を丸める 344">
                    <a:extLst>
                      <a:ext uri="{FF2B5EF4-FFF2-40B4-BE49-F238E27FC236}">
                        <a16:creationId xmlns:a16="http://schemas.microsoft.com/office/drawing/2014/main" id="{437CB742-F0FF-47FA-92C0-6C2C7282F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56403" y="4375725"/>
                    <a:ext cx="533971" cy="184927"/>
                  </a:xfrm>
                  <a:prstGeom prst="round2SameRect">
                    <a:avLst>
                      <a:gd name="adj1" fmla="val 50000"/>
                      <a:gd name="adj2" fmla="val 18943"/>
                    </a:avLst>
                  </a:prstGeom>
                  <a:solidFill>
                    <a:srgbClr val="FFFFCC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6" name="四角形: 上の 2 つの角を丸める 345">
                    <a:extLst>
                      <a:ext uri="{FF2B5EF4-FFF2-40B4-BE49-F238E27FC236}">
                        <a16:creationId xmlns:a16="http://schemas.microsoft.com/office/drawing/2014/main" id="{D512779A-79F9-47E4-A53B-58885EBE5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10044" y="4561140"/>
                    <a:ext cx="426686" cy="78596"/>
                  </a:xfrm>
                  <a:prstGeom prst="round2SameRect">
                    <a:avLst>
                      <a:gd name="adj1" fmla="val 28532"/>
                      <a:gd name="adj2" fmla="val 50000"/>
                    </a:avLst>
                  </a:prstGeom>
                  <a:solidFill>
                    <a:srgbClr val="FFFFCC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67EDAC74-9C32-4737-915B-E697320F44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90786" y="4090679"/>
                    <a:ext cx="1468958" cy="1329855"/>
                  </a:xfrm>
                  <a:custGeom>
                    <a:avLst/>
                    <a:gdLst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731424 w 1468958"/>
                      <a:gd name="connsiteY6" fmla="*/ 490064 h 1329855"/>
                      <a:gd name="connsiteX7" fmla="*/ 1375882 w 1468958"/>
                      <a:gd name="connsiteY7" fmla="*/ 490064 h 1329855"/>
                      <a:gd name="connsiteX8" fmla="*/ 1468958 w 1468958"/>
                      <a:gd name="connsiteY8" fmla="*/ 583140 h 1329855"/>
                      <a:gd name="connsiteX9" fmla="*/ 1468958 w 1468958"/>
                      <a:gd name="connsiteY9" fmla="*/ 781925 h 1329855"/>
                      <a:gd name="connsiteX10" fmla="*/ 1202372 w 1468958"/>
                      <a:gd name="connsiteY10" fmla="*/ 1048511 h 1329855"/>
                      <a:gd name="connsiteX11" fmla="*/ 683887 w 1468958"/>
                      <a:gd name="connsiteY11" fmla="*/ 1048511 h 1329855"/>
                      <a:gd name="connsiteX12" fmla="*/ 630161 w 1468958"/>
                      <a:gd name="connsiteY12" fmla="*/ 1043095 h 1329855"/>
                      <a:gd name="connsiteX13" fmla="*/ 585691 w 1468958"/>
                      <a:gd name="connsiteY13" fmla="*/ 1029291 h 1329855"/>
                      <a:gd name="connsiteX14" fmla="*/ 585691 w 1468958"/>
                      <a:gd name="connsiteY14" fmla="*/ 1077606 h 1329855"/>
                      <a:gd name="connsiteX15" fmla="*/ 585154 w 1468958"/>
                      <a:gd name="connsiteY15" fmla="*/ 1078903 h 1329855"/>
                      <a:gd name="connsiteX16" fmla="*/ 617097 w 1468958"/>
                      <a:gd name="connsiteY16" fmla="*/ 1277607 h 1329855"/>
                      <a:gd name="connsiteX17" fmla="*/ 614063 w 1468958"/>
                      <a:gd name="connsiteY17" fmla="*/ 1290375 h 1329855"/>
                      <a:gd name="connsiteX18" fmla="*/ 614063 w 1468958"/>
                      <a:gd name="connsiteY18" fmla="*/ 1303210 h 1329855"/>
                      <a:gd name="connsiteX19" fmla="*/ 587418 w 1468958"/>
                      <a:gd name="connsiteY19" fmla="*/ 1329855 h 1329855"/>
                      <a:gd name="connsiteX20" fmla="*/ 486949 w 1468958"/>
                      <a:gd name="connsiteY20" fmla="*/ 1329855 h 1329855"/>
                      <a:gd name="connsiteX21" fmla="*/ 460304 w 1468958"/>
                      <a:gd name="connsiteY21" fmla="*/ 1303210 h 1329855"/>
                      <a:gd name="connsiteX22" fmla="*/ 460304 w 1468958"/>
                      <a:gd name="connsiteY22" fmla="*/ 1289374 h 1329855"/>
                      <a:gd name="connsiteX23" fmla="*/ 500785 w 1468958"/>
                      <a:gd name="connsiteY23" fmla="*/ 1248893 h 1329855"/>
                      <a:gd name="connsiteX24" fmla="*/ 508698 w 1468958"/>
                      <a:gd name="connsiteY24" fmla="*/ 1248893 h 1329855"/>
                      <a:gd name="connsiteX25" fmla="*/ 483174 w 1468958"/>
                      <a:gd name="connsiteY25" fmla="*/ 1090122 h 1329855"/>
                      <a:gd name="connsiteX26" fmla="*/ 483633 w 1468958"/>
                      <a:gd name="connsiteY26" fmla="*/ 1078592 h 1329855"/>
                      <a:gd name="connsiteX27" fmla="*/ 483224 w 1468958"/>
                      <a:gd name="connsiteY27" fmla="*/ 1077606 h 1329855"/>
                      <a:gd name="connsiteX28" fmla="*/ 483224 w 1468958"/>
                      <a:gd name="connsiteY28" fmla="*/ 955694 h 1329855"/>
                      <a:gd name="connsiteX29" fmla="*/ 462830 w 1468958"/>
                      <a:gd name="connsiteY29" fmla="*/ 930976 h 1329855"/>
                      <a:gd name="connsiteX30" fmla="*/ 417301 w 1468958"/>
                      <a:gd name="connsiteY30" fmla="*/ 781925 h 1329855"/>
                      <a:gd name="connsiteX31" fmla="*/ 417301 w 1468958"/>
                      <a:gd name="connsiteY31" fmla="*/ 641357 h 1329855"/>
                      <a:gd name="connsiteX32" fmla="*/ 385396 w 1468958"/>
                      <a:gd name="connsiteY32" fmla="*/ 603996 h 1329855"/>
                      <a:gd name="connsiteX33" fmla="*/ 111546 w 1468958"/>
                      <a:gd name="connsiteY33" fmla="*/ 603996 h 1329855"/>
                      <a:gd name="connsiteX34" fmla="*/ 0 w 1468958"/>
                      <a:gd name="connsiteY34" fmla="*/ 492450 h 1329855"/>
                      <a:gd name="connsiteX35" fmla="*/ 0 w 1468958"/>
                      <a:gd name="connsiteY35" fmla="*/ 225472 h 1329855"/>
                      <a:gd name="connsiteX36" fmla="*/ 225472 w 1468958"/>
                      <a:gd name="connsiteY36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75882 w 1468958"/>
                      <a:gd name="connsiteY6" fmla="*/ 490064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731378 w 1468958"/>
                      <a:gd name="connsiteY5" fmla="*/ 485897 h 1329855"/>
                      <a:gd name="connsiteX6" fmla="*/ 1302063 w 1468958"/>
                      <a:gd name="connsiteY6" fmla="*/ 468633 h 1329855"/>
                      <a:gd name="connsiteX7" fmla="*/ 1468958 w 1468958"/>
                      <a:gd name="connsiteY7" fmla="*/ 583140 h 1329855"/>
                      <a:gd name="connsiteX8" fmla="*/ 1468958 w 1468958"/>
                      <a:gd name="connsiteY8" fmla="*/ 781925 h 1329855"/>
                      <a:gd name="connsiteX9" fmla="*/ 1202372 w 1468958"/>
                      <a:gd name="connsiteY9" fmla="*/ 1048511 h 1329855"/>
                      <a:gd name="connsiteX10" fmla="*/ 683887 w 1468958"/>
                      <a:gd name="connsiteY10" fmla="*/ 1048511 h 1329855"/>
                      <a:gd name="connsiteX11" fmla="*/ 630161 w 1468958"/>
                      <a:gd name="connsiteY11" fmla="*/ 1043095 h 1329855"/>
                      <a:gd name="connsiteX12" fmla="*/ 585691 w 1468958"/>
                      <a:gd name="connsiteY12" fmla="*/ 1029291 h 1329855"/>
                      <a:gd name="connsiteX13" fmla="*/ 585691 w 1468958"/>
                      <a:gd name="connsiteY13" fmla="*/ 1077606 h 1329855"/>
                      <a:gd name="connsiteX14" fmla="*/ 585154 w 1468958"/>
                      <a:gd name="connsiteY14" fmla="*/ 1078903 h 1329855"/>
                      <a:gd name="connsiteX15" fmla="*/ 617097 w 1468958"/>
                      <a:gd name="connsiteY15" fmla="*/ 1277607 h 1329855"/>
                      <a:gd name="connsiteX16" fmla="*/ 614063 w 1468958"/>
                      <a:gd name="connsiteY16" fmla="*/ 1290375 h 1329855"/>
                      <a:gd name="connsiteX17" fmla="*/ 614063 w 1468958"/>
                      <a:gd name="connsiteY17" fmla="*/ 1303210 h 1329855"/>
                      <a:gd name="connsiteX18" fmla="*/ 587418 w 1468958"/>
                      <a:gd name="connsiteY18" fmla="*/ 1329855 h 1329855"/>
                      <a:gd name="connsiteX19" fmla="*/ 486949 w 1468958"/>
                      <a:gd name="connsiteY19" fmla="*/ 1329855 h 1329855"/>
                      <a:gd name="connsiteX20" fmla="*/ 460304 w 1468958"/>
                      <a:gd name="connsiteY20" fmla="*/ 1303210 h 1329855"/>
                      <a:gd name="connsiteX21" fmla="*/ 460304 w 1468958"/>
                      <a:gd name="connsiteY21" fmla="*/ 1289374 h 1329855"/>
                      <a:gd name="connsiteX22" fmla="*/ 500785 w 1468958"/>
                      <a:gd name="connsiteY22" fmla="*/ 1248893 h 1329855"/>
                      <a:gd name="connsiteX23" fmla="*/ 508698 w 1468958"/>
                      <a:gd name="connsiteY23" fmla="*/ 1248893 h 1329855"/>
                      <a:gd name="connsiteX24" fmla="*/ 483174 w 1468958"/>
                      <a:gd name="connsiteY24" fmla="*/ 1090122 h 1329855"/>
                      <a:gd name="connsiteX25" fmla="*/ 483633 w 1468958"/>
                      <a:gd name="connsiteY25" fmla="*/ 1078592 h 1329855"/>
                      <a:gd name="connsiteX26" fmla="*/ 483224 w 1468958"/>
                      <a:gd name="connsiteY26" fmla="*/ 1077606 h 1329855"/>
                      <a:gd name="connsiteX27" fmla="*/ 483224 w 1468958"/>
                      <a:gd name="connsiteY27" fmla="*/ 955694 h 1329855"/>
                      <a:gd name="connsiteX28" fmla="*/ 462830 w 1468958"/>
                      <a:gd name="connsiteY28" fmla="*/ 930976 h 1329855"/>
                      <a:gd name="connsiteX29" fmla="*/ 417301 w 1468958"/>
                      <a:gd name="connsiteY29" fmla="*/ 781925 h 1329855"/>
                      <a:gd name="connsiteX30" fmla="*/ 417301 w 1468958"/>
                      <a:gd name="connsiteY30" fmla="*/ 641357 h 1329855"/>
                      <a:gd name="connsiteX31" fmla="*/ 385396 w 1468958"/>
                      <a:gd name="connsiteY31" fmla="*/ 603996 h 1329855"/>
                      <a:gd name="connsiteX32" fmla="*/ 111546 w 1468958"/>
                      <a:gd name="connsiteY32" fmla="*/ 603996 h 1329855"/>
                      <a:gd name="connsiteX33" fmla="*/ 0 w 1468958"/>
                      <a:gd name="connsiteY33" fmla="*/ 492450 h 1329855"/>
                      <a:gd name="connsiteX34" fmla="*/ 0 w 1468958"/>
                      <a:gd name="connsiteY34" fmla="*/ 225472 h 1329855"/>
                      <a:gd name="connsiteX35" fmla="*/ 225472 w 1468958"/>
                      <a:gd name="connsiteY35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41357 h 1329855"/>
                      <a:gd name="connsiteX30" fmla="*/ 385396 w 1468958"/>
                      <a:gd name="connsiteY30" fmla="*/ 603996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  <a:gd name="connsiteX0" fmla="*/ 225472 w 1468958"/>
                      <a:gd name="connsiteY0" fmla="*/ 0 h 1329855"/>
                      <a:gd name="connsiteX1" fmla="*/ 363381 w 1468958"/>
                      <a:gd name="connsiteY1" fmla="*/ 0 h 1329855"/>
                      <a:gd name="connsiteX2" fmla="*/ 588853 w 1468958"/>
                      <a:gd name="connsiteY2" fmla="*/ 225472 h 1329855"/>
                      <a:gd name="connsiteX3" fmla="*/ 588853 w 1468958"/>
                      <a:gd name="connsiteY3" fmla="*/ 349622 h 1329855"/>
                      <a:gd name="connsiteX4" fmla="*/ 600526 w 1468958"/>
                      <a:gd name="connsiteY4" fmla="*/ 401950 h 1329855"/>
                      <a:gd name="connsiteX5" fmla="*/ 1302063 w 1468958"/>
                      <a:gd name="connsiteY5" fmla="*/ 468633 h 1329855"/>
                      <a:gd name="connsiteX6" fmla="*/ 1468958 w 1468958"/>
                      <a:gd name="connsiteY6" fmla="*/ 583140 h 1329855"/>
                      <a:gd name="connsiteX7" fmla="*/ 1468958 w 1468958"/>
                      <a:gd name="connsiteY7" fmla="*/ 781925 h 1329855"/>
                      <a:gd name="connsiteX8" fmla="*/ 1202372 w 1468958"/>
                      <a:gd name="connsiteY8" fmla="*/ 1048511 h 1329855"/>
                      <a:gd name="connsiteX9" fmla="*/ 683887 w 1468958"/>
                      <a:gd name="connsiteY9" fmla="*/ 1048511 h 1329855"/>
                      <a:gd name="connsiteX10" fmla="*/ 630161 w 1468958"/>
                      <a:gd name="connsiteY10" fmla="*/ 1043095 h 1329855"/>
                      <a:gd name="connsiteX11" fmla="*/ 585691 w 1468958"/>
                      <a:gd name="connsiteY11" fmla="*/ 1029291 h 1329855"/>
                      <a:gd name="connsiteX12" fmla="*/ 585691 w 1468958"/>
                      <a:gd name="connsiteY12" fmla="*/ 1077606 h 1329855"/>
                      <a:gd name="connsiteX13" fmla="*/ 585154 w 1468958"/>
                      <a:gd name="connsiteY13" fmla="*/ 1078903 h 1329855"/>
                      <a:gd name="connsiteX14" fmla="*/ 617097 w 1468958"/>
                      <a:gd name="connsiteY14" fmla="*/ 1277607 h 1329855"/>
                      <a:gd name="connsiteX15" fmla="*/ 614063 w 1468958"/>
                      <a:gd name="connsiteY15" fmla="*/ 1290375 h 1329855"/>
                      <a:gd name="connsiteX16" fmla="*/ 614063 w 1468958"/>
                      <a:gd name="connsiteY16" fmla="*/ 1303210 h 1329855"/>
                      <a:gd name="connsiteX17" fmla="*/ 587418 w 1468958"/>
                      <a:gd name="connsiteY17" fmla="*/ 1329855 h 1329855"/>
                      <a:gd name="connsiteX18" fmla="*/ 486949 w 1468958"/>
                      <a:gd name="connsiteY18" fmla="*/ 1329855 h 1329855"/>
                      <a:gd name="connsiteX19" fmla="*/ 460304 w 1468958"/>
                      <a:gd name="connsiteY19" fmla="*/ 1303210 h 1329855"/>
                      <a:gd name="connsiteX20" fmla="*/ 460304 w 1468958"/>
                      <a:gd name="connsiteY20" fmla="*/ 1289374 h 1329855"/>
                      <a:gd name="connsiteX21" fmla="*/ 500785 w 1468958"/>
                      <a:gd name="connsiteY21" fmla="*/ 1248893 h 1329855"/>
                      <a:gd name="connsiteX22" fmla="*/ 508698 w 1468958"/>
                      <a:gd name="connsiteY22" fmla="*/ 1248893 h 1329855"/>
                      <a:gd name="connsiteX23" fmla="*/ 483174 w 1468958"/>
                      <a:gd name="connsiteY23" fmla="*/ 1090122 h 1329855"/>
                      <a:gd name="connsiteX24" fmla="*/ 483633 w 1468958"/>
                      <a:gd name="connsiteY24" fmla="*/ 1078592 h 1329855"/>
                      <a:gd name="connsiteX25" fmla="*/ 483224 w 1468958"/>
                      <a:gd name="connsiteY25" fmla="*/ 1077606 h 1329855"/>
                      <a:gd name="connsiteX26" fmla="*/ 483224 w 1468958"/>
                      <a:gd name="connsiteY26" fmla="*/ 955694 h 1329855"/>
                      <a:gd name="connsiteX27" fmla="*/ 462830 w 1468958"/>
                      <a:gd name="connsiteY27" fmla="*/ 930976 h 1329855"/>
                      <a:gd name="connsiteX28" fmla="*/ 417301 w 1468958"/>
                      <a:gd name="connsiteY28" fmla="*/ 781925 h 1329855"/>
                      <a:gd name="connsiteX29" fmla="*/ 417301 w 1468958"/>
                      <a:gd name="connsiteY29" fmla="*/ 641357 h 1329855"/>
                      <a:gd name="connsiteX30" fmla="*/ 385396 w 1468958"/>
                      <a:gd name="connsiteY30" fmla="*/ 603996 h 1329855"/>
                      <a:gd name="connsiteX31" fmla="*/ 111546 w 1468958"/>
                      <a:gd name="connsiteY31" fmla="*/ 603996 h 1329855"/>
                      <a:gd name="connsiteX32" fmla="*/ 0 w 1468958"/>
                      <a:gd name="connsiteY32" fmla="*/ 492450 h 1329855"/>
                      <a:gd name="connsiteX33" fmla="*/ 0 w 1468958"/>
                      <a:gd name="connsiteY33" fmla="*/ 225472 h 1329855"/>
                      <a:gd name="connsiteX34" fmla="*/ 225472 w 1468958"/>
                      <a:gd name="connsiteY34" fmla="*/ 0 h 1329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468958" h="1329855">
                        <a:moveTo>
                          <a:pt x="225472" y="0"/>
                        </a:moveTo>
                        <a:lnTo>
                          <a:pt x="363381" y="0"/>
                        </a:lnTo>
                        <a:cubicBezTo>
                          <a:pt x="487906" y="0"/>
                          <a:pt x="588853" y="100947"/>
                          <a:pt x="588853" y="225472"/>
                        </a:cubicBezTo>
                        <a:lnTo>
                          <a:pt x="588853" y="349622"/>
                        </a:lnTo>
                        <a:lnTo>
                          <a:pt x="600526" y="401950"/>
                        </a:lnTo>
                        <a:cubicBezTo>
                          <a:pt x="710192" y="531393"/>
                          <a:pt x="1157324" y="438435"/>
                          <a:pt x="1302063" y="468633"/>
                        </a:cubicBezTo>
                        <a:cubicBezTo>
                          <a:pt x="1393948" y="468633"/>
                          <a:pt x="1468958" y="531736"/>
                          <a:pt x="1468958" y="583140"/>
                        </a:cubicBezTo>
                        <a:lnTo>
                          <a:pt x="1468958" y="781925"/>
                        </a:lnTo>
                        <a:cubicBezTo>
                          <a:pt x="1468958" y="929156"/>
                          <a:pt x="1349603" y="1048511"/>
                          <a:pt x="1202372" y="1048511"/>
                        </a:cubicBezTo>
                        <a:lnTo>
                          <a:pt x="683887" y="1048511"/>
                        </a:lnTo>
                        <a:cubicBezTo>
                          <a:pt x="665483" y="1048511"/>
                          <a:pt x="647515" y="1046646"/>
                          <a:pt x="630161" y="1043095"/>
                        </a:cubicBezTo>
                        <a:lnTo>
                          <a:pt x="585691" y="1029291"/>
                        </a:lnTo>
                        <a:lnTo>
                          <a:pt x="585691" y="1077606"/>
                        </a:lnTo>
                        <a:lnTo>
                          <a:pt x="585154" y="1078903"/>
                        </a:lnTo>
                        <a:lnTo>
                          <a:pt x="617097" y="1277607"/>
                        </a:lnTo>
                        <a:lnTo>
                          <a:pt x="614063" y="1290375"/>
                        </a:lnTo>
                        <a:lnTo>
                          <a:pt x="614063" y="1303210"/>
                        </a:lnTo>
                        <a:cubicBezTo>
                          <a:pt x="614063" y="1317926"/>
                          <a:pt x="602134" y="1329855"/>
                          <a:pt x="587418" y="1329855"/>
                        </a:cubicBezTo>
                        <a:lnTo>
                          <a:pt x="486949" y="1329855"/>
                        </a:lnTo>
                        <a:cubicBezTo>
                          <a:pt x="472233" y="1329855"/>
                          <a:pt x="460304" y="1317926"/>
                          <a:pt x="460304" y="1303210"/>
                        </a:cubicBezTo>
                        <a:lnTo>
                          <a:pt x="460304" y="1289374"/>
                        </a:lnTo>
                        <a:cubicBezTo>
                          <a:pt x="460304" y="1267017"/>
                          <a:pt x="478428" y="1248893"/>
                          <a:pt x="500785" y="1248893"/>
                        </a:cubicBezTo>
                        <a:lnTo>
                          <a:pt x="508698" y="1248893"/>
                        </a:lnTo>
                        <a:lnTo>
                          <a:pt x="483174" y="1090122"/>
                        </a:lnTo>
                        <a:lnTo>
                          <a:pt x="483633" y="1078592"/>
                        </a:lnTo>
                        <a:lnTo>
                          <a:pt x="483224" y="1077606"/>
                        </a:lnTo>
                        <a:lnTo>
                          <a:pt x="483224" y="955694"/>
                        </a:lnTo>
                        <a:lnTo>
                          <a:pt x="462830" y="930976"/>
                        </a:lnTo>
                        <a:cubicBezTo>
                          <a:pt x="434085" y="888428"/>
                          <a:pt x="417301" y="837137"/>
                          <a:pt x="417301" y="781925"/>
                        </a:cubicBezTo>
                        <a:lnTo>
                          <a:pt x="417301" y="641357"/>
                        </a:lnTo>
                        <a:lnTo>
                          <a:pt x="385396" y="603996"/>
                        </a:lnTo>
                        <a:lnTo>
                          <a:pt x="111546" y="603996"/>
                        </a:lnTo>
                        <a:cubicBezTo>
                          <a:pt x="49941" y="603996"/>
                          <a:pt x="0" y="554055"/>
                          <a:pt x="0" y="492450"/>
                        </a:cubicBezTo>
                        <a:lnTo>
                          <a:pt x="0" y="225472"/>
                        </a:lnTo>
                        <a:cubicBezTo>
                          <a:pt x="0" y="100947"/>
                          <a:pt x="100947" y="0"/>
                          <a:pt x="225472" y="0"/>
                        </a:cubicBezTo>
                        <a:close/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6313B9EB-4FF3-4C63-81BC-1A3563855F34}"/>
                      </a:ext>
                    </a:extLst>
                  </p:cNvPr>
                  <p:cNvSpPr/>
                  <p:nvPr/>
                </p:nvSpPr>
                <p:spPr bwMode="auto">
                  <a:xfrm rot="21052022">
                    <a:off x="7333129" y="4905175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41" name="楕円 210">
                  <a:extLst>
                    <a:ext uri="{FF2B5EF4-FFF2-40B4-BE49-F238E27FC236}">
                      <a16:creationId xmlns:a16="http://schemas.microsoft.com/office/drawing/2014/main" id="{DF064C46-22B9-4731-970C-1B12B720DF3D}"/>
                    </a:ext>
                  </a:extLst>
                </p:cNvPr>
                <p:cNvSpPr/>
                <p:nvPr/>
              </p:nvSpPr>
              <p:spPr bwMode="auto">
                <a:xfrm rot="1800000">
                  <a:off x="9501058" y="3922913"/>
                  <a:ext cx="192020" cy="260960"/>
                </a:xfrm>
                <a:custGeom>
                  <a:avLst/>
                  <a:gdLst>
                    <a:gd name="connsiteX0" fmla="*/ 0 w 823381"/>
                    <a:gd name="connsiteY0" fmla="*/ 411691 h 823381"/>
                    <a:gd name="connsiteX1" fmla="*/ 411691 w 823381"/>
                    <a:gd name="connsiteY1" fmla="*/ 0 h 823381"/>
                    <a:gd name="connsiteX2" fmla="*/ 823382 w 823381"/>
                    <a:gd name="connsiteY2" fmla="*/ 411691 h 823381"/>
                    <a:gd name="connsiteX3" fmla="*/ 411691 w 823381"/>
                    <a:gd name="connsiteY3" fmla="*/ 823382 h 823381"/>
                    <a:gd name="connsiteX4" fmla="*/ 0 w 823381"/>
                    <a:gd name="connsiteY4" fmla="*/ 411691 h 823381"/>
                    <a:gd name="connsiteX0" fmla="*/ 11095 w 834477"/>
                    <a:gd name="connsiteY0" fmla="*/ 1097491 h 1509182"/>
                    <a:gd name="connsiteX1" fmla="*/ 232286 w 834477"/>
                    <a:gd name="connsiteY1" fmla="*/ 0 h 1509182"/>
                    <a:gd name="connsiteX2" fmla="*/ 834477 w 834477"/>
                    <a:gd name="connsiteY2" fmla="*/ 1097491 h 1509182"/>
                    <a:gd name="connsiteX3" fmla="*/ 422786 w 834477"/>
                    <a:gd name="connsiteY3" fmla="*/ 1509182 h 1509182"/>
                    <a:gd name="connsiteX4" fmla="*/ 11095 w 834477"/>
                    <a:gd name="connsiteY4" fmla="*/ 1097491 h 1509182"/>
                    <a:gd name="connsiteX0" fmla="*/ 11518 w 834900"/>
                    <a:gd name="connsiteY0" fmla="*/ 1097491 h 1375832"/>
                    <a:gd name="connsiteX1" fmla="*/ 232709 w 834900"/>
                    <a:gd name="connsiteY1" fmla="*/ 0 h 1375832"/>
                    <a:gd name="connsiteX2" fmla="*/ 834900 w 834900"/>
                    <a:gd name="connsiteY2" fmla="*/ 1097491 h 1375832"/>
                    <a:gd name="connsiteX3" fmla="*/ 429559 w 834900"/>
                    <a:gd name="connsiteY3" fmla="*/ 1375832 h 1375832"/>
                    <a:gd name="connsiteX4" fmla="*/ 11518 w 834900"/>
                    <a:gd name="connsiteY4" fmla="*/ 1097491 h 1375832"/>
                    <a:gd name="connsiteX0" fmla="*/ 6336 w 944018"/>
                    <a:gd name="connsiteY0" fmla="*/ 1097491 h 1375832"/>
                    <a:gd name="connsiteX1" fmla="*/ 227527 w 944018"/>
                    <a:gd name="connsiteY1" fmla="*/ 0 h 1375832"/>
                    <a:gd name="connsiteX2" fmla="*/ 944018 w 944018"/>
                    <a:gd name="connsiteY2" fmla="*/ 1097491 h 1375832"/>
                    <a:gd name="connsiteX3" fmla="*/ 424377 w 944018"/>
                    <a:gd name="connsiteY3" fmla="*/ 1375832 h 1375832"/>
                    <a:gd name="connsiteX4" fmla="*/ 6336 w 944018"/>
                    <a:gd name="connsiteY4" fmla="*/ 1097491 h 1375832"/>
                    <a:gd name="connsiteX0" fmla="*/ 16720 w 954402"/>
                    <a:gd name="connsiteY0" fmla="*/ 1104079 h 1382420"/>
                    <a:gd name="connsiteX1" fmla="*/ 237911 w 954402"/>
                    <a:gd name="connsiteY1" fmla="*/ 6588 h 1382420"/>
                    <a:gd name="connsiteX2" fmla="*/ 954402 w 954402"/>
                    <a:gd name="connsiteY2" fmla="*/ 1104079 h 1382420"/>
                    <a:gd name="connsiteX3" fmla="*/ 434761 w 954402"/>
                    <a:gd name="connsiteY3" fmla="*/ 1382420 h 1382420"/>
                    <a:gd name="connsiteX4" fmla="*/ 16720 w 954402"/>
                    <a:gd name="connsiteY4" fmla="*/ 1104079 h 1382420"/>
                    <a:gd name="connsiteX0" fmla="*/ 7895 w 945577"/>
                    <a:gd name="connsiteY0" fmla="*/ 1104079 h 1382420"/>
                    <a:gd name="connsiteX1" fmla="*/ 229086 w 945577"/>
                    <a:gd name="connsiteY1" fmla="*/ 6588 h 1382420"/>
                    <a:gd name="connsiteX2" fmla="*/ 945577 w 945577"/>
                    <a:gd name="connsiteY2" fmla="*/ 1104079 h 1382420"/>
                    <a:gd name="connsiteX3" fmla="*/ 425936 w 945577"/>
                    <a:gd name="connsiteY3" fmla="*/ 1382420 h 1382420"/>
                    <a:gd name="connsiteX4" fmla="*/ 7895 w 945577"/>
                    <a:gd name="connsiteY4" fmla="*/ 1104079 h 1382420"/>
                    <a:gd name="connsiteX0" fmla="*/ 7895 w 945577"/>
                    <a:gd name="connsiteY0" fmla="*/ 1097490 h 1375831"/>
                    <a:gd name="connsiteX1" fmla="*/ 229086 w 945577"/>
                    <a:gd name="connsiteY1" fmla="*/ -1 h 1375831"/>
                    <a:gd name="connsiteX2" fmla="*/ 945577 w 945577"/>
                    <a:gd name="connsiteY2" fmla="*/ 1097490 h 1375831"/>
                    <a:gd name="connsiteX3" fmla="*/ 425936 w 945577"/>
                    <a:gd name="connsiteY3" fmla="*/ 1375831 h 1375831"/>
                    <a:gd name="connsiteX4" fmla="*/ 7895 w 945577"/>
                    <a:gd name="connsiteY4" fmla="*/ 1097490 h 1375831"/>
                    <a:gd name="connsiteX0" fmla="*/ 4659 w 942341"/>
                    <a:gd name="connsiteY0" fmla="*/ 1097490 h 1375831"/>
                    <a:gd name="connsiteX1" fmla="*/ 225850 w 942341"/>
                    <a:gd name="connsiteY1" fmla="*/ -1 h 1375831"/>
                    <a:gd name="connsiteX2" fmla="*/ 942341 w 942341"/>
                    <a:gd name="connsiteY2" fmla="*/ 1097490 h 1375831"/>
                    <a:gd name="connsiteX3" fmla="*/ 422700 w 942341"/>
                    <a:gd name="connsiteY3" fmla="*/ 1375831 h 1375831"/>
                    <a:gd name="connsiteX4" fmla="*/ 4659 w 942341"/>
                    <a:gd name="connsiteY4" fmla="*/ 1097490 h 1375831"/>
                    <a:gd name="connsiteX0" fmla="*/ 4659 w 965920"/>
                    <a:gd name="connsiteY0" fmla="*/ 1097490 h 1386246"/>
                    <a:gd name="connsiteX1" fmla="*/ 225850 w 965920"/>
                    <a:gd name="connsiteY1" fmla="*/ -1 h 1386246"/>
                    <a:gd name="connsiteX2" fmla="*/ 942341 w 965920"/>
                    <a:gd name="connsiteY2" fmla="*/ 1097490 h 1386246"/>
                    <a:gd name="connsiteX3" fmla="*/ 759504 w 965920"/>
                    <a:gd name="connsiteY3" fmla="*/ 1305145 h 1386246"/>
                    <a:gd name="connsiteX4" fmla="*/ 422700 w 965920"/>
                    <a:gd name="connsiteY4" fmla="*/ 1375831 h 1386246"/>
                    <a:gd name="connsiteX5" fmla="*/ 4659 w 965920"/>
                    <a:gd name="connsiteY5" fmla="*/ 1097490 h 1386246"/>
                    <a:gd name="connsiteX0" fmla="*/ 4659 w 965920"/>
                    <a:gd name="connsiteY0" fmla="*/ 1097490 h 1375836"/>
                    <a:gd name="connsiteX1" fmla="*/ 225850 w 965920"/>
                    <a:gd name="connsiteY1" fmla="*/ -1 h 1375836"/>
                    <a:gd name="connsiteX2" fmla="*/ 942341 w 965920"/>
                    <a:gd name="connsiteY2" fmla="*/ 1097490 h 1375836"/>
                    <a:gd name="connsiteX3" fmla="*/ 759504 w 965920"/>
                    <a:gd name="connsiteY3" fmla="*/ 1305145 h 1375836"/>
                    <a:gd name="connsiteX4" fmla="*/ 422700 w 965920"/>
                    <a:gd name="connsiteY4" fmla="*/ 1375831 h 1375836"/>
                    <a:gd name="connsiteX5" fmla="*/ 179528 w 965920"/>
                    <a:gd name="connsiteY5" fmla="*/ 1303017 h 1375836"/>
                    <a:gd name="connsiteX6" fmla="*/ 4659 w 965920"/>
                    <a:gd name="connsiteY6" fmla="*/ 1097490 h 1375836"/>
                    <a:gd name="connsiteX0" fmla="*/ 4659 w 965920"/>
                    <a:gd name="connsiteY0" fmla="*/ 1097490 h 2179292"/>
                    <a:gd name="connsiteX1" fmla="*/ 225850 w 965920"/>
                    <a:gd name="connsiteY1" fmla="*/ -1 h 2179292"/>
                    <a:gd name="connsiteX2" fmla="*/ 942341 w 965920"/>
                    <a:gd name="connsiteY2" fmla="*/ 1097490 h 2179292"/>
                    <a:gd name="connsiteX3" fmla="*/ 759504 w 965920"/>
                    <a:gd name="connsiteY3" fmla="*/ 1305145 h 2179292"/>
                    <a:gd name="connsiteX4" fmla="*/ 521258 w 965920"/>
                    <a:gd name="connsiteY4" fmla="*/ 2179291 h 2179292"/>
                    <a:gd name="connsiteX5" fmla="*/ 179528 w 965920"/>
                    <a:gd name="connsiteY5" fmla="*/ 1303017 h 2179292"/>
                    <a:gd name="connsiteX6" fmla="*/ 4659 w 965920"/>
                    <a:gd name="connsiteY6" fmla="*/ 1097490 h 2179292"/>
                    <a:gd name="connsiteX0" fmla="*/ 521258 w 965920"/>
                    <a:gd name="connsiteY0" fmla="*/ 2179291 h 2610799"/>
                    <a:gd name="connsiteX1" fmla="*/ 179528 w 965920"/>
                    <a:gd name="connsiteY1" fmla="*/ 1303017 h 2610799"/>
                    <a:gd name="connsiteX2" fmla="*/ 4659 w 965920"/>
                    <a:gd name="connsiteY2" fmla="*/ 1097490 h 2610799"/>
                    <a:gd name="connsiteX3" fmla="*/ 225850 w 965920"/>
                    <a:gd name="connsiteY3" fmla="*/ -1 h 2610799"/>
                    <a:gd name="connsiteX4" fmla="*/ 942341 w 965920"/>
                    <a:gd name="connsiteY4" fmla="*/ 1097490 h 2610799"/>
                    <a:gd name="connsiteX5" fmla="*/ 759504 w 965920"/>
                    <a:gd name="connsiteY5" fmla="*/ 1305145 h 2610799"/>
                    <a:gd name="connsiteX6" fmla="*/ 841384 w 965920"/>
                    <a:gd name="connsiteY6" fmla="*/ 2610798 h 2610799"/>
                    <a:gd name="connsiteX0" fmla="*/ 521258 w 965920"/>
                    <a:gd name="connsiteY0" fmla="*/ 2179291 h 2179292"/>
                    <a:gd name="connsiteX1" fmla="*/ 179528 w 965920"/>
                    <a:gd name="connsiteY1" fmla="*/ 1303017 h 2179292"/>
                    <a:gd name="connsiteX2" fmla="*/ 4659 w 965920"/>
                    <a:gd name="connsiteY2" fmla="*/ 1097490 h 2179292"/>
                    <a:gd name="connsiteX3" fmla="*/ 225850 w 965920"/>
                    <a:gd name="connsiteY3" fmla="*/ -1 h 2179292"/>
                    <a:gd name="connsiteX4" fmla="*/ 942341 w 965920"/>
                    <a:gd name="connsiteY4" fmla="*/ 1097490 h 2179292"/>
                    <a:gd name="connsiteX5" fmla="*/ 759504 w 965920"/>
                    <a:gd name="connsiteY5" fmla="*/ 1305145 h 2179292"/>
                    <a:gd name="connsiteX0" fmla="*/ 179528 w 965920"/>
                    <a:gd name="connsiteY0" fmla="*/ 1303017 h 1305145"/>
                    <a:gd name="connsiteX1" fmla="*/ 4659 w 965920"/>
                    <a:gd name="connsiteY1" fmla="*/ 1097490 h 1305145"/>
                    <a:gd name="connsiteX2" fmla="*/ 225850 w 965920"/>
                    <a:gd name="connsiteY2" fmla="*/ -1 h 1305145"/>
                    <a:gd name="connsiteX3" fmla="*/ 942341 w 965920"/>
                    <a:gd name="connsiteY3" fmla="*/ 1097490 h 1305145"/>
                    <a:gd name="connsiteX4" fmla="*/ 759504 w 965920"/>
                    <a:gd name="connsiteY4" fmla="*/ 1305145 h 1305145"/>
                    <a:gd name="connsiteX0" fmla="*/ 176328 w 962720"/>
                    <a:gd name="connsiteY0" fmla="*/ 1854508 h 1856636"/>
                    <a:gd name="connsiteX1" fmla="*/ 1459 w 962720"/>
                    <a:gd name="connsiteY1" fmla="*/ 1648981 h 1856636"/>
                    <a:gd name="connsiteX2" fmla="*/ 605781 w 962720"/>
                    <a:gd name="connsiteY2" fmla="*/ -3 h 1856636"/>
                    <a:gd name="connsiteX3" fmla="*/ 939141 w 962720"/>
                    <a:gd name="connsiteY3" fmla="*/ 1648981 h 1856636"/>
                    <a:gd name="connsiteX4" fmla="*/ 756304 w 962720"/>
                    <a:gd name="connsiteY4" fmla="*/ 1856636 h 1856636"/>
                    <a:gd name="connsiteX0" fmla="*/ 179856 w 966248"/>
                    <a:gd name="connsiteY0" fmla="*/ 1854508 h 1856636"/>
                    <a:gd name="connsiteX1" fmla="*/ 4987 w 966248"/>
                    <a:gd name="connsiteY1" fmla="*/ 1648981 h 1856636"/>
                    <a:gd name="connsiteX2" fmla="*/ 609309 w 966248"/>
                    <a:gd name="connsiteY2" fmla="*/ -3 h 1856636"/>
                    <a:gd name="connsiteX3" fmla="*/ 942669 w 966248"/>
                    <a:gd name="connsiteY3" fmla="*/ 1648981 h 1856636"/>
                    <a:gd name="connsiteX4" fmla="*/ 759832 w 966248"/>
                    <a:gd name="connsiteY4" fmla="*/ 1856636 h 1856636"/>
                    <a:gd name="connsiteX0" fmla="*/ 179856 w 984372"/>
                    <a:gd name="connsiteY0" fmla="*/ 1854508 h 1856636"/>
                    <a:gd name="connsiteX1" fmla="*/ 4987 w 984372"/>
                    <a:gd name="connsiteY1" fmla="*/ 1648981 h 1856636"/>
                    <a:gd name="connsiteX2" fmla="*/ 609309 w 984372"/>
                    <a:gd name="connsiteY2" fmla="*/ -3 h 1856636"/>
                    <a:gd name="connsiteX3" fmla="*/ 942669 w 984372"/>
                    <a:gd name="connsiteY3" fmla="*/ 1648981 h 1856636"/>
                    <a:gd name="connsiteX4" fmla="*/ 759832 w 984372"/>
                    <a:gd name="connsiteY4" fmla="*/ 1856636 h 1856636"/>
                    <a:gd name="connsiteX0" fmla="*/ 214710 w 1019226"/>
                    <a:gd name="connsiteY0" fmla="*/ 1854508 h 1856636"/>
                    <a:gd name="connsiteX1" fmla="*/ 39841 w 1019226"/>
                    <a:gd name="connsiteY1" fmla="*/ 1648981 h 1856636"/>
                    <a:gd name="connsiteX2" fmla="*/ 644163 w 1019226"/>
                    <a:gd name="connsiteY2" fmla="*/ -3 h 1856636"/>
                    <a:gd name="connsiteX3" fmla="*/ 977523 w 1019226"/>
                    <a:gd name="connsiteY3" fmla="*/ 1648981 h 1856636"/>
                    <a:gd name="connsiteX4" fmla="*/ 794686 w 1019226"/>
                    <a:gd name="connsiteY4" fmla="*/ 1856636 h 1856636"/>
                    <a:gd name="connsiteX0" fmla="*/ 214710 w 1019224"/>
                    <a:gd name="connsiteY0" fmla="*/ 1854511 h 1921141"/>
                    <a:gd name="connsiteX1" fmla="*/ 39841 w 1019224"/>
                    <a:gd name="connsiteY1" fmla="*/ 1648984 h 1921141"/>
                    <a:gd name="connsiteX2" fmla="*/ 644163 w 1019224"/>
                    <a:gd name="connsiteY2" fmla="*/ 0 h 1921141"/>
                    <a:gd name="connsiteX3" fmla="*/ 977523 w 1019224"/>
                    <a:gd name="connsiteY3" fmla="*/ 1648984 h 1921141"/>
                    <a:gd name="connsiteX4" fmla="*/ 660578 w 1019224"/>
                    <a:gd name="connsiteY4" fmla="*/ 1921139 h 1921141"/>
                    <a:gd name="connsiteX0" fmla="*/ 214710 w 1019224"/>
                    <a:gd name="connsiteY0" fmla="*/ 1854511 h 1921138"/>
                    <a:gd name="connsiteX1" fmla="*/ 39841 w 1019224"/>
                    <a:gd name="connsiteY1" fmla="*/ 1648984 h 1921138"/>
                    <a:gd name="connsiteX2" fmla="*/ 644163 w 1019224"/>
                    <a:gd name="connsiteY2" fmla="*/ 0 h 1921138"/>
                    <a:gd name="connsiteX3" fmla="*/ 977523 w 1019224"/>
                    <a:gd name="connsiteY3" fmla="*/ 1648984 h 1921138"/>
                    <a:gd name="connsiteX4" fmla="*/ 660578 w 1019224"/>
                    <a:gd name="connsiteY4" fmla="*/ 1921139 h 1921138"/>
                    <a:gd name="connsiteX0" fmla="*/ 214710 w 1046339"/>
                    <a:gd name="connsiteY0" fmla="*/ 1854511 h 1921138"/>
                    <a:gd name="connsiteX1" fmla="*/ 39841 w 1046339"/>
                    <a:gd name="connsiteY1" fmla="*/ 1648984 h 1921138"/>
                    <a:gd name="connsiteX2" fmla="*/ 644163 w 1046339"/>
                    <a:gd name="connsiteY2" fmla="*/ 0 h 1921138"/>
                    <a:gd name="connsiteX3" fmla="*/ 977523 w 1046339"/>
                    <a:gd name="connsiteY3" fmla="*/ 1648984 h 1921138"/>
                    <a:gd name="connsiteX4" fmla="*/ 660578 w 1046339"/>
                    <a:gd name="connsiteY4" fmla="*/ 1921139 h 1921138"/>
                    <a:gd name="connsiteX0" fmla="*/ 215984 w 1047613"/>
                    <a:gd name="connsiteY0" fmla="*/ 1854511 h 1921138"/>
                    <a:gd name="connsiteX1" fmla="*/ 41115 w 1047613"/>
                    <a:gd name="connsiteY1" fmla="*/ 1648984 h 1921138"/>
                    <a:gd name="connsiteX2" fmla="*/ 645437 w 1047613"/>
                    <a:gd name="connsiteY2" fmla="*/ 0 h 1921138"/>
                    <a:gd name="connsiteX3" fmla="*/ 978797 w 1047613"/>
                    <a:gd name="connsiteY3" fmla="*/ 1648984 h 1921138"/>
                    <a:gd name="connsiteX4" fmla="*/ 661852 w 1047613"/>
                    <a:gd name="connsiteY4" fmla="*/ 1921139 h 1921138"/>
                    <a:gd name="connsiteX0" fmla="*/ 207638 w 1021054"/>
                    <a:gd name="connsiteY0" fmla="*/ 1946938 h 1946938"/>
                    <a:gd name="connsiteX1" fmla="*/ 14556 w 1021054"/>
                    <a:gd name="connsiteY1" fmla="*/ 1648984 h 1946938"/>
                    <a:gd name="connsiteX2" fmla="*/ 618878 w 1021054"/>
                    <a:gd name="connsiteY2" fmla="*/ 0 h 1946938"/>
                    <a:gd name="connsiteX3" fmla="*/ 952238 w 1021054"/>
                    <a:gd name="connsiteY3" fmla="*/ 1648984 h 1946938"/>
                    <a:gd name="connsiteX4" fmla="*/ 635293 w 1021054"/>
                    <a:gd name="connsiteY4" fmla="*/ 1921139 h 1946938"/>
                    <a:gd name="connsiteX0" fmla="*/ 265553 w 1078969"/>
                    <a:gd name="connsiteY0" fmla="*/ 1946938 h 1946938"/>
                    <a:gd name="connsiteX1" fmla="*/ 11671 w 1078969"/>
                    <a:gd name="connsiteY1" fmla="*/ 1464609 h 1946938"/>
                    <a:gd name="connsiteX2" fmla="*/ 676793 w 1078969"/>
                    <a:gd name="connsiteY2" fmla="*/ 0 h 1946938"/>
                    <a:gd name="connsiteX3" fmla="*/ 1010153 w 1078969"/>
                    <a:gd name="connsiteY3" fmla="*/ 1648984 h 1946938"/>
                    <a:gd name="connsiteX4" fmla="*/ 693208 w 1078969"/>
                    <a:gd name="connsiteY4" fmla="*/ 1921139 h 1946938"/>
                    <a:gd name="connsiteX0" fmla="*/ 270397 w 1083813"/>
                    <a:gd name="connsiteY0" fmla="*/ 1946938 h 1946938"/>
                    <a:gd name="connsiteX1" fmla="*/ 16515 w 1083813"/>
                    <a:gd name="connsiteY1" fmla="*/ 1464609 h 1946938"/>
                    <a:gd name="connsiteX2" fmla="*/ 681637 w 1083813"/>
                    <a:gd name="connsiteY2" fmla="*/ 0 h 1946938"/>
                    <a:gd name="connsiteX3" fmla="*/ 1014997 w 1083813"/>
                    <a:gd name="connsiteY3" fmla="*/ 1648984 h 1946938"/>
                    <a:gd name="connsiteX4" fmla="*/ 698052 w 1083813"/>
                    <a:gd name="connsiteY4" fmla="*/ 1921139 h 1946938"/>
                    <a:gd name="connsiteX0" fmla="*/ 264825 w 1078241"/>
                    <a:gd name="connsiteY0" fmla="*/ 1946938 h 1946938"/>
                    <a:gd name="connsiteX1" fmla="*/ 10943 w 1078241"/>
                    <a:gd name="connsiteY1" fmla="*/ 1464609 h 1946938"/>
                    <a:gd name="connsiteX2" fmla="*/ 676065 w 1078241"/>
                    <a:gd name="connsiteY2" fmla="*/ 0 h 1946938"/>
                    <a:gd name="connsiteX3" fmla="*/ 1009425 w 1078241"/>
                    <a:gd name="connsiteY3" fmla="*/ 1648984 h 1946938"/>
                    <a:gd name="connsiteX4" fmla="*/ 692480 w 1078241"/>
                    <a:gd name="connsiteY4" fmla="*/ 1921139 h 1946938"/>
                    <a:gd name="connsiteX0" fmla="*/ 264825 w 1084560"/>
                    <a:gd name="connsiteY0" fmla="*/ 1946938 h 1946938"/>
                    <a:gd name="connsiteX1" fmla="*/ 10943 w 1084560"/>
                    <a:gd name="connsiteY1" fmla="*/ 1464609 h 1946938"/>
                    <a:gd name="connsiteX2" fmla="*/ 676065 w 1084560"/>
                    <a:gd name="connsiteY2" fmla="*/ 0 h 1946938"/>
                    <a:gd name="connsiteX3" fmla="*/ 1009425 w 1084560"/>
                    <a:gd name="connsiteY3" fmla="*/ 1648984 h 1946938"/>
                    <a:gd name="connsiteX4" fmla="*/ 692480 w 1084560"/>
                    <a:gd name="connsiteY4" fmla="*/ 1921139 h 1946938"/>
                    <a:gd name="connsiteX0" fmla="*/ 264825 w 1056002"/>
                    <a:gd name="connsiteY0" fmla="*/ 1946938 h 1976978"/>
                    <a:gd name="connsiteX1" fmla="*/ 10943 w 1056002"/>
                    <a:gd name="connsiteY1" fmla="*/ 1464609 h 1976978"/>
                    <a:gd name="connsiteX2" fmla="*/ 676065 w 1056002"/>
                    <a:gd name="connsiteY2" fmla="*/ 0 h 1976978"/>
                    <a:gd name="connsiteX3" fmla="*/ 1009425 w 1056002"/>
                    <a:gd name="connsiteY3" fmla="*/ 1648984 h 1976978"/>
                    <a:gd name="connsiteX4" fmla="*/ 605608 w 1056002"/>
                    <a:gd name="connsiteY4" fmla="*/ 1976977 h 1976978"/>
                    <a:gd name="connsiteX0" fmla="*/ 264825 w 1082641"/>
                    <a:gd name="connsiteY0" fmla="*/ 1946938 h 1976978"/>
                    <a:gd name="connsiteX1" fmla="*/ 10943 w 1082641"/>
                    <a:gd name="connsiteY1" fmla="*/ 1464609 h 1976978"/>
                    <a:gd name="connsiteX2" fmla="*/ 676065 w 1082641"/>
                    <a:gd name="connsiteY2" fmla="*/ 0 h 1976978"/>
                    <a:gd name="connsiteX3" fmla="*/ 1009425 w 1082641"/>
                    <a:gd name="connsiteY3" fmla="*/ 1648984 h 1976978"/>
                    <a:gd name="connsiteX4" fmla="*/ 605608 w 1082641"/>
                    <a:gd name="connsiteY4" fmla="*/ 1976977 h 1976978"/>
                    <a:gd name="connsiteX0" fmla="*/ 264825 w 1079215"/>
                    <a:gd name="connsiteY0" fmla="*/ 1946938 h 1976978"/>
                    <a:gd name="connsiteX1" fmla="*/ 10943 w 1079215"/>
                    <a:gd name="connsiteY1" fmla="*/ 1464609 h 1976978"/>
                    <a:gd name="connsiteX2" fmla="*/ 676065 w 1079215"/>
                    <a:gd name="connsiteY2" fmla="*/ 0 h 1976978"/>
                    <a:gd name="connsiteX3" fmla="*/ 1009425 w 1079215"/>
                    <a:gd name="connsiteY3" fmla="*/ 1648984 h 1976978"/>
                    <a:gd name="connsiteX4" fmla="*/ 605608 w 1079215"/>
                    <a:gd name="connsiteY4" fmla="*/ 1976977 h 197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9215" h="1976978">
                      <a:moveTo>
                        <a:pt x="264825" y="1946938"/>
                      </a:moveTo>
                      <a:cubicBezTo>
                        <a:pt x="195152" y="1900548"/>
                        <a:pt x="9904" y="1665983"/>
                        <a:pt x="10943" y="1464609"/>
                      </a:cubicBezTo>
                      <a:cubicBezTo>
                        <a:pt x="11982" y="1263235"/>
                        <a:pt x="-142395" y="821339"/>
                        <a:pt x="676065" y="0"/>
                      </a:cubicBezTo>
                      <a:cubicBezTo>
                        <a:pt x="1224949" y="837095"/>
                        <a:pt x="1076252" y="1505913"/>
                        <a:pt x="1009425" y="1648984"/>
                      </a:cubicBezTo>
                      <a:cubicBezTo>
                        <a:pt x="942598" y="1792055"/>
                        <a:pt x="692215" y="1930587"/>
                        <a:pt x="605608" y="1976977"/>
                      </a:cubicBezTo>
                    </a:path>
                  </a:pathLst>
                </a:custGeom>
                <a:pattFill prst="dashUpDiag">
                  <a:fgClr>
                    <a:srgbClr val="FFC000"/>
                  </a:fgClr>
                  <a:bgClr>
                    <a:srgbClr val="CC66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A9A5CF06-D012-47FA-8754-D778123CBCA7}"/>
                  </a:ext>
                </a:extLst>
              </p:cNvPr>
              <p:cNvSpPr/>
              <p:nvPr/>
            </p:nvSpPr>
            <p:spPr bwMode="auto">
              <a:xfrm>
                <a:off x="8999958" y="4381375"/>
                <a:ext cx="93162" cy="14108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B75E2AC5-7D93-4A35-BEE9-510ACB5268AF}"/>
                  </a:ext>
                </a:extLst>
              </p:cNvPr>
              <p:cNvSpPr/>
              <p:nvPr/>
            </p:nvSpPr>
            <p:spPr bwMode="auto">
              <a:xfrm rot="2540874">
                <a:off x="9371822" y="4561192"/>
                <a:ext cx="75388" cy="375954"/>
              </a:xfrm>
              <a:prstGeom prst="roundRect">
                <a:avLst/>
              </a:prstGeom>
              <a:solidFill>
                <a:srgbClr val="FF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pptxg34_おばあさんの動作イラスト</dc:title>
  <dc:subject>pptxg34_おばあさんの動作イラスト</dc:subject>
  <dc:creator>でじけろお</dc:creator>
  <cp:revision>1</cp:revision>
  <dcterms:created xsi:type="dcterms:W3CDTF">2018-05-20T00:31:01Z</dcterms:created>
  <dcterms:modified xsi:type="dcterms:W3CDTF">2021-02-07T16:28:05Z</dcterms:modified>
  <cp:version>1</cp:version>
</cp:coreProperties>
</file>