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7DD83-7F76-45F8-9F8E-458600F5CD93}"/>
              </a:ext>
            </a:extLst>
          </p:cNvPr>
          <p:cNvGrpSpPr/>
          <p:nvPr/>
        </p:nvGrpSpPr>
        <p:grpSpPr>
          <a:xfrm>
            <a:off x="1026222" y="1097478"/>
            <a:ext cx="2158278" cy="2090896"/>
            <a:chOff x="1437449" y="3278818"/>
            <a:chExt cx="1686344" cy="163369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4CF8625-0735-422B-A709-652F0A84C674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60C0418-E966-4054-8B6A-B2002503A041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C45A1DA-931D-44CD-BEE5-344F80D3E78A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BFB461A-E267-4A3C-8EC0-F5CA76DE74EF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3659946-AED8-4CFD-96FD-D4C8F42A2125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FE3E05F-B837-44F5-B6BF-252F93A862F6}"/>
              </a:ext>
            </a:extLst>
          </p:cNvPr>
          <p:cNvGrpSpPr/>
          <p:nvPr/>
        </p:nvGrpSpPr>
        <p:grpSpPr>
          <a:xfrm>
            <a:off x="3873861" y="1203960"/>
            <a:ext cx="2158278" cy="2090896"/>
            <a:chOff x="1437449" y="3278818"/>
            <a:chExt cx="1686344" cy="163369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755C406-DF99-4F9C-B0E7-C37CFB49D37D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83B4FED-6AC7-4970-A5D9-45DCB50C9898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F604EE8-3DC5-44DC-B5FA-5741E385479B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26E30E9-E00C-4D62-93BB-206DA010F36B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F308125-DE4D-4617-A6B6-52FFE5CFFB42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BD02544-8511-4D2B-8DB3-77F791470626}"/>
              </a:ext>
            </a:extLst>
          </p:cNvPr>
          <p:cNvGrpSpPr/>
          <p:nvPr/>
        </p:nvGrpSpPr>
        <p:grpSpPr>
          <a:xfrm>
            <a:off x="6683517" y="1203960"/>
            <a:ext cx="2158278" cy="2090896"/>
            <a:chOff x="1437449" y="3278818"/>
            <a:chExt cx="1686344" cy="163369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B945E7B-0608-4B43-9F77-35F3C03788D3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8B1A969-A145-494A-93A4-BDC8316A01AB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9E6BBD5-1FF5-4F1D-AF01-0A07D3D25A15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2B873A0-FCD0-4A3A-A704-BD82C3E8010E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9D2029A-EA42-4050-A9E6-FC2E4C286CBB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63A2077-B37E-45A9-B70C-ECDC7789D931}"/>
              </a:ext>
            </a:extLst>
          </p:cNvPr>
          <p:cNvGrpSpPr/>
          <p:nvPr/>
        </p:nvGrpSpPr>
        <p:grpSpPr>
          <a:xfrm>
            <a:off x="1026222" y="4332975"/>
            <a:ext cx="1793180" cy="1781479"/>
            <a:chOff x="1026222" y="4332975"/>
            <a:chExt cx="1793180" cy="178147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05B04A3-C7C2-4837-B6E0-342B8CB4529D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7868F7D-178E-4823-AD02-6DC9A034470F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C4696DD-D462-4A03-AF80-A78A031DF39E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0D56A79-E280-4FEC-A8C5-E6E5D66302DD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D064576-3151-4706-A415-D0E6239E3984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B46D26F-C870-4F03-833B-4BCAEA5E8401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DB7348D-E0FC-42AA-B413-0E8C6987DD8F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9F386D3-5472-4EC8-A63E-F83154E67BD0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BFB1784-6C03-42BE-A8F3-964131FF1659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2B1A7E1-4866-4A8E-AC2D-A65932D0E2A1}"/>
              </a:ext>
            </a:extLst>
          </p:cNvPr>
          <p:cNvGrpSpPr/>
          <p:nvPr/>
        </p:nvGrpSpPr>
        <p:grpSpPr>
          <a:xfrm>
            <a:off x="4078984" y="4332975"/>
            <a:ext cx="1793180" cy="1781479"/>
            <a:chOff x="1026222" y="4332975"/>
            <a:chExt cx="1793180" cy="178147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CFE8682-0B08-4518-9883-284BDD55E929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6038E74-0B0B-465D-AB7C-66E40D3578F6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493565D-E17D-4E60-8DFD-95CF71663A75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FC5BA792-CB02-4E4A-8FCB-EA8948C66201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468E26C-AC9E-4D0E-B19B-AC5CFF7445F2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A6E9515-C43D-4E16-A750-9443012717B2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6035183-310A-46B5-A093-B6734F2591FC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C524B52-9B6D-4215-8242-6E649DB3ECCC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5970B97-2BB5-4ED2-9FCB-2E9FDCB7EAE9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4D88EE3-DD0E-4E5A-A9BE-CC6A912060E7}"/>
              </a:ext>
            </a:extLst>
          </p:cNvPr>
          <p:cNvGrpSpPr/>
          <p:nvPr/>
        </p:nvGrpSpPr>
        <p:grpSpPr>
          <a:xfrm>
            <a:off x="6860284" y="4332975"/>
            <a:ext cx="1793180" cy="1781479"/>
            <a:chOff x="1026222" y="4332975"/>
            <a:chExt cx="1793180" cy="1781479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7BF3342-BC3C-4C67-A813-9B314EC30A0B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DFE973B-D943-48BE-B016-3147424FB15A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17E6C6A-DAC0-4A40-A28F-7137F8118D84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C84B6A11-271C-4277-BE45-94BFFD001FAC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012D99F-2C61-45DF-85B9-DFC5C742EBA9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DDA6959-80C7-4D5A-909A-E516F0A1B6A1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F9B7D52-7982-4BAF-B929-4F36FE1105EA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B47A2F9-A25C-413F-B209-5C16C95B57AC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30EE406-331B-4E8B-AEE3-DD717E782800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5581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EF7DD83-7F76-45F8-9F8E-458600F5CD93}"/>
              </a:ext>
            </a:extLst>
          </p:cNvPr>
          <p:cNvGrpSpPr/>
          <p:nvPr/>
        </p:nvGrpSpPr>
        <p:grpSpPr>
          <a:xfrm>
            <a:off x="1026222" y="1097478"/>
            <a:ext cx="2158278" cy="2090896"/>
            <a:chOff x="1437449" y="3278818"/>
            <a:chExt cx="1686344" cy="163369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64CF8625-0735-422B-A709-652F0A84C674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60C0418-E966-4054-8B6A-B2002503A041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2C45A1DA-931D-44CD-BEE5-344F80D3E78A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BFB461A-E267-4A3C-8EC0-F5CA76DE74EF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3659946-AED8-4CFD-96FD-D4C8F42A2125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4FE3E05F-B837-44F5-B6BF-252F93A862F6}"/>
              </a:ext>
            </a:extLst>
          </p:cNvPr>
          <p:cNvGrpSpPr/>
          <p:nvPr/>
        </p:nvGrpSpPr>
        <p:grpSpPr>
          <a:xfrm>
            <a:off x="3873861" y="1203960"/>
            <a:ext cx="2158278" cy="2090896"/>
            <a:chOff x="1437449" y="3278818"/>
            <a:chExt cx="1686344" cy="163369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2755C406-DF99-4F9C-B0E7-C37CFB49D37D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83B4FED-6AC7-4970-A5D9-45DCB50C9898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FF604EE8-3DC5-44DC-B5FA-5741E385479B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26E30E9-E00C-4D62-93BB-206DA010F36B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F308125-DE4D-4617-A6B6-52FFE5CFFB42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5BD02544-8511-4D2B-8DB3-77F791470626}"/>
              </a:ext>
            </a:extLst>
          </p:cNvPr>
          <p:cNvGrpSpPr/>
          <p:nvPr/>
        </p:nvGrpSpPr>
        <p:grpSpPr>
          <a:xfrm>
            <a:off x="6683517" y="1203960"/>
            <a:ext cx="2158278" cy="2090896"/>
            <a:chOff x="1437449" y="3278818"/>
            <a:chExt cx="1686344" cy="1633696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B945E7B-0608-4B43-9F77-35F3C03788D3}"/>
                </a:ext>
              </a:extLst>
            </p:cNvPr>
            <p:cNvGrpSpPr/>
            <p:nvPr/>
          </p:nvGrpSpPr>
          <p:grpSpPr>
            <a:xfrm>
              <a:off x="1513048" y="3278818"/>
              <a:ext cx="1610745" cy="1360131"/>
              <a:chOff x="2521743" y="3589612"/>
              <a:chExt cx="2273235" cy="191954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88B1A969-A145-494A-93A4-BDC8316A01AB}"/>
                  </a:ext>
                </a:extLst>
              </p:cNvPr>
              <p:cNvSpPr/>
              <p:nvPr/>
            </p:nvSpPr>
            <p:spPr>
              <a:xfrm>
                <a:off x="2521743" y="3589612"/>
                <a:ext cx="2273235" cy="1919544"/>
              </a:xfrm>
              <a:custGeom>
                <a:avLst/>
                <a:gdLst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8177 w 2273235"/>
                  <a:gd name="connsiteY14" fmla="*/ 1484756 h 1919543"/>
                  <a:gd name="connsiteX15" fmla="*/ 0 w 2273235"/>
                  <a:gd name="connsiteY15" fmla="*/ 1465014 h 1919543"/>
                  <a:gd name="connsiteX16" fmla="*/ 0 w 2273235"/>
                  <a:gd name="connsiteY16" fmla="*/ 1261923 h 1919543"/>
                  <a:gd name="connsiteX17" fmla="*/ 8761 w 2273235"/>
                  <a:gd name="connsiteY17" fmla="*/ 1240773 h 1919543"/>
                  <a:gd name="connsiteX18" fmla="*/ 10897 w 2273235"/>
                  <a:gd name="connsiteY18" fmla="*/ 1230394 h 1919543"/>
                  <a:gd name="connsiteX19" fmla="*/ 1080713 w 2273235"/>
                  <a:gd name="connsiteY19" fmla="*/ 45305 h 1919543"/>
                  <a:gd name="connsiteX20" fmla="*/ 1220872 w 2273235"/>
                  <a:gd name="connsiteY20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8761 w 2273235"/>
                  <a:gd name="connsiteY16" fmla="*/ 1240773 h 1919543"/>
                  <a:gd name="connsiteX17" fmla="*/ 10897 w 2273235"/>
                  <a:gd name="connsiteY17" fmla="*/ 1230394 h 1919543"/>
                  <a:gd name="connsiteX18" fmla="*/ 1080713 w 2273235"/>
                  <a:gd name="connsiteY18" fmla="*/ 45305 h 1919543"/>
                  <a:gd name="connsiteX19" fmla="*/ 1220872 w 2273235"/>
                  <a:gd name="connsiteY19" fmla="*/ 686 h 1919543"/>
                  <a:gd name="connsiteX0" fmla="*/ 1220872 w 2273235"/>
                  <a:gd name="connsiteY0" fmla="*/ 686 h 1919543"/>
                  <a:gd name="connsiteX1" fmla="*/ 1274178 w 2273235"/>
                  <a:gd name="connsiteY1" fmla="*/ 12149 h 1919543"/>
                  <a:gd name="connsiteX2" fmla="*/ 2202354 w 2273235"/>
                  <a:gd name="connsiteY2" fmla="*/ 354879 h 1919543"/>
                  <a:gd name="connsiteX3" fmla="*/ 2268341 w 2273235"/>
                  <a:gd name="connsiteY3" fmla="*/ 409880 h 1919543"/>
                  <a:gd name="connsiteX4" fmla="*/ 2269952 w 2273235"/>
                  <a:gd name="connsiteY4" fmla="*/ 424661 h 1919543"/>
                  <a:gd name="connsiteX5" fmla="*/ 2273235 w 2273235"/>
                  <a:gd name="connsiteY5" fmla="*/ 440922 h 1919543"/>
                  <a:gd name="connsiteX6" fmla="*/ 2273235 w 2273235"/>
                  <a:gd name="connsiteY6" fmla="*/ 666449 h 1919543"/>
                  <a:gd name="connsiteX7" fmla="*/ 2271149 w 2273235"/>
                  <a:gd name="connsiteY7" fmla="*/ 676784 h 1919543"/>
                  <a:gd name="connsiteX8" fmla="*/ 2272117 w 2273235"/>
                  <a:gd name="connsiteY8" fmla="*/ 685668 h 1919543"/>
                  <a:gd name="connsiteX9" fmla="*/ 2254192 w 2273235"/>
                  <a:gd name="connsiteY9" fmla="*/ 719761 h 1919543"/>
                  <a:gd name="connsiteX10" fmla="*/ 1184378 w 2273235"/>
                  <a:gd name="connsiteY10" fmla="*/ 1904848 h 1919543"/>
                  <a:gd name="connsiteX11" fmla="*/ 1121630 w 2273235"/>
                  <a:gd name="connsiteY11" fmla="*/ 1915601 h 1919543"/>
                  <a:gd name="connsiteX12" fmla="*/ 27711 w 2273235"/>
                  <a:gd name="connsiteY12" fmla="*/ 1511673 h 1919543"/>
                  <a:gd name="connsiteX13" fmla="*/ 6308 w 2273235"/>
                  <a:gd name="connsiteY13" fmla="*/ 1493833 h 1919543"/>
                  <a:gd name="connsiteX14" fmla="*/ 0 w 2273235"/>
                  <a:gd name="connsiteY14" fmla="*/ 1465014 h 1919543"/>
                  <a:gd name="connsiteX15" fmla="*/ 0 w 2273235"/>
                  <a:gd name="connsiteY15" fmla="*/ 1261923 h 1919543"/>
                  <a:gd name="connsiteX16" fmla="*/ 10897 w 2273235"/>
                  <a:gd name="connsiteY16" fmla="*/ 1230394 h 1919543"/>
                  <a:gd name="connsiteX17" fmla="*/ 1080713 w 2273235"/>
                  <a:gd name="connsiteY17" fmla="*/ 45305 h 1919543"/>
                  <a:gd name="connsiteX18" fmla="*/ 1220872 w 2273235"/>
                  <a:gd name="connsiteY18" fmla="*/ 686 h 1919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273235" h="1919543">
                    <a:moveTo>
                      <a:pt x="1220872" y="686"/>
                    </a:moveTo>
                    <a:cubicBezTo>
                      <a:pt x="1239129" y="2135"/>
                      <a:pt x="1257244" y="5897"/>
                      <a:pt x="1274178" y="12149"/>
                    </a:cubicBezTo>
                    <a:lnTo>
                      <a:pt x="2202354" y="354879"/>
                    </a:lnTo>
                    <a:cubicBezTo>
                      <a:pt x="2236223" y="367386"/>
                      <a:pt x="2258960" y="387489"/>
                      <a:pt x="2268341" y="409880"/>
                    </a:cubicBezTo>
                    <a:lnTo>
                      <a:pt x="2269952" y="424661"/>
                    </a:lnTo>
                    <a:lnTo>
                      <a:pt x="2273235" y="440922"/>
                    </a:lnTo>
                    <a:lnTo>
                      <a:pt x="2273235" y="666449"/>
                    </a:lnTo>
                    <a:lnTo>
                      <a:pt x="2271149" y="676784"/>
                    </a:lnTo>
                    <a:cubicBezTo>
                      <a:pt x="2271472" y="679745"/>
                      <a:pt x="2271794" y="682707"/>
                      <a:pt x="2272117" y="685668"/>
                    </a:cubicBezTo>
                    <a:cubicBezTo>
                      <a:pt x="2269851" y="697345"/>
                      <a:pt x="2263969" y="708930"/>
                      <a:pt x="2254192" y="719761"/>
                    </a:cubicBezTo>
                    <a:lnTo>
                      <a:pt x="1184378" y="1904848"/>
                    </a:lnTo>
                    <a:cubicBezTo>
                      <a:pt x="1171693" y="1918902"/>
                      <a:pt x="1143601" y="1923715"/>
                      <a:pt x="1121630" y="1915601"/>
                    </a:cubicBezTo>
                    <a:lnTo>
                      <a:pt x="27711" y="1511673"/>
                    </a:lnTo>
                    <a:cubicBezTo>
                      <a:pt x="16725" y="1507616"/>
                      <a:pt x="9351" y="1501096"/>
                      <a:pt x="6308" y="1493833"/>
                    </a:cubicBezTo>
                    <a:lnTo>
                      <a:pt x="0" y="1465014"/>
                    </a:lnTo>
                    <a:lnTo>
                      <a:pt x="0" y="1261923"/>
                    </a:lnTo>
                    <a:lnTo>
                      <a:pt x="10897" y="1230394"/>
                    </a:lnTo>
                    <a:lnTo>
                      <a:pt x="1080713" y="45305"/>
                    </a:lnTo>
                    <a:cubicBezTo>
                      <a:pt x="1110044" y="12812"/>
                      <a:pt x="1166099" y="-3661"/>
                      <a:pt x="1220872" y="686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D9E6BBD5-1FF5-4F1D-AF01-0A07D3D25A15}"/>
                  </a:ext>
                </a:extLst>
              </p:cNvPr>
              <p:cNvSpPr/>
              <p:nvPr/>
            </p:nvSpPr>
            <p:spPr>
              <a:xfrm>
                <a:off x="2593254" y="3615727"/>
                <a:ext cx="2162896" cy="1600297"/>
              </a:xfrm>
              <a:custGeom>
                <a:avLst/>
                <a:gdLst>
                  <a:gd name="connsiteX0" fmla="*/ 504375 w 940809"/>
                  <a:gd name="connsiteY0" fmla="*/ 445 h 1088388"/>
                  <a:gd name="connsiteX1" fmla="*/ 526483 w 940809"/>
                  <a:gd name="connsiteY1" fmla="*/ 7879 h 1088388"/>
                  <a:gd name="connsiteX2" fmla="*/ 911431 w 940809"/>
                  <a:gd name="connsiteY2" fmla="*/ 230129 h 1088388"/>
                  <a:gd name="connsiteX3" fmla="*/ 932930 w 940809"/>
                  <a:gd name="connsiteY3" fmla="*/ 310366 h 1088388"/>
                  <a:gd name="connsiteX4" fmla="*/ 489240 w 940809"/>
                  <a:gd name="connsiteY4" fmla="*/ 1078860 h 1088388"/>
                  <a:gd name="connsiteX5" fmla="*/ 463216 w 940809"/>
                  <a:gd name="connsiteY5" fmla="*/ 1085833 h 1088388"/>
                  <a:gd name="connsiteX6" fmla="*/ 9528 w 940809"/>
                  <a:gd name="connsiteY6" fmla="*/ 823897 h 1088388"/>
                  <a:gd name="connsiteX7" fmla="*/ 2555 w 940809"/>
                  <a:gd name="connsiteY7" fmla="*/ 797873 h 1088388"/>
                  <a:gd name="connsiteX8" fmla="*/ 446246 w 940809"/>
                  <a:gd name="connsiteY8" fmla="*/ 29379 h 1088388"/>
                  <a:gd name="connsiteX9" fmla="*/ 504375 w 940809"/>
                  <a:gd name="connsiteY9" fmla="*/ 445 h 1088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0809" h="1088388">
                    <a:moveTo>
                      <a:pt x="504375" y="445"/>
                    </a:moveTo>
                    <a:cubicBezTo>
                      <a:pt x="511947" y="1385"/>
                      <a:pt x="519460" y="3824"/>
                      <a:pt x="526483" y="7879"/>
                    </a:cubicBezTo>
                    <a:lnTo>
                      <a:pt x="911431" y="230129"/>
                    </a:lnTo>
                    <a:cubicBezTo>
                      <a:pt x="939525" y="246349"/>
                      <a:pt x="949150" y="282272"/>
                      <a:pt x="932930" y="310366"/>
                    </a:cubicBezTo>
                    <a:lnTo>
                      <a:pt x="489240" y="1078860"/>
                    </a:lnTo>
                    <a:cubicBezTo>
                      <a:pt x="483979" y="1087973"/>
                      <a:pt x="472328" y="1091094"/>
                      <a:pt x="463216" y="1085833"/>
                    </a:cubicBezTo>
                    <a:lnTo>
                      <a:pt x="9528" y="823897"/>
                    </a:lnTo>
                    <a:cubicBezTo>
                      <a:pt x="416" y="818636"/>
                      <a:pt x="-2706" y="806985"/>
                      <a:pt x="2555" y="797873"/>
                    </a:cubicBezTo>
                    <a:lnTo>
                      <a:pt x="446246" y="29379"/>
                    </a:lnTo>
                    <a:cubicBezTo>
                      <a:pt x="458411" y="8308"/>
                      <a:pt x="481659" y="-2374"/>
                      <a:pt x="504375" y="445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2B873A0-FCD0-4A3A-A704-BD82C3E8010E}"/>
                </a:ext>
              </a:extLst>
            </p:cNvPr>
            <p:cNvSpPr/>
            <p:nvPr/>
          </p:nvSpPr>
          <p:spPr>
            <a:xfrm>
              <a:off x="1437449" y="4362003"/>
              <a:ext cx="566189" cy="550511"/>
            </a:xfrm>
            <a:custGeom>
              <a:avLst/>
              <a:gdLst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86161 w 799059"/>
                <a:gd name="connsiteY2" fmla="*/ 87769 h 776932"/>
                <a:gd name="connsiteX3" fmla="*/ 799059 w 799059"/>
                <a:gd name="connsiteY3" fmla="*/ 92531 h 776932"/>
                <a:gd name="connsiteX4" fmla="*/ 214407 w 799059"/>
                <a:gd name="connsiteY4" fmla="*/ 740180 h 776932"/>
                <a:gd name="connsiteX5" fmla="*/ 57459 w 799059"/>
                <a:gd name="connsiteY5" fmla="*/ 767076 h 776932"/>
                <a:gd name="connsiteX6" fmla="*/ 57464 w 799059"/>
                <a:gd name="connsiteY6" fmla="*/ 767076 h 776932"/>
                <a:gd name="connsiteX7" fmla="*/ 870 w 799059"/>
                <a:gd name="connsiteY7" fmla="*/ 694357 h 776932"/>
                <a:gd name="connsiteX8" fmla="*/ 2590 w 799059"/>
                <a:gd name="connsiteY8" fmla="*/ 691085 h 776932"/>
                <a:gd name="connsiteX9" fmla="*/ 870 w 799059"/>
                <a:gd name="connsiteY9" fmla="*/ 675307 h 776932"/>
                <a:gd name="connsiteX10" fmla="*/ 15411 w 799059"/>
                <a:gd name="connsiteY10" fmla="*/ 647649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2590 w 799059"/>
                <a:gd name="connsiteY7" fmla="*/ 691085 h 776932"/>
                <a:gd name="connsiteX8" fmla="*/ 870 w 799059"/>
                <a:gd name="connsiteY8" fmla="*/ 675307 h 776932"/>
                <a:gd name="connsiteX9" fmla="*/ 15411 w 799059"/>
                <a:gd name="connsiteY9" fmla="*/ 647649 h 776932"/>
                <a:gd name="connsiteX10" fmla="*/ 600061 w 799059"/>
                <a:gd name="connsiteY10" fmla="*/ 0 h 776932"/>
                <a:gd name="connsiteX0" fmla="*/ 600061 w 799059"/>
                <a:gd name="connsiteY0" fmla="*/ 0 h 776932"/>
                <a:gd name="connsiteX1" fmla="*/ 799059 w 799059"/>
                <a:gd name="connsiteY1" fmla="*/ 73481 h 776932"/>
                <a:gd name="connsiteX2" fmla="*/ 799059 w 799059"/>
                <a:gd name="connsiteY2" fmla="*/ 92531 h 776932"/>
                <a:gd name="connsiteX3" fmla="*/ 214407 w 799059"/>
                <a:gd name="connsiteY3" fmla="*/ 740180 h 776932"/>
                <a:gd name="connsiteX4" fmla="*/ 57459 w 799059"/>
                <a:gd name="connsiteY4" fmla="*/ 767076 h 776932"/>
                <a:gd name="connsiteX5" fmla="*/ 57464 w 799059"/>
                <a:gd name="connsiteY5" fmla="*/ 767076 h 776932"/>
                <a:gd name="connsiteX6" fmla="*/ 870 w 799059"/>
                <a:gd name="connsiteY6" fmla="*/ 694357 h 776932"/>
                <a:gd name="connsiteX7" fmla="*/ 870 w 799059"/>
                <a:gd name="connsiteY7" fmla="*/ 675307 h 776932"/>
                <a:gd name="connsiteX8" fmla="*/ 15411 w 799059"/>
                <a:gd name="connsiteY8" fmla="*/ 647649 h 776932"/>
                <a:gd name="connsiteX9" fmla="*/ 600061 w 799059"/>
                <a:gd name="connsiteY9" fmla="*/ 0 h 7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99059" h="776932">
                  <a:moveTo>
                    <a:pt x="600061" y="0"/>
                  </a:moveTo>
                  <a:lnTo>
                    <a:pt x="799059" y="73481"/>
                  </a:lnTo>
                  <a:lnTo>
                    <a:pt x="799059" y="92531"/>
                  </a:lnTo>
                  <a:lnTo>
                    <a:pt x="214407" y="740180"/>
                  </a:lnTo>
                  <a:cubicBezTo>
                    <a:pt x="182681" y="775324"/>
                    <a:pt x="112412" y="787367"/>
                    <a:pt x="57459" y="767076"/>
                  </a:cubicBezTo>
                  <a:lnTo>
                    <a:pt x="57464" y="767076"/>
                  </a:lnTo>
                  <a:cubicBezTo>
                    <a:pt x="16249" y="751858"/>
                    <a:pt x="-4644" y="722774"/>
                    <a:pt x="870" y="694357"/>
                  </a:cubicBezTo>
                  <a:lnTo>
                    <a:pt x="870" y="675307"/>
                  </a:lnTo>
                  <a:cubicBezTo>
                    <a:pt x="2708" y="665834"/>
                    <a:pt x="7480" y="656435"/>
                    <a:pt x="15411" y="647649"/>
                  </a:cubicBezTo>
                  <a:lnTo>
                    <a:pt x="600061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C9D2029A-EA42-4050-A9E6-FC2E4C286CBB}"/>
                </a:ext>
              </a:extLst>
            </p:cNvPr>
            <p:cNvSpPr/>
            <p:nvPr/>
          </p:nvSpPr>
          <p:spPr>
            <a:xfrm>
              <a:off x="1440201" y="4412311"/>
              <a:ext cx="560683" cy="500203"/>
            </a:xfrm>
            <a:custGeom>
              <a:avLst/>
              <a:gdLst>
                <a:gd name="connsiteX0" fmla="*/ 555921 w 560683"/>
                <a:gd name="connsiteY0" fmla="*/ 0 h 500203"/>
                <a:gd name="connsiteX1" fmla="*/ 560683 w 560683"/>
                <a:gd name="connsiteY1" fmla="*/ 1759 h 500203"/>
                <a:gd name="connsiteX2" fmla="*/ 560683 w 560683"/>
                <a:gd name="connsiteY2" fmla="*/ 15257 h 500203"/>
                <a:gd name="connsiteX3" fmla="*/ 146416 w 560683"/>
                <a:gd name="connsiteY3" fmla="*/ 474162 h 500203"/>
                <a:gd name="connsiteX4" fmla="*/ 35208 w 560683"/>
                <a:gd name="connsiteY4" fmla="*/ 493220 h 500203"/>
                <a:gd name="connsiteX5" fmla="*/ 35211 w 560683"/>
                <a:gd name="connsiteY5" fmla="*/ 493220 h 500203"/>
                <a:gd name="connsiteX6" fmla="*/ 2744 w 560683"/>
                <a:gd name="connsiteY6" fmla="*/ 470963 h 500203"/>
                <a:gd name="connsiteX7" fmla="*/ 0 w 560683"/>
                <a:gd name="connsiteY7" fmla="*/ 460441 h 500203"/>
                <a:gd name="connsiteX8" fmla="*/ 30449 w 560683"/>
                <a:gd name="connsiteY8" fmla="*/ 481314 h 500203"/>
                <a:gd name="connsiteX9" fmla="*/ 30446 w 560683"/>
                <a:gd name="connsiteY9" fmla="*/ 481314 h 500203"/>
                <a:gd name="connsiteX10" fmla="*/ 141654 w 560683"/>
                <a:gd name="connsiteY10" fmla="*/ 462256 h 500203"/>
                <a:gd name="connsiteX11" fmla="*/ 555921 w 560683"/>
                <a:gd name="connsiteY11" fmla="*/ 3351 h 50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60683" h="500203">
                  <a:moveTo>
                    <a:pt x="555921" y="0"/>
                  </a:moveTo>
                  <a:lnTo>
                    <a:pt x="560683" y="1759"/>
                  </a:lnTo>
                  <a:lnTo>
                    <a:pt x="560683" y="15257"/>
                  </a:lnTo>
                  <a:lnTo>
                    <a:pt x="146416" y="474162"/>
                  </a:lnTo>
                  <a:cubicBezTo>
                    <a:pt x="123936" y="499064"/>
                    <a:pt x="74146" y="507597"/>
                    <a:pt x="35208" y="493220"/>
                  </a:cubicBezTo>
                  <a:lnTo>
                    <a:pt x="35211" y="493220"/>
                  </a:lnTo>
                  <a:cubicBezTo>
                    <a:pt x="20609" y="487828"/>
                    <a:pt x="9607" y="479980"/>
                    <a:pt x="2744" y="470963"/>
                  </a:cubicBezTo>
                  <a:lnTo>
                    <a:pt x="0" y="460441"/>
                  </a:lnTo>
                  <a:lnTo>
                    <a:pt x="30449" y="481314"/>
                  </a:lnTo>
                  <a:lnTo>
                    <a:pt x="30446" y="481314"/>
                  </a:lnTo>
                  <a:cubicBezTo>
                    <a:pt x="69384" y="495691"/>
                    <a:pt x="119174" y="487158"/>
                    <a:pt x="141654" y="462256"/>
                  </a:cubicBezTo>
                  <a:lnTo>
                    <a:pt x="555921" y="3351"/>
                  </a:lnTo>
                  <a:close/>
                </a:path>
              </a:pathLst>
            </a:custGeom>
            <a:solidFill>
              <a:schemeClr val="tx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63A2077-B37E-45A9-B70C-ECDC7789D931}"/>
              </a:ext>
            </a:extLst>
          </p:cNvPr>
          <p:cNvGrpSpPr/>
          <p:nvPr/>
        </p:nvGrpSpPr>
        <p:grpSpPr>
          <a:xfrm>
            <a:off x="1026222" y="4332975"/>
            <a:ext cx="1793180" cy="1781479"/>
            <a:chOff x="1026222" y="4332975"/>
            <a:chExt cx="1793180" cy="1781479"/>
          </a:xfrm>
        </p:grpSpPr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505B04A3-C7C2-4837-B6E0-342B8CB4529D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7868F7D-178E-4823-AD02-6DC9A034470F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7C4696DD-D462-4A03-AF80-A78A031DF39E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50D56A79-E280-4FEC-A8C5-E6E5D66302DD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BD064576-3151-4706-A415-D0E6239E3984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AB46D26F-C870-4F03-833B-4BCAEA5E8401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EDB7348D-E0FC-42AA-B413-0E8C6987DD8F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9F386D3-5472-4EC8-A63E-F83154E67BD0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8BFB1784-6C03-42BE-A8F3-964131FF1659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2B1A7E1-4866-4A8E-AC2D-A65932D0E2A1}"/>
              </a:ext>
            </a:extLst>
          </p:cNvPr>
          <p:cNvGrpSpPr/>
          <p:nvPr/>
        </p:nvGrpSpPr>
        <p:grpSpPr>
          <a:xfrm>
            <a:off x="4078984" y="4332975"/>
            <a:ext cx="1793180" cy="1781479"/>
            <a:chOff x="1026222" y="4332975"/>
            <a:chExt cx="1793180" cy="1781479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2CFE8682-0B08-4518-9883-284BDD55E929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6038E74-0B0B-465D-AB7C-66E40D3578F6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8493565D-E17D-4E60-8DFD-95CF71663A75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FC5BA792-CB02-4E4A-8FCB-EA8948C66201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C468E26C-AC9E-4D0E-B19B-AC5CFF7445F2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A6E9515-C43D-4E16-A750-9443012717B2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6035183-310A-46B5-A093-B6734F2591FC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9C524B52-9B6D-4215-8242-6E649DB3ECCC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25970B97-2BB5-4ED2-9FCB-2E9FDCB7EAE9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4D88EE3-DD0E-4E5A-A9BE-CC6A912060E7}"/>
              </a:ext>
            </a:extLst>
          </p:cNvPr>
          <p:cNvGrpSpPr/>
          <p:nvPr/>
        </p:nvGrpSpPr>
        <p:grpSpPr>
          <a:xfrm>
            <a:off x="6860284" y="4332975"/>
            <a:ext cx="1793180" cy="1781479"/>
            <a:chOff x="1026222" y="4332975"/>
            <a:chExt cx="1793180" cy="1781479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87BF3342-BC3C-4C67-A813-9B314EC30A0B}"/>
                </a:ext>
              </a:extLst>
            </p:cNvPr>
            <p:cNvGrpSpPr/>
            <p:nvPr/>
          </p:nvGrpSpPr>
          <p:grpSpPr>
            <a:xfrm>
              <a:off x="1943980" y="4336289"/>
              <a:ext cx="724641" cy="704575"/>
              <a:chOff x="1669159" y="5409879"/>
              <a:chExt cx="724641" cy="70457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DFE973B-D943-48BE-B016-3147424FB15A}"/>
                  </a:ext>
                </a:extLst>
              </p:cNvPr>
              <p:cNvSpPr/>
              <p:nvPr/>
            </p:nvSpPr>
            <p:spPr>
              <a:xfrm rot="10800000">
                <a:off x="1669159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17E6C6A-DAC0-4A40-A28F-7137F8118D84}"/>
                  </a:ext>
                </a:extLst>
              </p:cNvPr>
              <p:cNvSpPr/>
              <p:nvPr/>
            </p:nvSpPr>
            <p:spPr>
              <a:xfrm rot="10800000">
                <a:off x="1669159" y="5456875"/>
                <a:ext cx="724641" cy="657578"/>
              </a:xfrm>
              <a:custGeom>
                <a:avLst/>
                <a:gdLst>
                  <a:gd name="connsiteX0" fmla="*/ 5770 w 724641"/>
                  <a:gd name="connsiteY0" fmla="*/ 657578 h 657578"/>
                  <a:gd name="connsiteX1" fmla="*/ 1442 w 724641"/>
                  <a:gd name="connsiteY1" fmla="*/ 648926 h 657578"/>
                  <a:gd name="connsiteX2" fmla="*/ 789 w 724641"/>
                  <a:gd name="connsiteY2" fmla="*/ 629691 h 657578"/>
                  <a:gd name="connsiteX3" fmla="*/ 789 w 724641"/>
                  <a:gd name="connsiteY3" fmla="*/ 612415 h 657578"/>
                  <a:gd name="connsiteX4" fmla="*/ 13976 w 724641"/>
                  <a:gd name="connsiteY4" fmla="*/ 587333 h 657578"/>
                  <a:gd name="connsiteX5" fmla="*/ 544176 w 724641"/>
                  <a:gd name="connsiteY5" fmla="*/ 0 h 657578"/>
                  <a:gd name="connsiteX6" fmla="*/ 724641 w 724641"/>
                  <a:gd name="connsiteY6" fmla="*/ 66638 h 657578"/>
                  <a:gd name="connsiteX7" fmla="*/ 724641 w 724641"/>
                  <a:gd name="connsiteY7" fmla="*/ 83914 h 657578"/>
                  <a:gd name="connsiteX8" fmla="*/ 723018 w 724641"/>
                  <a:gd name="connsiteY8" fmla="*/ 85711 h 657578"/>
                  <a:gd name="connsiteX9" fmla="*/ 548938 w 724641"/>
                  <a:gd name="connsiteY9" fmla="*/ 21431 h 657578"/>
                  <a:gd name="connsiteX10" fmla="*/ 18738 w 724641"/>
                  <a:gd name="connsiteY10" fmla="*/ 608764 h 657578"/>
                  <a:gd name="connsiteX11" fmla="*/ 5551 w 724641"/>
                  <a:gd name="connsiteY11" fmla="*/ 633846 h 657578"/>
                  <a:gd name="connsiteX12" fmla="*/ 5551 w 724641"/>
                  <a:gd name="connsiteY12" fmla="*/ 651122 h 657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24641" h="657578">
                    <a:moveTo>
                      <a:pt x="5770" y="657578"/>
                    </a:moveTo>
                    <a:lnTo>
                      <a:pt x="1442" y="648926"/>
                    </a:lnTo>
                    <a:cubicBezTo>
                      <a:pt x="-215" y="642614"/>
                      <a:pt x="-461" y="636133"/>
                      <a:pt x="789" y="629691"/>
                    </a:cubicBezTo>
                    <a:lnTo>
                      <a:pt x="789" y="612415"/>
                    </a:lnTo>
                    <a:cubicBezTo>
                      <a:pt x="2456" y="603824"/>
                      <a:pt x="6783" y="595300"/>
                      <a:pt x="13976" y="587333"/>
                    </a:cubicBezTo>
                    <a:lnTo>
                      <a:pt x="544176" y="0"/>
                    </a:lnTo>
                    <a:lnTo>
                      <a:pt x="724641" y="66638"/>
                    </a:lnTo>
                    <a:lnTo>
                      <a:pt x="724641" y="83914"/>
                    </a:lnTo>
                    <a:lnTo>
                      <a:pt x="723018" y="85711"/>
                    </a:lnTo>
                    <a:lnTo>
                      <a:pt x="548938" y="21431"/>
                    </a:lnTo>
                    <a:lnTo>
                      <a:pt x="18738" y="608764"/>
                    </a:lnTo>
                    <a:cubicBezTo>
                      <a:pt x="11545" y="616731"/>
                      <a:pt x="7218" y="625255"/>
                      <a:pt x="5551" y="633846"/>
                    </a:cubicBezTo>
                    <a:lnTo>
                      <a:pt x="5551" y="651122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C84B6A11-271C-4277-BE45-94BFFD001FAC}"/>
                </a:ext>
              </a:extLst>
            </p:cNvPr>
            <p:cNvSpPr txBox="1"/>
            <p:nvPr/>
          </p:nvSpPr>
          <p:spPr>
            <a:xfrm rot="7956549">
              <a:off x="2275234" y="4454780"/>
              <a:ext cx="367231" cy="123621"/>
            </a:xfrm>
            <a:prstGeom prst="rect">
              <a:avLst/>
            </a:prstGeom>
            <a:noFill/>
            <a:ln>
              <a:noFill/>
            </a:ln>
          </p:spPr>
          <p:txBody>
            <a:bodyPr vert="eaVert" wrap="none" rtlCol="0">
              <a:prstTxWarp prst="textPlain">
                <a:avLst>
                  <a:gd name="adj" fmla="val 57760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accent2">
                      <a:lumMod val="50000"/>
                    </a:schemeClr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あたり</a:t>
              </a: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0012D99F-2C61-45DF-85B9-DFC5C742EBA9}"/>
                </a:ext>
              </a:extLst>
            </p:cNvPr>
            <p:cNvGrpSpPr/>
            <p:nvPr/>
          </p:nvGrpSpPr>
          <p:grpSpPr>
            <a:xfrm>
              <a:off x="1026222" y="4460678"/>
              <a:ext cx="1793180" cy="1653776"/>
              <a:chOff x="1026222" y="4460678"/>
              <a:chExt cx="1793180" cy="1653776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DDA6959-80C7-4D5A-909A-E516F0A1B6A1}"/>
                  </a:ext>
                </a:extLst>
              </p:cNvPr>
              <p:cNvSpPr/>
              <p:nvPr/>
            </p:nvSpPr>
            <p:spPr>
              <a:xfrm>
                <a:off x="1122979" y="4460678"/>
                <a:ext cx="1696423" cy="1303652"/>
              </a:xfrm>
              <a:custGeom>
                <a:avLst/>
                <a:gdLst>
                  <a:gd name="connsiteX0" fmla="*/ 622551 w 1696423"/>
                  <a:gd name="connsiteY0" fmla="*/ 0 h 1303652"/>
                  <a:gd name="connsiteX1" fmla="*/ 896323 w 1696423"/>
                  <a:gd name="connsiteY1" fmla="*/ 0 h 1303652"/>
                  <a:gd name="connsiteX2" fmla="*/ 1010623 w 1696423"/>
                  <a:gd name="connsiteY2" fmla="*/ 119063 h 1303652"/>
                  <a:gd name="connsiteX3" fmla="*/ 1177310 w 1696423"/>
                  <a:gd name="connsiteY3" fmla="*/ 104775 h 1303652"/>
                  <a:gd name="connsiteX4" fmla="*/ 1277323 w 1696423"/>
                  <a:gd name="connsiteY4" fmla="*/ 200025 h 1303652"/>
                  <a:gd name="connsiteX5" fmla="*/ 1343998 w 1696423"/>
                  <a:gd name="connsiteY5" fmla="*/ 319088 h 1303652"/>
                  <a:gd name="connsiteX6" fmla="*/ 1548785 w 1696423"/>
                  <a:gd name="connsiteY6" fmla="*/ 319088 h 1303652"/>
                  <a:gd name="connsiteX7" fmla="*/ 1605935 w 1696423"/>
                  <a:gd name="connsiteY7" fmla="*/ 361950 h 1303652"/>
                  <a:gd name="connsiteX8" fmla="*/ 1644035 w 1696423"/>
                  <a:gd name="connsiteY8" fmla="*/ 385763 h 1303652"/>
                  <a:gd name="connsiteX9" fmla="*/ 1696423 w 1696423"/>
                  <a:gd name="connsiteY9" fmla="*/ 461963 h 1303652"/>
                  <a:gd name="connsiteX10" fmla="*/ 1696423 w 1696423"/>
                  <a:gd name="connsiteY10" fmla="*/ 600917 h 1303652"/>
                  <a:gd name="connsiteX11" fmla="*/ 1074074 w 1696423"/>
                  <a:gd name="connsiteY11" fmla="*/ 1290326 h 1303652"/>
                  <a:gd name="connsiteX12" fmla="*/ 1017169 w 1696423"/>
                  <a:gd name="connsiteY12" fmla="*/ 1300077 h 1303652"/>
                  <a:gd name="connsiteX13" fmla="*/ 25130 w 1696423"/>
                  <a:gd name="connsiteY13" fmla="*/ 933768 h 1303652"/>
                  <a:gd name="connsiteX14" fmla="*/ 5721 w 1696423"/>
                  <a:gd name="connsiteY14" fmla="*/ 917589 h 1303652"/>
                  <a:gd name="connsiteX15" fmla="*/ 0 w 1696423"/>
                  <a:gd name="connsiteY15" fmla="*/ 891454 h 1303652"/>
                  <a:gd name="connsiteX16" fmla="*/ 0 w 1696423"/>
                  <a:gd name="connsiteY16" fmla="*/ 707278 h 1303652"/>
                  <a:gd name="connsiteX17" fmla="*/ 9882 w 1696423"/>
                  <a:gd name="connsiteY17" fmla="*/ 678685 h 1303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96423" h="1303652">
                    <a:moveTo>
                      <a:pt x="622551" y="0"/>
                    </a:moveTo>
                    <a:lnTo>
                      <a:pt x="896323" y="0"/>
                    </a:lnTo>
                    <a:lnTo>
                      <a:pt x="1010623" y="119063"/>
                    </a:lnTo>
                    <a:lnTo>
                      <a:pt x="1177310" y="104775"/>
                    </a:lnTo>
                    <a:lnTo>
                      <a:pt x="1277323" y="200025"/>
                    </a:lnTo>
                    <a:lnTo>
                      <a:pt x="1343998" y="319088"/>
                    </a:lnTo>
                    <a:lnTo>
                      <a:pt x="1548785" y="319088"/>
                    </a:lnTo>
                    <a:lnTo>
                      <a:pt x="1605935" y="361950"/>
                    </a:lnTo>
                    <a:lnTo>
                      <a:pt x="1644035" y="385763"/>
                    </a:lnTo>
                    <a:lnTo>
                      <a:pt x="1696423" y="461963"/>
                    </a:lnTo>
                    <a:lnTo>
                      <a:pt x="1696423" y="600917"/>
                    </a:lnTo>
                    <a:lnTo>
                      <a:pt x="1074074" y="1290326"/>
                    </a:lnTo>
                    <a:cubicBezTo>
                      <a:pt x="1062570" y="1303071"/>
                      <a:pt x="1037094" y="1307436"/>
                      <a:pt x="1017169" y="1300077"/>
                    </a:cubicBezTo>
                    <a:lnTo>
                      <a:pt x="25130" y="933768"/>
                    </a:lnTo>
                    <a:cubicBezTo>
                      <a:pt x="15167" y="930089"/>
                      <a:pt x="8480" y="924176"/>
                      <a:pt x="5721" y="917589"/>
                    </a:cubicBezTo>
                    <a:lnTo>
                      <a:pt x="0" y="891454"/>
                    </a:lnTo>
                    <a:lnTo>
                      <a:pt x="0" y="707278"/>
                    </a:lnTo>
                    <a:lnTo>
                      <a:pt x="9882" y="678685"/>
                    </a:ln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AF9B7D52-7982-4BAF-B929-4F36FE1105EA}"/>
                  </a:ext>
                </a:extLst>
              </p:cNvPr>
              <p:cNvSpPr/>
              <p:nvPr/>
            </p:nvSpPr>
            <p:spPr>
              <a:xfrm>
                <a:off x="1029744" y="5474266"/>
                <a:ext cx="717594" cy="640188"/>
              </a:xfrm>
              <a:custGeom>
                <a:avLst/>
                <a:gdLst>
                  <a:gd name="connsiteX0" fmla="*/ 555921 w 560683"/>
                  <a:gd name="connsiteY0" fmla="*/ 0 h 500203"/>
                  <a:gd name="connsiteX1" fmla="*/ 560683 w 560683"/>
                  <a:gd name="connsiteY1" fmla="*/ 1759 h 500203"/>
                  <a:gd name="connsiteX2" fmla="*/ 560683 w 560683"/>
                  <a:gd name="connsiteY2" fmla="*/ 15257 h 500203"/>
                  <a:gd name="connsiteX3" fmla="*/ 146416 w 560683"/>
                  <a:gd name="connsiteY3" fmla="*/ 474162 h 500203"/>
                  <a:gd name="connsiteX4" fmla="*/ 35208 w 560683"/>
                  <a:gd name="connsiteY4" fmla="*/ 493220 h 500203"/>
                  <a:gd name="connsiteX5" fmla="*/ 35211 w 560683"/>
                  <a:gd name="connsiteY5" fmla="*/ 493220 h 500203"/>
                  <a:gd name="connsiteX6" fmla="*/ 2744 w 560683"/>
                  <a:gd name="connsiteY6" fmla="*/ 470963 h 500203"/>
                  <a:gd name="connsiteX7" fmla="*/ 0 w 560683"/>
                  <a:gd name="connsiteY7" fmla="*/ 460441 h 500203"/>
                  <a:gd name="connsiteX8" fmla="*/ 30449 w 560683"/>
                  <a:gd name="connsiteY8" fmla="*/ 481314 h 500203"/>
                  <a:gd name="connsiteX9" fmla="*/ 30446 w 560683"/>
                  <a:gd name="connsiteY9" fmla="*/ 481314 h 500203"/>
                  <a:gd name="connsiteX10" fmla="*/ 141654 w 560683"/>
                  <a:gd name="connsiteY10" fmla="*/ 462256 h 500203"/>
                  <a:gd name="connsiteX11" fmla="*/ 555921 w 560683"/>
                  <a:gd name="connsiteY11" fmla="*/ 3351 h 500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60683" h="500203">
                    <a:moveTo>
                      <a:pt x="555921" y="0"/>
                    </a:moveTo>
                    <a:lnTo>
                      <a:pt x="560683" y="1759"/>
                    </a:lnTo>
                    <a:lnTo>
                      <a:pt x="560683" y="15257"/>
                    </a:lnTo>
                    <a:lnTo>
                      <a:pt x="146416" y="474162"/>
                    </a:lnTo>
                    <a:cubicBezTo>
                      <a:pt x="123936" y="499064"/>
                      <a:pt x="74146" y="507597"/>
                      <a:pt x="35208" y="493220"/>
                    </a:cubicBezTo>
                    <a:lnTo>
                      <a:pt x="35211" y="493220"/>
                    </a:lnTo>
                    <a:cubicBezTo>
                      <a:pt x="20609" y="487828"/>
                      <a:pt x="9607" y="479980"/>
                      <a:pt x="2744" y="470963"/>
                    </a:cubicBezTo>
                    <a:lnTo>
                      <a:pt x="0" y="460441"/>
                    </a:lnTo>
                    <a:lnTo>
                      <a:pt x="30449" y="481314"/>
                    </a:lnTo>
                    <a:lnTo>
                      <a:pt x="30446" y="481314"/>
                    </a:lnTo>
                    <a:cubicBezTo>
                      <a:pt x="69384" y="495691"/>
                      <a:pt x="119174" y="487158"/>
                      <a:pt x="141654" y="462256"/>
                    </a:cubicBezTo>
                    <a:lnTo>
                      <a:pt x="555921" y="3351"/>
                    </a:lnTo>
                    <a:close/>
                  </a:path>
                </a:pathLst>
              </a:custGeom>
              <a:solidFill>
                <a:schemeClr val="tx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4B47A2F9-A25C-413F-B209-5C16C95B57AC}"/>
                  </a:ext>
                </a:extLst>
              </p:cNvPr>
              <p:cNvSpPr/>
              <p:nvPr/>
            </p:nvSpPr>
            <p:spPr>
              <a:xfrm>
                <a:off x="1187828" y="4460678"/>
                <a:ext cx="1586957" cy="1037821"/>
              </a:xfrm>
              <a:custGeom>
                <a:avLst/>
                <a:gdLst>
                  <a:gd name="connsiteX0" fmla="*/ 592505 w 1586957"/>
                  <a:gd name="connsiteY0" fmla="*/ 0 h 1037821"/>
                  <a:gd name="connsiteX1" fmla="*/ 831473 w 1586957"/>
                  <a:gd name="connsiteY1" fmla="*/ 0 h 1037821"/>
                  <a:gd name="connsiteX2" fmla="*/ 945773 w 1586957"/>
                  <a:gd name="connsiteY2" fmla="*/ 119063 h 1037821"/>
                  <a:gd name="connsiteX3" fmla="*/ 1112460 w 1586957"/>
                  <a:gd name="connsiteY3" fmla="*/ 104775 h 1037821"/>
                  <a:gd name="connsiteX4" fmla="*/ 1212473 w 1586957"/>
                  <a:gd name="connsiteY4" fmla="*/ 200025 h 1037821"/>
                  <a:gd name="connsiteX5" fmla="*/ 1279148 w 1586957"/>
                  <a:gd name="connsiteY5" fmla="*/ 319088 h 1037821"/>
                  <a:gd name="connsiteX6" fmla="*/ 1483935 w 1586957"/>
                  <a:gd name="connsiteY6" fmla="*/ 319088 h 1037821"/>
                  <a:gd name="connsiteX7" fmla="*/ 1541085 w 1586957"/>
                  <a:gd name="connsiteY7" fmla="*/ 361950 h 1037821"/>
                  <a:gd name="connsiteX8" fmla="*/ 1579185 w 1586957"/>
                  <a:gd name="connsiteY8" fmla="*/ 385763 h 1037821"/>
                  <a:gd name="connsiteX9" fmla="*/ 1586957 w 1586957"/>
                  <a:gd name="connsiteY9" fmla="*/ 397067 h 1037821"/>
                  <a:gd name="connsiteX10" fmla="*/ 1020000 w 1586957"/>
                  <a:gd name="connsiteY10" fmla="*/ 1025116 h 1037821"/>
                  <a:gd name="connsiteX11" fmla="*/ 965744 w 1586957"/>
                  <a:gd name="connsiteY11" fmla="*/ 1034413 h 1037821"/>
                  <a:gd name="connsiteX12" fmla="*/ 19866 w 1586957"/>
                  <a:gd name="connsiteY12" fmla="*/ 685148 h 1037821"/>
                  <a:gd name="connsiteX13" fmla="*/ 5328 w 1586957"/>
                  <a:gd name="connsiteY13" fmla="*/ 650447 h 10378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86957" h="1037821">
                    <a:moveTo>
                      <a:pt x="592505" y="0"/>
                    </a:moveTo>
                    <a:lnTo>
                      <a:pt x="831473" y="0"/>
                    </a:lnTo>
                    <a:lnTo>
                      <a:pt x="945773" y="119063"/>
                    </a:lnTo>
                    <a:lnTo>
                      <a:pt x="1112460" y="104775"/>
                    </a:lnTo>
                    <a:lnTo>
                      <a:pt x="1212473" y="200025"/>
                    </a:lnTo>
                    <a:lnTo>
                      <a:pt x="1279148" y="319088"/>
                    </a:lnTo>
                    <a:lnTo>
                      <a:pt x="1483935" y="319088"/>
                    </a:lnTo>
                    <a:lnTo>
                      <a:pt x="1541085" y="361950"/>
                    </a:lnTo>
                    <a:lnTo>
                      <a:pt x="1579185" y="385763"/>
                    </a:lnTo>
                    <a:lnTo>
                      <a:pt x="1586957" y="397067"/>
                    </a:lnTo>
                    <a:lnTo>
                      <a:pt x="1020000" y="1025116"/>
                    </a:lnTo>
                    <a:cubicBezTo>
                      <a:pt x="1009032" y="1037267"/>
                      <a:pt x="984741" y="1041428"/>
                      <a:pt x="965744" y="1034413"/>
                    </a:cubicBezTo>
                    <a:lnTo>
                      <a:pt x="19866" y="685148"/>
                    </a:lnTo>
                    <a:cubicBezTo>
                      <a:pt x="868" y="678133"/>
                      <a:pt x="-5641" y="662597"/>
                      <a:pt x="5328" y="650447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bg1">
                      <a:alpha val="20000"/>
                    </a:schemeClr>
                  </a:gs>
                  <a:gs pos="100000">
                    <a:schemeClr val="bg1">
                      <a:alpha val="5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30EE406-331B-4E8B-AEE3-DD717E782800}"/>
                  </a:ext>
                </a:extLst>
              </p:cNvPr>
              <p:cNvSpPr/>
              <p:nvPr/>
            </p:nvSpPr>
            <p:spPr>
              <a:xfrm>
                <a:off x="1026222" y="5409879"/>
                <a:ext cx="724641" cy="704575"/>
              </a:xfrm>
              <a:custGeom>
                <a:avLst/>
                <a:gdLst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86161 w 799059"/>
                  <a:gd name="connsiteY2" fmla="*/ 87769 h 776932"/>
                  <a:gd name="connsiteX3" fmla="*/ 799059 w 799059"/>
                  <a:gd name="connsiteY3" fmla="*/ 92531 h 776932"/>
                  <a:gd name="connsiteX4" fmla="*/ 214407 w 799059"/>
                  <a:gd name="connsiteY4" fmla="*/ 740180 h 776932"/>
                  <a:gd name="connsiteX5" fmla="*/ 57459 w 799059"/>
                  <a:gd name="connsiteY5" fmla="*/ 767076 h 776932"/>
                  <a:gd name="connsiteX6" fmla="*/ 57464 w 799059"/>
                  <a:gd name="connsiteY6" fmla="*/ 767076 h 776932"/>
                  <a:gd name="connsiteX7" fmla="*/ 870 w 799059"/>
                  <a:gd name="connsiteY7" fmla="*/ 694357 h 776932"/>
                  <a:gd name="connsiteX8" fmla="*/ 2590 w 799059"/>
                  <a:gd name="connsiteY8" fmla="*/ 691085 h 776932"/>
                  <a:gd name="connsiteX9" fmla="*/ 870 w 799059"/>
                  <a:gd name="connsiteY9" fmla="*/ 675307 h 776932"/>
                  <a:gd name="connsiteX10" fmla="*/ 15411 w 799059"/>
                  <a:gd name="connsiteY10" fmla="*/ 647649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2590 w 799059"/>
                  <a:gd name="connsiteY7" fmla="*/ 691085 h 776932"/>
                  <a:gd name="connsiteX8" fmla="*/ 870 w 799059"/>
                  <a:gd name="connsiteY8" fmla="*/ 675307 h 776932"/>
                  <a:gd name="connsiteX9" fmla="*/ 15411 w 799059"/>
                  <a:gd name="connsiteY9" fmla="*/ 647649 h 776932"/>
                  <a:gd name="connsiteX10" fmla="*/ 600061 w 799059"/>
                  <a:gd name="connsiteY10" fmla="*/ 0 h 776932"/>
                  <a:gd name="connsiteX0" fmla="*/ 600061 w 799059"/>
                  <a:gd name="connsiteY0" fmla="*/ 0 h 776932"/>
                  <a:gd name="connsiteX1" fmla="*/ 799059 w 799059"/>
                  <a:gd name="connsiteY1" fmla="*/ 73481 h 776932"/>
                  <a:gd name="connsiteX2" fmla="*/ 799059 w 799059"/>
                  <a:gd name="connsiteY2" fmla="*/ 92531 h 776932"/>
                  <a:gd name="connsiteX3" fmla="*/ 214407 w 799059"/>
                  <a:gd name="connsiteY3" fmla="*/ 740180 h 776932"/>
                  <a:gd name="connsiteX4" fmla="*/ 57459 w 799059"/>
                  <a:gd name="connsiteY4" fmla="*/ 767076 h 776932"/>
                  <a:gd name="connsiteX5" fmla="*/ 57464 w 799059"/>
                  <a:gd name="connsiteY5" fmla="*/ 767076 h 776932"/>
                  <a:gd name="connsiteX6" fmla="*/ 870 w 799059"/>
                  <a:gd name="connsiteY6" fmla="*/ 694357 h 776932"/>
                  <a:gd name="connsiteX7" fmla="*/ 870 w 799059"/>
                  <a:gd name="connsiteY7" fmla="*/ 675307 h 776932"/>
                  <a:gd name="connsiteX8" fmla="*/ 15411 w 799059"/>
                  <a:gd name="connsiteY8" fmla="*/ 647649 h 776932"/>
                  <a:gd name="connsiteX9" fmla="*/ 600061 w 799059"/>
                  <a:gd name="connsiteY9" fmla="*/ 0 h 776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99059" h="776932">
                    <a:moveTo>
                      <a:pt x="600061" y="0"/>
                    </a:moveTo>
                    <a:lnTo>
                      <a:pt x="799059" y="73481"/>
                    </a:lnTo>
                    <a:lnTo>
                      <a:pt x="799059" y="92531"/>
                    </a:lnTo>
                    <a:lnTo>
                      <a:pt x="214407" y="740180"/>
                    </a:lnTo>
                    <a:cubicBezTo>
                      <a:pt x="182681" y="775324"/>
                      <a:pt x="112412" y="787367"/>
                      <a:pt x="57459" y="767076"/>
                    </a:cubicBezTo>
                    <a:lnTo>
                      <a:pt x="57464" y="767076"/>
                    </a:lnTo>
                    <a:cubicBezTo>
                      <a:pt x="16249" y="751858"/>
                      <a:pt x="-4644" y="722774"/>
                      <a:pt x="870" y="694357"/>
                    </a:cubicBezTo>
                    <a:lnTo>
                      <a:pt x="870" y="675307"/>
                    </a:lnTo>
                    <a:cubicBezTo>
                      <a:pt x="2708" y="665834"/>
                      <a:pt x="7480" y="656435"/>
                      <a:pt x="15411" y="647649"/>
                    </a:cubicBezTo>
                    <a:lnTo>
                      <a:pt x="600061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6858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6</Words>
  <Application>Microsoft Office PowerPoint</Application>
  <PresentationFormat>A4 210 x 297 mm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pptxg33_棒アイスのイラスト</dc:title>
  <dc:subject>pptxg33_棒アイスのイラスト</dc:subject>
  <dc:creator>でじけろお</dc:creator>
  <cp:revision>1</cp:revision>
  <dcterms:created xsi:type="dcterms:W3CDTF">2018-05-20T00:31:01Z</dcterms:created>
  <dcterms:modified xsi:type="dcterms:W3CDTF">2021-01-20T01:17:56Z</dcterms:modified>
  <cp:version>1</cp:version>
</cp:coreProperties>
</file>