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D395C856-44FB-42C0-A57D-BB93684861C5}"/>
              </a:ext>
            </a:extLst>
          </p:cNvPr>
          <p:cNvGrpSpPr/>
          <p:nvPr/>
        </p:nvGrpSpPr>
        <p:grpSpPr>
          <a:xfrm>
            <a:off x="3723221" y="1314451"/>
            <a:ext cx="2374074" cy="1702920"/>
            <a:chOff x="806450" y="2171700"/>
            <a:chExt cx="2167130" cy="1554481"/>
          </a:xfrm>
        </p:grpSpPr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83548CCA-69A7-4C66-A294-18577BD45A38}"/>
                </a:ext>
              </a:extLst>
            </p:cNvPr>
            <p:cNvSpPr/>
            <p:nvPr/>
          </p:nvSpPr>
          <p:spPr>
            <a:xfrm>
              <a:off x="806450" y="2171700"/>
              <a:ext cx="2167130" cy="1554481"/>
            </a:xfrm>
            <a:custGeom>
              <a:avLst/>
              <a:gdLst>
                <a:gd name="connsiteX0" fmla="*/ 1465239 w 2192544"/>
                <a:gd name="connsiteY0" fmla="*/ 0 h 1516381"/>
                <a:gd name="connsiteX1" fmla="*/ 1830993 w 2192544"/>
                <a:gd name="connsiteY1" fmla="*/ 223823 h 1516381"/>
                <a:gd name="connsiteX2" fmla="*/ 1835180 w 2192544"/>
                <a:gd name="connsiteY2" fmla="*/ 232916 h 1516381"/>
                <a:gd name="connsiteX3" fmla="*/ 1885857 w 2192544"/>
                <a:gd name="connsiteY3" fmla="*/ 267002 h 1516381"/>
                <a:gd name="connsiteX4" fmla="*/ 2160677 w 2192544"/>
                <a:gd name="connsiteY4" fmla="*/ 1020362 h 1516381"/>
                <a:gd name="connsiteX5" fmla="*/ 884327 w 2192544"/>
                <a:gd name="connsiteY5" fmla="*/ 1516381 h 1516381"/>
                <a:gd name="connsiteX6" fmla="*/ 27077 w 2192544"/>
                <a:gd name="connsiteY6" fmla="*/ 868249 h 1516381"/>
                <a:gd name="connsiteX7" fmla="*/ 757401 w 2192544"/>
                <a:gd name="connsiteY7" fmla="*/ 268935 h 1516381"/>
                <a:gd name="connsiteX8" fmla="*/ 901245 w 2192544"/>
                <a:gd name="connsiteY8" fmla="*/ 214985 h 1516381"/>
                <a:gd name="connsiteX9" fmla="*/ 967116 w 2192544"/>
                <a:gd name="connsiteY9" fmla="*/ 166615 h 1516381"/>
                <a:gd name="connsiteX10" fmla="*/ 1465239 w 2192544"/>
                <a:gd name="connsiteY10" fmla="*/ 0 h 1516381"/>
                <a:gd name="connsiteX0" fmla="*/ 1465239 w 2192544"/>
                <a:gd name="connsiteY0" fmla="*/ 0 h 1516381"/>
                <a:gd name="connsiteX1" fmla="*/ 1830993 w 2192544"/>
                <a:gd name="connsiteY1" fmla="*/ 223823 h 1516381"/>
                <a:gd name="connsiteX2" fmla="*/ 1375121 w 2192544"/>
                <a:gd name="connsiteY2" fmla="*/ 507946 h 1516381"/>
                <a:gd name="connsiteX3" fmla="*/ 1885857 w 2192544"/>
                <a:gd name="connsiteY3" fmla="*/ 267002 h 1516381"/>
                <a:gd name="connsiteX4" fmla="*/ 2160677 w 2192544"/>
                <a:gd name="connsiteY4" fmla="*/ 1020362 h 1516381"/>
                <a:gd name="connsiteX5" fmla="*/ 884327 w 2192544"/>
                <a:gd name="connsiteY5" fmla="*/ 1516381 h 1516381"/>
                <a:gd name="connsiteX6" fmla="*/ 27077 w 2192544"/>
                <a:gd name="connsiteY6" fmla="*/ 868249 h 1516381"/>
                <a:gd name="connsiteX7" fmla="*/ 757401 w 2192544"/>
                <a:gd name="connsiteY7" fmla="*/ 268935 h 1516381"/>
                <a:gd name="connsiteX8" fmla="*/ 901245 w 2192544"/>
                <a:gd name="connsiteY8" fmla="*/ 214985 h 1516381"/>
                <a:gd name="connsiteX9" fmla="*/ 967116 w 2192544"/>
                <a:gd name="connsiteY9" fmla="*/ 166615 h 1516381"/>
                <a:gd name="connsiteX10" fmla="*/ 1465239 w 2192544"/>
                <a:gd name="connsiteY10" fmla="*/ 0 h 1516381"/>
                <a:gd name="connsiteX0" fmla="*/ 1465239 w 2192544"/>
                <a:gd name="connsiteY0" fmla="*/ 0 h 1516381"/>
                <a:gd name="connsiteX1" fmla="*/ 1830993 w 2192544"/>
                <a:gd name="connsiteY1" fmla="*/ 223823 h 1516381"/>
                <a:gd name="connsiteX2" fmla="*/ 1885857 w 2192544"/>
                <a:gd name="connsiteY2" fmla="*/ 267002 h 1516381"/>
                <a:gd name="connsiteX3" fmla="*/ 2160677 w 2192544"/>
                <a:gd name="connsiteY3" fmla="*/ 1020362 h 1516381"/>
                <a:gd name="connsiteX4" fmla="*/ 884327 w 2192544"/>
                <a:gd name="connsiteY4" fmla="*/ 1516381 h 1516381"/>
                <a:gd name="connsiteX5" fmla="*/ 27077 w 2192544"/>
                <a:gd name="connsiteY5" fmla="*/ 868249 h 1516381"/>
                <a:gd name="connsiteX6" fmla="*/ 757401 w 2192544"/>
                <a:gd name="connsiteY6" fmla="*/ 268935 h 1516381"/>
                <a:gd name="connsiteX7" fmla="*/ 901245 w 2192544"/>
                <a:gd name="connsiteY7" fmla="*/ 214985 h 1516381"/>
                <a:gd name="connsiteX8" fmla="*/ 967116 w 2192544"/>
                <a:gd name="connsiteY8" fmla="*/ 166615 h 1516381"/>
                <a:gd name="connsiteX9" fmla="*/ 1465239 w 2192544"/>
                <a:gd name="connsiteY9" fmla="*/ 0 h 1516381"/>
                <a:gd name="connsiteX0" fmla="*/ 1465239 w 2217640"/>
                <a:gd name="connsiteY0" fmla="*/ 0 h 1516381"/>
                <a:gd name="connsiteX1" fmla="*/ 1830993 w 2217640"/>
                <a:gd name="connsiteY1" fmla="*/ 223823 h 1516381"/>
                <a:gd name="connsiteX2" fmla="*/ 1885857 w 2217640"/>
                <a:gd name="connsiteY2" fmla="*/ 267002 h 1516381"/>
                <a:gd name="connsiteX3" fmla="*/ 2160677 w 2217640"/>
                <a:gd name="connsiteY3" fmla="*/ 1020362 h 1516381"/>
                <a:gd name="connsiteX4" fmla="*/ 884327 w 2217640"/>
                <a:gd name="connsiteY4" fmla="*/ 1516381 h 1516381"/>
                <a:gd name="connsiteX5" fmla="*/ 27077 w 2217640"/>
                <a:gd name="connsiteY5" fmla="*/ 868249 h 1516381"/>
                <a:gd name="connsiteX6" fmla="*/ 757401 w 2217640"/>
                <a:gd name="connsiteY6" fmla="*/ 268935 h 1516381"/>
                <a:gd name="connsiteX7" fmla="*/ 901245 w 2217640"/>
                <a:gd name="connsiteY7" fmla="*/ 214985 h 1516381"/>
                <a:gd name="connsiteX8" fmla="*/ 967116 w 2217640"/>
                <a:gd name="connsiteY8" fmla="*/ 166615 h 1516381"/>
                <a:gd name="connsiteX9" fmla="*/ 1465239 w 2217640"/>
                <a:gd name="connsiteY9" fmla="*/ 0 h 1516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17640" h="1516381">
                  <a:moveTo>
                    <a:pt x="1465239" y="0"/>
                  </a:moveTo>
                  <a:cubicBezTo>
                    <a:pt x="1635517" y="0"/>
                    <a:pt x="1759170" y="100383"/>
                    <a:pt x="1830993" y="223823"/>
                  </a:cubicBezTo>
                  <a:lnTo>
                    <a:pt x="1885857" y="267002"/>
                  </a:lnTo>
                  <a:cubicBezTo>
                    <a:pt x="2282803" y="529024"/>
                    <a:pt x="2249736" y="824284"/>
                    <a:pt x="2160677" y="1020362"/>
                  </a:cubicBezTo>
                  <a:cubicBezTo>
                    <a:pt x="2031137" y="1305566"/>
                    <a:pt x="1479817" y="1516381"/>
                    <a:pt x="884327" y="1516381"/>
                  </a:cubicBezTo>
                  <a:cubicBezTo>
                    <a:pt x="288837" y="1516381"/>
                    <a:pt x="-110083" y="1186521"/>
                    <a:pt x="27077" y="868249"/>
                  </a:cubicBezTo>
                  <a:cubicBezTo>
                    <a:pt x="112802" y="669330"/>
                    <a:pt x="404957" y="424548"/>
                    <a:pt x="757401" y="268935"/>
                  </a:cubicBezTo>
                  <a:lnTo>
                    <a:pt x="901245" y="214985"/>
                  </a:lnTo>
                  <a:lnTo>
                    <a:pt x="967116" y="166615"/>
                  </a:lnTo>
                  <a:cubicBezTo>
                    <a:pt x="1114656" y="70443"/>
                    <a:pt x="1294961" y="0"/>
                    <a:pt x="1465239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tx1"/>
                </a:gs>
                <a:gs pos="53000">
                  <a:schemeClr val="accent2">
                    <a:lumMod val="50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E68BDCE4-961F-4F6C-8EC3-D0ACCBAB0AE9}"/>
                </a:ext>
              </a:extLst>
            </p:cNvPr>
            <p:cNvSpPr/>
            <p:nvPr/>
          </p:nvSpPr>
          <p:spPr>
            <a:xfrm>
              <a:off x="835428" y="2217399"/>
              <a:ext cx="2128939" cy="1478684"/>
            </a:xfrm>
            <a:custGeom>
              <a:avLst/>
              <a:gdLst>
                <a:gd name="connsiteX0" fmla="*/ 85373 w 2128939"/>
                <a:gd name="connsiteY0" fmla="*/ 690646 h 1478684"/>
                <a:gd name="connsiteX1" fmla="*/ 65730 w 2128939"/>
                <a:gd name="connsiteY1" fmla="*/ 729936 h 1478684"/>
                <a:gd name="connsiteX2" fmla="*/ 918611 w 2128939"/>
                <a:gd name="connsiteY2" fmla="*/ 1430478 h 1478684"/>
                <a:gd name="connsiteX3" fmla="*/ 1886247 w 2128939"/>
                <a:gd name="connsiteY3" fmla="*/ 1199453 h 1478684"/>
                <a:gd name="connsiteX4" fmla="*/ 1975443 w 2128939"/>
                <a:gd name="connsiteY4" fmla="*/ 1138115 h 1478684"/>
                <a:gd name="connsiteX5" fmla="*/ 2014436 w 2128939"/>
                <a:gd name="connsiteY5" fmla="*/ 1099093 h 1478684"/>
                <a:gd name="connsiteX6" fmla="*/ 2010066 w 2128939"/>
                <a:gd name="connsiteY6" fmla="*/ 1106091 h 1478684"/>
                <a:gd name="connsiteX7" fmla="*/ 1909678 w 2128939"/>
                <a:gd name="connsiteY7" fmla="*/ 1203094 h 1478684"/>
                <a:gd name="connsiteX8" fmla="*/ 1824027 w 2128939"/>
                <a:gd name="connsiteY8" fmla="*/ 1259968 h 1478684"/>
                <a:gd name="connsiteX9" fmla="*/ 1750946 w 2128939"/>
                <a:gd name="connsiteY9" fmla="*/ 1298360 h 1478684"/>
                <a:gd name="connsiteX10" fmla="*/ 879822 w 2128939"/>
                <a:gd name="connsiteY10" fmla="*/ 1478684 h 1478684"/>
                <a:gd name="connsiteX11" fmla="*/ 26941 w 2128939"/>
                <a:gd name="connsiteY11" fmla="*/ 778142 h 1478684"/>
                <a:gd name="connsiteX12" fmla="*/ 36103 w 2128939"/>
                <a:gd name="connsiteY12" fmla="*/ 759815 h 1478684"/>
                <a:gd name="connsiteX13" fmla="*/ 140751 w 2128939"/>
                <a:gd name="connsiteY13" fmla="*/ 627331 h 1478684"/>
                <a:gd name="connsiteX14" fmla="*/ 126006 w 2128939"/>
                <a:gd name="connsiteY14" fmla="*/ 656826 h 1478684"/>
                <a:gd name="connsiteX15" fmla="*/ 119968 w 2128939"/>
                <a:gd name="connsiteY15" fmla="*/ 676896 h 1478684"/>
                <a:gd name="connsiteX16" fmla="*/ 992268 w 2128939"/>
                <a:gd name="connsiteY16" fmla="*/ 1312881 h 1478684"/>
                <a:gd name="connsiteX17" fmla="*/ 1959905 w 2128939"/>
                <a:gd name="connsiteY17" fmla="*/ 1081855 h 1478684"/>
                <a:gd name="connsiteX18" fmla="*/ 2049101 w 2128939"/>
                <a:gd name="connsiteY18" fmla="*/ 1020517 h 1478684"/>
                <a:gd name="connsiteX19" fmla="*/ 2080112 w 2128939"/>
                <a:gd name="connsiteY19" fmla="*/ 989483 h 1478684"/>
                <a:gd name="connsiteX20" fmla="*/ 2076137 w 2128939"/>
                <a:gd name="connsiteY20" fmla="*/ 1000300 h 1478684"/>
                <a:gd name="connsiteX21" fmla="*/ 2058510 w 2128939"/>
                <a:gd name="connsiteY21" fmla="*/ 1028524 h 1478684"/>
                <a:gd name="connsiteX22" fmla="*/ 2010312 w 2128939"/>
                <a:gd name="connsiteY22" fmla="*/ 1076757 h 1478684"/>
                <a:gd name="connsiteX23" fmla="*/ 1921115 w 2128939"/>
                <a:gd name="connsiteY23" fmla="*/ 1138095 h 1478684"/>
                <a:gd name="connsiteX24" fmla="*/ 953479 w 2128939"/>
                <a:gd name="connsiteY24" fmla="*/ 1369121 h 1478684"/>
                <a:gd name="connsiteX25" fmla="*/ 81179 w 2128939"/>
                <a:gd name="connsiteY25" fmla="*/ 733136 h 1478684"/>
                <a:gd name="connsiteX26" fmla="*/ 87216 w 2128939"/>
                <a:gd name="connsiteY26" fmla="*/ 713066 h 1478684"/>
                <a:gd name="connsiteX27" fmla="*/ 116441 w 2128939"/>
                <a:gd name="connsiteY27" fmla="*/ 654607 h 1478684"/>
                <a:gd name="connsiteX28" fmla="*/ 185101 w 2128939"/>
                <a:gd name="connsiteY28" fmla="*/ 581641 h 1478684"/>
                <a:gd name="connsiteX29" fmla="*/ 181745 w 2128939"/>
                <a:gd name="connsiteY29" fmla="*/ 667423 h 1478684"/>
                <a:gd name="connsiteX30" fmla="*/ 1066118 w 2128939"/>
                <a:gd name="connsiteY30" fmla="*/ 1159957 h 1478684"/>
                <a:gd name="connsiteX31" fmla="*/ 2042178 w 2128939"/>
                <a:gd name="connsiteY31" fmla="*/ 939450 h 1478684"/>
                <a:gd name="connsiteX32" fmla="*/ 2111403 w 2128939"/>
                <a:gd name="connsiteY32" fmla="*/ 894405 h 1478684"/>
                <a:gd name="connsiteX33" fmla="*/ 2105494 w 2128939"/>
                <a:gd name="connsiteY33" fmla="*/ 920423 h 1478684"/>
                <a:gd name="connsiteX34" fmla="*/ 2092912 w 2128939"/>
                <a:gd name="connsiteY34" fmla="*/ 954657 h 1478684"/>
                <a:gd name="connsiteX35" fmla="*/ 2092446 w 2128939"/>
                <a:gd name="connsiteY35" fmla="*/ 955388 h 1478684"/>
                <a:gd name="connsiteX36" fmla="*/ 2010876 w 2128939"/>
                <a:gd name="connsiteY36" fmla="*/ 1008466 h 1478684"/>
                <a:gd name="connsiteX37" fmla="*/ 1034816 w 2128939"/>
                <a:gd name="connsiteY37" fmla="*/ 1228973 h 1478684"/>
                <a:gd name="connsiteX38" fmla="*/ 154923 w 2128939"/>
                <a:gd name="connsiteY38" fmla="*/ 621945 h 1478684"/>
                <a:gd name="connsiteX39" fmla="*/ 160119 w 2128939"/>
                <a:gd name="connsiteY39" fmla="*/ 605600 h 1478684"/>
                <a:gd name="connsiteX40" fmla="*/ 162949 w 2128939"/>
                <a:gd name="connsiteY40" fmla="*/ 602424 h 1478684"/>
                <a:gd name="connsiteX41" fmla="*/ 281872 w 2128939"/>
                <a:gd name="connsiteY41" fmla="*/ 495156 h 1478684"/>
                <a:gd name="connsiteX42" fmla="*/ 278898 w 2128939"/>
                <a:gd name="connsiteY42" fmla="*/ 560261 h 1478684"/>
                <a:gd name="connsiteX43" fmla="*/ 1149929 w 2128939"/>
                <a:gd name="connsiteY43" fmla="*/ 975705 h 1478684"/>
                <a:gd name="connsiteX44" fmla="*/ 2111264 w 2128939"/>
                <a:gd name="connsiteY44" fmla="*/ 789711 h 1478684"/>
                <a:gd name="connsiteX45" fmla="*/ 2128939 w 2128939"/>
                <a:gd name="connsiteY45" fmla="*/ 779862 h 1478684"/>
                <a:gd name="connsiteX46" fmla="*/ 2126809 w 2128939"/>
                <a:gd name="connsiteY46" fmla="*/ 811959 h 1478684"/>
                <a:gd name="connsiteX47" fmla="*/ 2122707 w 2128939"/>
                <a:gd name="connsiteY47" fmla="*/ 826490 h 1478684"/>
                <a:gd name="connsiteX48" fmla="*/ 2095849 w 2128939"/>
                <a:gd name="connsiteY48" fmla="*/ 841457 h 1478684"/>
                <a:gd name="connsiteX49" fmla="*/ 1134514 w 2128939"/>
                <a:gd name="connsiteY49" fmla="*/ 1027451 h 1478684"/>
                <a:gd name="connsiteX50" fmla="*/ 267895 w 2128939"/>
                <a:gd name="connsiteY50" fmla="*/ 515433 h 1478684"/>
                <a:gd name="connsiteX51" fmla="*/ 272687 w 2128939"/>
                <a:gd name="connsiteY51" fmla="*/ 502523 h 1478684"/>
                <a:gd name="connsiteX52" fmla="*/ 364996 w 2128939"/>
                <a:gd name="connsiteY52" fmla="*/ 430169 h 1478684"/>
                <a:gd name="connsiteX53" fmla="*/ 392782 w 2128939"/>
                <a:gd name="connsiteY53" fmla="*/ 503937 h 1478684"/>
                <a:gd name="connsiteX54" fmla="*/ 1233918 w 2128939"/>
                <a:gd name="connsiteY54" fmla="*/ 806932 h 1478684"/>
                <a:gd name="connsiteX55" fmla="*/ 1992696 w 2128939"/>
                <a:gd name="connsiteY55" fmla="*/ 708257 h 1478684"/>
                <a:gd name="connsiteX56" fmla="*/ 2122711 w 2128939"/>
                <a:gd name="connsiteY56" fmla="*/ 662731 h 1478684"/>
                <a:gd name="connsiteX57" fmla="*/ 2127705 w 2128939"/>
                <a:gd name="connsiteY57" fmla="*/ 704849 h 1478684"/>
                <a:gd name="connsiteX58" fmla="*/ 1970252 w 2128939"/>
                <a:gd name="connsiteY58" fmla="*/ 759983 h 1478684"/>
                <a:gd name="connsiteX59" fmla="*/ 1211474 w 2128939"/>
                <a:gd name="connsiteY59" fmla="*/ 858658 h 1478684"/>
                <a:gd name="connsiteX60" fmla="*/ 342411 w 2128939"/>
                <a:gd name="connsiteY60" fmla="*/ 481520 h 1478684"/>
                <a:gd name="connsiteX61" fmla="*/ 344239 w 2128939"/>
                <a:gd name="connsiteY61" fmla="*/ 445132 h 1478684"/>
                <a:gd name="connsiteX62" fmla="*/ 349740 w 2128939"/>
                <a:gd name="connsiteY62" fmla="*/ 440720 h 1478684"/>
                <a:gd name="connsiteX63" fmla="*/ 536889 w 2128939"/>
                <a:gd name="connsiteY63" fmla="*/ 318720 h 1478684"/>
                <a:gd name="connsiteX64" fmla="*/ 556185 w 2128939"/>
                <a:gd name="connsiteY64" fmla="*/ 367627 h 1478684"/>
                <a:gd name="connsiteX65" fmla="*/ 1296052 w 2128939"/>
                <a:gd name="connsiteY65" fmla="*/ 622065 h 1478684"/>
                <a:gd name="connsiteX66" fmla="*/ 1963476 w 2128939"/>
                <a:gd name="connsiteY66" fmla="*/ 539203 h 1478684"/>
                <a:gd name="connsiteX67" fmla="*/ 2066836 w 2128939"/>
                <a:gd name="connsiteY67" fmla="*/ 504651 h 1478684"/>
                <a:gd name="connsiteX68" fmla="*/ 2084832 w 2128939"/>
                <a:gd name="connsiteY68" fmla="*/ 535471 h 1478684"/>
                <a:gd name="connsiteX69" fmla="*/ 1943734 w 2128939"/>
                <a:gd name="connsiteY69" fmla="*/ 582640 h 1478684"/>
                <a:gd name="connsiteX70" fmla="*/ 1276310 w 2128939"/>
                <a:gd name="connsiteY70" fmla="*/ 665501 h 1478684"/>
                <a:gd name="connsiteX71" fmla="*/ 511878 w 2128939"/>
                <a:gd name="connsiteY71" fmla="*/ 348803 h 1478684"/>
                <a:gd name="connsiteX72" fmla="*/ 512704 w 2128939"/>
                <a:gd name="connsiteY72" fmla="*/ 333115 h 1478684"/>
                <a:gd name="connsiteX73" fmla="*/ 681318 w 2128939"/>
                <a:gd name="connsiteY73" fmla="*/ 241890 h 1478684"/>
                <a:gd name="connsiteX74" fmla="*/ 689290 w 2128939"/>
                <a:gd name="connsiteY74" fmla="*/ 259553 h 1478684"/>
                <a:gd name="connsiteX75" fmla="*/ 1337498 w 2128939"/>
                <a:gd name="connsiteY75" fmla="*/ 454432 h 1478684"/>
                <a:gd name="connsiteX76" fmla="*/ 1922238 w 2128939"/>
                <a:gd name="connsiteY76" fmla="*/ 390967 h 1478684"/>
                <a:gd name="connsiteX77" fmla="*/ 1974316 w 2128939"/>
                <a:gd name="connsiteY77" fmla="*/ 375748 h 1478684"/>
                <a:gd name="connsiteX78" fmla="*/ 1994090 w 2128939"/>
                <a:gd name="connsiteY78" fmla="*/ 398182 h 1478684"/>
                <a:gd name="connsiteX79" fmla="*/ 1904942 w 2128939"/>
                <a:gd name="connsiteY79" fmla="*/ 424236 h 1478684"/>
                <a:gd name="connsiteX80" fmla="*/ 1320202 w 2128939"/>
                <a:gd name="connsiteY80" fmla="*/ 487701 h 1478684"/>
                <a:gd name="connsiteX81" fmla="*/ 671994 w 2128939"/>
                <a:gd name="connsiteY81" fmla="*/ 292822 h 1478684"/>
                <a:gd name="connsiteX82" fmla="*/ 655016 w 2128939"/>
                <a:gd name="connsiteY82" fmla="*/ 255204 h 1478684"/>
                <a:gd name="connsiteX83" fmla="*/ 856473 w 2128939"/>
                <a:gd name="connsiteY83" fmla="*/ 166150 h 1478684"/>
                <a:gd name="connsiteX84" fmla="*/ 882075 w 2128939"/>
                <a:gd name="connsiteY84" fmla="*/ 193964 h 1478684"/>
                <a:gd name="connsiteX85" fmla="*/ 1376538 w 2128939"/>
                <a:gd name="connsiteY85" fmla="*/ 320025 h 1478684"/>
                <a:gd name="connsiteX86" fmla="*/ 1853987 w 2128939"/>
                <a:gd name="connsiteY86" fmla="*/ 266656 h 1478684"/>
                <a:gd name="connsiteX87" fmla="*/ 1855065 w 2128939"/>
                <a:gd name="connsiteY87" fmla="*/ 266332 h 1478684"/>
                <a:gd name="connsiteX88" fmla="*/ 1876480 w 2128939"/>
                <a:gd name="connsiteY88" fmla="*/ 283612 h 1478684"/>
                <a:gd name="connsiteX89" fmla="*/ 1839864 w 2128939"/>
                <a:gd name="connsiteY89" fmla="*/ 294632 h 1478684"/>
                <a:gd name="connsiteX90" fmla="*/ 1362416 w 2128939"/>
                <a:gd name="connsiteY90" fmla="*/ 348001 h 1478684"/>
                <a:gd name="connsiteX91" fmla="*/ 833145 w 2128939"/>
                <a:gd name="connsiteY91" fmla="*/ 184124 h 1478684"/>
                <a:gd name="connsiteX92" fmla="*/ 831418 w 2128939"/>
                <a:gd name="connsiteY92" fmla="*/ 180185 h 1478684"/>
                <a:gd name="connsiteX93" fmla="*/ 845390 w 2128939"/>
                <a:gd name="connsiteY93" fmla="*/ 174688 h 1478684"/>
                <a:gd name="connsiteX94" fmla="*/ 991807 w 2128939"/>
                <a:gd name="connsiteY94" fmla="*/ 75738 h 1478684"/>
                <a:gd name="connsiteX95" fmla="*/ 999733 w 2128939"/>
                <a:gd name="connsiteY95" fmla="*/ 85114 h 1478684"/>
                <a:gd name="connsiteX96" fmla="*/ 1377525 w 2128939"/>
                <a:gd name="connsiteY96" fmla="*/ 189987 h 1478684"/>
                <a:gd name="connsiteX97" fmla="*/ 1570288 w 2128939"/>
                <a:gd name="connsiteY97" fmla="*/ 178263 h 1478684"/>
                <a:gd name="connsiteX98" fmla="*/ 1729162 w 2128939"/>
                <a:gd name="connsiteY98" fmla="*/ 148087 h 1478684"/>
                <a:gd name="connsiteX99" fmla="*/ 1741367 w 2128939"/>
                <a:gd name="connsiteY99" fmla="*/ 165637 h 1478684"/>
                <a:gd name="connsiteX100" fmla="*/ 1731527 w 2128939"/>
                <a:gd name="connsiteY100" fmla="*/ 168862 h 1478684"/>
                <a:gd name="connsiteX101" fmla="*/ 1366735 w 2128939"/>
                <a:gd name="connsiteY101" fmla="*/ 213261 h 1478684"/>
                <a:gd name="connsiteX102" fmla="*/ 988943 w 2128939"/>
                <a:gd name="connsiteY102" fmla="*/ 108388 h 1478684"/>
                <a:gd name="connsiteX103" fmla="*/ 971613 w 2128939"/>
                <a:gd name="connsiteY103" fmla="*/ 87888 h 1478684"/>
                <a:gd name="connsiteX104" fmla="*/ 1154461 w 2128939"/>
                <a:gd name="connsiteY104" fmla="*/ 0 h 1478684"/>
                <a:gd name="connsiteX105" fmla="*/ 1182477 w 2128939"/>
                <a:gd name="connsiteY105" fmla="*/ 21810 h 1478684"/>
                <a:gd name="connsiteX106" fmla="*/ 1403678 w 2128939"/>
                <a:gd name="connsiteY106" fmla="*/ 71318 h 1478684"/>
                <a:gd name="connsiteX107" fmla="*/ 1551084 w 2128939"/>
                <a:gd name="connsiteY107" fmla="*/ 59892 h 1478684"/>
                <a:gd name="connsiteX108" fmla="*/ 1632018 w 2128939"/>
                <a:gd name="connsiteY108" fmla="*/ 40300 h 1478684"/>
                <a:gd name="connsiteX109" fmla="*/ 1650047 w 2128939"/>
                <a:gd name="connsiteY109" fmla="*/ 56621 h 1478684"/>
                <a:gd name="connsiteX110" fmla="*/ 1542833 w 2128939"/>
                <a:gd name="connsiteY110" fmla="*/ 82575 h 1478684"/>
                <a:gd name="connsiteX111" fmla="*/ 1395426 w 2128939"/>
                <a:gd name="connsiteY111" fmla="*/ 94001 h 1478684"/>
                <a:gd name="connsiteX112" fmla="*/ 1174225 w 2128939"/>
                <a:gd name="connsiteY112" fmla="*/ 44493 h 1478684"/>
                <a:gd name="connsiteX113" fmla="*/ 1129395 w 2128939"/>
                <a:gd name="connsiteY113" fmla="*/ 9593 h 1478684"/>
                <a:gd name="connsiteX114" fmla="*/ 1144817 w 2128939"/>
                <a:gd name="connsiteY114" fmla="*/ 2731 h 1478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2128939" h="1478684">
                  <a:moveTo>
                    <a:pt x="85373" y="690646"/>
                  </a:moveTo>
                  <a:lnTo>
                    <a:pt x="65730" y="729936"/>
                  </a:lnTo>
                  <a:cubicBezTo>
                    <a:pt x="-70732" y="1073945"/>
                    <a:pt x="326156" y="1430478"/>
                    <a:pt x="918611" y="1430478"/>
                  </a:cubicBezTo>
                  <a:cubicBezTo>
                    <a:pt x="1288897" y="1430478"/>
                    <a:pt x="1642015" y="1341469"/>
                    <a:pt x="1886247" y="1199453"/>
                  </a:cubicBezTo>
                  <a:lnTo>
                    <a:pt x="1975443" y="1138115"/>
                  </a:lnTo>
                  <a:lnTo>
                    <a:pt x="2014436" y="1099093"/>
                  </a:lnTo>
                  <a:lnTo>
                    <a:pt x="2010066" y="1106091"/>
                  </a:lnTo>
                  <a:cubicBezTo>
                    <a:pt x="1982082" y="1139981"/>
                    <a:pt x="1948379" y="1172407"/>
                    <a:pt x="1909678" y="1203094"/>
                  </a:cubicBezTo>
                  <a:lnTo>
                    <a:pt x="1824027" y="1259968"/>
                  </a:lnTo>
                  <a:lnTo>
                    <a:pt x="1750946" y="1298360"/>
                  </a:lnTo>
                  <a:cubicBezTo>
                    <a:pt x="1514678" y="1410537"/>
                    <a:pt x="1203821" y="1478684"/>
                    <a:pt x="879822" y="1478684"/>
                  </a:cubicBezTo>
                  <a:cubicBezTo>
                    <a:pt x="287367" y="1478684"/>
                    <a:pt x="-109521" y="1122150"/>
                    <a:pt x="26941" y="778142"/>
                  </a:cubicBezTo>
                  <a:lnTo>
                    <a:pt x="36103" y="759815"/>
                  </a:lnTo>
                  <a:close/>
                  <a:moveTo>
                    <a:pt x="140751" y="627331"/>
                  </a:moveTo>
                  <a:lnTo>
                    <a:pt x="126006" y="656826"/>
                  </a:lnTo>
                  <a:lnTo>
                    <a:pt x="119968" y="676896"/>
                  </a:lnTo>
                  <a:cubicBezTo>
                    <a:pt x="53300" y="999521"/>
                    <a:pt x="436842" y="1312881"/>
                    <a:pt x="992268" y="1312881"/>
                  </a:cubicBezTo>
                  <a:cubicBezTo>
                    <a:pt x="1362554" y="1312881"/>
                    <a:pt x="1715672" y="1223872"/>
                    <a:pt x="1959905" y="1081855"/>
                  </a:cubicBezTo>
                  <a:lnTo>
                    <a:pt x="2049101" y="1020517"/>
                  </a:lnTo>
                  <a:lnTo>
                    <a:pt x="2080112" y="989483"/>
                  </a:lnTo>
                  <a:lnTo>
                    <a:pt x="2076137" y="1000300"/>
                  </a:lnTo>
                  <a:lnTo>
                    <a:pt x="2058510" y="1028524"/>
                  </a:lnTo>
                  <a:lnTo>
                    <a:pt x="2010312" y="1076757"/>
                  </a:lnTo>
                  <a:lnTo>
                    <a:pt x="1921115" y="1138095"/>
                  </a:lnTo>
                  <a:cubicBezTo>
                    <a:pt x="1676883" y="1280112"/>
                    <a:pt x="1323765" y="1369121"/>
                    <a:pt x="953479" y="1369121"/>
                  </a:cubicBezTo>
                  <a:cubicBezTo>
                    <a:pt x="398053" y="1369121"/>
                    <a:pt x="14511" y="1055761"/>
                    <a:pt x="81179" y="733136"/>
                  </a:cubicBezTo>
                  <a:lnTo>
                    <a:pt x="87216" y="713066"/>
                  </a:lnTo>
                  <a:lnTo>
                    <a:pt x="116441" y="654607"/>
                  </a:lnTo>
                  <a:close/>
                  <a:moveTo>
                    <a:pt x="185101" y="581641"/>
                  </a:moveTo>
                  <a:lnTo>
                    <a:pt x="181745" y="667423"/>
                  </a:lnTo>
                  <a:cubicBezTo>
                    <a:pt x="218406" y="930964"/>
                    <a:pt x="575890" y="1159957"/>
                    <a:pt x="1066118" y="1159957"/>
                  </a:cubicBezTo>
                  <a:cubicBezTo>
                    <a:pt x="1439627" y="1159957"/>
                    <a:pt x="1795819" y="1075000"/>
                    <a:pt x="2042178" y="939450"/>
                  </a:cubicBezTo>
                  <a:lnTo>
                    <a:pt x="2111403" y="894405"/>
                  </a:lnTo>
                  <a:lnTo>
                    <a:pt x="2105494" y="920423"/>
                  </a:lnTo>
                  <a:lnTo>
                    <a:pt x="2092912" y="954657"/>
                  </a:lnTo>
                  <a:lnTo>
                    <a:pt x="2092446" y="955388"/>
                  </a:lnTo>
                  <a:lnTo>
                    <a:pt x="2010876" y="1008466"/>
                  </a:lnTo>
                  <a:cubicBezTo>
                    <a:pt x="1764518" y="1144017"/>
                    <a:pt x="1408325" y="1228973"/>
                    <a:pt x="1034816" y="1228973"/>
                  </a:cubicBezTo>
                  <a:cubicBezTo>
                    <a:pt x="474555" y="1228973"/>
                    <a:pt x="87674" y="929881"/>
                    <a:pt x="154923" y="621945"/>
                  </a:cubicBezTo>
                  <a:lnTo>
                    <a:pt x="160119" y="605600"/>
                  </a:lnTo>
                  <a:lnTo>
                    <a:pt x="162949" y="602424"/>
                  </a:lnTo>
                  <a:close/>
                  <a:moveTo>
                    <a:pt x="281872" y="495156"/>
                  </a:moveTo>
                  <a:lnTo>
                    <a:pt x="278898" y="560261"/>
                  </a:lnTo>
                  <a:cubicBezTo>
                    <a:pt x="315006" y="782554"/>
                    <a:pt x="667097" y="975705"/>
                    <a:pt x="1149929" y="975705"/>
                  </a:cubicBezTo>
                  <a:cubicBezTo>
                    <a:pt x="1517803" y="975705"/>
                    <a:pt x="1868622" y="904046"/>
                    <a:pt x="2111264" y="789711"/>
                  </a:cubicBezTo>
                  <a:lnTo>
                    <a:pt x="2128939" y="779862"/>
                  </a:lnTo>
                  <a:lnTo>
                    <a:pt x="2126809" y="811959"/>
                  </a:lnTo>
                  <a:lnTo>
                    <a:pt x="2122707" y="826490"/>
                  </a:lnTo>
                  <a:lnTo>
                    <a:pt x="2095849" y="841457"/>
                  </a:lnTo>
                  <a:cubicBezTo>
                    <a:pt x="1853207" y="955792"/>
                    <a:pt x="1502388" y="1027451"/>
                    <a:pt x="1134514" y="1027451"/>
                  </a:cubicBezTo>
                  <a:cubicBezTo>
                    <a:pt x="582705" y="1027451"/>
                    <a:pt x="201661" y="775172"/>
                    <a:pt x="267895" y="515433"/>
                  </a:cubicBezTo>
                  <a:lnTo>
                    <a:pt x="272687" y="502523"/>
                  </a:lnTo>
                  <a:close/>
                  <a:moveTo>
                    <a:pt x="364996" y="430169"/>
                  </a:moveTo>
                  <a:lnTo>
                    <a:pt x="392782" y="503937"/>
                  </a:lnTo>
                  <a:cubicBezTo>
                    <a:pt x="490743" y="672686"/>
                    <a:pt x="812395" y="806932"/>
                    <a:pt x="1233918" y="806932"/>
                  </a:cubicBezTo>
                  <a:cubicBezTo>
                    <a:pt x="1509201" y="806932"/>
                    <a:pt x="1774912" y="770340"/>
                    <a:pt x="1992696" y="708257"/>
                  </a:cubicBezTo>
                  <a:lnTo>
                    <a:pt x="2122711" y="662731"/>
                  </a:lnTo>
                  <a:lnTo>
                    <a:pt x="2127705" y="704849"/>
                  </a:lnTo>
                  <a:lnTo>
                    <a:pt x="1970252" y="759983"/>
                  </a:lnTo>
                  <a:cubicBezTo>
                    <a:pt x="1752468" y="822066"/>
                    <a:pt x="1486757" y="858658"/>
                    <a:pt x="1211474" y="858658"/>
                  </a:cubicBezTo>
                  <a:cubicBezTo>
                    <a:pt x="729733" y="858658"/>
                    <a:pt x="378437" y="683316"/>
                    <a:pt x="342411" y="481520"/>
                  </a:cubicBezTo>
                  <a:lnTo>
                    <a:pt x="344239" y="445132"/>
                  </a:lnTo>
                  <a:lnTo>
                    <a:pt x="349740" y="440720"/>
                  </a:lnTo>
                  <a:close/>
                  <a:moveTo>
                    <a:pt x="536889" y="318720"/>
                  </a:moveTo>
                  <a:lnTo>
                    <a:pt x="556185" y="367627"/>
                  </a:lnTo>
                  <a:cubicBezTo>
                    <a:pt x="642351" y="509333"/>
                    <a:pt x="925278" y="622065"/>
                    <a:pt x="1296052" y="622065"/>
                  </a:cubicBezTo>
                  <a:cubicBezTo>
                    <a:pt x="1538192" y="622065"/>
                    <a:pt x="1771912" y="591337"/>
                    <a:pt x="1963476" y="539203"/>
                  </a:cubicBezTo>
                  <a:lnTo>
                    <a:pt x="2066836" y="504651"/>
                  </a:lnTo>
                  <a:lnTo>
                    <a:pt x="2084832" y="535471"/>
                  </a:lnTo>
                  <a:lnTo>
                    <a:pt x="1943734" y="582640"/>
                  </a:lnTo>
                  <a:cubicBezTo>
                    <a:pt x="1752171" y="634773"/>
                    <a:pt x="1518450" y="665501"/>
                    <a:pt x="1276310" y="665501"/>
                  </a:cubicBezTo>
                  <a:cubicBezTo>
                    <a:pt x="852568" y="665501"/>
                    <a:pt x="543567" y="518259"/>
                    <a:pt x="511878" y="348803"/>
                  </a:cubicBezTo>
                  <a:lnTo>
                    <a:pt x="512704" y="333115"/>
                  </a:lnTo>
                  <a:close/>
                  <a:moveTo>
                    <a:pt x="681318" y="241890"/>
                  </a:moveTo>
                  <a:lnTo>
                    <a:pt x="689290" y="259553"/>
                  </a:lnTo>
                  <a:cubicBezTo>
                    <a:pt x="764782" y="368088"/>
                    <a:pt x="1012658" y="454432"/>
                    <a:pt x="1337498" y="454432"/>
                  </a:cubicBezTo>
                  <a:cubicBezTo>
                    <a:pt x="1549641" y="454432"/>
                    <a:pt x="1754407" y="430897"/>
                    <a:pt x="1922238" y="390967"/>
                  </a:cubicBezTo>
                  <a:lnTo>
                    <a:pt x="1974316" y="375748"/>
                  </a:lnTo>
                  <a:lnTo>
                    <a:pt x="1994090" y="398182"/>
                  </a:lnTo>
                  <a:lnTo>
                    <a:pt x="1904942" y="424236"/>
                  </a:lnTo>
                  <a:cubicBezTo>
                    <a:pt x="1737111" y="464166"/>
                    <a:pt x="1532345" y="487701"/>
                    <a:pt x="1320202" y="487701"/>
                  </a:cubicBezTo>
                  <a:cubicBezTo>
                    <a:pt x="995362" y="487701"/>
                    <a:pt x="747486" y="401357"/>
                    <a:pt x="671994" y="292822"/>
                  </a:cubicBezTo>
                  <a:lnTo>
                    <a:pt x="655016" y="255204"/>
                  </a:lnTo>
                  <a:close/>
                  <a:moveTo>
                    <a:pt x="856473" y="166150"/>
                  </a:moveTo>
                  <a:lnTo>
                    <a:pt x="882075" y="193964"/>
                  </a:lnTo>
                  <a:cubicBezTo>
                    <a:pt x="968017" y="266680"/>
                    <a:pt x="1149193" y="320025"/>
                    <a:pt x="1376538" y="320025"/>
                  </a:cubicBezTo>
                  <a:cubicBezTo>
                    <a:pt x="1549756" y="320025"/>
                    <a:pt x="1716950" y="300234"/>
                    <a:pt x="1853987" y="266656"/>
                  </a:cubicBezTo>
                  <a:lnTo>
                    <a:pt x="1855065" y="266332"/>
                  </a:lnTo>
                  <a:lnTo>
                    <a:pt x="1876480" y="283612"/>
                  </a:lnTo>
                  <a:lnTo>
                    <a:pt x="1839864" y="294632"/>
                  </a:lnTo>
                  <a:cubicBezTo>
                    <a:pt x="1702828" y="328210"/>
                    <a:pt x="1535633" y="348001"/>
                    <a:pt x="1362416" y="348001"/>
                  </a:cubicBezTo>
                  <a:cubicBezTo>
                    <a:pt x="1097179" y="348001"/>
                    <a:pt x="894785" y="275393"/>
                    <a:pt x="833145" y="184124"/>
                  </a:cubicBezTo>
                  <a:lnTo>
                    <a:pt x="831418" y="180185"/>
                  </a:lnTo>
                  <a:lnTo>
                    <a:pt x="845390" y="174688"/>
                  </a:lnTo>
                  <a:close/>
                  <a:moveTo>
                    <a:pt x="991807" y="75738"/>
                  </a:moveTo>
                  <a:lnTo>
                    <a:pt x="999733" y="85114"/>
                  </a:lnTo>
                  <a:cubicBezTo>
                    <a:pt x="1065397" y="145609"/>
                    <a:pt x="1203823" y="189987"/>
                    <a:pt x="1377525" y="189987"/>
                  </a:cubicBezTo>
                  <a:cubicBezTo>
                    <a:pt x="1443698" y="189987"/>
                    <a:pt x="1508721" y="185871"/>
                    <a:pt x="1570288" y="178263"/>
                  </a:cubicBezTo>
                  <a:lnTo>
                    <a:pt x="1729162" y="148087"/>
                  </a:lnTo>
                  <a:lnTo>
                    <a:pt x="1741367" y="165637"/>
                  </a:lnTo>
                  <a:lnTo>
                    <a:pt x="1731527" y="168862"/>
                  </a:lnTo>
                  <a:cubicBezTo>
                    <a:pt x="1626825" y="196796"/>
                    <a:pt x="1499081" y="213261"/>
                    <a:pt x="1366735" y="213261"/>
                  </a:cubicBezTo>
                  <a:cubicBezTo>
                    <a:pt x="1193033" y="213261"/>
                    <a:pt x="1054607" y="168883"/>
                    <a:pt x="988943" y="108388"/>
                  </a:cubicBezTo>
                  <a:lnTo>
                    <a:pt x="971613" y="87888"/>
                  </a:lnTo>
                  <a:close/>
                  <a:moveTo>
                    <a:pt x="1154461" y="0"/>
                  </a:moveTo>
                  <a:lnTo>
                    <a:pt x="1182477" y="21810"/>
                  </a:lnTo>
                  <a:cubicBezTo>
                    <a:pt x="1238559" y="52095"/>
                    <a:pt x="1315124" y="71318"/>
                    <a:pt x="1403678" y="71318"/>
                  </a:cubicBezTo>
                  <a:cubicBezTo>
                    <a:pt x="1454281" y="71318"/>
                    <a:pt x="1504004" y="67306"/>
                    <a:pt x="1551084" y="59892"/>
                  </a:cubicBezTo>
                  <a:lnTo>
                    <a:pt x="1632018" y="40300"/>
                  </a:lnTo>
                  <a:lnTo>
                    <a:pt x="1650047" y="56621"/>
                  </a:lnTo>
                  <a:lnTo>
                    <a:pt x="1542833" y="82575"/>
                  </a:lnTo>
                  <a:cubicBezTo>
                    <a:pt x="1495752" y="89989"/>
                    <a:pt x="1446029" y="94001"/>
                    <a:pt x="1395426" y="94001"/>
                  </a:cubicBezTo>
                  <a:cubicBezTo>
                    <a:pt x="1306872" y="94001"/>
                    <a:pt x="1230307" y="74778"/>
                    <a:pt x="1174225" y="44493"/>
                  </a:cubicBezTo>
                  <a:lnTo>
                    <a:pt x="1129395" y="9593"/>
                  </a:lnTo>
                  <a:lnTo>
                    <a:pt x="1144817" y="2731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91F47E50-6D43-4565-A55A-603A8135C533}"/>
                </a:ext>
              </a:extLst>
            </p:cNvPr>
            <p:cNvSpPr/>
            <p:nvPr/>
          </p:nvSpPr>
          <p:spPr>
            <a:xfrm>
              <a:off x="2499275" y="2465151"/>
              <a:ext cx="322378" cy="417749"/>
            </a:xfrm>
            <a:custGeom>
              <a:avLst/>
              <a:gdLst>
                <a:gd name="connsiteX0" fmla="*/ 216777 w 421148"/>
                <a:gd name="connsiteY0" fmla="*/ 140553 h 545739"/>
                <a:gd name="connsiteX1" fmla="*/ 368812 w 421148"/>
                <a:gd name="connsiteY1" fmla="*/ 277087 h 545739"/>
                <a:gd name="connsiteX2" fmla="*/ 365298 w 421148"/>
                <a:gd name="connsiteY2" fmla="*/ 545368 h 545739"/>
                <a:gd name="connsiteX3" fmla="*/ 240673 w 421148"/>
                <a:gd name="connsiteY3" fmla="*/ 354303 h 545739"/>
                <a:gd name="connsiteX4" fmla="*/ 164278 w 421148"/>
                <a:gd name="connsiteY4" fmla="*/ 156416 h 545739"/>
                <a:gd name="connsiteX5" fmla="*/ 216777 w 421148"/>
                <a:gd name="connsiteY5" fmla="*/ 140553 h 545739"/>
                <a:gd name="connsiteX6" fmla="*/ 74803 w 421148"/>
                <a:gd name="connsiteY6" fmla="*/ 0 h 545739"/>
                <a:gd name="connsiteX7" fmla="*/ 149606 w 421148"/>
                <a:gd name="connsiteY7" fmla="*/ 74803 h 545739"/>
                <a:gd name="connsiteX8" fmla="*/ 74803 w 421148"/>
                <a:gd name="connsiteY8" fmla="*/ 149606 h 545739"/>
                <a:gd name="connsiteX9" fmla="*/ 0 w 421148"/>
                <a:gd name="connsiteY9" fmla="*/ 74803 h 545739"/>
                <a:gd name="connsiteX10" fmla="*/ 74803 w 421148"/>
                <a:gd name="connsiteY10" fmla="*/ 0 h 54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1148" h="545739">
                  <a:moveTo>
                    <a:pt x="216777" y="140553"/>
                  </a:moveTo>
                  <a:cubicBezTo>
                    <a:pt x="270746" y="145656"/>
                    <a:pt x="327201" y="208035"/>
                    <a:pt x="368812" y="277087"/>
                  </a:cubicBezTo>
                  <a:cubicBezTo>
                    <a:pt x="424292" y="369155"/>
                    <a:pt x="452980" y="537013"/>
                    <a:pt x="365298" y="545368"/>
                  </a:cubicBezTo>
                  <a:cubicBezTo>
                    <a:pt x="277615" y="553722"/>
                    <a:pt x="274177" y="419128"/>
                    <a:pt x="240673" y="354303"/>
                  </a:cubicBezTo>
                  <a:cubicBezTo>
                    <a:pt x="207170" y="289477"/>
                    <a:pt x="97097" y="208020"/>
                    <a:pt x="164278" y="156416"/>
                  </a:cubicBezTo>
                  <a:cubicBezTo>
                    <a:pt x="181073" y="143515"/>
                    <a:pt x="198787" y="138852"/>
                    <a:pt x="216777" y="140553"/>
                  </a:cubicBezTo>
                  <a:close/>
                  <a:moveTo>
                    <a:pt x="74803" y="0"/>
                  </a:moveTo>
                  <a:cubicBezTo>
                    <a:pt x="116116" y="0"/>
                    <a:pt x="149606" y="33490"/>
                    <a:pt x="149606" y="74803"/>
                  </a:cubicBezTo>
                  <a:cubicBezTo>
                    <a:pt x="149606" y="116116"/>
                    <a:pt x="116116" y="149606"/>
                    <a:pt x="74803" y="149606"/>
                  </a:cubicBezTo>
                  <a:cubicBezTo>
                    <a:pt x="33490" y="149606"/>
                    <a:pt x="0" y="116116"/>
                    <a:pt x="0" y="74803"/>
                  </a:cubicBezTo>
                  <a:cubicBezTo>
                    <a:pt x="0" y="33490"/>
                    <a:pt x="33490" y="0"/>
                    <a:pt x="7480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33723D29-C8C3-44DC-858F-FBB66BD68FC3}"/>
              </a:ext>
            </a:extLst>
          </p:cNvPr>
          <p:cNvGrpSpPr/>
          <p:nvPr/>
        </p:nvGrpSpPr>
        <p:grpSpPr>
          <a:xfrm>
            <a:off x="873808" y="1314451"/>
            <a:ext cx="2379660" cy="1702920"/>
            <a:chOff x="-1511849" y="2171700"/>
            <a:chExt cx="2172231" cy="1554481"/>
          </a:xfrm>
        </p:grpSpPr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801D7296-3E16-44DC-AC92-27E38EB38E69}"/>
                </a:ext>
              </a:extLst>
            </p:cNvPr>
            <p:cNvSpPr/>
            <p:nvPr/>
          </p:nvSpPr>
          <p:spPr>
            <a:xfrm>
              <a:off x="-1506748" y="2171700"/>
              <a:ext cx="2167130" cy="1554481"/>
            </a:xfrm>
            <a:custGeom>
              <a:avLst/>
              <a:gdLst>
                <a:gd name="connsiteX0" fmla="*/ 1465239 w 2192544"/>
                <a:gd name="connsiteY0" fmla="*/ 0 h 1516381"/>
                <a:gd name="connsiteX1" fmla="*/ 1830993 w 2192544"/>
                <a:gd name="connsiteY1" fmla="*/ 223823 h 1516381"/>
                <a:gd name="connsiteX2" fmla="*/ 1835180 w 2192544"/>
                <a:gd name="connsiteY2" fmla="*/ 232916 h 1516381"/>
                <a:gd name="connsiteX3" fmla="*/ 1885857 w 2192544"/>
                <a:gd name="connsiteY3" fmla="*/ 267002 h 1516381"/>
                <a:gd name="connsiteX4" fmla="*/ 2160677 w 2192544"/>
                <a:gd name="connsiteY4" fmla="*/ 1020362 h 1516381"/>
                <a:gd name="connsiteX5" fmla="*/ 884327 w 2192544"/>
                <a:gd name="connsiteY5" fmla="*/ 1516381 h 1516381"/>
                <a:gd name="connsiteX6" fmla="*/ 27077 w 2192544"/>
                <a:gd name="connsiteY6" fmla="*/ 868249 h 1516381"/>
                <a:gd name="connsiteX7" fmla="*/ 757401 w 2192544"/>
                <a:gd name="connsiteY7" fmla="*/ 268935 h 1516381"/>
                <a:gd name="connsiteX8" fmla="*/ 901245 w 2192544"/>
                <a:gd name="connsiteY8" fmla="*/ 214985 h 1516381"/>
                <a:gd name="connsiteX9" fmla="*/ 967116 w 2192544"/>
                <a:gd name="connsiteY9" fmla="*/ 166615 h 1516381"/>
                <a:gd name="connsiteX10" fmla="*/ 1465239 w 2192544"/>
                <a:gd name="connsiteY10" fmla="*/ 0 h 1516381"/>
                <a:gd name="connsiteX0" fmla="*/ 1465239 w 2192544"/>
                <a:gd name="connsiteY0" fmla="*/ 0 h 1516381"/>
                <a:gd name="connsiteX1" fmla="*/ 1830993 w 2192544"/>
                <a:gd name="connsiteY1" fmla="*/ 223823 h 1516381"/>
                <a:gd name="connsiteX2" fmla="*/ 1375121 w 2192544"/>
                <a:gd name="connsiteY2" fmla="*/ 507946 h 1516381"/>
                <a:gd name="connsiteX3" fmla="*/ 1885857 w 2192544"/>
                <a:gd name="connsiteY3" fmla="*/ 267002 h 1516381"/>
                <a:gd name="connsiteX4" fmla="*/ 2160677 w 2192544"/>
                <a:gd name="connsiteY4" fmla="*/ 1020362 h 1516381"/>
                <a:gd name="connsiteX5" fmla="*/ 884327 w 2192544"/>
                <a:gd name="connsiteY5" fmla="*/ 1516381 h 1516381"/>
                <a:gd name="connsiteX6" fmla="*/ 27077 w 2192544"/>
                <a:gd name="connsiteY6" fmla="*/ 868249 h 1516381"/>
                <a:gd name="connsiteX7" fmla="*/ 757401 w 2192544"/>
                <a:gd name="connsiteY7" fmla="*/ 268935 h 1516381"/>
                <a:gd name="connsiteX8" fmla="*/ 901245 w 2192544"/>
                <a:gd name="connsiteY8" fmla="*/ 214985 h 1516381"/>
                <a:gd name="connsiteX9" fmla="*/ 967116 w 2192544"/>
                <a:gd name="connsiteY9" fmla="*/ 166615 h 1516381"/>
                <a:gd name="connsiteX10" fmla="*/ 1465239 w 2192544"/>
                <a:gd name="connsiteY10" fmla="*/ 0 h 1516381"/>
                <a:gd name="connsiteX0" fmla="*/ 1465239 w 2192544"/>
                <a:gd name="connsiteY0" fmla="*/ 0 h 1516381"/>
                <a:gd name="connsiteX1" fmla="*/ 1830993 w 2192544"/>
                <a:gd name="connsiteY1" fmla="*/ 223823 h 1516381"/>
                <a:gd name="connsiteX2" fmla="*/ 1885857 w 2192544"/>
                <a:gd name="connsiteY2" fmla="*/ 267002 h 1516381"/>
                <a:gd name="connsiteX3" fmla="*/ 2160677 w 2192544"/>
                <a:gd name="connsiteY3" fmla="*/ 1020362 h 1516381"/>
                <a:gd name="connsiteX4" fmla="*/ 884327 w 2192544"/>
                <a:gd name="connsiteY4" fmla="*/ 1516381 h 1516381"/>
                <a:gd name="connsiteX5" fmla="*/ 27077 w 2192544"/>
                <a:gd name="connsiteY5" fmla="*/ 868249 h 1516381"/>
                <a:gd name="connsiteX6" fmla="*/ 757401 w 2192544"/>
                <a:gd name="connsiteY6" fmla="*/ 268935 h 1516381"/>
                <a:gd name="connsiteX7" fmla="*/ 901245 w 2192544"/>
                <a:gd name="connsiteY7" fmla="*/ 214985 h 1516381"/>
                <a:gd name="connsiteX8" fmla="*/ 967116 w 2192544"/>
                <a:gd name="connsiteY8" fmla="*/ 166615 h 1516381"/>
                <a:gd name="connsiteX9" fmla="*/ 1465239 w 2192544"/>
                <a:gd name="connsiteY9" fmla="*/ 0 h 1516381"/>
                <a:gd name="connsiteX0" fmla="*/ 1465239 w 2217640"/>
                <a:gd name="connsiteY0" fmla="*/ 0 h 1516381"/>
                <a:gd name="connsiteX1" fmla="*/ 1830993 w 2217640"/>
                <a:gd name="connsiteY1" fmla="*/ 223823 h 1516381"/>
                <a:gd name="connsiteX2" fmla="*/ 1885857 w 2217640"/>
                <a:gd name="connsiteY2" fmla="*/ 267002 h 1516381"/>
                <a:gd name="connsiteX3" fmla="*/ 2160677 w 2217640"/>
                <a:gd name="connsiteY3" fmla="*/ 1020362 h 1516381"/>
                <a:gd name="connsiteX4" fmla="*/ 884327 w 2217640"/>
                <a:gd name="connsiteY4" fmla="*/ 1516381 h 1516381"/>
                <a:gd name="connsiteX5" fmla="*/ 27077 w 2217640"/>
                <a:gd name="connsiteY5" fmla="*/ 868249 h 1516381"/>
                <a:gd name="connsiteX6" fmla="*/ 757401 w 2217640"/>
                <a:gd name="connsiteY6" fmla="*/ 268935 h 1516381"/>
                <a:gd name="connsiteX7" fmla="*/ 901245 w 2217640"/>
                <a:gd name="connsiteY7" fmla="*/ 214985 h 1516381"/>
                <a:gd name="connsiteX8" fmla="*/ 967116 w 2217640"/>
                <a:gd name="connsiteY8" fmla="*/ 166615 h 1516381"/>
                <a:gd name="connsiteX9" fmla="*/ 1465239 w 2217640"/>
                <a:gd name="connsiteY9" fmla="*/ 0 h 1516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17640" h="1516381">
                  <a:moveTo>
                    <a:pt x="1465239" y="0"/>
                  </a:moveTo>
                  <a:cubicBezTo>
                    <a:pt x="1635517" y="0"/>
                    <a:pt x="1759170" y="100383"/>
                    <a:pt x="1830993" y="223823"/>
                  </a:cubicBezTo>
                  <a:lnTo>
                    <a:pt x="1885857" y="267002"/>
                  </a:lnTo>
                  <a:cubicBezTo>
                    <a:pt x="2282803" y="529024"/>
                    <a:pt x="2249736" y="824284"/>
                    <a:pt x="2160677" y="1020362"/>
                  </a:cubicBezTo>
                  <a:cubicBezTo>
                    <a:pt x="2031137" y="1305566"/>
                    <a:pt x="1479817" y="1516381"/>
                    <a:pt x="884327" y="1516381"/>
                  </a:cubicBezTo>
                  <a:cubicBezTo>
                    <a:pt x="288837" y="1516381"/>
                    <a:pt x="-110083" y="1186521"/>
                    <a:pt x="27077" y="868249"/>
                  </a:cubicBezTo>
                  <a:cubicBezTo>
                    <a:pt x="112802" y="669330"/>
                    <a:pt x="404957" y="424548"/>
                    <a:pt x="757401" y="268935"/>
                  </a:cubicBezTo>
                  <a:lnTo>
                    <a:pt x="901245" y="214985"/>
                  </a:lnTo>
                  <a:lnTo>
                    <a:pt x="967116" y="166615"/>
                  </a:lnTo>
                  <a:cubicBezTo>
                    <a:pt x="1114656" y="70443"/>
                    <a:pt x="1294961" y="0"/>
                    <a:pt x="1465239" y="0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chemeClr val="bg2">
                    <a:lumMod val="50000"/>
                  </a:schemeClr>
                </a:gs>
                <a:gs pos="57000">
                  <a:schemeClr val="accent2">
                    <a:lumMod val="50000"/>
                  </a:schemeClr>
                </a:gs>
              </a:gsLst>
              <a:lin ang="135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C616C6E8-9AF3-43EC-B49C-51B146EB5F41}"/>
                </a:ext>
              </a:extLst>
            </p:cNvPr>
            <p:cNvSpPr/>
            <p:nvPr/>
          </p:nvSpPr>
          <p:spPr>
            <a:xfrm>
              <a:off x="-1511849" y="2171700"/>
              <a:ext cx="2095889" cy="1546332"/>
            </a:xfrm>
            <a:custGeom>
              <a:avLst/>
              <a:gdLst>
                <a:gd name="connsiteX0" fmla="*/ 645279 w 2095889"/>
                <a:gd name="connsiteY0" fmla="*/ 321929 h 1546332"/>
                <a:gd name="connsiteX1" fmla="*/ 643211 w 2095889"/>
                <a:gd name="connsiteY1" fmla="*/ 323795 h 1546332"/>
                <a:gd name="connsiteX2" fmla="*/ 386052 w 2095889"/>
                <a:gd name="connsiteY2" fmla="*/ 602421 h 1546332"/>
                <a:gd name="connsiteX3" fmla="*/ 72887 w 2095889"/>
                <a:gd name="connsiteY3" fmla="*/ 1056218 h 1546332"/>
                <a:gd name="connsiteX4" fmla="*/ 24280 w 2095889"/>
                <a:gd name="connsiteY4" fmla="*/ 1151588 h 1546332"/>
                <a:gd name="connsiteX5" fmla="*/ 15450 w 2095889"/>
                <a:gd name="connsiteY5" fmla="*/ 1131524 h 1546332"/>
                <a:gd name="connsiteX6" fmla="*/ 605 w 2095889"/>
                <a:gd name="connsiteY6" fmla="*/ 1072536 h 1546332"/>
                <a:gd name="connsiteX7" fmla="*/ 0 w 2095889"/>
                <a:gd name="connsiteY7" fmla="*/ 1063475 h 1546332"/>
                <a:gd name="connsiteX8" fmla="*/ 88958 w 2095889"/>
                <a:gd name="connsiteY8" fmla="*/ 906686 h 1546332"/>
                <a:gd name="connsiteX9" fmla="*/ 337104 w 2095889"/>
                <a:gd name="connsiteY9" fmla="*/ 562106 h 1546332"/>
                <a:gd name="connsiteX10" fmla="*/ 435981 w 2095889"/>
                <a:gd name="connsiteY10" fmla="*/ 448770 h 1546332"/>
                <a:gd name="connsiteX11" fmla="*/ 491591 w 2095889"/>
                <a:gd name="connsiteY11" fmla="*/ 410311 h 1546332"/>
                <a:gd name="connsiteX12" fmla="*/ 610510 w 2095889"/>
                <a:gd name="connsiteY12" fmla="*/ 339528 h 1546332"/>
                <a:gd name="connsiteX13" fmla="*/ 1088285 w 2095889"/>
                <a:gd name="connsiteY13" fmla="*/ 87734 h 1546332"/>
                <a:gd name="connsiteX14" fmla="*/ 1040740 w 2095889"/>
                <a:gd name="connsiteY14" fmla="*/ 120384 h 1546332"/>
                <a:gd name="connsiteX15" fmla="*/ 513885 w 2095889"/>
                <a:gd name="connsiteY15" fmla="*/ 706260 h 1546332"/>
                <a:gd name="connsiteX16" fmla="*/ 200425 w 2095889"/>
                <a:gd name="connsiteY16" fmla="*/ 1348930 h 1546332"/>
                <a:gd name="connsiteX17" fmla="*/ 197580 w 2095889"/>
                <a:gd name="connsiteY17" fmla="*/ 1360466 h 1546332"/>
                <a:gd name="connsiteX18" fmla="*/ 173312 w 2095889"/>
                <a:gd name="connsiteY18" fmla="*/ 1344624 h 1546332"/>
                <a:gd name="connsiteX19" fmla="*/ 142091 w 2095889"/>
                <a:gd name="connsiteY19" fmla="*/ 1316007 h 1546332"/>
                <a:gd name="connsiteX20" fmla="*/ 172060 w 2095889"/>
                <a:gd name="connsiteY20" fmla="*/ 1215522 h 1546332"/>
                <a:gd name="connsiteX21" fmla="*/ 452979 w 2095889"/>
                <a:gd name="connsiteY21" fmla="*/ 665973 h 1546332"/>
                <a:gd name="connsiteX22" fmla="*/ 681483 w 2095889"/>
                <a:gd name="connsiteY22" fmla="*/ 364894 h 1546332"/>
                <a:gd name="connsiteX23" fmla="*/ 782120 w 2095889"/>
                <a:gd name="connsiteY23" fmla="*/ 257793 h 1546332"/>
                <a:gd name="connsiteX24" fmla="*/ 877193 w 2095889"/>
                <a:gd name="connsiteY24" fmla="*/ 220387 h 1546332"/>
                <a:gd name="connsiteX25" fmla="*/ 941564 w 2095889"/>
                <a:gd name="connsiteY25" fmla="*/ 170801 h 1546332"/>
                <a:gd name="connsiteX26" fmla="*/ 1055048 w 2095889"/>
                <a:gd name="connsiteY26" fmla="*/ 102522 h 1546332"/>
                <a:gd name="connsiteX27" fmla="*/ 1651016 w 2095889"/>
                <a:gd name="connsiteY27" fmla="*/ 74407 h 1546332"/>
                <a:gd name="connsiteX28" fmla="*/ 1723707 w 2095889"/>
                <a:gd name="connsiteY28" fmla="*/ 140211 h 1546332"/>
                <a:gd name="connsiteX29" fmla="*/ 1758702 w 2095889"/>
                <a:gd name="connsiteY29" fmla="*/ 190532 h 1546332"/>
                <a:gd name="connsiteX30" fmla="*/ 1766060 w 2095889"/>
                <a:gd name="connsiteY30" fmla="*/ 221062 h 1546332"/>
                <a:gd name="connsiteX31" fmla="*/ 1937391 w 2095889"/>
                <a:gd name="connsiteY31" fmla="*/ 725953 h 1546332"/>
                <a:gd name="connsiteX32" fmla="*/ 2050445 w 2095889"/>
                <a:gd name="connsiteY32" fmla="*/ 978993 h 1546332"/>
                <a:gd name="connsiteX33" fmla="*/ 2095889 w 2095889"/>
                <a:gd name="connsiteY33" fmla="*/ 1068804 h 1546332"/>
                <a:gd name="connsiteX34" fmla="*/ 2079463 w 2095889"/>
                <a:gd name="connsiteY34" fmla="*/ 1099891 h 1546332"/>
                <a:gd name="connsiteX35" fmla="*/ 2041868 w 2095889"/>
                <a:gd name="connsiteY35" fmla="*/ 1151790 h 1546332"/>
                <a:gd name="connsiteX36" fmla="*/ 2036879 w 2095889"/>
                <a:gd name="connsiteY36" fmla="*/ 1156611 h 1546332"/>
                <a:gd name="connsiteX37" fmla="*/ 1999719 w 2095889"/>
                <a:gd name="connsiteY37" fmla="*/ 1091508 h 1546332"/>
                <a:gd name="connsiteX38" fmla="*/ 1846174 w 2095889"/>
                <a:gd name="connsiteY38" fmla="*/ 763378 h 1546332"/>
                <a:gd name="connsiteX39" fmla="*/ 1657020 w 2095889"/>
                <a:gd name="connsiteY39" fmla="*/ 130459 h 1546332"/>
                <a:gd name="connsiteX40" fmla="*/ 1524633 w 2095889"/>
                <a:gd name="connsiteY40" fmla="*/ 13296 h 1546332"/>
                <a:gd name="connsiteX41" fmla="*/ 1544518 w 2095889"/>
                <a:gd name="connsiteY41" fmla="*/ 18056 h 1546332"/>
                <a:gd name="connsiteX42" fmla="*/ 1596051 w 2095889"/>
                <a:gd name="connsiteY42" fmla="*/ 39233 h 1546332"/>
                <a:gd name="connsiteX43" fmla="*/ 1599335 w 2095889"/>
                <a:gd name="connsiteY43" fmla="*/ 41189 h 1546332"/>
                <a:gd name="connsiteX44" fmla="*/ 1595727 w 2095889"/>
                <a:gd name="connsiteY44" fmla="*/ 79857 h 1546332"/>
                <a:gd name="connsiteX45" fmla="*/ 1617341 w 2095889"/>
                <a:gd name="connsiteY45" fmla="*/ 757071 h 1546332"/>
                <a:gd name="connsiteX46" fmla="*/ 1711092 w 2095889"/>
                <a:gd name="connsiteY46" fmla="*/ 1281933 h 1546332"/>
                <a:gd name="connsiteX47" fmla="*/ 1735608 w 2095889"/>
                <a:gd name="connsiteY47" fmla="*/ 1371415 h 1546332"/>
                <a:gd name="connsiteX48" fmla="*/ 1657660 w 2095889"/>
                <a:gd name="connsiteY48" fmla="*/ 1408633 h 1546332"/>
                <a:gd name="connsiteX49" fmla="*/ 1616603 w 2095889"/>
                <a:gd name="connsiteY49" fmla="*/ 1280352 h 1546332"/>
                <a:gd name="connsiteX50" fmla="*/ 1519391 w 2095889"/>
                <a:gd name="connsiteY50" fmla="*/ 768342 h 1546332"/>
                <a:gd name="connsiteX51" fmla="*/ 1515500 w 2095889"/>
                <a:gd name="connsiteY51" fmla="*/ 61211 h 1546332"/>
                <a:gd name="connsiteX52" fmla="*/ 1368271 w 2095889"/>
                <a:gd name="connsiteY52" fmla="*/ 6115 h 1546332"/>
                <a:gd name="connsiteX53" fmla="*/ 1304704 w 2095889"/>
                <a:gd name="connsiteY53" fmla="*/ 59571 h 1546332"/>
                <a:gd name="connsiteX54" fmla="*/ 814450 w 2095889"/>
                <a:gd name="connsiteY54" fmla="*/ 734615 h 1546332"/>
                <a:gd name="connsiteX55" fmla="*/ 546868 w 2095889"/>
                <a:gd name="connsiteY55" fmla="*/ 1491295 h 1546332"/>
                <a:gd name="connsiteX56" fmla="*/ 544467 w 2095889"/>
                <a:gd name="connsiteY56" fmla="*/ 1514658 h 1546332"/>
                <a:gd name="connsiteX57" fmla="*/ 465417 w 2095889"/>
                <a:gd name="connsiteY57" fmla="*/ 1496548 h 1546332"/>
                <a:gd name="connsiteX58" fmla="*/ 461739 w 2095889"/>
                <a:gd name="connsiteY58" fmla="*/ 1495033 h 1546332"/>
                <a:gd name="connsiteX59" fmla="*/ 469021 w 2095889"/>
                <a:gd name="connsiteY59" fmla="*/ 1410129 h 1546332"/>
                <a:gd name="connsiteX60" fmla="*/ 723720 w 2095889"/>
                <a:gd name="connsiteY60" fmla="*/ 687358 h 1546332"/>
                <a:gd name="connsiteX61" fmla="*/ 1169966 w 2095889"/>
                <a:gd name="connsiteY61" fmla="*/ 64355 h 1546332"/>
                <a:gd name="connsiteX62" fmla="*/ 1195390 w 2095889"/>
                <a:gd name="connsiteY62" fmla="*/ 43115 h 1546332"/>
                <a:gd name="connsiteX63" fmla="*/ 1302357 w 2095889"/>
                <a:gd name="connsiteY63" fmla="*/ 12824 h 1546332"/>
                <a:gd name="connsiteX64" fmla="*/ 1428341 w 2095889"/>
                <a:gd name="connsiteY64" fmla="*/ 0 h 1546332"/>
                <a:gd name="connsiteX65" fmla="*/ 1488595 w 2095889"/>
                <a:gd name="connsiteY65" fmla="*/ 4669 h 1546332"/>
                <a:gd name="connsiteX66" fmla="*/ 1496685 w 2095889"/>
                <a:gd name="connsiteY66" fmla="*/ 6606 h 1546332"/>
                <a:gd name="connsiteX67" fmla="*/ 1470229 w 2095889"/>
                <a:gd name="connsiteY67" fmla="*/ 46021 h 1546332"/>
                <a:gd name="connsiteX68" fmla="*/ 1185970 w 2095889"/>
                <a:gd name="connsiteY68" fmla="*/ 830387 h 1546332"/>
                <a:gd name="connsiteX69" fmla="*/ 1126751 w 2095889"/>
                <a:gd name="connsiteY69" fmla="*/ 1493679 h 1546332"/>
                <a:gd name="connsiteX70" fmla="*/ 1130387 w 2095889"/>
                <a:gd name="connsiteY70" fmla="*/ 1537165 h 1546332"/>
                <a:gd name="connsiteX71" fmla="*/ 1076139 w 2095889"/>
                <a:gd name="connsiteY71" fmla="*/ 1544624 h 1546332"/>
                <a:gd name="connsiteX72" fmla="*/ 1038801 w 2095889"/>
                <a:gd name="connsiteY72" fmla="*/ 1546332 h 1546332"/>
                <a:gd name="connsiteX73" fmla="*/ 1028390 w 2095889"/>
                <a:gd name="connsiteY73" fmla="*/ 1410550 h 1546332"/>
                <a:gd name="connsiteX74" fmla="*/ 1085704 w 2095889"/>
                <a:gd name="connsiteY74" fmla="*/ 810089 h 1546332"/>
                <a:gd name="connsiteX75" fmla="*/ 1371557 w 2095889"/>
                <a:gd name="connsiteY75" fmla="*/ 40193 h 1546332"/>
                <a:gd name="connsiteX76" fmla="*/ 1398119 w 2095889"/>
                <a:gd name="connsiteY76" fmla="*/ 3076 h 1546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2095889" h="1546332">
                  <a:moveTo>
                    <a:pt x="645279" y="321929"/>
                  </a:moveTo>
                  <a:lnTo>
                    <a:pt x="643211" y="323795"/>
                  </a:lnTo>
                  <a:cubicBezTo>
                    <a:pt x="557046" y="406611"/>
                    <a:pt x="470112" y="500361"/>
                    <a:pt x="386052" y="602421"/>
                  </a:cubicBezTo>
                  <a:cubicBezTo>
                    <a:pt x="259962" y="755512"/>
                    <a:pt x="153462" y="911366"/>
                    <a:pt x="72887" y="1056218"/>
                  </a:cubicBezTo>
                  <a:lnTo>
                    <a:pt x="24280" y="1151588"/>
                  </a:lnTo>
                  <a:lnTo>
                    <a:pt x="15450" y="1131524"/>
                  </a:lnTo>
                  <a:cubicBezTo>
                    <a:pt x="8753" y="1112128"/>
                    <a:pt x="3777" y="1092437"/>
                    <a:pt x="605" y="1072536"/>
                  </a:cubicBezTo>
                  <a:lnTo>
                    <a:pt x="0" y="1063475"/>
                  </a:lnTo>
                  <a:lnTo>
                    <a:pt x="88958" y="906686"/>
                  </a:lnTo>
                  <a:cubicBezTo>
                    <a:pt x="158077" y="794886"/>
                    <a:pt x="241546" y="678126"/>
                    <a:pt x="337104" y="562106"/>
                  </a:cubicBezTo>
                  <a:lnTo>
                    <a:pt x="435981" y="448770"/>
                  </a:lnTo>
                  <a:lnTo>
                    <a:pt x="491591" y="410311"/>
                  </a:lnTo>
                  <a:cubicBezTo>
                    <a:pt x="529845" y="385739"/>
                    <a:pt x="569578" y="362054"/>
                    <a:pt x="610510" y="339528"/>
                  </a:cubicBezTo>
                  <a:close/>
                  <a:moveTo>
                    <a:pt x="1088285" y="87734"/>
                  </a:moveTo>
                  <a:lnTo>
                    <a:pt x="1040740" y="120384"/>
                  </a:lnTo>
                  <a:cubicBezTo>
                    <a:pt x="868229" y="249843"/>
                    <a:pt x="679276" y="456228"/>
                    <a:pt x="513885" y="706260"/>
                  </a:cubicBezTo>
                  <a:cubicBezTo>
                    <a:pt x="366872" y="928510"/>
                    <a:pt x="258879" y="1154401"/>
                    <a:pt x="200425" y="1348930"/>
                  </a:cubicBezTo>
                  <a:lnTo>
                    <a:pt x="197580" y="1360466"/>
                  </a:lnTo>
                  <a:lnTo>
                    <a:pt x="173312" y="1344624"/>
                  </a:lnTo>
                  <a:lnTo>
                    <a:pt x="142091" y="1316007"/>
                  </a:lnTo>
                  <a:lnTo>
                    <a:pt x="172060" y="1215522"/>
                  </a:lnTo>
                  <a:cubicBezTo>
                    <a:pt x="232377" y="1045504"/>
                    <a:pt x="327638" y="855461"/>
                    <a:pt x="452979" y="665973"/>
                  </a:cubicBezTo>
                  <a:cubicBezTo>
                    <a:pt x="526096" y="555439"/>
                    <a:pt x="603391" y="454250"/>
                    <a:pt x="681483" y="364894"/>
                  </a:cubicBezTo>
                  <a:lnTo>
                    <a:pt x="782120" y="257793"/>
                  </a:lnTo>
                  <a:lnTo>
                    <a:pt x="877193" y="220387"/>
                  </a:lnTo>
                  <a:lnTo>
                    <a:pt x="941564" y="170801"/>
                  </a:lnTo>
                  <a:cubicBezTo>
                    <a:pt x="977609" y="146154"/>
                    <a:pt x="1015655" y="123156"/>
                    <a:pt x="1055048" y="102522"/>
                  </a:cubicBezTo>
                  <a:close/>
                  <a:moveTo>
                    <a:pt x="1651016" y="74407"/>
                  </a:moveTo>
                  <a:lnTo>
                    <a:pt x="1723707" y="140211"/>
                  </a:lnTo>
                  <a:lnTo>
                    <a:pt x="1758702" y="190532"/>
                  </a:lnTo>
                  <a:lnTo>
                    <a:pt x="1766060" y="221062"/>
                  </a:lnTo>
                  <a:cubicBezTo>
                    <a:pt x="1807067" y="377365"/>
                    <a:pt x="1865517" y="550767"/>
                    <a:pt x="1937391" y="725953"/>
                  </a:cubicBezTo>
                  <a:cubicBezTo>
                    <a:pt x="1973329" y="813546"/>
                    <a:pt x="2011342" y="898465"/>
                    <a:pt x="2050445" y="978993"/>
                  </a:cubicBezTo>
                  <a:lnTo>
                    <a:pt x="2095889" y="1068804"/>
                  </a:lnTo>
                  <a:lnTo>
                    <a:pt x="2079463" y="1099891"/>
                  </a:lnTo>
                  <a:cubicBezTo>
                    <a:pt x="2068422" y="1117534"/>
                    <a:pt x="2055860" y="1134845"/>
                    <a:pt x="2041868" y="1151790"/>
                  </a:cubicBezTo>
                  <a:lnTo>
                    <a:pt x="2036879" y="1156611"/>
                  </a:lnTo>
                  <a:lnTo>
                    <a:pt x="1999719" y="1091508"/>
                  </a:lnTo>
                  <a:cubicBezTo>
                    <a:pt x="1947075" y="992890"/>
                    <a:pt x="1894895" y="882127"/>
                    <a:pt x="1846174" y="763378"/>
                  </a:cubicBezTo>
                  <a:cubicBezTo>
                    <a:pt x="1748734" y="525879"/>
                    <a:pt x="1683584" y="301400"/>
                    <a:pt x="1657020" y="130459"/>
                  </a:cubicBezTo>
                  <a:close/>
                  <a:moveTo>
                    <a:pt x="1524633" y="13296"/>
                  </a:moveTo>
                  <a:lnTo>
                    <a:pt x="1544518" y="18056"/>
                  </a:lnTo>
                  <a:cubicBezTo>
                    <a:pt x="1562431" y="23869"/>
                    <a:pt x="1579612" y="30979"/>
                    <a:pt x="1596051" y="39233"/>
                  </a:cubicBezTo>
                  <a:lnTo>
                    <a:pt x="1599335" y="41189"/>
                  </a:lnTo>
                  <a:lnTo>
                    <a:pt x="1595727" y="79857"/>
                  </a:lnTo>
                  <a:cubicBezTo>
                    <a:pt x="1581940" y="272499"/>
                    <a:pt x="1588927" y="510168"/>
                    <a:pt x="1617341" y="757071"/>
                  </a:cubicBezTo>
                  <a:cubicBezTo>
                    <a:pt x="1638989" y="945187"/>
                    <a:pt x="1671531" y="1125258"/>
                    <a:pt x="1711092" y="1281933"/>
                  </a:cubicBezTo>
                  <a:lnTo>
                    <a:pt x="1735608" y="1371415"/>
                  </a:lnTo>
                  <a:lnTo>
                    <a:pt x="1657660" y="1408633"/>
                  </a:lnTo>
                  <a:lnTo>
                    <a:pt x="1616603" y="1280352"/>
                  </a:lnTo>
                  <a:cubicBezTo>
                    <a:pt x="1575782" y="1135700"/>
                    <a:pt x="1541402" y="959613"/>
                    <a:pt x="1519391" y="768342"/>
                  </a:cubicBezTo>
                  <a:cubicBezTo>
                    <a:pt x="1487293" y="489405"/>
                    <a:pt x="1488146" y="235941"/>
                    <a:pt x="1515500" y="61211"/>
                  </a:cubicBezTo>
                  <a:close/>
                  <a:moveTo>
                    <a:pt x="1368271" y="6115"/>
                  </a:moveTo>
                  <a:lnTo>
                    <a:pt x="1304704" y="59571"/>
                  </a:lnTo>
                  <a:cubicBezTo>
                    <a:pt x="1140054" y="209581"/>
                    <a:pt x="962208" y="450930"/>
                    <a:pt x="814450" y="734615"/>
                  </a:cubicBezTo>
                  <a:cubicBezTo>
                    <a:pt x="673729" y="1004791"/>
                    <a:pt x="580118" y="1275319"/>
                    <a:pt x="546868" y="1491295"/>
                  </a:cubicBezTo>
                  <a:lnTo>
                    <a:pt x="544467" y="1514658"/>
                  </a:lnTo>
                  <a:lnTo>
                    <a:pt x="465417" y="1496548"/>
                  </a:lnTo>
                  <a:lnTo>
                    <a:pt x="461739" y="1495033"/>
                  </a:lnTo>
                  <a:lnTo>
                    <a:pt x="469021" y="1410129"/>
                  </a:lnTo>
                  <a:cubicBezTo>
                    <a:pt x="499541" y="1207101"/>
                    <a:pt x="586852" y="950136"/>
                    <a:pt x="723720" y="687358"/>
                  </a:cubicBezTo>
                  <a:cubicBezTo>
                    <a:pt x="860588" y="424579"/>
                    <a:pt x="1021098" y="205741"/>
                    <a:pt x="1169966" y="64355"/>
                  </a:cubicBezTo>
                  <a:lnTo>
                    <a:pt x="1195390" y="43115"/>
                  </a:lnTo>
                  <a:lnTo>
                    <a:pt x="1302357" y="12824"/>
                  </a:lnTo>
                  <a:close/>
                  <a:moveTo>
                    <a:pt x="1428341" y="0"/>
                  </a:moveTo>
                  <a:cubicBezTo>
                    <a:pt x="1449141" y="0"/>
                    <a:pt x="1469229" y="1608"/>
                    <a:pt x="1488595" y="4669"/>
                  </a:cubicBezTo>
                  <a:lnTo>
                    <a:pt x="1496685" y="6606"/>
                  </a:lnTo>
                  <a:lnTo>
                    <a:pt x="1470229" y="46021"/>
                  </a:lnTo>
                  <a:cubicBezTo>
                    <a:pt x="1353533" y="235744"/>
                    <a:pt x="1249436" y="516888"/>
                    <a:pt x="1185970" y="830387"/>
                  </a:cubicBezTo>
                  <a:cubicBezTo>
                    <a:pt x="1137616" y="1069243"/>
                    <a:pt x="1118297" y="1299971"/>
                    <a:pt x="1126751" y="1493679"/>
                  </a:cubicBezTo>
                  <a:lnTo>
                    <a:pt x="1130387" y="1537165"/>
                  </a:lnTo>
                  <a:lnTo>
                    <a:pt x="1076139" y="1544624"/>
                  </a:lnTo>
                  <a:lnTo>
                    <a:pt x="1038801" y="1546332"/>
                  </a:lnTo>
                  <a:lnTo>
                    <a:pt x="1028390" y="1410550"/>
                  </a:lnTo>
                  <a:cubicBezTo>
                    <a:pt x="1023404" y="1234823"/>
                    <a:pt x="1041613" y="1027885"/>
                    <a:pt x="1085704" y="810089"/>
                  </a:cubicBezTo>
                  <a:cubicBezTo>
                    <a:pt x="1150003" y="492469"/>
                    <a:pt x="1256031" y="217533"/>
                    <a:pt x="1371557" y="40193"/>
                  </a:cubicBezTo>
                  <a:lnTo>
                    <a:pt x="1398119" y="3076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543DEBC2-BBA1-4580-A383-EE5655143CC5}"/>
                </a:ext>
              </a:extLst>
            </p:cNvPr>
            <p:cNvSpPr/>
            <p:nvPr/>
          </p:nvSpPr>
          <p:spPr>
            <a:xfrm>
              <a:off x="178769" y="2465151"/>
              <a:ext cx="322378" cy="417749"/>
            </a:xfrm>
            <a:custGeom>
              <a:avLst/>
              <a:gdLst>
                <a:gd name="connsiteX0" fmla="*/ 216777 w 421148"/>
                <a:gd name="connsiteY0" fmla="*/ 140553 h 545739"/>
                <a:gd name="connsiteX1" fmla="*/ 368812 w 421148"/>
                <a:gd name="connsiteY1" fmla="*/ 277087 h 545739"/>
                <a:gd name="connsiteX2" fmla="*/ 365298 w 421148"/>
                <a:gd name="connsiteY2" fmla="*/ 545368 h 545739"/>
                <a:gd name="connsiteX3" fmla="*/ 240673 w 421148"/>
                <a:gd name="connsiteY3" fmla="*/ 354303 h 545739"/>
                <a:gd name="connsiteX4" fmla="*/ 164278 w 421148"/>
                <a:gd name="connsiteY4" fmla="*/ 156416 h 545739"/>
                <a:gd name="connsiteX5" fmla="*/ 216777 w 421148"/>
                <a:gd name="connsiteY5" fmla="*/ 140553 h 545739"/>
                <a:gd name="connsiteX6" fmla="*/ 74803 w 421148"/>
                <a:gd name="connsiteY6" fmla="*/ 0 h 545739"/>
                <a:gd name="connsiteX7" fmla="*/ 149606 w 421148"/>
                <a:gd name="connsiteY7" fmla="*/ 74803 h 545739"/>
                <a:gd name="connsiteX8" fmla="*/ 74803 w 421148"/>
                <a:gd name="connsiteY8" fmla="*/ 149606 h 545739"/>
                <a:gd name="connsiteX9" fmla="*/ 0 w 421148"/>
                <a:gd name="connsiteY9" fmla="*/ 74803 h 545739"/>
                <a:gd name="connsiteX10" fmla="*/ 74803 w 421148"/>
                <a:gd name="connsiteY10" fmla="*/ 0 h 54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1148" h="545739">
                  <a:moveTo>
                    <a:pt x="216777" y="140553"/>
                  </a:moveTo>
                  <a:cubicBezTo>
                    <a:pt x="270746" y="145656"/>
                    <a:pt x="327201" y="208035"/>
                    <a:pt x="368812" y="277087"/>
                  </a:cubicBezTo>
                  <a:cubicBezTo>
                    <a:pt x="424292" y="369155"/>
                    <a:pt x="452980" y="537013"/>
                    <a:pt x="365298" y="545368"/>
                  </a:cubicBezTo>
                  <a:cubicBezTo>
                    <a:pt x="277615" y="553722"/>
                    <a:pt x="274177" y="419128"/>
                    <a:pt x="240673" y="354303"/>
                  </a:cubicBezTo>
                  <a:cubicBezTo>
                    <a:pt x="207170" y="289477"/>
                    <a:pt x="97097" y="208020"/>
                    <a:pt x="164278" y="156416"/>
                  </a:cubicBezTo>
                  <a:cubicBezTo>
                    <a:pt x="181073" y="143515"/>
                    <a:pt x="198787" y="138852"/>
                    <a:pt x="216777" y="140553"/>
                  </a:cubicBezTo>
                  <a:close/>
                  <a:moveTo>
                    <a:pt x="74803" y="0"/>
                  </a:moveTo>
                  <a:cubicBezTo>
                    <a:pt x="116116" y="0"/>
                    <a:pt x="149606" y="33490"/>
                    <a:pt x="149606" y="74803"/>
                  </a:cubicBezTo>
                  <a:cubicBezTo>
                    <a:pt x="149606" y="116116"/>
                    <a:pt x="116116" y="149606"/>
                    <a:pt x="74803" y="149606"/>
                  </a:cubicBezTo>
                  <a:cubicBezTo>
                    <a:pt x="33490" y="149606"/>
                    <a:pt x="0" y="116116"/>
                    <a:pt x="0" y="74803"/>
                  </a:cubicBezTo>
                  <a:cubicBezTo>
                    <a:pt x="0" y="33490"/>
                    <a:pt x="33490" y="0"/>
                    <a:pt x="7480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AEE04EE1-0103-4DD2-93AB-D263BBC19D14}"/>
              </a:ext>
            </a:extLst>
          </p:cNvPr>
          <p:cNvGrpSpPr/>
          <p:nvPr/>
        </p:nvGrpSpPr>
        <p:grpSpPr>
          <a:xfrm>
            <a:off x="3759206" y="4226429"/>
            <a:ext cx="2374074" cy="1702920"/>
            <a:chOff x="806450" y="3905609"/>
            <a:chExt cx="2167130" cy="1554481"/>
          </a:xfrm>
        </p:grpSpPr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43D3FB88-2621-46DB-BA6B-CB1313A00837}"/>
                </a:ext>
              </a:extLst>
            </p:cNvPr>
            <p:cNvSpPr/>
            <p:nvPr/>
          </p:nvSpPr>
          <p:spPr>
            <a:xfrm>
              <a:off x="806450" y="3905609"/>
              <a:ext cx="2167130" cy="1554481"/>
            </a:xfrm>
            <a:custGeom>
              <a:avLst/>
              <a:gdLst>
                <a:gd name="connsiteX0" fmla="*/ 1465239 w 2192544"/>
                <a:gd name="connsiteY0" fmla="*/ 0 h 1516381"/>
                <a:gd name="connsiteX1" fmla="*/ 1830993 w 2192544"/>
                <a:gd name="connsiteY1" fmla="*/ 223823 h 1516381"/>
                <a:gd name="connsiteX2" fmla="*/ 1835180 w 2192544"/>
                <a:gd name="connsiteY2" fmla="*/ 232916 h 1516381"/>
                <a:gd name="connsiteX3" fmla="*/ 1885857 w 2192544"/>
                <a:gd name="connsiteY3" fmla="*/ 267002 h 1516381"/>
                <a:gd name="connsiteX4" fmla="*/ 2160677 w 2192544"/>
                <a:gd name="connsiteY4" fmla="*/ 1020362 h 1516381"/>
                <a:gd name="connsiteX5" fmla="*/ 884327 w 2192544"/>
                <a:gd name="connsiteY5" fmla="*/ 1516381 h 1516381"/>
                <a:gd name="connsiteX6" fmla="*/ 27077 w 2192544"/>
                <a:gd name="connsiteY6" fmla="*/ 868249 h 1516381"/>
                <a:gd name="connsiteX7" fmla="*/ 757401 w 2192544"/>
                <a:gd name="connsiteY7" fmla="*/ 268935 h 1516381"/>
                <a:gd name="connsiteX8" fmla="*/ 901245 w 2192544"/>
                <a:gd name="connsiteY8" fmla="*/ 214985 h 1516381"/>
                <a:gd name="connsiteX9" fmla="*/ 967116 w 2192544"/>
                <a:gd name="connsiteY9" fmla="*/ 166615 h 1516381"/>
                <a:gd name="connsiteX10" fmla="*/ 1465239 w 2192544"/>
                <a:gd name="connsiteY10" fmla="*/ 0 h 1516381"/>
                <a:gd name="connsiteX0" fmla="*/ 1465239 w 2192544"/>
                <a:gd name="connsiteY0" fmla="*/ 0 h 1516381"/>
                <a:gd name="connsiteX1" fmla="*/ 1830993 w 2192544"/>
                <a:gd name="connsiteY1" fmla="*/ 223823 h 1516381"/>
                <a:gd name="connsiteX2" fmla="*/ 1375121 w 2192544"/>
                <a:gd name="connsiteY2" fmla="*/ 507946 h 1516381"/>
                <a:gd name="connsiteX3" fmla="*/ 1885857 w 2192544"/>
                <a:gd name="connsiteY3" fmla="*/ 267002 h 1516381"/>
                <a:gd name="connsiteX4" fmla="*/ 2160677 w 2192544"/>
                <a:gd name="connsiteY4" fmla="*/ 1020362 h 1516381"/>
                <a:gd name="connsiteX5" fmla="*/ 884327 w 2192544"/>
                <a:gd name="connsiteY5" fmla="*/ 1516381 h 1516381"/>
                <a:gd name="connsiteX6" fmla="*/ 27077 w 2192544"/>
                <a:gd name="connsiteY6" fmla="*/ 868249 h 1516381"/>
                <a:gd name="connsiteX7" fmla="*/ 757401 w 2192544"/>
                <a:gd name="connsiteY7" fmla="*/ 268935 h 1516381"/>
                <a:gd name="connsiteX8" fmla="*/ 901245 w 2192544"/>
                <a:gd name="connsiteY8" fmla="*/ 214985 h 1516381"/>
                <a:gd name="connsiteX9" fmla="*/ 967116 w 2192544"/>
                <a:gd name="connsiteY9" fmla="*/ 166615 h 1516381"/>
                <a:gd name="connsiteX10" fmla="*/ 1465239 w 2192544"/>
                <a:gd name="connsiteY10" fmla="*/ 0 h 1516381"/>
                <a:gd name="connsiteX0" fmla="*/ 1465239 w 2192544"/>
                <a:gd name="connsiteY0" fmla="*/ 0 h 1516381"/>
                <a:gd name="connsiteX1" fmla="*/ 1830993 w 2192544"/>
                <a:gd name="connsiteY1" fmla="*/ 223823 h 1516381"/>
                <a:gd name="connsiteX2" fmla="*/ 1885857 w 2192544"/>
                <a:gd name="connsiteY2" fmla="*/ 267002 h 1516381"/>
                <a:gd name="connsiteX3" fmla="*/ 2160677 w 2192544"/>
                <a:gd name="connsiteY3" fmla="*/ 1020362 h 1516381"/>
                <a:gd name="connsiteX4" fmla="*/ 884327 w 2192544"/>
                <a:gd name="connsiteY4" fmla="*/ 1516381 h 1516381"/>
                <a:gd name="connsiteX5" fmla="*/ 27077 w 2192544"/>
                <a:gd name="connsiteY5" fmla="*/ 868249 h 1516381"/>
                <a:gd name="connsiteX6" fmla="*/ 757401 w 2192544"/>
                <a:gd name="connsiteY6" fmla="*/ 268935 h 1516381"/>
                <a:gd name="connsiteX7" fmla="*/ 901245 w 2192544"/>
                <a:gd name="connsiteY7" fmla="*/ 214985 h 1516381"/>
                <a:gd name="connsiteX8" fmla="*/ 967116 w 2192544"/>
                <a:gd name="connsiteY8" fmla="*/ 166615 h 1516381"/>
                <a:gd name="connsiteX9" fmla="*/ 1465239 w 2192544"/>
                <a:gd name="connsiteY9" fmla="*/ 0 h 1516381"/>
                <a:gd name="connsiteX0" fmla="*/ 1465239 w 2217640"/>
                <a:gd name="connsiteY0" fmla="*/ 0 h 1516381"/>
                <a:gd name="connsiteX1" fmla="*/ 1830993 w 2217640"/>
                <a:gd name="connsiteY1" fmla="*/ 223823 h 1516381"/>
                <a:gd name="connsiteX2" fmla="*/ 1885857 w 2217640"/>
                <a:gd name="connsiteY2" fmla="*/ 267002 h 1516381"/>
                <a:gd name="connsiteX3" fmla="*/ 2160677 w 2217640"/>
                <a:gd name="connsiteY3" fmla="*/ 1020362 h 1516381"/>
                <a:gd name="connsiteX4" fmla="*/ 884327 w 2217640"/>
                <a:gd name="connsiteY4" fmla="*/ 1516381 h 1516381"/>
                <a:gd name="connsiteX5" fmla="*/ 27077 w 2217640"/>
                <a:gd name="connsiteY5" fmla="*/ 868249 h 1516381"/>
                <a:gd name="connsiteX6" fmla="*/ 757401 w 2217640"/>
                <a:gd name="connsiteY6" fmla="*/ 268935 h 1516381"/>
                <a:gd name="connsiteX7" fmla="*/ 901245 w 2217640"/>
                <a:gd name="connsiteY7" fmla="*/ 214985 h 1516381"/>
                <a:gd name="connsiteX8" fmla="*/ 967116 w 2217640"/>
                <a:gd name="connsiteY8" fmla="*/ 166615 h 1516381"/>
                <a:gd name="connsiteX9" fmla="*/ 1465239 w 2217640"/>
                <a:gd name="connsiteY9" fmla="*/ 0 h 1516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17640" h="1516381">
                  <a:moveTo>
                    <a:pt x="1465239" y="0"/>
                  </a:moveTo>
                  <a:cubicBezTo>
                    <a:pt x="1635517" y="0"/>
                    <a:pt x="1759170" y="100383"/>
                    <a:pt x="1830993" y="223823"/>
                  </a:cubicBezTo>
                  <a:lnTo>
                    <a:pt x="1885857" y="267002"/>
                  </a:lnTo>
                  <a:cubicBezTo>
                    <a:pt x="2282803" y="529024"/>
                    <a:pt x="2249736" y="824284"/>
                    <a:pt x="2160677" y="1020362"/>
                  </a:cubicBezTo>
                  <a:cubicBezTo>
                    <a:pt x="2031137" y="1305566"/>
                    <a:pt x="1479817" y="1516381"/>
                    <a:pt x="884327" y="1516381"/>
                  </a:cubicBezTo>
                  <a:cubicBezTo>
                    <a:pt x="288837" y="1516381"/>
                    <a:pt x="-110083" y="1186521"/>
                    <a:pt x="27077" y="868249"/>
                  </a:cubicBezTo>
                  <a:cubicBezTo>
                    <a:pt x="112802" y="669330"/>
                    <a:pt x="404957" y="424548"/>
                    <a:pt x="757401" y="268935"/>
                  </a:cubicBezTo>
                  <a:lnTo>
                    <a:pt x="901245" y="214985"/>
                  </a:lnTo>
                  <a:lnTo>
                    <a:pt x="967116" y="166615"/>
                  </a:lnTo>
                  <a:cubicBezTo>
                    <a:pt x="1114656" y="70443"/>
                    <a:pt x="1294961" y="0"/>
                    <a:pt x="1465239" y="0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  <a:gs pos="58000">
                  <a:schemeClr val="accent2">
                    <a:lumMod val="7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E6F976D6-3F56-457D-96F0-9FEB3BB3E33B}"/>
                </a:ext>
              </a:extLst>
            </p:cNvPr>
            <p:cNvSpPr/>
            <p:nvPr/>
          </p:nvSpPr>
          <p:spPr>
            <a:xfrm>
              <a:off x="835428" y="3951308"/>
              <a:ext cx="2128939" cy="1478684"/>
            </a:xfrm>
            <a:custGeom>
              <a:avLst/>
              <a:gdLst>
                <a:gd name="connsiteX0" fmla="*/ 85373 w 2128939"/>
                <a:gd name="connsiteY0" fmla="*/ 690646 h 1478684"/>
                <a:gd name="connsiteX1" fmla="*/ 65730 w 2128939"/>
                <a:gd name="connsiteY1" fmla="*/ 729936 h 1478684"/>
                <a:gd name="connsiteX2" fmla="*/ 918611 w 2128939"/>
                <a:gd name="connsiteY2" fmla="*/ 1430478 h 1478684"/>
                <a:gd name="connsiteX3" fmla="*/ 1886247 w 2128939"/>
                <a:gd name="connsiteY3" fmla="*/ 1199453 h 1478684"/>
                <a:gd name="connsiteX4" fmla="*/ 1975443 w 2128939"/>
                <a:gd name="connsiteY4" fmla="*/ 1138115 h 1478684"/>
                <a:gd name="connsiteX5" fmla="*/ 2014436 w 2128939"/>
                <a:gd name="connsiteY5" fmla="*/ 1099093 h 1478684"/>
                <a:gd name="connsiteX6" fmla="*/ 2010066 w 2128939"/>
                <a:gd name="connsiteY6" fmla="*/ 1106091 h 1478684"/>
                <a:gd name="connsiteX7" fmla="*/ 1909678 w 2128939"/>
                <a:gd name="connsiteY7" fmla="*/ 1203094 h 1478684"/>
                <a:gd name="connsiteX8" fmla="*/ 1824027 w 2128939"/>
                <a:gd name="connsiteY8" fmla="*/ 1259968 h 1478684"/>
                <a:gd name="connsiteX9" fmla="*/ 1750946 w 2128939"/>
                <a:gd name="connsiteY9" fmla="*/ 1298360 h 1478684"/>
                <a:gd name="connsiteX10" fmla="*/ 879822 w 2128939"/>
                <a:gd name="connsiteY10" fmla="*/ 1478684 h 1478684"/>
                <a:gd name="connsiteX11" fmla="*/ 26941 w 2128939"/>
                <a:gd name="connsiteY11" fmla="*/ 778142 h 1478684"/>
                <a:gd name="connsiteX12" fmla="*/ 36103 w 2128939"/>
                <a:gd name="connsiteY12" fmla="*/ 759815 h 1478684"/>
                <a:gd name="connsiteX13" fmla="*/ 140751 w 2128939"/>
                <a:gd name="connsiteY13" fmla="*/ 627331 h 1478684"/>
                <a:gd name="connsiteX14" fmla="*/ 126006 w 2128939"/>
                <a:gd name="connsiteY14" fmla="*/ 656826 h 1478684"/>
                <a:gd name="connsiteX15" fmla="*/ 119968 w 2128939"/>
                <a:gd name="connsiteY15" fmla="*/ 676896 h 1478684"/>
                <a:gd name="connsiteX16" fmla="*/ 992268 w 2128939"/>
                <a:gd name="connsiteY16" fmla="*/ 1312881 h 1478684"/>
                <a:gd name="connsiteX17" fmla="*/ 1959905 w 2128939"/>
                <a:gd name="connsiteY17" fmla="*/ 1081855 h 1478684"/>
                <a:gd name="connsiteX18" fmla="*/ 2049101 w 2128939"/>
                <a:gd name="connsiteY18" fmla="*/ 1020517 h 1478684"/>
                <a:gd name="connsiteX19" fmla="*/ 2080112 w 2128939"/>
                <a:gd name="connsiteY19" fmla="*/ 989483 h 1478684"/>
                <a:gd name="connsiteX20" fmla="*/ 2076137 w 2128939"/>
                <a:gd name="connsiteY20" fmla="*/ 1000300 h 1478684"/>
                <a:gd name="connsiteX21" fmla="*/ 2058510 w 2128939"/>
                <a:gd name="connsiteY21" fmla="*/ 1028524 h 1478684"/>
                <a:gd name="connsiteX22" fmla="*/ 2010312 w 2128939"/>
                <a:gd name="connsiteY22" fmla="*/ 1076757 h 1478684"/>
                <a:gd name="connsiteX23" fmla="*/ 1921115 w 2128939"/>
                <a:gd name="connsiteY23" fmla="*/ 1138095 h 1478684"/>
                <a:gd name="connsiteX24" fmla="*/ 953479 w 2128939"/>
                <a:gd name="connsiteY24" fmla="*/ 1369121 h 1478684"/>
                <a:gd name="connsiteX25" fmla="*/ 81179 w 2128939"/>
                <a:gd name="connsiteY25" fmla="*/ 733136 h 1478684"/>
                <a:gd name="connsiteX26" fmla="*/ 87216 w 2128939"/>
                <a:gd name="connsiteY26" fmla="*/ 713066 h 1478684"/>
                <a:gd name="connsiteX27" fmla="*/ 116441 w 2128939"/>
                <a:gd name="connsiteY27" fmla="*/ 654607 h 1478684"/>
                <a:gd name="connsiteX28" fmla="*/ 185101 w 2128939"/>
                <a:gd name="connsiteY28" fmla="*/ 581641 h 1478684"/>
                <a:gd name="connsiteX29" fmla="*/ 181745 w 2128939"/>
                <a:gd name="connsiteY29" fmla="*/ 667423 h 1478684"/>
                <a:gd name="connsiteX30" fmla="*/ 1066118 w 2128939"/>
                <a:gd name="connsiteY30" fmla="*/ 1159957 h 1478684"/>
                <a:gd name="connsiteX31" fmla="*/ 2042178 w 2128939"/>
                <a:gd name="connsiteY31" fmla="*/ 939450 h 1478684"/>
                <a:gd name="connsiteX32" fmla="*/ 2111403 w 2128939"/>
                <a:gd name="connsiteY32" fmla="*/ 894405 h 1478684"/>
                <a:gd name="connsiteX33" fmla="*/ 2105494 w 2128939"/>
                <a:gd name="connsiteY33" fmla="*/ 920423 h 1478684"/>
                <a:gd name="connsiteX34" fmla="*/ 2092912 w 2128939"/>
                <a:gd name="connsiteY34" fmla="*/ 954657 h 1478684"/>
                <a:gd name="connsiteX35" fmla="*/ 2092446 w 2128939"/>
                <a:gd name="connsiteY35" fmla="*/ 955388 h 1478684"/>
                <a:gd name="connsiteX36" fmla="*/ 2010876 w 2128939"/>
                <a:gd name="connsiteY36" fmla="*/ 1008466 h 1478684"/>
                <a:gd name="connsiteX37" fmla="*/ 1034816 w 2128939"/>
                <a:gd name="connsiteY37" fmla="*/ 1228973 h 1478684"/>
                <a:gd name="connsiteX38" fmla="*/ 154923 w 2128939"/>
                <a:gd name="connsiteY38" fmla="*/ 621945 h 1478684"/>
                <a:gd name="connsiteX39" fmla="*/ 160119 w 2128939"/>
                <a:gd name="connsiteY39" fmla="*/ 605600 h 1478684"/>
                <a:gd name="connsiteX40" fmla="*/ 162949 w 2128939"/>
                <a:gd name="connsiteY40" fmla="*/ 602424 h 1478684"/>
                <a:gd name="connsiteX41" fmla="*/ 281872 w 2128939"/>
                <a:gd name="connsiteY41" fmla="*/ 495156 h 1478684"/>
                <a:gd name="connsiteX42" fmla="*/ 278898 w 2128939"/>
                <a:gd name="connsiteY42" fmla="*/ 560261 h 1478684"/>
                <a:gd name="connsiteX43" fmla="*/ 1149929 w 2128939"/>
                <a:gd name="connsiteY43" fmla="*/ 975705 h 1478684"/>
                <a:gd name="connsiteX44" fmla="*/ 2111264 w 2128939"/>
                <a:gd name="connsiteY44" fmla="*/ 789711 h 1478684"/>
                <a:gd name="connsiteX45" fmla="*/ 2128939 w 2128939"/>
                <a:gd name="connsiteY45" fmla="*/ 779862 h 1478684"/>
                <a:gd name="connsiteX46" fmla="*/ 2126809 w 2128939"/>
                <a:gd name="connsiteY46" fmla="*/ 811959 h 1478684"/>
                <a:gd name="connsiteX47" fmla="*/ 2122707 w 2128939"/>
                <a:gd name="connsiteY47" fmla="*/ 826490 h 1478684"/>
                <a:gd name="connsiteX48" fmla="*/ 2095849 w 2128939"/>
                <a:gd name="connsiteY48" fmla="*/ 841457 h 1478684"/>
                <a:gd name="connsiteX49" fmla="*/ 1134514 w 2128939"/>
                <a:gd name="connsiteY49" fmla="*/ 1027451 h 1478684"/>
                <a:gd name="connsiteX50" fmla="*/ 267895 w 2128939"/>
                <a:gd name="connsiteY50" fmla="*/ 515433 h 1478684"/>
                <a:gd name="connsiteX51" fmla="*/ 272687 w 2128939"/>
                <a:gd name="connsiteY51" fmla="*/ 502523 h 1478684"/>
                <a:gd name="connsiteX52" fmla="*/ 364996 w 2128939"/>
                <a:gd name="connsiteY52" fmla="*/ 430169 h 1478684"/>
                <a:gd name="connsiteX53" fmla="*/ 392782 w 2128939"/>
                <a:gd name="connsiteY53" fmla="*/ 503937 h 1478684"/>
                <a:gd name="connsiteX54" fmla="*/ 1233918 w 2128939"/>
                <a:gd name="connsiteY54" fmla="*/ 806932 h 1478684"/>
                <a:gd name="connsiteX55" fmla="*/ 1992696 w 2128939"/>
                <a:gd name="connsiteY55" fmla="*/ 708257 h 1478684"/>
                <a:gd name="connsiteX56" fmla="*/ 2122711 w 2128939"/>
                <a:gd name="connsiteY56" fmla="*/ 662731 h 1478684"/>
                <a:gd name="connsiteX57" fmla="*/ 2127705 w 2128939"/>
                <a:gd name="connsiteY57" fmla="*/ 704849 h 1478684"/>
                <a:gd name="connsiteX58" fmla="*/ 1970252 w 2128939"/>
                <a:gd name="connsiteY58" fmla="*/ 759983 h 1478684"/>
                <a:gd name="connsiteX59" fmla="*/ 1211474 w 2128939"/>
                <a:gd name="connsiteY59" fmla="*/ 858658 h 1478684"/>
                <a:gd name="connsiteX60" fmla="*/ 342411 w 2128939"/>
                <a:gd name="connsiteY60" fmla="*/ 481520 h 1478684"/>
                <a:gd name="connsiteX61" fmla="*/ 344239 w 2128939"/>
                <a:gd name="connsiteY61" fmla="*/ 445132 h 1478684"/>
                <a:gd name="connsiteX62" fmla="*/ 349740 w 2128939"/>
                <a:gd name="connsiteY62" fmla="*/ 440720 h 1478684"/>
                <a:gd name="connsiteX63" fmla="*/ 536889 w 2128939"/>
                <a:gd name="connsiteY63" fmla="*/ 318720 h 1478684"/>
                <a:gd name="connsiteX64" fmla="*/ 556185 w 2128939"/>
                <a:gd name="connsiteY64" fmla="*/ 367627 h 1478684"/>
                <a:gd name="connsiteX65" fmla="*/ 1296052 w 2128939"/>
                <a:gd name="connsiteY65" fmla="*/ 622065 h 1478684"/>
                <a:gd name="connsiteX66" fmla="*/ 1963476 w 2128939"/>
                <a:gd name="connsiteY66" fmla="*/ 539203 h 1478684"/>
                <a:gd name="connsiteX67" fmla="*/ 2066836 w 2128939"/>
                <a:gd name="connsiteY67" fmla="*/ 504651 h 1478684"/>
                <a:gd name="connsiteX68" fmla="*/ 2084832 w 2128939"/>
                <a:gd name="connsiteY68" fmla="*/ 535471 h 1478684"/>
                <a:gd name="connsiteX69" fmla="*/ 1943734 w 2128939"/>
                <a:gd name="connsiteY69" fmla="*/ 582640 h 1478684"/>
                <a:gd name="connsiteX70" fmla="*/ 1276310 w 2128939"/>
                <a:gd name="connsiteY70" fmla="*/ 665501 h 1478684"/>
                <a:gd name="connsiteX71" fmla="*/ 511878 w 2128939"/>
                <a:gd name="connsiteY71" fmla="*/ 348803 h 1478684"/>
                <a:gd name="connsiteX72" fmla="*/ 512704 w 2128939"/>
                <a:gd name="connsiteY72" fmla="*/ 333115 h 1478684"/>
                <a:gd name="connsiteX73" fmla="*/ 681318 w 2128939"/>
                <a:gd name="connsiteY73" fmla="*/ 241890 h 1478684"/>
                <a:gd name="connsiteX74" fmla="*/ 689290 w 2128939"/>
                <a:gd name="connsiteY74" fmla="*/ 259553 h 1478684"/>
                <a:gd name="connsiteX75" fmla="*/ 1337498 w 2128939"/>
                <a:gd name="connsiteY75" fmla="*/ 454432 h 1478684"/>
                <a:gd name="connsiteX76" fmla="*/ 1922238 w 2128939"/>
                <a:gd name="connsiteY76" fmla="*/ 390967 h 1478684"/>
                <a:gd name="connsiteX77" fmla="*/ 1974316 w 2128939"/>
                <a:gd name="connsiteY77" fmla="*/ 375748 h 1478684"/>
                <a:gd name="connsiteX78" fmla="*/ 1994090 w 2128939"/>
                <a:gd name="connsiteY78" fmla="*/ 398182 h 1478684"/>
                <a:gd name="connsiteX79" fmla="*/ 1904942 w 2128939"/>
                <a:gd name="connsiteY79" fmla="*/ 424236 h 1478684"/>
                <a:gd name="connsiteX80" fmla="*/ 1320202 w 2128939"/>
                <a:gd name="connsiteY80" fmla="*/ 487701 h 1478684"/>
                <a:gd name="connsiteX81" fmla="*/ 671994 w 2128939"/>
                <a:gd name="connsiteY81" fmla="*/ 292822 h 1478684"/>
                <a:gd name="connsiteX82" fmla="*/ 655016 w 2128939"/>
                <a:gd name="connsiteY82" fmla="*/ 255204 h 1478684"/>
                <a:gd name="connsiteX83" fmla="*/ 856473 w 2128939"/>
                <a:gd name="connsiteY83" fmla="*/ 166150 h 1478684"/>
                <a:gd name="connsiteX84" fmla="*/ 882075 w 2128939"/>
                <a:gd name="connsiteY84" fmla="*/ 193964 h 1478684"/>
                <a:gd name="connsiteX85" fmla="*/ 1376538 w 2128939"/>
                <a:gd name="connsiteY85" fmla="*/ 320025 h 1478684"/>
                <a:gd name="connsiteX86" fmla="*/ 1853987 w 2128939"/>
                <a:gd name="connsiteY86" fmla="*/ 266656 h 1478684"/>
                <a:gd name="connsiteX87" fmla="*/ 1855065 w 2128939"/>
                <a:gd name="connsiteY87" fmla="*/ 266332 h 1478684"/>
                <a:gd name="connsiteX88" fmla="*/ 1876480 w 2128939"/>
                <a:gd name="connsiteY88" fmla="*/ 283612 h 1478684"/>
                <a:gd name="connsiteX89" fmla="*/ 1839864 w 2128939"/>
                <a:gd name="connsiteY89" fmla="*/ 294632 h 1478684"/>
                <a:gd name="connsiteX90" fmla="*/ 1362416 w 2128939"/>
                <a:gd name="connsiteY90" fmla="*/ 348001 h 1478684"/>
                <a:gd name="connsiteX91" fmla="*/ 833145 w 2128939"/>
                <a:gd name="connsiteY91" fmla="*/ 184124 h 1478684"/>
                <a:gd name="connsiteX92" fmla="*/ 831418 w 2128939"/>
                <a:gd name="connsiteY92" fmla="*/ 180185 h 1478684"/>
                <a:gd name="connsiteX93" fmla="*/ 845390 w 2128939"/>
                <a:gd name="connsiteY93" fmla="*/ 174688 h 1478684"/>
                <a:gd name="connsiteX94" fmla="*/ 991807 w 2128939"/>
                <a:gd name="connsiteY94" fmla="*/ 75738 h 1478684"/>
                <a:gd name="connsiteX95" fmla="*/ 999733 w 2128939"/>
                <a:gd name="connsiteY95" fmla="*/ 85114 h 1478684"/>
                <a:gd name="connsiteX96" fmla="*/ 1377525 w 2128939"/>
                <a:gd name="connsiteY96" fmla="*/ 189987 h 1478684"/>
                <a:gd name="connsiteX97" fmla="*/ 1570288 w 2128939"/>
                <a:gd name="connsiteY97" fmla="*/ 178263 h 1478684"/>
                <a:gd name="connsiteX98" fmla="*/ 1729162 w 2128939"/>
                <a:gd name="connsiteY98" fmla="*/ 148087 h 1478684"/>
                <a:gd name="connsiteX99" fmla="*/ 1741367 w 2128939"/>
                <a:gd name="connsiteY99" fmla="*/ 165637 h 1478684"/>
                <a:gd name="connsiteX100" fmla="*/ 1731527 w 2128939"/>
                <a:gd name="connsiteY100" fmla="*/ 168862 h 1478684"/>
                <a:gd name="connsiteX101" fmla="*/ 1366735 w 2128939"/>
                <a:gd name="connsiteY101" fmla="*/ 213261 h 1478684"/>
                <a:gd name="connsiteX102" fmla="*/ 988943 w 2128939"/>
                <a:gd name="connsiteY102" fmla="*/ 108388 h 1478684"/>
                <a:gd name="connsiteX103" fmla="*/ 971613 w 2128939"/>
                <a:gd name="connsiteY103" fmla="*/ 87888 h 1478684"/>
                <a:gd name="connsiteX104" fmla="*/ 1154461 w 2128939"/>
                <a:gd name="connsiteY104" fmla="*/ 0 h 1478684"/>
                <a:gd name="connsiteX105" fmla="*/ 1182477 w 2128939"/>
                <a:gd name="connsiteY105" fmla="*/ 21810 h 1478684"/>
                <a:gd name="connsiteX106" fmla="*/ 1403678 w 2128939"/>
                <a:gd name="connsiteY106" fmla="*/ 71318 h 1478684"/>
                <a:gd name="connsiteX107" fmla="*/ 1551084 w 2128939"/>
                <a:gd name="connsiteY107" fmla="*/ 59892 h 1478684"/>
                <a:gd name="connsiteX108" fmla="*/ 1632018 w 2128939"/>
                <a:gd name="connsiteY108" fmla="*/ 40300 h 1478684"/>
                <a:gd name="connsiteX109" fmla="*/ 1650047 w 2128939"/>
                <a:gd name="connsiteY109" fmla="*/ 56621 h 1478684"/>
                <a:gd name="connsiteX110" fmla="*/ 1542833 w 2128939"/>
                <a:gd name="connsiteY110" fmla="*/ 82575 h 1478684"/>
                <a:gd name="connsiteX111" fmla="*/ 1395426 w 2128939"/>
                <a:gd name="connsiteY111" fmla="*/ 94001 h 1478684"/>
                <a:gd name="connsiteX112" fmla="*/ 1174225 w 2128939"/>
                <a:gd name="connsiteY112" fmla="*/ 44493 h 1478684"/>
                <a:gd name="connsiteX113" fmla="*/ 1129395 w 2128939"/>
                <a:gd name="connsiteY113" fmla="*/ 9593 h 1478684"/>
                <a:gd name="connsiteX114" fmla="*/ 1144817 w 2128939"/>
                <a:gd name="connsiteY114" fmla="*/ 2731 h 1478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2128939" h="1478684">
                  <a:moveTo>
                    <a:pt x="85373" y="690646"/>
                  </a:moveTo>
                  <a:lnTo>
                    <a:pt x="65730" y="729936"/>
                  </a:lnTo>
                  <a:cubicBezTo>
                    <a:pt x="-70732" y="1073945"/>
                    <a:pt x="326156" y="1430478"/>
                    <a:pt x="918611" y="1430478"/>
                  </a:cubicBezTo>
                  <a:cubicBezTo>
                    <a:pt x="1288897" y="1430478"/>
                    <a:pt x="1642015" y="1341469"/>
                    <a:pt x="1886247" y="1199453"/>
                  </a:cubicBezTo>
                  <a:lnTo>
                    <a:pt x="1975443" y="1138115"/>
                  </a:lnTo>
                  <a:lnTo>
                    <a:pt x="2014436" y="1099093"/>
                  </a:lnTo>
                  <a:lnTo>
                    <a:pt x="2010066" y="1106091"/>
                  </a:lnTo>
                  <a:cubicBezTo>
                    <a:pt x="1982082" y="1139981"/>
                    <a:pt x="1948379" y="1172407"/>
                    <a:pt x="1909678" y="1203094"/>
                  </a:cubicBezTo>
                  <a:lnTo>
                    <a:pt x="1824027" y="1259968"/>
                  </a:lnTo>
                  <a:lnTo>
                    <a:pt x="1750946" y="1298360"/>
                  </a:lnTo>
                  <a:cubicBezTo>
                    <a:pt x="1514678" y="1410537"/>
                    <a:pt x="1203821" y="1478684"/>
                    <a:pt x="879822" y="1478684"/>
                  </a:cubicBezTo>
                  <a:cubicBezTo>
                    <a:pt x="287367" y="1478684"/>
                    <a:pt x="-109521" y="1122150"/>
                    <a:pt x="26941" y="778142"/>
                  </a:cubicBezTo>
                  <a:lnTo>
                    <a:pt x="36103" y="759815"/>
                  </a:lnTo>
                  <a:close/>
                  <a:moveTo>
                    <a:pt x="140751" y="627331"/>
                  </a:moveTo>
                  <a:lnTo>
                    <a:pt x="126006" y="656826"/>
                  </a:lnTo>
                  <a:lnTo>
                    <a:pt x="119968" y="676896"/>
                  </a:lnTo>
                  <a:cubicBezTo>
                    <a:pt x="53300" y="999521"/>
                    <a:pt x="436842" y="1312881"/>
                    <a:pt x="992268" y="1312881"/>
                  </a:cubicBezTo>
                  <a:cubicBezTo>
                    <a:pt x="1362554" y="1312881"/>
                    <a:pt x="1715672" y="1223872"/>
                    <a:pt x="1959905" y="1081855"/>
                  </a:cubicBezTo>
                  <a:lnTo>
                    <a:pt x="2049101" y="1020517"/>
                  </a:lnTo>
                  <a:lnTo>
                    <a:pt x="2080112" y="989483"/>
                  </a:lnTo>
                  <a:lnTo>
                    <a:pt x="2076137" y="1000300"/>
                  </a:lnTo>
                  <a:lnTo>
                    <a:pt x="2058510" y="1028524"/>
                  </a:lnTo>
                  <a:lnTo>
                    <a:pt x="2010312" y="1076757"/>
                  </a:lnTo>
                  <a:lnTo>
                    <a:pt x="1921115" y="1138095"/>
                  </a:lnTo>
                  <a:cubicBezTo>
                    <a:pt x="1676883" y="1280112"/>
                    <a:pt x="1323765" y="1369121"/>
                    <a:pt x="953479" y="1369121"/>
                  </a:cubicBezTo>
                  <a:cubicBezTo>
                    <a:pt x="398053" y="1369121"/>
                    <a:pt x="14511" y="1055761"/>
                    <a:pt x="81179" y="733136"/>
                  </a:cubicBezTo>
                  <a:lnTo>
                    <a:pt x="87216" y="713066"/>
                  </a:lnTo>
                  <a:lnTo>
                    <a:pt x="116441" y="654607"/>
                  </a:lnTo>
                  <a:close/>
                  <a:moveTo>
                    <a:pt x="185101" y="581641"/>
                  </a:moveTo>
                  <a:lnTo>
                    <a:pt x="181745" y="667423"/>
                  </a:lnTo>
                  <a:cubicBezTo>
                    <a:pt x="218406" y="930964"/>
                    <a:pt x="575890" y="1159957"/>
                    <a:pt x="1066118" y="1159957"/>
                  </a:cubicBezTo>
                  <a:cubicBezTo>
                    <a:pt x="1439627" y="1159957"/>
                    <a:pt x="1795819" y="1075000"/>
                    <a:pt x="2042178" y="939450"/>
                  </a:cubicBezTo>
                  <a:lnTo>
                    <a:pt x="2111403" y="894405"/>
                  </a:lnTo>
                  <a:lnTo>
                    <a:pt x="2105494" y="920423"/>
                  </a:lnTo>
                  <a:lnTo>
                    <a:pt x="2092912" y="954657"/>
                  </a:lnTo>
                  <a:lnTo>
                    <a:pt x="2092446" y="955388"/>
                  </a:lnTo>
                  <a:lnTo>
                    <a:pt x="2010876" y="1008466"/>
                  </a:lnTo>
                  <a:cubicBezTo>
                    <a:pt x="1764518" y="1144017"/>
                    <a:pt x="1408325" y="1228973"/>
                    <a:pt x="1034816" y="1228973"/>
                  </a:cubicBezTo>
                  <a:cubicBezTo>
                    <a:pt x="474555" y="1228973"/>
                    <a:pt x="87674" y="929881"/>
                    <a:pt x="154923" y="621945"/>
                  </a:cubicBezTo>
                  <a:lnTo>
                    <a:pt x="160119" y="605600"/>
                  </a:lnTo>
                  <a:lnTo>
                    <a:pt x="162949" y="602424"/>
                  </a:lnTo>
                  <a:close/>
                  <a:moveTo>
                    <a:pt x="281872" y="495156"/>
                  </a:moveTo>
                  <a:lnTo>
                    <a:pt x="278898" y="560261"/>
                  </a:lnTo>
                  <a:cubicBezTo>
                    <a:pt x="315006" y="782554"/>
                    <a:pt x="667097" y="975705"/>
                    <a:pt x="1149929" y="975705"/>
                  </a:cubicBezTo>
                  <a:cubicBezTo>
                    <a:pt x="1517803" y="975705"/>
                    <a:pt x="1868622" y="904046"/>
                    <a:pt x="2111264" y="789711"/>
                  </a:cubicBezTo>
                  <a:lnTo>
                    <a:pt x="2128939" y="779862"/>
                  </a:lnTo>
                  <a:lnTo>
                    <a:pt x="2126809" y="811959"/>
                  </a:lnTo>
                  <a:lnTo>
                    <a:pt x="2122707" y="826490"/>
                  </a:lnTo>
                  <a:lnTo>
                    <a:pt x="2095849" y="841457"/>
                  </a:lnTo>
                  <a:cubicBezTo>
                    <a:pt x="1853207" y="955792"/>
                    <a:pt x="1502388" y="1027451"/>
                    <a:pt x="1134514" y="1027451"/>
                  </a:cubicBezTo>
                  <a:cubicBezTo>
                    <a:pt x="582705" y="1027451"/>
                    <a:pt x="201661" y="775172"/>
                    <a:pt x="267895" y="515433"/>
                  </a:cubicBezTo>
                  <a:lnTo>
                    <a:pt x="272687" y="502523"/>
                  </a:lnTo>
                  <a:close/>
                  <a:moveTo>
                    <a:pt x="364996" y="430169"/>
                  </a:moveTo>
                  <a:lnTo>
                    <a:pt x="392782" y="503937"/>
                  </a:lnTo>
                  <a:cubicBezTo>
                    <a:pt x="490743" y="672686"/>
                    <a:pt x="812395" y="806932"/>
                    <a:pt x="1233918" y="806932"/>
                  </a:cubicBezTo>
                  <a:cubicBezTo>
                    <a:pt x="1509201" y="806932"/>
                    <a:pt x="1774912" y="770340"/>
                    <a:pt x="1992696" y="708257"/>
                  </a:cubicBezTo>
                  <a:lnTo>
                    <a:pt x="2122711" y="662731"/>
                  </a:lnTo>
                  <a:lnTo>
                    <a:pt x="2127705" y="704849"/>
                  </a:lnTo>
                  <a:lnTo>
                    <a:pt x="1970252" y="759983"/>
                  </a:lnTo>
                  <a:cubicBezTo>
                    <a:pt x="1752468" y="822066"/>
                    <a:pt x="1486757" y="858658"/>
                    <a:pt x="1211474" y="858658"/>
                  </a:cubicBezTo>
                  <a:cubicBezTo>
                    <a:pt x="729733" y="858658"/>
                    <a:pt x="378437" y="683316"/>
                    <a:pt x="342411" y="481520"/>
                  </a:cubicBezTo>
                  <a:lnTo>
                    <a:pt x="344239" y="445132"/>
                  </a:lnTo>
                  <a:lnTo>
                    <a:pt x="349740" y="440720"/>
                  </a:lnTo>
                  <a:close/>
                  <a:moveTo>
                    <a:pt x="536889" y="318720"/>
                  </a:moveTo>
                  <a:lnTo>
                    <a:pt x="556185" y="367627"/>
                  </a:lnTo>
                  <a:cubicBezTo>
                    <a:pt x="642351" y="509333"/>
                    <a:pt x="925278" y="622065"/>
                    <a:pt x="1296052" y="622065"/>
                  </a:cubicBezTo>
                  <a:cubicBezTo>
                    <a:pt x="1538192" y="622065"/>
                    <a:pt x="1771912" y="591337"/>
                    <a:pt x="1963476" y="539203"/>
                  </a:cubicBezTo>
                  <a:lnTo>
                    <a:pt x="2066836" y="504651"/>
                  </a:lnTo>
                  <a:lnTo>
                    <a:pt x="2084832" y="535471"/>
                  </a:lnTo>
                  <a:lnTo>
                    <a:pt x="1943734" y="582640"/>
                  </a:lnTo>
                  <a:cubicBezTo>
                    <a:pt x="1752171" y="634773"/>
                    <a:pt x="1518450" y="665501"/>
                    <a:pt x="1276310" y="665501"/>
                  </a:cubicBezTo>
                  <a:cubicBezTo>
                    <a:pt x="852568" y="665501"/>
                    <a:pt x="543567" y="518259"/>
                    <a:pt x="511878" y="348803"/>
                  </a:cubicBezTo>
                  <a:lnTo>
                    <a:pt x="512704" y="333115"/>
                  </a:lnTo>
                  <a:close/>
                  <a:moveTo>
                    <a:pt x="681318" y="241890"/>
                  </a:moveTo>
                  <a:lnTo>
                    <a:pt x="689290" y="259553"/>
                  </a:lnTo>
                  <a:cubicBezTo>
                    <a:pt x="764782" y="368088"/>
                    <a:pt x="1012658" y="454432"/>
                    <a:pt x="1337498" y="454432"/>
                  </a:cubicBezTo>
                  <a:cubicBezTo>
                    <a:pt x="1549641" y="454432"/>
                    <a:pt x="1754407" y="430897"/>
                    <a:pt x="1922238" y="390967"/>
                  </a:cubicBezTo>
                  <a:lnTo>
                    <a:pt x="1974316" y="375748"/>
                  </a:lnTo>
                  <a:lnTo>
                    <a:pt x="1994090" y="398182"/>
                  </a:lnTo>
                  <a:lnTo>
                    <a:pt x="1904942" y="424236"/>
                  </a:lnTo>
                  <a:cubicBezTo>
                    <a:pt x="1737111" y="464166"/>
                    <a:pt x="1532345" y="487701"/>
                    <a:pt x="1320202" y="487701"/>
                  </a:cubicBezTo>
                  <a:cubicBezTo>
                    <a:pt x="995362" y="487701"/>
                    <a:pt x="747486" y="401357"/>
                    <a:pt x="671994" y="292822"/>
                  </a:cubicBezTo>
                  <a:lnTo>
                    <a:pt x="655016" y="255204"/>
                  </a:lnTo>
                  <a:close/>
                  <a:moveTo>
                    <a:pt x="856473" y="166150"/>
                  </a:moveTo>
                  <a:lnTo>
                    <a:pt x="882075" y="193964"/>
                  </a:lnTo>
                  <a:cubicBezTo>
                    <a:pt x="968017" y="266680"/>
                    <a:pt x="1149193" y="320025"/>
                    <a:pt x="1376538" y="320025"/>
                  </a:cubicBezTo>
                  <a:cubicBezTo>
                    <a:pt x="1549756" y="320025"/>
                    <a:pt x="1716950" y="300234"/>
                    <a:pt x="1853987" y="266656"/>
                  </a:cubicBezTo>
                  <a:lnTo>
                    <a:pt x="1855065" y="266332"/>
                  </a:lnTo>
                  <a:lnTo>
                    <a:pt x="1876480" y="283612"/>
                  </a:lnTo>
                  <a:lnTo>
                    <a:pt x="1839864" y="294632"/>
                  </a:lnTo>
                  <a:cubicBezTo>
                    <a:pt x="1702828" y="328210"/>
                    <a:pt x="1535633" y="348001"/>
                    <a:pt x="1362416" y="348001"/>
                  </a:cubicBezTo>
                  <a:cubicBezTo>
                    <a:pt x="1097179" y="348001"/>
                    <a:pt x="894785" y="275393"/>
                    <a:pt x="833145" y="184124"/>
                  </a:cubicBezTo>
                  <a:lnTo>
                    <a:pt x="831418" y="180185"/>
                  </a:lnTo>
                  <a:lnTo>
                    <a:pt x="845390" y="174688"/>
                  </a:lnTo>
                  <a:close/>
                  <a:moveTo>
                    <a:pt x="991807" y="75738"/>
                  </a:moveTo>
                  <a:lnTo>
                    <a:pt x="999733" y="85114"/>
                  </a:lnTo>
                  <a:cubicBezTo>
                    <a:pt x="1065397" y="145609"/>
                    <a:pt x="1203823" y="189987"/>
                    <a:pt x="1377525" y="189987"/>
                  </a:cubicBezTo>
                  <a:cubicBezTo>
                    <a:pt x="1443698" y="189987"/>
                    <a:pt x="1508721" y="185871"/>
                    <a:pt x="1570288" y="178263"/>
                  </a:cubicBezTo>
                  <a:lnTo>
                    <a:pt x="1729162" y="148087"/>
                  </a:lnTo>
                  <a:lnTo>
                    <a:pt x="1741367" y="165637"/>
                  </a:lnTo>
                  <a:lnTo>
                    <a:pt x="1731527" y="168862"/>
                  </a:lnTo>
                  <a:cubicBezTo>
                    <a:pt x="1626825" y="196796"/>
                    <a:pt x="1499081" y="213261"/>
                    <a:pt x="1366735" y="213261"/>
                  </a:cubicBezTo>
                  <a:cubicBezTo>
                    <a:pt x="1193033" y="213261"/>
                    <a:pt x="1054607" y="168883"/>
                    <a:pt x="988943" y="108388"/>
                  </a:cubicBezTo>
                  <a:lnTo>
                    <a:pt x="971613" y="87888"/>
                  </a:lnTo>
                  <a:close/>
                  <a:moveTo>
                    <a:pt x="1154461" y="0"/>
                  </a:moveTo>
                  <a:lnTo>
                    <a:pt x="1182477" y="21810"/>
                  </a:lnTo>
                  <a:cubicBezTo>
                    <a:pt x="1238559" y="52095"/>
                    <a:pt x="1315124" y="71318"/>
                    <a:pt x="1403678" y="71318"/>
                  </a:cubicBezTo>
                  <a:cubicBezTo>
                    <a:pt x="1454281" y="71318"/>
                    <a:pt x="1504004" y="67306"/>
                    <a:pt x="1551084" y="59892"/>
                  </a:cubicBezTo>
                  <a:lnTo>
                    <a:pt x="1632018" y="40300"/>
                  </a:lnTo>
                  <a:lnTo>
                    <a:pt x="1650047" y="56621"/>
                  </a:lnTo>
                  <a:lnTo>
                    <a:pt x="1542833" y="82575"/>
                  </a:lnTo>
                  <a:cubicBezTo>
                    <a:pt x="1495752" y="89989"/>
                    <a:pt x="1446029" y="94001"/>
                    <a:pt x="1395426" y="94001"/>
                  </a:cubicBezTo>
                  <a:cubicBezTo>
                    <a:pt x="1306872" y="94001"/>
                    <a:pt x="1230307" y="74778"/>
                    <a:pt x="1174225" y="44493"/>
                  </a:cubicBezTo>
                  <a:lnTo>
                    <a:pt x="1129395" y="9593"/>
                  </a:lnTo>
                  <a:lnTo>
                    <a:pt x="1144817" y="2731"/>
                  </a:lnTo>
                  <a:close/>
                </a:path>
              </a:pathLst>
            </a:cu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335DD761-6F0D-4034-8FE1-BCC5C362593F}"/>
                </a:ext>
              </a:extLst>
            </p:cNvPr>
            <p:cNvSpPr/>
            <p:nvPr/>
          </p:nvSpPr>
          <p:spPr>
            <a:xfrm>
              <a:off x="2499275" y="4199060"/>
              <a:ext cx="322378" cy="417749"/>
            </a:xfrm>
            <a:custGeom>
              <a:avLst/>
              <a:gdLst>
                <a:gd name="connsiteX0" fmla="*/ 216777 w 421148"/>
                <a:gd name="connsiteY0" fmla="*/ 140553 h 545739"/>
                <a:gd name="connsiteX1" fmla="*/ 368812 w 421148"/>
                <a:gd name="connsiteY1" fmla="*/ 277087 h 545739"/>
                <a:gd name="connsiteX2" fmla="*/ 365298 w 421148"/>
                <a:gd name="connsiteY2" fmla="*/ 545368 h 545739"/>
                <a:gd name="connsiteX3" fmla="*/ 240673 w 421148"/>
                <a:gd name="connsiteY3" fmla="*/ 354303 h 545739"/>
                <a:gd name="connsiteX4" fmla="*/ 164278 w 421148"/>
                <a:gd name="connsiteY4" fmla="*/ 156416 h 545739"/>
                <a:gd name="connsiteX5" fmla="*/ 216777 w 421148"/>
                <a:gd name="connsiteY5" fmla="*/ 140553 h 545739"/>
                <a:gd name="connsiteX6" fmla="*/ 74803 w 421148"/>
                <a:gd name="connsiteY6" fmla="*/ 0 h 545739"/>
                <a:gd name="connsiteX7" fmla="*/ 149606 w 421148"/>
                <a:gd name="connsiteY7" fmla="*/ 74803 h 545739"/>
                <a:gd name="connsiteX8" fmla="*/ 74803 w 421148"/>
                <a:gd name="connsiteY8" fmla="*/ 149606 h 545739"/>
                <a:gd name="connsiteX9" fmla="*/ 0 w 421148"/>
                <a:gd name="connsiteY9" fmla="*/ 74803 h 545739"/>
                <a:gd name="connsiteX10" fmla="*/ 74803 w 421148"/>
                <a:gd name="connsiteY10" fmla="*/ 0 h 54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1148" h="545739">
                  <a:moveTo>
                    <a:pt x="216777" y="140553"/>
                  </a:moveTo>
                  <a:cubicBezTo>
                    <a:pt x="270746" y="145656"/>
                    <a:pt x="327201" y="208035"/>
                    <a:pt x="368812" y="277087"/>
                  </a:cubicBezTo>
                  <a:cubicBezTo>
                    <a:pt x="424292" y="369155"/>
                    <a:pt x="452980" y="537013"/>
                    <a:pt x="365298" y="545368"/>
                  </a:cubicBezTo>
                  <a:cubicBezTo>
                    <a:pt x="277615" y="553722"/>
                    <a:pt x="274177" y="419128"/>
                    <a:pt x="240673" y="354303"/>
                  </a:cubicBezTo>
                  <a:cubicBezTo>
                    <a:pt x="207170" y="289477"/>
                    <a:pt x="97097" y="208020"/>
                    <a:pt x="164278" y="156416"/>
                  </a:cubicBezTo>
                  <a:cubicBezTo>
                    <a:pt x="181073" y="143515"/>
                    <a:pt x="198787" y="138852"/>
                    <a:pt x="216777" y="140553"/>
                  </a:cubicBezTo>
                  <a:close/>
                  <a:moveTo>
                    <a:pt x="74803" y="0"/>
                  </a:moveTo>
                  <a:cubicBezTo>
                    <a:pt x="116116" y="0"/>
                    <a:pt x="149606" y="33490"/>
                    <a:pt x="149606" y="74803"/>
                  </a:cubicBezTo>
                  <a:cubicBezTo>
                    <a:pt x="149606" y="116116"/>
                    <a:pt x="116116" y="149606"/>
                    <a:pt x="74803" y="149606"/>
                  </a:cubicBezTo>
                  <a:cubicBezTo>
                    <a:pt x="33490" y="149606"/>
                    <a:pt x="0" y="116116"/>
                    <a:pt x="0" y="74803"/>
                  </a:cubicBezTo>
                  <a:cubicBezTo>
                    <a:pt x="0" y="33490"/>
                    <a:pt x="33490" y="0"/>
                    <a:pt x="7480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6A1FF1A9-9A90-43DB-9FEC-419C77C554B6}"/>
              </a:ext>
            </a:extLst>
          </p:cNvPr>
          <p:cNvGrpSpPr/>
          <p:nvPr/>
        </p:nvGrpSpPr>
        <p:grpSpPr>
          <a:xfrm>
            <a:off x="815390" y="4235356"/>
            <a:ext cx="2379660" cy="1702920"/>
            <a:chOff x="-1511849" y="3905609"/>
            <a:chExt cx="2172231" cy="1554481"/>
          </a:xfrm>
        </p:grpSpPr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7234F13F-B62B-494D-9F44-C06D92FED529}"/>
                </a:ext>
              </a:extLst>
            </p:cNvPr>
            <p:cNvSpPr/>
            <p:nvPr/>
          </p:nvSpPr>
          <p:spPr>
            <a:xfrm>
              <a:off x="-1506748" y="3905609"/>
              <a:ext cx="2167130" cy="1554481"/>
            </a:xfrm>
            <a:custGeom>
              <a:avLst/>
              <a:gdLst>
                <a:gd name="connsiteX0" fmla="*/ 1465239 w 2192544"/>
                <a:gd name="connsiteY0" fmla="*/ 0 h 1516381"/>
                <a:gd name="connsiteX1" fmla="*/ 1830993 w 2192544"/>
                <a:gd name="connsiteY1" fmla="*/ 223823 h 1516381"/>
                <a:gd name="connsiteX2" fmla="*/ 1835180 w 2192544"/>
                <a:gd name="connsiteY2" fmla="*/ 232916 h 1516381"/>
                <a:gd name="connsiteX3" fmla="*/ 1885857 w 2192544"/>
                <a:gd name="connsiteY3" fmla="*/ 267002 h 1516381"/>
                <a:gd name="connsiteX4" fmla="*/ 2160677 w 2192544"/>
                <a:gd name="connsiteY4" fmla="*/ 1020362 h 1516381"/>
                <a:gd name="connsiteX5" fmla="*/ 884327 w 2192544"/>
                <a:gd name="connsiteY5" fmla="*/ 1516381 h 1516381"/>
                <a:gd name="connsiteX6" fmla="*/ 27077 w 2192544"/>
                <a:gd name="connsiteY6" fmla="*/ 868249 h 1516381"/>
                <a:gd name="connsiteX7" fmla="*/ 757401 w 2192544"/>
                <a:gd name="connsiteY7" fmla="*/ 268935 h 1516381"/>
                <a:gd name="connsiteX8" fmla="*/ 901245 w 2192544"/>
                <a:gd name="connsiteY8" fmla="*/ 214985 h 1516381"/>
                <a:gd name="connsiteX9" fmla="*/ 967116 w 2192544"/>
                <a:gd name="connsiteY9" fmla="*/ 166615 h 1516381"/>
                <a:gd name="connsiteX10" fmla="*/ 1465239 w 2192544"/>
                <a:gd name="connsiteY10" fmla="*/ 0 h 1516381"/>
                <a:gd name="connsiteX0" fmla="*/ 1465239 w 2192544"/>
                <a:gd name="connsiteY0" fmla="*/ 0 h 1516381"/>
                <a:gd name="connsiteX1" fmla="*/ 1830993 w 2192544"/>
                <a:gd name="connsiteY1" fmla="*/ 223823 h 1516381"/>
                <a:gd name="connsiteX2" fmla="*/ 1375121 w 2192544"/>
                <a:gd name="connsiteY2" fmla="*/ 507946 h 1516381"/>
                <a:gd name="connsiteX3" fmla="*/ 1885857 w 2192544"/>
                <a:gd name="connsiteY3" fmla="*/ 267002 h 1516381"/>
                <a:gd name="connsiteX4" fmla="*/ 2160677 w 2192544"/>
                <a:gd name="connsiteY4" fmla="*/ 1020362 h 1516381"/>
                <a:gd name="connsiteX5" fmla="*/ 884327 w 2192544"/>
                <a:gd name="connsiteY5" fmla="*/ 1516381 h 1516381"/>
                <a:gd name="connsiteX6" fmla="*/ 27077 w 2192544"/>
                <a:gd name="connsiteY6" fmla="*/ 868249 h 1516381"/>
                <a:gd name="connsiteX7" fmla="*/ 757401 w 2192544"/>
                <a:gd name="connsiteY7" fmla="*/ 268935 h 1516381"/>
                <a:gd name="connsiteX8" fmla="*/ 901245 w 2192544"/>
                <a:gd name="connsiteY8" fmla="*/ 214985 h 1516381"/>
                <a:gd name="connsiteX9" fmla="*/ 967116 w 2192544"/>
                <a:gd name="connsiteY9" fmla="*/ 166615 h 1516381"/>
                <a:gd name="connsiteX10" fmla="*/ 1465239 w 2192544"/>
                <a:gd name="connsiteY10" fmla="*/ 0 h 1516381"/>
                <a:gd name="connsiteX0" fmla="*/ 1465239 w 2192544"/>
                <a:gd name="connsiteY0" fmla="*/ 0 h 1516381"/>
                <a:gd name="connsiteX1" fmla="*/ 1830993 w 2192544"/>
                <a:gd name="connsiteY1" fmla="*/ 223823 h 1516381"/>
                <a:gd name="connsiteX2" fmla="*/ 1885857 w 2192544"/>
                <a:gd name="connsiteY2" fmla="*/ 267002 h 1516381"/>
                <a:gd name="connsiteX3" fmla="*/ 2160677 w 2192544"/>
                <a:gd name="connsiteY3" fmla="*/ 1020362 h 1516381"/>
                <a:gd name="connsiteX4" fmla="*/ 884327 w 2192544"/>
                <a:gd name="connsiteY4" fmla="*/ 1516381 h 1516381"/>
                <a:gd name="connsiteX5" fmla="*/ 27077 w 2192544"/>
                <a:gd name="connsiteY5" fmla="*/ 868249 h 1516381"/>
                <a:gd name="connsiteX6" fmla="*/ 757401 w 2192544"/>
                <a:gd name="connsiteY6" fmla="*/ 268935 h 1516381"/>
                <a:gd name="connsiteX7" fmla="*/ 901245 w 2192544"/>
                <a:gd name="connsiteY7" fmla="*/ 214985 h 1516381"/>
                <a:gd name="connsiteX8" fmla="*/ 967116 w 2192544"/>
                <a:gd name="connsiteY8" fmla="*/ 166615 h 1516381"/>
                <a:gd name="connsiteX9" fmla="*/ 1465239 w 2192544"/>
                <a:gd name="connsiteY9" fmla="*/ 0 h 1516381"/>
                <a:gd name="connsiteX0" fmla="*/ 1465239 w 2217640"/>
                <a:gd name="connsiteY0" fmla="*/ 0 h 1516381"/>
                <a:gd name="connsiteX1" fmla="*/ 1830993 w 2217640"/>
                <a:gd name="connsiteY1" fmla="*/ 223823 h 1516381"/>
                <a:gd name="connsiteX2" fmla="*/ 1885857 w 2217640"/>
                <a:gd name="connsiteY2" fmla="*/ 267002 h 1516381"/>
                <a:gd name="connsiteX3" fmla="*/ 2160677 w 2217640"/>
                <a:gd name="connsiteY3" fmla="*/ 1020362 h 1516381"/>
                <a:gd name="connsiteX4" fmla="*/ 884327 w 2217640"/>
                <a:gd name="connsiteY4" fmla="*/ 1516381 h 1516381"/>
                <a:gd name="connsiteX5" fmla="*/ 27077 w 2217640"/>
                <a:gd name="connsiteY5" fmla="*/ 868249 h 1516381"/>
                <a:gd name="connsiteX6" fmla="*/ 757401 w 2217640"/>
                <a:gd name="connsiteY6" fmla="*/ 268935 h 1516381"/>
                <a:gd name="connsiteX7" fmla="*/ 901245 w 2217640"/>
                <a:gd name="connsiteY7" fmla="*/ 214985 h 1516381"/>
                <a:gd name="connsiteX8" fmla="*/ 967116 w 2217640"/>
                <a:gd name="connsiteY8" fmla="*/ 166615 h 1516381"/>
                <a:gd name="connsiteX9" fmla="*/ 1465239 w 2217640"/>
                <a:gd name="connsiteY9" fmla="*/ 0 h 1516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17640" h="1516381">
                  <a:moveTo>
                    <a:pt x="1465239" y="0"/>
                  </a:moveTo>
                  <a:cubicBezTo>
                    <a:pt x="1635517" y="0"/>
                    <a:pt x="1759170" y="100383"/>
                    <a:pt x="1830993" y="223823"/>
                  </a:cubicBezTo>
                  <a:lnTo>
                    <a:pt x="1885857" y="267002"/>
                  </a:lnTo>
                  <a:cubicBezTo>
                    <a:pt x="2282803" y="529024"/>
                    <a:pt x="2249736" y="824284"/>
                    <a:pt x="2160677" y="1020362"/>
                  </a:cubicBezTo>
                  <a:cubicBezTo>
                    <a:pt x="2031137" y="1305566"/>
                    <a:pt x="1479817" y="1516381"/>
                    <a:pt x="884327" y="1516381"/>
                  </a:cubicBezTo>
                  <a:cubicBezTo>
                    <a:pt x="288837" y="1516381"/>
                    <a:pt x="-110083" y="1186521"/>
                    <a:pt x="27077" y="868249"/>
                  </a:cubicBezTo>
                  <a:cubicBezTo>
                    <a:pt x="112802" y="669330"/>
                    <a:pt x="404957" y="424548"/>
                    <a:pt x="757401" y="268935"/>
                  </a:cubicBezTo>
                  <a:lnTo>
                    <a:pt x="901245" y="214985"/>
                  </a:lnTo>
                  <a:lnTo>
                    <a:pt x="967116" y="166615"/>
                  </a:lnTo>
                  <a:cubicBezTo>
                    <a:pt x="1114656" y="70443"/>
                    <a:pt x="1294961" y="0"/>
                    <a:pt x="1465239" y="0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35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58B92CFD-7385-401F-B01D-AED18B358514}"/>
                </a:ext>
              </a:extLst>
            </p:cNvPr>
            <p:cNvSpPr/>
            <p:nvPr/>
          </p:nvSpPr>
          <p:spPr>
            <a:xfrm>
              <a:off x="-1511849" y="3905609"/>
              <a:ext cx="2095889" cy="1546332"/>
            </a:xfrm>
            <a:custGeom>
              <a:avLst/>
              <a:gdLst>
                <a:gd name="connsiteX0" fmla="*/ 645279 w 2095889"/>
                <a:gd name="connsiteY0" fmla="*/ 321929 h 1546332"/>
                <a:gd name="connsiteX1" fmla="*/ 643211 w 2095889"/>
                <a:gd name="connsiteY1" fmla="*/ 323795 h 1546332"/>
                <a:gd name="connsiteX2" fmla="*/ 386052 w 2095889"/>
                <a:gd name="connsiteY2" fmla="*/ 602421 h 1546332"/>
                <a:gd name="connsiteX3" fmla="*/ 72887 w 2095889"/>
                <a:gd name="connsiteY3" fmla="*/ 1056218 h 1546332"/>
                <a:gd name="connsiteX4" fmla="*/ 24280 w 2095889"/>
                <a:gd name="connsiteY4" fmla="*/ 1151588 h 1546332"/>
                <a:gd name="connsiteX5" fmla="*/ 15450 w 2095889"/>
                <a:gd name="connsiteY5" fmla="*/ 1131524 h 1546332"/>
                <a:gd name="connsiteX6" fmla="*/ 605 w 2095889"/>
                <a:gd name="connsiteY6" fmla="*/ 1072536 h 1546332"/>
                <a:gd name="connsiteX7" fmla="*/ 0 w 2095889"/>
                <a:gd name="connsiteY7" fmla="*/ 1063475 h 1546332"/>
                <a:gd name="connsiteX8" fmla="*/ 88958 w 2095889"/>
                <a:gd name="connsiteY8" fmla="*/ 906686 h 1546332"/>
                <a:gd name="connsiteX9" fmla="*/ 337104 w 2095889"/>
                <a:gd name="connsiteY9" fmla="*/ 562106 h 1546332"/>
                <a:gd name="connsiteX10" fmla="*/ 435981 w 2095889"/>
                <a:gd name="connsiteY10" fmla="*/ 448770 h 1546332"/>
                <a:gd name="connsiteX11" fmla="*/ 491591 w 2095889"/>
                <a:gd name="connsiteY11" fmla="*/ 410311 h 1546332"/>
                <a:gd name="connsiteX12" fmla="*/ 610510 w 2095889"/>
                <a:gd name="connsiteY12" fmla="*/ 339528 h 1546332"/>
                <a:gd name="connsiteX13" fmla="*/ 1088285 w 2095889"/>
                <a:gd name="connsiteY13" fmla="*/ 87734 h 1546332"/>
                <a:gd name="connsiteX14" fmla="*/ 1040740 w 2095889"/>
                <a:gd name="connsiteY14" fmla="*/ 120384 h 1546332"/>
                <a:gd name="connsiteX15" fmla="*/ 513885 w 2095889"/>
                <a:gd name="connsiteY15" fmla="*/ 706260 h 1546332"/>
                <a:gd name="connsiteX16" fmla="*/ 200425 w 2095889"/>
                <a:gd name="connsiteY16" fmla="*/ 1348930 h 1546332"/>
                <a:gd name="connsiteX17" fmla="*/ 197580 w 2095889"/>
                <a:gd name="connsiteY17" fmla="*/ 1360466 h 1546332"/>
                <a:gd name="connsiteX18" fmla="*/ 173312 w 2095889"/>
                <a:gd name="connsiteY18" fmla="*/ 1344624 h 1546332"/>
                <a:gd name="connsiteX19" fmla="*/ 142091 w 2095889"/>
                <a:gd name="connsiteY19" fmla="*/ 1316007 h 1546332"/>
                <a:gd name="connsiteX20" fmla="*/ 172060 w 2095889"/>
                <a:gd name="connsiteY20" fmla="*/ 1215522 h 1546332"/>
                <a:gd name="connsiteX21" fmla="*/ 452979 w 2095889"/>
                <a:gd name="connsiteY21" fmla="*/ 665973 h 1546332"/>
                <a:gd name="connsiteX22" fmla="*/ 681483 w 2095889"/>
                <a:gd name="connsiteY22" fmla="*/ 364894 h 1546332"/>
                <a:gd name="connsiteX23" fmla="*/ 782120 w 2095889"/>
                <a:gd name="connsiteY23" fmla="*/ 257793 h 1546332"/>
                <a:gd name="connsiteX24" fmla="*/ 877193 w 2095889"/>
                <a:gd name="connsiteY24" fmla="*/ 220387 h 1546332"/>
                <a:gd name="connsiteX25" fmla="*/ 941564 w 2095889"/>
                <a:gd name="connsiteY25" fmla="*/ 170801 h 1546332"/>
                <a:gd name="connsiteX26" fmla="*/ 1055048 w 2095889"/>
                <a:gd name="connsiteY26" fmla="*/ 102522 h 1546332"/>
                <a:gd name="connsiteX27" fmla="*/ 1651016 w 2095889"/>
                <a:gd name="connsiteY27" fmla="*/ 74407 h 1546332"/>
                <a:gd name="connsiteX28" fmla="*/ 1723707 w 2095889"/>
                <a:gd name="connsiteY28" fmla="*/ 140211 h 1546332"/>
                <a:gd name="connsiteX29" fmla="*/ 1758702 w 2095889"/>
                <a:gd name="connsiteY29" fmla="*/ 190532 h 1546332"/>
                <a:gd name="connsiteX30" fmla="*/ 1766060 w 2095889"/>
                <a:gd name="connsiteY30" fmla="*/ 221062 h 1546332"/>
                <a:gd name="connsiteX31" fmla="*/ 1937391 w 2095889"/>
                <a:gd name="connsiteY31" fmla="*/ 725953 h 1546332"/>
                <a:gd name="connsiteX32" fmla="*/ 2050445 w 2095889"/>
                <a:gd name="connsiteY32" fmla="*/ 978993 h 1546332"/>
                <a:gd name="connsiteX33" fmla="*/ 2095889 w 2095889"/>
                <a:gd name="connsiteY33" fmla="*/ 1068804 h 1546332"/>
                <a:gd name="connsiteX34" fmla="*/ 2079463 w 2095889"/>
                <a:gd name="connsiteY34" fmla="*/ 1099891 h 1546332"/>
                <a:gd name="connsiteX35" fmla="*/ 2041868 w 2095889"/>
                <a:gd name="connsiteY35" fmla="*/ 1151790 h 1546332"/>
                <a:gd name="connsiteX36" fmla="*/ 2036879 w 2095889"/>
                <a:gd name="connsiteY36" fmla="*/ 1156611 h 1546332"/>
                <a:gd name="connsiteX37" fmla="*/ 1999719 w 2095889"/>
                <a:gd name="connsiteY37" fmla="*/ 1091508 h 1546332"/>
                <a:gd name="connsiteX38" fmla="*/ 1846174 w 2095889"/>
                <a:gd name="connsiteY38" fmla="*/ 763378 h 1546332"/>
                <a:gd name="connsiteX39" fmla="*/ 1657020 w 2095889"/>
                <a:gd name="connsiteY39" fmla="*/ 130459 h 1546332"/>
                <a:gd name="connsiteX40" fmla="*/ 1524633 w 2095889"/>
                <a:gd name="connsiteY40" fmla="*/ 13296 h 1546332"/>
                <a:gd name="connsiteX41" fmla="*/ 1544518 w 2095889"/>
                <a:gd name="connsiteY41" fmla="*/ 18056 h 1546332"/>
                <a:gd name="connsiteX42" fmla="*/ 1596051 w 2095889"/>
                <a:gd name="connsiteY42" fmla="*/ 39233 h 1546332"/>
                <a:gd name="connsiteX43" fmla="*/ 1599335 w 2095889"/>
                <a:gd name="connsiteY43" fmla="*/ 41189 h 1546332"/>
                <a:gd name="connsiteX44" fmla="*/ 1595727 w 2095889"/>
                <a:gd name="connsiteY44" fmla="*/ 79857 h 1546332"/>
                <a:gd name="connsiteX45" fmla="*/ 1617341 w 2095889"/>
                <a:gd name="connsiteY45" fmla="*/ 757071 h 1546332"/>
                <a:gd name="connsiteX46" fmla="*/ 1711092 w 2095889"/>
                <a:gd name="connsiteY46" fmla="*/ 1281933 h 1546332"/>
                <a:gd name="connsiteX47" fmla="*/ 1735608 w 2095889"/>
                <a:gd name="connsiteY47" fmla="*/ 1371415 h 1546332"/>
                <a:gd name="connsiteX48" fmla="*/ 1657660 w 2095889"/>
                <a:gd name="connsiteY48" fmla="*/ 1408633 h 1546332"/>
                <a:gd name="connsiteX49" fmla="*/ 1616603 w 2095889"/>
                <a:gd name="connsiteY49" fmla="*/ 1280352 h 1546332"/>
                <a:gd name="connsiteX50" fmla="*/ 1519391 w 2095889"/>
                <a:gd name="connsiteY50" fmla="*/ 768342 h 1546332"/>
                <a:gd name="connsiteX51" fmla="*/ 1515500 w 2095889"/>
                <a:gd name="connsiteY51" fmla="*/ 61211 h 1546332"/>
                <a:gd name="connsiteX52" fmla="*/ 1368271 w 2095889"/>
                <a:gd name="connsiteY52" fmla="*/ 6115 h 1546332"/>
                <a:gd name="connsiteX53" fmla="*/ 1304704 w 2095889"/>
                <a:gd name="connsiteY53" fmla="*/ 59571 h 1546332"/>
                <a:gd name="connsiteX54" fmla="*/ 814450 w 2095889"/>
                <a:gd name="connsiteY54" fmla="*/ 734615 h 1546332"/>
                <a:gd name="connsiteX55" fmla="*/ 546868 w 2095889"/>
                <a:gd name="connsiteY55" fmla="*/ 1491295 h 1546332"/>
                <a:gd name="connsiteX56" fmla="*/ 544467 w 2095889"/>
                <a:gd name="connsiteY56" fmla="*/ 1514658 h 1546332"/>
                <a:gd name="connsiteX57" fmla="*/ 465417 w 2095889"/>
                <a:gd name="connsiteY57" fmla="*/ 1496548 h 1546332"/>
                <a:gd name="connsiteX58" fmla="*/ 461739 w 2095889"/>
                <a:gd name="connsiteY58" fmla="*/ 1495033 h 1546332"/>
                <a:gd name="connsiteX59" fmla="*/ 469021 w 2095889"/>
                <a:gd name="connsiteY59" fmla="*/ 1410129 h 1546332"/>
                <a:gd name="connsiteX60" fmla="*/ 723720 w 2095889"/>
                <a:gd name="connsiteY60" fmla="*/ 687358 h 1546332"/>
                <a:gd name="connsiteX61" fmla="*/ 1169966 w 2095889"/>
                <a:gd name="connsiteY61" fmla="*/ 64355 h 1546332"/>
                <a:gd name="connsiteX62" fmla="*/ 1195390 w 2095889"/>
                <a:gd name="connsiteY62" fmla="*/ 43115 h 1546332"/>
                <a:gd name="connsiteX63" fmla="*/ 1302357 w 2095889"/>
                <a:gd name="connsiteY63" fmla="*/ 12824 h 1546332"/>
                <a:gd name="connsiteX64" fmla="*/ 1428341 w 2095889"/>
                <a:gd name="connsiteY64" fmla="*/ 0 h 1546332"/>
                <a:gd name="connsiteX65" fmla="*/ 1488595 w 2095889"/>
                <a:gd name="connsiteY65" fmla="*/ 4669 h 1546332"/>
                <a:gd name="connsiteX66" fmla="*/ 1496685 w 2095889"/>
                <a:gd name="connsiteY66" fmla="*/ 6606 h 1546332"/>
                <a:gd name="connsiteX67" fmla="*/ 1470229 w 2095889"/>
                <a:gd name="connsiteY67" fmla="*/ 46021 h 1546332"/>
                <a:gd name="connsiteX68" fmla="*/ 1185970 w 2095889"/>
                <a:gd name="connsiteY68" fmla="*/ 830387 h 1546332"/>
                <a:gd name="connsiteX69" fmla="*/ 1126751 w 2095889"/>
                <a:gd name="connsiteY69" fmla="*/ 1493679 h 1546332"/>
                <a:gd name="connsiteX70" fmla="*/ 1130387 w 2095889"/>
                <a:gd name="connsiteY70" fmla="*/ 1537165 h 1546332"/>
                <a:gd name="connsiteX71" fmla="*/ 1076139 w 2095889"/>
                <a:gd name="connsiteY71" fmla="*/ 1544624 h 1546332"/>
                <a:gd name="connsiteX72" fmla="*/ 1038801 w 2095889"/>
                <a:gd name="connsiteY72" fmla="*/ 1546332 h 1546332"/>
                <a:gd name="connsiteX73" fmla="*/ 1028390 w 2095889"/>
                <a:gd name="connsiteY73" fmla="*/ 1410550 h 1546332"/>
                <a:gd name="connsiteX74" fmla="*/ 1085704 w 2095889"/>
                <a:gd name="connsiteY74" fmla="*/ 810089 h 1546332"/>
                <a:gd name="connsiteX75" fmla="*/ 1371557 w 2095889"/>
                <a:gd name="connsiteY75" fmla="*/ 40193 h 1546332"/>
                <a:gd name="connsiteX76" fmla="*/ 1398119 w 2095889"/>
                <a:gd name="connsiteY76" fmla="*/ 3076 h 1546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2095889" h="1546332">
                  <a:moveTo>
                    <a:pt x="645279" y="321929"/>
                  </a:moveTo>
                  <a:lnTo>
                    <a:pt x="643211" y="323795"/>
                  </a:lnTo>
                  <a:cubicBezTo>
                    <a:pt x="557046" y="406611"/>
                    <a:pt x="470112" y="500361"/>
                    <a:pt x="386052" y="602421"/>
                  </a:cubicBezTo>
                  <a:cubicBezTo>
                    <a:pt x="259962" y="755512"/>
                    <a:pt x="153462" y="911366"/>
                    <a:pt x="72887" y="1056218"/>
                  </a:cubicBezTo>
                  <a:lnTo>
                    <a:pt x="24280" y="1151588"/>
                  </a:lnTo>
                  <a:lnTo>
                    <a:pt x="15450" y="1131524"/>
                  </a:lnTo>
                  <a:cubicBezTo>
                    <a:pt x="8753" y="1112128"/>
                    <a:pt x="3777" y="1092437"/>
                    <a:pt x="605" y="1072536"/>
                  </a:cubicBezTo>
                  <a:lnTo>
                    <a:pt x="0" y="1063475"/>
                  </a:lnTo>
                  <a:lnTo>
                    <a:pt x="88958" y="906686"/>
                  </a:lnTo>
                  <a:cubicBezTo>
                    <a:pt x="158077" y="794886"/>
                    <a:pt x="241546" y="678126"/>
                    <a:pt x="337104" y="562106"/>
                  </a:cubicBezTo>
                  <a:lnTo>
                    <a:pt x="435981" y="448770"/>
                  </a:lnTo>
                  <a:lnTo>
                    <a:pt x="491591" y="410311"/>
                  </a:lnTo>
                  <a:cubicBezTo>
                    <a:pt x="529845" y="385739"/>
                    <a:pt x="569578" y="362054"/>
                    <a:pt x="610510" y="339528"/>
                  </a:cubicBezTo>
                  <a:close/>
                  <a:moveTo>
                    <a:pt x="1088285" y="87734"/>
                  </a:moveTo>
                  <a:lnTo>
                    <a:pt x="1040740" y="120384"/>
                  </a:lnTo>
                  <a:cubicBezTo>
                    <a:pt x="868229" y="249843"/>
                    <a:pt x="679276" y="456228"/>
                    <a:pt x="513885" y="706260"/>
                  </a:cubicBezTo>
                  <a:cubicBezTo>
                    <a:pt x="366872" y="928510"/>
                    <a:pt x="258879" y="1154401"/>
                    <a:pt x="200425" y="1348930"/>
                  </a:cubicBezTo>
                  <a:lnTo>
                    <a:pt x="197580" y="1360466"/>
                  </a:lnTo>
                  <a:lnTo>
                    <a:pt x="173312" y="1344624"/>
                  </a:lnTo>
                  <a:lnTo>
                    <a:pt x="142091" y="1316007"/>
                  </a:lnTo>
                  <a:lnTo>
                    <a:pt x="172060" y="1215522"/>
                  </a:lnTo>
                  <a:cubicBezTo>
                    <a:pt x="232377" y="1045504"/>
                    <a:pt x="327638" y="855461"/>
                    <a:pt x="452979" y="665973"/>
                  </a:cubicBezTo>
                  <a:cubicBezTo>
                    <a:pt x="526096" y="555439"/>
                    <a:pt x="603391" y="454250"/>
                    <a:pt x="681483" y="364894"/>
                  </a:cubicBezTo>
                  <a:lnTo>
                    <a:pt x="782120" y="257793"/>
                  </a:lnTo>
                  <a:lnTo>
                    <a:pt x="877193" y="220387"/>
                  </a:lnTo>
                  <a:lnTo>
                    <a:pt x="941564" y="170801"/>
                  </a:lnTo>
                  <a:cubicBezTo>
                    <a:pt x="977609" y="146154"/>
                    <a:pt x="1015655" y="123156"/>
                    <a:pt x="1055048" y="102522"/>
                  </a:cubicBezTo>
                  <a:close/>
                  <a:moveTo>
                    <a:pt x="1651016" y="74407"/>
                  </a:moveTo>
                  <a:lnTo>
                    <a:pt x="1723707" y="140211"/>
                  </a:lnTo>
                  <a:lnTo>
                    <a:pt x="1758702" y="190532"/>
                  </a:lnTo>
                  <a:lnTo>
                    <a:pt x="1766060" y="221062"/>
                  </a:lnTo>
                  <a:cubicBezTo>
                    <a:pt x="1807067" y="377365"/>
                    <a:pt x="1865517" y="550767"/>
                    <a:pt x="1937391" y="725953"/>
                  </a:cubicBezTo>
                  <a:cubicBezTo>
                    <a:pt x="1973329" y="813546"/>
                    <a:pt x="2011342" y="898465"/>
                    <a:pt x="2050445" y="978993"/>
                  </a:cubicBezTo>
                  <a:lnTo>
                    <a:pt x="2095889" y="1068804"/>
                  </a:lnTo>
                  <a:lnTo>
                    <a:pt x="2079463" y="1099891"/>
                  </a:lnTo>
                  <a:cubicBezTo>
                    <a:pt x="2068422" y="1117534"/>
                    <a:pt x="2055860" y="1134845"/>
                    <a:pt x="2041868" y="1151790"/>
                  </a:cubicBezTo>
                  <a:lnTo>
                    <a:pt x="2036879" y="1156611"/>
                  </a:lnTo>
                  <a:lnTo>
                    <a:pt x="1999719" y="1091508"/>
                  </a:lnTo>
                  <a:cubicBezTo>
                    <a:pt x="1947075" y="992890"/>
                    <a:pt x="1894895" y="882127"/>
                    <a:pt x="1846174" y="763378"/>
                  </a:cubicBezTo>
                  <a:cubicBezTo>
                    <a:pt x="1748734" y="525879"/>
                    <a:pt x="1683584" y="301400"/>
                    <a:pt x="1657020" y="130459"/>
                  </a:cubicBezTo>
                  <a:close/>
                  <a:moveTo>
                    <a:pt x="1524633" y="13296"/>
                  </a:moveTo>
                  <a:lnTo>
                    <a:pt x="1544518" y="18056"/>
                  </a:lnTo>
                  <a:cubicBezTo>
                    <a:pt x="1562431" y="23869"/>
                    <a:pt x="1579612" y="30979"/>
                    <a:pt x="1596051" y="39233"/>
                  </a:cubicBezTo>
                  <a:lnTo>
                    <a:pt x="1599335" y="41189"/>
                  </a:lnTo>
                  <a:lnTo>
                    <a:pt x="1595727" y="79857"/>
                  </a:lnTo>
                  <a:cubicBezTo>
                    <a:pt x="1581940" y="272499"/>
                    <a:pt x="1588927" y="510168"/>
                    <a:pt x="1617341" y="757071"/>
                  </a:cubicBezTo>
                  <a:cubicBezTo>
                    <a:pt x="1638989" y="945187"/>
                    <a:pt x="1671531" y="1125258"/>
                    <a:pt x="1711092" y="1281933"/>
                  </a:cubicBezTo>
                  <a:lnTo>
                    <a:pt x="1735608" y="1371415"/>
                  </a:lnTo>
                  <a:lnTo>
                    <a:pt x="1657660" y="1408633"/>
                  </a:lnTo>
                  <a:lnTo>
                    <a:pt x="1616603" y="1280352"/>
                  </a:lnTo>
                  <a:cubicBezTo>
                    <a:pt x="1575782" y="1135700"/>
                    <a:pt x="1541402" y="959613"/>
                    <a:pt x="1519391" y="768342"/>
                  </a:cubicBezTo>
                  <a:cubicBezTo>
                    <a:pt x="1487293" y="489405"/>
                    <a:pt x="1488146" y="235941"/>
                    <a:pt x="1515500" y="61211"/>
                  </a:cubicBezTo>
                  <a:close/>
                  <a:moveTo>
                    <a:pt x="1368271" y="6115"/>
                  </a:moveTo>
                  <a:lnTo>
                    <a:pt x="1304704" y="59571"/>
                  </a:lnTo>
                  <a:cubicBezTo>
                    <a:pt x="1140054" y="209581"/>
                    <a:pt x="962208" y="450930"/>
                    <a:pt x="814450" y="734615"/>
                  </a:cubicBezTo>
                  <a:cubicBezTo>
                    <a:pt x="673729" y="1004791"/>
                    <a:pt x="580118" y="1275319"/>
                    <a:pt x="546868" y="1491295"/>
                  </a:cubicBezTo>
                  <a:lnTo>
                    <a:pt x="544467" y="1514658"/>
                  </a:lnTo>
                  <a:lnTo>
                    <a:pt x="465417" y="1496548"/>
                  </a:lnTo>
                  <a:lnTo>
                    <a:pt x="461739" y="1495033"/>
                  </a:lnTo>
                  <a:lnTo>
                    <a:pt x="469021" y="1410129"/>
                  </a:lnTo>
                  <a:cubicBezTo>
                    <a:pt x="499541" y="1207101"/>
                    <a:pt x="586852" y="950136"/>
                    <a:pt x="723720" y="687358"/>
                  </a:cubicBezTo>
                  <a:cubicBezTo>
                    <a:pt x="860588" y="424579"/>
                    <a:pt x="1021098" y="205741"/>
                    <a:pt x="1169966" y="64355"/>
                  </a:cubicBezTo>
                  <a:lnTo>
                    <a:pt x="1195390" y="43115"/>
                  </a:lnTo>
                  <a:lnTo>
                    <a:pt x="1302357" y="12824"/>
                  </a:lnTo>
                  <a:close/>
                  <a:moveTo>
                    <a:pt x="1428341" y="0"/>
                  </a:moveTo>
                  <a:cubicBezTo>
                    <a:pt x="1449141" y="0"/>
                    <a:pt x="1469229" y="1608"/>
                    <a:pt x="1488595" y="4669"/>
                  </a:cubicBezTo>
                  <a:lnTo>
                    <a:pt x="1496685" y="6606"/>
                  </a:lnTo>
                  <a:lnTo>
                    <a:pt x="1470229" y="46021"/>
                  </a:lnTo>
                  <a:cubicBezTo>
                    <a:pt x="1353533" y="235744"/>
                    <a:pt x="1249436" y="516888"/>
                    <a:pt x="1185970" y="830387"/>
                  </a:cubicBezTo>
                  <a:cubicBezTo>
                    <a:pt x="1137616" y="1069243"/>
                    <a:pt x="1118297" y="1299971"/>
                    <a:pt x="1126751" y="1493679"/>
                  </a:cubicBezTo>
                  <a:lnTo>
                    <a:pt x="1130387" y="1537165"/>
                  </a:lnTo>
                  <a:lnTo>
                    <a:pt x="1076139" y="1544624"/>
                  </a:lnTo>
                  <a:lnTo>
                    <a:pt x="1038801" y="1546332"/>
                  </a:lnTo>
                  <a:lnTo>
                    <a:pt x="1028390" y="1410550"/>
                  </a:lnTo>
                  <a:cubicBezTo>
                    <a:pt x="1023404" y="1234823"/>
                    <a:pt x="1041613" y="1027885"/>
                    <a:pt x="1085704" y="810089"/>
                  </a:cubicBezTo>
                  <a:cubicBezTo>
                    <a:pt x="1150003" y="492469"/>
                    <a:pt x="1256031" y="217533"/>
                    <a:pt x="1371557" y="40193"/>
                  </a:cubicBezTo>
                  <a:lnTo>
                    <a:pt x="1398119" y="3076"/>
                  </a:lnTo>
                  <a:close/>
                </a:path>
              </a:pathLst>
            </a:cu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82F26497-47AA-4A6C-B2C0-323103DC94B6}"/>
                </a:ext>
              </a:extLst>
            </p:cNvPr>
            <p:cNvSpPr/>
            <p:nvPr/>
          </p:nvSpPr>
          <p:spPr>
            <a:xfrm>
              <a:off x="178769" y="4199060"/>
              <a:ext cx="322378" cy="417749"/>
            </a:xfrm>
            <a:custGeom>
              <a:avLst/>
              <a:gdLst>
                <a:gd name="connsiteX0" fmla="*/ 216777 w 421148"/>
                <a:gd name="connsiteY0" fmla="*/ 140553 h 545739"/>
                <a:gd name="connsiteX1" fmla="*/ 368812 w 421148"/>
                <a:gd name="connsiteY1" fmla="*/ 277087 h 545739"/>
                <a:gd name="connsiteX2" fmla="*/ 365298 w 421148"/>
                <a:gd name="connsiteY2" fmla="*/ 545368 h 545739"/>
                <a:gd name="connsiteX3" fmla="*/ 240673 w 421148"/>
                <a:gd name="connsiteY3" fmla="*/ 354303 h 545739"/>
                <a:gd name="connsiteX4" fmla="*/ 164278 w 421148"/>
                <a:gd name="connsiteY4" fmla="*/ 156416 h 545739"/>
                <a:gd name="connsiteX5" fmla="*/ 216777 w 421148"/>
                <a:gd name="connsiteY5" fmla="*/ 140553 h 545739"/>
                <a:gd name="connsiteX6" fmla="*/ 74803 w 421148"/>
                <a:gd name="connsiteY6" fmla="*/ 0 h 545739"/>
                <a:gd name="connsiteX7" fmla="*/ 149606 w 421148"/>
                <a:gd name="connsiteY7" fmla="*/ 74803 h 545739"/>
                <a:gd name="connsiteX8" fmla="*/ 74803 w 421148"/>
                <a:gd name="connsiteY8" fmla="*/ 149606 h 545739"/>
                <a:gd name="connsiteX9" fmla="*/ 0 w 421148"/>
                <a:gd name="connsiteY9" fmla="*/ 74803 h 545739"/>
                <a:gd name="connsiteX10" fmla="*/ 74803 w 421148"/>
                <a:gd name="connsiteY10" fmla="*/ 0 h 54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1148" h="545739">
                  <a:moveTo>
                    <a:pt x="216777" y="140553"/>
                  </a:moveTo>
                  <a:cubicBezTo>
                    <a:pt x="270746" y="145656"/>
                    <a:pt x="327201" y="208035"/>
                    <a:pt x="368812" y="277087"/>
                  </a:cubicBezTo>
                  <a:cubicBezTo>
                    <a:pt x="424292" y="369155"/>
                    <a:pt x="452980" y="537013"/>
                    <a:pt x="365298" y="545368"/>
                  </a:cubicBezTo>
                  <a:cubicBezTo>
                    <a:pt x="277615" y="553722"/>
                    <a:pt x="274177" y="419128"/>
                    <a:pt x="240673" y="354303"/>
                  </a:cubicBezTo>
                  <a:cubicBezTo>
                    <a:pt x="207170" y="289477"/>
                    <a:pt x="97097" y="208020"/>
                    <a:pt x="164278" y="156416"/>
                  </a:cubicBezTo>
                  <a:cubicBezTo>
                    <a:pt x="181073" y="143515"/>
                    <a:pt x="198787" y="138852"/>
                    <a:pt x="216777" y="140553"/>
                  </a:cubicBezTo>
                  <a:close/>
                  <a:moveTo>
                    <a:pt x="74803" y="0"/>
                  </a:moveTo>
                  <a:cubicBezTo>
                    <a:pt x="116116" y="0"/>
                    <a:pt x="149606" y="33490"/>
                    <a:pt x="149606" y="74803"/>
                  </a:cubicBezTo>
                  <a:cubicBezTo>
                    <a:pt x="149606" y="116116"/>
                    <a:pt x="116116" y="149606"/>
                    <a:pt x="74803" y="149606"/>
                  </a:cubicBezTo>
                  <a:cubicBezTo>
                    <a:pt x="33490" y="149606"/>
                    <a:pt x="0" y="116116"/>
                    <a:pt x="0" y="74803"/>
                  </a:cubicBezTo>
                  <a:cubicBezTo>
                    <a:pt x="0" y="33490"/>
                    <a:pt x="33490" y="0"/>
                    <a:pt x="7480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B754E6DD-3DF4-40A5-95E2-60D76633E91B}"/>
              </a:ext>
            </a:extLst>
          </p:cNvPr>
          <p:cNvGrpSpPr/>
          <p:nvPr/>
        </p:nvGrpSpPr>
        <p:grpSpPr>
          <a:xfrm>
            <a:off x="6753508" y="1491856"/>
            <a:ext cx="2276332" cy="1365200"/>
            <a:chOff x="2660464" y="5098332"/>
            <a:chExt cx="2562286" cy="1536699"/>
          </a:xfrm>
        </p:grpSpPr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BFF3C764-0C8D-430C-A611-EE951C23762D}"/>
                </a:ext>
              </a:extLst>
            </p:cNvPr>
            <p:cNvGrpSpPr/>
            <p:nvPr/>
          </p:nvGrpSpPr>
          <p:grpSpPr>
            <a:xfrm>
              <a:off x="2660464" y="5098332"/>
              <a:ext cx="2562286" cy="1536699"/>
              <a:chOff x="746064" y="1894185"/>
              <a:chExt cx="2562286" cy="1536699"/>
            </a:xfrm>
          </p:grpSpPr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20997143-B24A-49ED-B91E-DE9890ABAB2C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A2C16AA3-4E4A-4B92-914A-DD3A7A53A5CE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E329923D-CAD1-4193-9240-A47FEA28D216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60FF01F2-F3FA-470A-834C-52F2A9A01158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6BEEB9FB-3601-41B4-A869-C41E3E2AA891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DB1ED8F4-AF98-4553-922F-38EC5677AF25}"/>
                </a:ext>
              </a:extLst>
            </p:cNvPr>
            <p:cNvGrpSpPr/>
            <p:nvPr/>
          </p:nvGrpSpPr>
          <p:grpSpPr>
            <a:xfrm>
              <a:off x="4330329" y="5484974"/>
              <a:ext cx="397890" cy="285406"/>
              <a:chOff x="806450" y="2171700"/>
              <a:chExt cx="2167130" cy="1554481"/>
            </a:xfrm>
          </p:grpSpPr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5C1E9B2A-93E1-43D7-9464-BD27EB7BEDA0}"/>
                  </a:ext>
                </a:extLst>
              </p:cNvPr>
              <p:cNvSpPr/>
              <p:nvPr/>
            </p:nvSpPr>
            <p:spPr>
              <a:xfrm>
                <a:off x="806450" y="2171700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tx1"/>
                  </a:gs>
                  <a:gs pos="53000">
                    <a:schemeClr val="accent2">
                      <a:lumMod val="50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2AB19724-03C0-4B90-AD3D-5DA05A051639}"/>
                  </a:ext>
                </a:extLst>
              </p:cNvPr>
              <p:cNvSpPr/>
              <p:nvPr/>
            </p:nvSpPr>
            <p:spPr>
              <a:xfrm>
                <a:off x="835428" y="2217399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5C083227-10CA-480E-8238-88DD94ED4A8F}"/>
                  </a:ext>
                </a:extLst>
              </p:cNvPr>
              <p:cNvSpPr/>
              <p:nvPr/>
            </p:nvSpPr>
            <p:spPr>
              <a:xfrm>
                <a:off x="2499275" y="2465151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6B8B197A-2EF1-4379-9F08-5E4380490B05}"/>
                </a:ext>
              </a:extLst>
            </p:cNvPr>
            <p:cNvGrpSpPr/>
            <p:nvPr/>
          </p:nvGrpSpPr>
          <p:grpSpPr>
            <a:xfrm>
              <a:off x="3696041" y="5366126"/>
              <a:ext cx="398827" cy="285407"/>
              <a:chOff x="-1511849" y="2171700"/>
              <a:chExt cx="2172231" cy="1554481"/>
            </a:xfrm>
          </p:grpSpPr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09D27626-B34F-4EEB-A47B-90D80E1E229F}"/>
                  </a:ext>
                </a:extLst>
              </p:cNvPr>
              <p:cNvSpPr/>
              <p:nvPr/>
            </p:nvSpPr>
            <p:spPr>
              <a:xfrm>
                <a:off x="-1506748" y="2171700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 flip="none" rotWithShape="1">
                <a:gsLst>
                  <a:gs pos="45000">
                    <a:schemeClr val="bg2">
                      <a:lumMod val="50000"/>
                    </a:schemeClr>
                  </a:gs>
                  <a:gs pos="57000">
                    <a:schemeClr val="accent2">
                      <a:lumMod val="50000"/>
                    </a:schemeClr>
                  </a:gs>
                </a:gsLst>
                <a:lin ang="135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FA231C16-310F-44BA-8EFC-5663EB035B33}"/>
                  </a:ext>
                </a:extLst>
              </p:cNvPr>
              <p:cNvSpPr/>
              <p:nvPr/>
            </p:nvSpPr>
            <p:spPr>
              <a:xfrm>
                <a:off x="-1511849" y="2171700"/>
                <a:ext cx="2095889" cy="1546332"/>
              </a:xfrm>
              <a:custGeom>
                <a:avLst/>
                <a:gdLst>
                  <a:gd name="connsiteX0" fmla="*/ 645279 w 2095889"/>
                  <a:gd name="connsiteY0" fmla="*/ 321929 h 1546332"/>
                  <a:gd name="connsiteX1" fmla="*/ 643211 w 2095889"/>
                  <a:gd name="connsiteY1" fmla="*/ 323795 h 1546332"/>
                  <a:gd name="connsiteX2" fmla="*/ 386052 w 2095889"/>
                  <a:gd name="connsiteY2" fmla="*/ 602421 h 1546332"/>
                  <a:gd name="connsiteX3" fmla="*/ 72887 w 2095889"/>
                  <a:gd name="connsiteY3" fmla="*/ 1056218 h 1546332"/>
                  <a:gd name="connsiteX4" fmla="*/ 24280 w 2095889"/>
                  <a:gd name="connsiteY4" fmla="*/ 1151588 h 1546332"/>
                  <a:gd name="connsiteX5" fmla="*/ 15450 w 2095889"/>
                  <a:gd name="connsiteY5" fmla="*/ 1131524 h 1546332"/>
                  <a:gd name="connsiteX6" fmla="*/ 605 w 2095889"/>
                  <a:gd name="connsiteY6" fmla="*/ 1072536 h 1546332"/>
                  <a:gd name="connsiteX7" fmla="*/ 0 w 2095889"/>
                  <a:gd name="connsiteY7" fmla="*/ 1063475 h 1546332"/>
                  <a:gd name="connsiteX8" fmla="*/ 88958 w 2095889"/>
                  <a:gd name="connsiteY8" fmla="*/ 906686 h 1546332"/>
                  <a:gd name="connsiteX9" fmla="*/ 337104 w 2095889"/>
                  <a:gd name="connsiteY9" fmla="*/ 562106 h 1546332"/>
                  <a:gd name="connsiteX10" fmla="*/ 435981 w 2095889"/>
                  <a:gd name="connsiteY10" fmla="*/ 448770 h 1546332"/>
                  <a:gd name="connsiteX11" fmla="*/ 491591 w 2095889"/>
                  <a:gd name="connsiteY11" fmla="*/ 410311 h 1546332"/>
                  <a:gd name="connsiteX12" fmla="*/ 610510 w 2095889"/>
                  <a:gd name="connsiteY12" fmla="*/ 339528 h 1546332"/>
                  <a:gd name="connsiteX13" fmla="*/ 1088285 w 2095889"/>
                  <a:gd name="connsiteY13" fmla="*/ 87734 h 1546332"/>
                  <a:gd name="connsiteX14" fmla="*/ 1040740 w 2095889"/>
                  <a:gd name="connsiteY14" fmla="*/ 120384 h 1546332"/>
                  <a:gd name="connsiteX15" fmla="*/ 513885 w 2095889"/>
                  <a:gd name="connsiteY15" fmla="*/ 706260 h 1546332"/>
                  <a:gd name="connsiteX16" fmla="*/ 200425 w 2095889"/>
                  <a:gd name="connsiteY16" fmla="*/ 1348930 h 1546332"/>
                  <a:gd name="connsiteX17" fmla="*/ 197580 w 2095889"/>
                  <a:gd name="connsiteY17" fmla="*/ 1360466 h 1546332"/>
                  <a:gd name="connsiteX18" fmla="*/ 173312 w 2095889"/>
                  <a:gd name="connsiteY18" fmla="*/ 1344624 h 1546332"/>
                  <a:gd name="connsiteX19" fmla="*/ 142091 w 2095889"/>
                  <a:gd name="connsiteY19" fmla="*/ 1316007 h 1546332"/>
                  <a:gd name="connsiteX20" fmla="*/ 172060 w 2095889"/>
                  <a:gd name="connsiteY20" fmla="*/ 1215522 h 1546332"/>
                  <a:gd name="connsiteX21" fmla="*/ 452979 w 2095889"/>
                  <a:gd name="connsiteY21" fmla="*/ 665973 h 1546332"/>
                  <a:gd name="connsiteX22" fmla="*/ 681483 w 2095889"/>
                  <a:gd name="connsiteY22" fmla="*/ 364894 h 1546332"/>
                  <a:gd name="connsiteX23" fmla="*/ 782120 w 2095889"/>
                  <a:gd name="connsiteY23" fmla="*/ 257793 h 1546332"/>
                  <a:gd name="connsiteX24" fmla="*/ 877193 w 2095889"/>
                  <a:gd name="connsiteY24" fmla="*/ 220387 h 1546332"/>
                  <a:gd name="connsiteX25" fmla="*/ 941564 w 2095889"/>
                  <a:gd name="connsiteY25" fmla="*/ 170801 h 1546332"/>
                  <a:gd name="connsiteX26" fmla="*/ 1055048 w 2095889"/>
                  <a:gd name="connsiteY26" fmla="*/ 102522 h 1546332"/>
                  <a:gd name="connsiteX27" fmla="*/ 1651016 w 2095889"/>
                  <a:gd name="connsiteY27" fmla="*/ 74407 h 1546332"/>
                  <a:gd name="connsiteX28" fmla="*/ 1723707 w 2095889"/>
                  <a:gd name="connsiteY28" fmla="*/ 140211 h 1546332"/>
                  <a:gd name="connsiteX29" fmla="*/ 1758702 w 2095889"/>
                  <a:gd name="connsiteY29" fmla="*/ 190532 h 1546332"/>
                  <a:gd name="connsiteX30" fmla="*/ 1766060 w 2095889"/>
                  <a:gd name="connsiteY30" fmla="*/ 221062 h 1546332"/>
                  <a:gd name="connsiteX31" fmla="*/ 1937391 w 2095889"/>
                  <a:gd name="connsiteY31" fmla="*/ 725953 h 1546332"/>
                  <a:gd name="connsiteX32" fmla="*/ 2050445 w 2095889"/>
                  <a:gd name="connsiteY32" fmla="*/ 978993 h 1546332"/>
                  <a:gd name="connsiteX33" fmla="*/ 2095889 w 2095889"/>
                  <a:gd name="connsiteY33" fmla="*/ 1068804 h 1546332"/>
                  <a:gd name="connsiteX34" fmla="*/ 2079463 w 2095889"/>
                  <a:gd name="connsiteY34" fmla="*/ 1099891 h 1546332"/>
                  <a:gd name="connsiteX35" fmla="*/ 2041868 w 2095889"/>
                  <a:gd name="connsiteY35" fmla="*/ 1151790 h 1546332"/>
                  <a:gd name="connsiteX36" fmla="*/ 2036879 w 2095889"/>
                  <a:gd name="connsiteY36" fmla="*/ 1156611 h 1546332"/>
                  <a:gd name="connsiteX37" fmla="*/ 1999719 w 2095889"/>
                  <a:gd name="connsiteY37" fmla="*/ 1091508 h 1546332"/>
                  <a:gd name="connsiteX38" fmla="*/ 1846174 w 2095889"/>
                  <a:gd name="connsiteY38" fmla="*/ 763378 h 1546332"/>
                  <a:gd name="connsiteX39" fmla="*/ 1657020 w 2095889"/>
                  <a:gd name="connsiteY39" fmla="*/ 130459 h 1546332"/>
                  <a:gd name="connsiteX40" fmla="*/ 1524633 w 2095889"/>
                  <a:gd name="connsiteY40" fmla="*/ 13296 h 1546332"/>
                  <a:gd name="connsiteX41" fmla="*/ 1544518 w 2095889"/>
                  <a:gd name="connsiteY41" fmla="*/ 18056 h 1546332"/>
                  <a:gd name="connsiteX42" fmla="*/ 1596051 w 2095889"/>
                  <a:gd name="connsiteY42" fmla="*/ 39233 h 1546332"/>
                  <a:gd name="connsiteX43" fmla="*/ 1599335 w 2095889"/>
                  <a:gd name="connsiteY43" fmla="*/ 41189 h 1546332"/>
                  <a:gd name="connsiteX44" fmla="*/ 1595727 w 2095889"/>
                  <a:gd name="connsiteY44" fmla="*/ 79857 h 1546332"/>
                  <a:gd name="connsiteX45" fmla="*/ 1617341 w 2095889"/>
                  <a:gd name="connsiteY45" fmla="*/ 757071 h 1546332"/>
                  <a:gd name="connsiteX46" fmla="*/ 1711092 w 2095889"/>
                  <a:gd name="connsiteY46" fmla="*/ 1281933 h 1546332"/>
                  <a:gd name="connsiteX47" fmla="*/ 1735608 w 2095889"/>
                  <a:gd name="connsiteY47" fmla="*/ 1371415 h 1546332"/>
                  <a:gd name="connsiteX48" fmla="*/ 1657660 w 2095889"/>
                  <a:gd name="connsiteY48" fmla="*/ 1408633 h 1546332"/>
                  <a:gd name="connsiteX49" fmla="*/ 1616603 w 2095889"/>
                  <a:gd name="connsiteY49" fmla="*/ 1280352 h 1546332"/>
                  <a:gd name="connsiteX50" fmla="*/ 1519391 w 2095889"/>
                  <a:gd name="connsiteY50" fmla="*/ 768342 h 1546332"/>
                  <a:gd name="connsiteX51" fmla="*/ 1515500 w 2095889"/>
                  <a:gd name="connsiteY51" fmla="*/ 61211 h 1546332"/>
                  <a:gd name="connsiteX52" fmla="*/ 1368271 w 2095889"/>
                  <a:gd name="connsiteY52" fmla="*/ 6115 h 1546332"/>
                  <a:gd name="connsiteX53" fmla="*/ 1304704 w 2095889"/>
                  <a:gd name="connsiteY53" fmla="*/ 59571 h 1546332"/>
                  <a:gd name="connsiteX54" fmla="*/ 814450 w 2095889"/>
                  <a:gd name="connsiteY54" fmla="*/ 734615 h 1546332"/>
                  <a:gd name="connsiteX55" fmla="*/ 546868 w 2095889"/>
                  <a:gd name="connsiteY55" fmla="*/ 1491295 h 1546332"/>
                  <a:gd name="connsiteX56" fmla="*/ 544467 w 2095889"/>
                  <a:gd name="connsiteY56" fmla="*/ 1514658 h 1546332"/>
                  <a:gd name="connsiteX57" fmla="*/ 465417 w 2095889"/>
                  <a:gd name="connsiteY57" fmla="*/ 1496548 h 1546332"/>
                  <a:gd name="connsiteX58" fmla="*/ 461739 w 2095889"/>
                  <a:gd name="connsiteY58" fmla="*/ 1495033 h 1546332"/>
                  <a:gd name="connsiteX59" fmla="*/ 469021 w 2095889"/>
                  <a:gd name="connsiteY59" fmla="*/ 1410129 h 1546332"/>
                  <a:gd name="connsiteX60" fmla="*/ 723720 w 2095889"/>
                  <a:gd name="connsiteY60" fmla="*/ 687358 h 1546332"/>
                  <a:gd name="connsiteX61" fmla="*/ 1169966 w 2095889"/>
                  <a:gd name="connsiteY61" fmla="*/ 64355 h 1546332"/>
                  <a:gd name="connsiteX62" fmla="*/ 1195390 w 2095889"/>
                  <a:gd name="connsiteY62" fmla="*/ 43115 h 1546332"/>
                  <a:gd name="connsiteX63" fmla="*/ 1302357 w 2095889"/>
                  <a:gd name="connsiteY63" fmla="*/ 12824 h 1546332"/>
                  <a:gd name="connsiteX64" fmla="*/ 1428341 w 2095889"/>
                  <a:gd name="connsiteY64" fmla="*/ 0 h 1546332"/>
                  <a:gd name="connsiteX65" fmla="*/ 1488595 w 2095889"/>
                  <a:gd name="connsiteY65" fmla="*/ 4669 h 1546332"/>
                  <a:gd name="connsiteX66" fmla="*/ 1496685 w 2095889"/>
                  <a:gd name="connsiteY66" fmla="*/ 6606 h 1546332"/>
                  <a:gd name="connsiteX67" fmla="*/ 1470229 w 2095889"/>
                  <a:gd name="connsiteY67" fmla="*/ 46021 h 1546332"/>
                  <a:gd name="connsiteX68" fmla="*/ 1185970 w 2095889"/>
                  <a:gd name="connsiteY68" fmla="*/ 830387 h 1546332"/>
                  <a:gd name="connsiteX69" fmla="*/ 1126751 w 2095889"/>
                  <a:gd name="connsiteY69" fmla="*/ 1493679 h 1546332"/>
                  <a:gd name="connsiteX70" fmla="*/ 1130387 w 2095889"/>
                  <a:gd name="connsiteY70" fmla="*/ 1537165 h 1546332"/>
                  <a:gd name="connsiteX71" fmla="*/ 1076139 w 2095889"/>
                  <a:gd name="connsiteY71" fmla="*/ 1544624 h 1546332"/>
                  <a:gd name="connsiteX72" fmla="*/ 1038801 w 2095889"/>
                  <a:gd name="connsiteY72" fmla="*/ 1546332 h 1546332"/>
                  <a:gd name="connsiteX73" fmla="*/ 1028390 w 2095889"/>
                  <a:gd name="connsiteY73" fmla="*/ 1410550 h 1546332"/>
                  <a:gd name="connsiteX74" fmla="*/ 1085704 w 2095889"/>
                  <a:gd name="connsiteY74" fmla="*/ 810089 h 1546332"/>
                  <a:gd name="connsiteX75" fmla="*/ 1371557 w 2095889"/>
                  <a:gd name="connsiteY75" fmla="*/ 40193 h 1546332"/>
                  <a:gd name="connsiteX76" fmla="*/ 1398119 w 2095889"/>
                  <a:gd name="connsiteY76" fmla="*/ 3076 h 1546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2095889" h="1546332">
                    <a:moveTo>
                      <a:pt x="645279" y="321929"/>
                    </a:moveTo>
                    <a:lnTo>
                      <a:pt x="643211" y="323795"/>
                    </a:lnTo>
                    <a:cubicBezTo>
                      <a:pt x="557046" y="406611"/>
                      <a:pt x="470112" y="500361"/>
                      <a:pt x="386052" y="602421"/>
                    </a:cubicBezTo>
                    <a:cubicBezTo>
                      <a:pt x="259962" y="755512"/>
                      <a:pt x="153462" y="911366"/>
                      <a:pt x="72887" y="1056218"/>
                    </a:cubicBezTo>
                    <a:lnTo>
                      <a:pt x="24280" y="1151588"/>
                    </a:lnTo>
                    <a:lnTo>
                      <a:pt x="15450" y="1131524"/>
                    </a:lnTo>
                    <a:cubicBezTo>
                      <a:pt x="8753" y="1112128"/>
                      <a:pt x="3777" y="1092437"/>
                      <a:pt x="605" y="1072536"/>
                    </a:cubicBezTo>
                    <a:lnTo>
                      <a:pt x="0" y="1063475"/>
                    </a:lnTo>
                    <a:lnTo>
                      <a:pt x="88958" y="906686"/>
                    </a:lnTo>
                    <a:cubicBezTo>
                      <a:pt x="158077" y="794886"/>
                      <a:pt x="241546" y="678126"/>
                      <a:pt x="337104" y="562106"/>
                    </a:cubicBezTo>
                    <a:lnTo>
                      <a:pt x="435981" y="448770"/>
                    </a:lnTo>
                    <a:lnTo>
                      <a:pt x="491591" y="410311"/>
                    </a:lnTo>
                    <a:cubicBezTo>
                      <a:pt x="529845" y="385739"/>
                      <a:pt x="569578" y="362054"/>
                      <a:pt x="610510" y="339528"/>
                    </a:cubicBezTo>
                    <a:close/>
                    <a:moveTo>
                      <a:pt x="1088285" y="87734"/>
                    </a:moveTo>
                    <a:lnTo>
                      <a:pt x="1040740" y="120384"/>
                    </a:lnTo>
                    <a:cubicBezTo>
                      <a:pt x="868229" y="249843"/>
                      <a:pt x="679276" y="456228"/>
                      <a:pt x="513885" y="706260"/>
                    </a:cubicBezTo>
                    <a:cubicBezTo>
                      <a:pt x="366872" y="928510"/>
                      <a:pt x="258879" y="1154401"/>
                      <a:pt x="200425" y="1348930"/>
                    </a:cubicBezTo>
                    <a:lnTo>
                      <a:pt x="197580" y="1360466"/>
                    </a:lnTo>
                    <a:lnTo>
                      <a:pt x="173312" y="1344624"/>
                    </a:lnTo>
                    <a:lnTo>
                      <a:pt x="142091" y="1316007"/>
                    </a:lnTo>
                    <a:lnTo>
                      <a:pt x="172060" y="1215522"/>
                    </a:lnTo>
                    <a:cubicBezTo>
                      <a:pt x="232377" y="1045504"/>
                      <a:pt x="327638" y="855461"/>
                      <a:pt x="452979" y="665973"/>
                    </a:cubicBezTo>
                    <a:cubicBezTo>
                      <a:pt x="526096" y="555439"/>
                      <a:pt x="603391" y="454250"/>
                      <a:pt x="681483" y="364894"/>
                    </a:cubicBezTo>
                    <a:lnTo>
                      <a:pt x="782120" y="257793"/>
                    </a:lnTo>
                    <a:lnTo>
                      <a:pt x="877193" y="220387"/>
                    </a:lnTo>
                    <a:lnTo>
                      <a:pt x="941564" y="170801"/>
                    </a:lnTo>
                    <a:cubicBezTo>
                      <a:pt x="977609" y="146154"/>
                      <a:pt x="1015655" y="123156"/>
                      <a:pt x="1055048" y="102522"/>
                    </a:cubicBezTo>
                    <a:close/>
                    <a:moveTo>
                      <a:pt x="1651016" y="74407"/>
                    </a:moveTo>
                    <a:lnTo>
                      <a:pt x="1723707" y="140211"/>
                    </a:lnTo>
                    <a:lnTo>
                      <a:pt x="1758702" y="190532"/>
                    </a:lnTo>
                    <a:lnTo>
                      <a:pt x="1766060" y="221062"/>
                    </a:lnTo>
                    <a:cubicBezTo>
                      <a:pt x="1807067" y="377365"/>
                      <a:pt x="1865517" y="550767"/>
                      <a:pt x="1937391" y="725953"/>
                    </a:cubicBezTo>
                    <a:cubicBezTo>
                      <a:pt x="1973329" y="813546"/>
                      <a:pt x="2011342" y="898465"/>
                      <a:pt x="2050445" y="978993"/>
                    </a:cubicBezTo>
                    <a:lnTo>
                      <a:pt x="2095889" y="1068804"/>
                    </a:lnTo>
                    <a:lnTo>
                      <a:pt x="2079463" y="1099891"/>
                    </a:lnTo>
                    <a:cubicBezTo>
                      <a:pt x="2068422" y="1117534"/>
                      <a:pt x="2055860" y="1134845"/>
                      <a:pt x="2041868" y="1151790"/>
                    </a:cubicBezTo>
                    <a:lnTo>
                      <a:pt x="2036879" y="1156611"/>
                    </a:lnTo>
                    <a:lnTo>
                      <a:pt x="1999719" y="1091508"/>
                    </a:lnTo>
                    <a:cubicBezTo>
                      <a:pt x="1947075" y="992890"/>
                      <a:pt x="1894895" y="882127"/>
                      <a:pt x="1846174" y="763378"/>
                    </a:cubicBezTo>
                    <a:cubicBezTo>
                      <a:pt x="1748734" y="525879"/>
                      <a:pt x="1683584" y="301400"/>
                      <a:pt x="1657020" y="130459"/>
                    </a:cubicBezTo>
                    <a:close/>
                    <a:moveTo>
                      <a:pt x="1524633" y="13296"/>
                    </a:moveTo>
                    <a:lnTo>
                      <a:pt x="1544518" y="18056"/>
                    </a:lnTo>
                    <a:cubicBezTo>
                      <a:pt x="1562431" y="23869"/>
                      <a:pt x="1579612" y="30979"/>
                      <a:pt x="1596051" y="39233"/>
                    </a:cubicBezTo>
                    <a:lnTo>
                      <a:pt x="1599335" y="41189"/>
                    </a:lnTo>
                    <a:lnTo>
                      <a:pt x="1595727" y="79857"/>
                    </a:lnTo>
                    <a:cubicBezTo>
                      <a:pt x="1581940" y="272499"/>
                      <a:pt x="1588927" y="510168"/>
                      <a:pt x="1617341" y="757071"/>
                    </a:cubicBezTo>
                    <a:cubicBezTo>
                      <a:pt x="1638989" y="945187"/>
                      <a:pt x="1671531" y="1125258"/>
                      <a:pt x="1711092" y="1281933"/>
                    </a:cubicBezTo>
                    <a:lnTo>
                      <a:pt x="1735608" y="1371415"/>
                    </a:lnTo>
                    <a:lnTo>
                      <a:pt x="1657660" y="1408633"/>
                    </a:lnTo>
                    <a:lnTo>
                      <a:pt x="1616603" y="1280352"/>
                    </a:lnTo>
                    <a:cubicBezTo>
                      <a:pt x="1575782" y="1135700"/>
                      <a:pt x="1541402" y="959613"/>
                      <a:pt x="1519391" y="768342"/>
                    </a:cubicBezTo>
                    <a:cubicBezTo>
                      <a:pt x="1487293" y="489405"/>
                      <a:pt x="1488146" y="235941"/>
                      <a:pt x="1515500" y="61211"/>
                    </a:cubicBezTo>
                    <a:close/>
                    <a:moveTo>
                      <a:pt x="1368271" y="6115"/>
                    </a:moveTo>
                    <a:lnTo>
                      <a:pt x="1304704" y="59571"/>
                    </a:lnTo>
                    <a:cubicBezTo>
                      <a:pt x="1140054" y="209581"/>
                      <a:pt x="962208" y="450930"/>
                      <a:pt x="814450" y="734615"/>
                    </a:cubicBezTo>
                    <a:cubicBezTo>
                      <a:pt x="673729" y="1004791"/>
                      <a:pt x="580118" y="1275319"/>
                      <a:pt x="546868" y="1491295"/>
                    </a:cubicBezTo>
                    <a:lnTo>
                      <a:pt x="544467" y="1514658"/>
                    </a:lnTo>
                    <a:lnTo>
                      <a:pt x="465417" y="1496548"/>
                    </a:lnTo>
                    <a:lnTo>
                      <a:pt x="461739" y="1495033"/>
                    </a:lnTo>
                    <a:lnTo>
                      <a:pt x="469021" y="1410129"/>
                    </a:lnTo>
                    <a:cubicBezTo>
                      <a:pt x="499541" y="1207101"/>
                      <a:pt x="586852" y="950136"/>
                      <a:pt x="723720" y="687358"/>
                    </a:cubicBezTo>
                    <a:cubicBezTo>
                      <a:pt x="860588" y="424579"/>
                      <a:pt x="1021098" y="205741"/>
                      <a:pt x="1169966" y="64355"/>
                    </a:cubicBezTo>
                    <a:lnTo>
                      <a:pt x="1195390" y="43115"/>
                    </a:lnTo>
                    <a:lnTo>
                      <a:pt x="1302357" y="12824"/>
                    </a:lnTo>
                    <a:close/>
                    <a:moveTo>
                      <a:pt x="1428341" y="0"/>
                    </a:moveTo>
                    <a:cubicBezTo>
                      <a:pt x="1449141" y="0"/>
                      <a:pt x="1469229" y="1608"/>
                      <a:pt x="1488595" y="4669"/>
                    </a:cubicBezTo>
                    <a:lnTo>
                      <a:pt x="1496685" y="6606"/>
                    </a:lnTo>
                    <a:lnTo>
                      <a:pt x="1470229" y="46021"/>
                    </a:lnTo>
                    <a:cubicBezTo>
                      <a:pt x="1353533" y="235744"/>
                      <a:pt x="1249436" y="516888"/>
                      <a:pt x="1185970" y="830387"/>
                    </a:cubicBezTo>
                    <a:cubicBezTo>
                      <a:pt x="1137616" y="1069243"/>
                      <a:pt x="1118297" y="1299971"/>
                      <a:pt x="1126751" y="1493679"/>
                    </a:cubicBezTo>
                    <a:lnTo>
                      <a:pt x="1130387" y="1537165"/>
                    </a:lnTo>
                    <a:lnTo>
                      <a:pt x="1076139" y="1544624"/>
                    </a:lnTo>
                    <a:lnTo>
                      <a:pt x="1038801" y="1546332"/>
                    </a:lnTo>
                    <a:lnTo>
                      <a:pt x="1028390" y="1410550"/>
                    </a:lnTo>
                    <a:cubicBezTo>
                      <a:pt x="1023404" y="1234823"/>
                      <a:pt x="1041613" y="1027885"/>
                      <a:pt x="1085704" y="810089"/>
                    </a:cubicBezTo>
                    <a:cubicBezTo>
                      <a:pt x="1150003" y="492469"/>
                      <a:pt x="1256031" y="217533"/>
                      <a:pt x="1371557" y="40193"/>
                    </a:cubicBezTo>
                    <a:lnTo>
                      <a:pt x="1398119" y="3076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9E24E733-C96F-4D13-A814-18DD75765FE8}"/>
                  </a:ext>
                </a:extLst>
              </p:cNvPr>
              <p:cNvSpPr/>
              <p:nvPr/>
            </p:nvSpPr>
            <p:spPr>
              <a:xfrm>
                <a:off x="178769" y="2465151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74F30356-0640-49C5-98C7-63C449D37EDC}"/>
                </a:ext>
              </a:extLst>
            </p:cNvPr>
            <p:cNvGrpSpPr/>
            <p:nvPr/>
          </p:nvGrpSpPr>
          <p:grpSpPr>
            <a:xfrm>
              <a:off x="3220871" y="5402699"/>
              <a:ext cx="397890" cy="285406"/>
              <a:chOff x="806450" y="3905609"/>
              <a:chExt cx="2167130" cy="1554481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DCF9552E-D631-4956-90C1-56FFC4450208}"/>
                  </a:ext>
                </a:extLst>
              </p:cNvPr>
              <p:cNvSpPr/>
              <p:nvPr/>
            </p:nvSpPr>
            <p:spPr>
              <a:xfrm>
                <a:off x="806450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2">
                      <a:lumMod val="40000"/>
                      <a:lumOff val="60000"/>
                    </a:schemeClr>
                  </a:gs>
                  <a:gs pos="58000">
                    <a:schemeClr val="accent2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06EAA5DE-2B13-45C4-935B-6D2F0D2524C8}"/>
                  </a:ext>
                </a:extLst>
              </p:cNvPr>
              <p:cNvSpPr/>
              <p:nvPr/>
            </p:nvSpPr>
            <p:spPr>
              <a:xfrm>
                <a:off x="835428" y="3951308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377CC2D0-7673-4C38-A58D-C10EA53FC6C3}"/>
                  </a:ext>
                </a:extLst>
              </p:cNvPr>
              <p:cNvSpPr/>
              <p:nvPr/>
            </p:nvSpPr>
            <p:spPr>
              <a:xfrm>
                <a:off x="2499275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BBF76B00-4DBB-40D4-A6AF-884CB3503570}"/>
                </a:ext>
              </a:extLst>
            </p:cNvPr>
            <p:cNvGrpSpPr/>
            <p:nvPr/>
          </p:nvGrpSpPr>
          <p:grpSpPr>
            <a:xfrm>
              <a:off x="3376689" y="5518976"/>
              <a:ext cx="398827" cy="285407"/>
              <a:chOff x="-1511849" y="3905609"/>
              <a:chExt cx="2172231" cy="1554481"/>
            </a:xfrm>
          </p:grpSpPr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42E3B663-D1F9-40A3-8E53-E9921C47DD19}"/>
                  </a:ext>
                </a:extLst>
              </p:cNvPr>
              <p:cNvSpPr/>
              <p:nvPr/>
            </p:nvSpPr>
            <p:spPr>
              <a:xfrm>
                <a:off x="-1506748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 flip="none" rotWithShape="1">
                <a:gsLst>
                  <a:gs pos="45000">
                    <a:schemeClr val="tx1">
                      <a:lumMod val="85000"/>
                      <a:lumOff val="1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35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35F1169A-D453-4809-B748-4B6C6B39A629}"/>
                  </a:ext>
                </a:extLst>
              </p:cNvPr>
              <p:cNvSpPr/>
              <p:nvPr/>
            </p:nvSpPr>
            <p:spPr>
              <a:xfrm>
                <a:off x="-1511849" y="3905609"/>
                <a:ext cx="2095889" cy="1546332"/>
              </a:xfrm>
              <a:custGeom>
                <a:avLst/>
                <a:gdLst>
                  <a:gd name="connsiteX0" fmla="*/ 645279 w 2095889"/>
                  <a:gd name="connsiteY0" fmla="*/ 321929 h 1546332"/>
                  <a:gd name="connsiteX1" fmla="*/ 643211 w 2095889"/>
                  <a:gd name="connsiteY1" fmla="*/ 323795 h 1546332"/>
                  <a:gd name="connsiteX2" fmla="*/ 386052 w 2095889"/>
                  <a:gd name="connsiteY2" fmla="*/ 602421 h 1546332"/>
                  <a:gd name="connsiteX3" fmla="*/ 72887 w 2095889"/>
                  <a:gd name="connsiteY3" fmla="*/ 1056218 h 1546332"/>
                  <a:gd name="connsiteX4" fmla="*/ 24280 w 2095889"/>
                  <a:gd name="connsiteY4" fmla="*/ 1151588 h 1546332"/>
                  <a:gd name="connsiteX5" fmla="*/ 15450 w 2095889"/>
                  <a:gd name="connsiteY5" fmla="*/ 1131524 h 1546332"/>
                  <a:gd name="connsiteX6" fmla="*/ 605 w 2095889"/>
                  <a:gd name="connsiteY6" fmla="*/ 1072536 h 1546332"/>
                  <a:gd name="connsiteX7" fmla="*/ 0 w 2095889"/>
                  <a:gd name="connsiteY7" fmla="*/ 1063475 h 1546332"/>
                  <a:gd name="connsiteX8" fmla="*/ 88958 w 2095889"/>
                  <a:gd name="connsiteY8" fmla="*/ 906686 h 1546332"/>
                  <a:gd name="connsiteX9" fmla="*/ 337104 w 2095889"/>
                  <a:gd name="connsiteY9" fmla="*/ 562106 h 1546332"/>
                  <a:gd name="connsiteX10" fmla="*/ 435981 w 2095889"/>
                  <a:gd name="connsiteY10" fmla="*/ 448770 h 1546332"/>
                  <a:gd name="connsiteX11" fmla="*/ 491591 w 2095889"/>
                  <a:gd name="connsiteY11" fmla="*/ 410311 h 1546332"/>
                  <a:gd name="connsiteX12" fmla="*/ 610510 w 2095889"/>
                  <a:gd name="connsiteY12" fmla="*/ 339528 h 1546332"/>
                  <a:gd name="connsiteX13" fmla="*/ 1088285 w 2095889"/>
                  <a:gd name="connsiteY13" fmla="*/ 87734 h 1546332"/>
                  <a:gd name="connsiteX14" fmla="*/ 1040740 w 2095889"/>
                  <a:gd name="connsiteY14" fmla="*/ 120384 h 1546332"/>
                  <a:gd name="connsiteX15" fmla="*/ 513885 w 2095889"/>
                  <a:gd name="connsiteY15" fmla="*/ 706260 h 1546332"/>
                  <a:gd name="connsiteX16" fmla="*/ 200425 w 2095889"/>
                  <a:gd name="connsiteY16" fmla="*/ 1348930 h 1546332"/>
                  <a:gd name="connsiteX17" fmla="*/ 197580 w 2095889"/>
                  <a:gd name="connsiteY17" fmla="*/ 1360466 h 1546332"/>
                  <a:gd name="connsiteX18" fmla="*/ 173312 w 2095889"/>
                  <a:gd name="connsiteY18" fmla="*/ 1344624 h 1546332"/>
                  <a:gd name="connsiteX19" fmla="*/ 142091 w 2095889"/>
                  <a:gd name="connsiteY19" fmla="*/ 1316007 h 1546332"/>
                  <a:gd name="connsiteX20" fmla="*/ 172060 w 2095889"/>
                  <a:gd name="connsiteY20" fmla="*/ 1215522 h 1546332"/>
                  <a:gd name="connsiteX21" fmla="*/ 452979 w 2095889"/>
                  <a:gd name="connsiteY21" fmla="*/ 665973 h 1546332"/>
                  <a:gd name="connsiteX22" fmla="*/ 681483 w 2095889"/>
                  <a:gd name="connsiteY22" fmla="*/ 364894 h 1546332"/>
                  <a:gd name="connsiteX23" fmla="*/ 782120 w 2095889"/>
                  <a:gd name="connsiteY23" fmla="*/ 257793 h 1546332"/>
                  <a:gd name="connsiteX24" fmla="*/ 877193 w 2095889"/>
                  <a:gd name="connsiteY24" fmla="*/ 220387 h 1546332"/>
                  <a:gd name="connsiteX25" fmla="*/ 941564 w 2095889"/>
                  <a:gd name="connsiteY25" fmla="*/ 170801 h 1546332"/>
                  <a:gd name="connsiteX26" fmla="*/ 1055048 w 2095889"/>
                  <a:gd name="connsiteY26" fmla="*/ 102522 h 1546332"/>
                  <a:gd name="connsiteX27" fmla="*/ 1651016 w 2095889"/>
                  <a:gd name="connsiteY27" fmla="*/ 74407 h 1546332"/>
                  <a:gd name="connsiteX28" fmla="*/ 1723707 w 2095889"/>
                  <a:gd name="connsiteY28" fmla="*/ 140211 h 1546332"/>
                  <a:gd name="connsiteX29" fmla="*/ 1758702 w 2095889"/>
                  <a:gd name="connsiteY29" fmla="*/ 190532 h 1546332"/>
                  <a:gd name="connsiteX30" fmla="*/ 1766060 w 2095889"/>
                  <a:gd name="connsiteY30" fmla="*/ 221062 h 1546332"/>
                  <a:gd name="connsiteX31" fmla="*/ 1937391 w 2095889"/>
                  <a:gd name="connsiteY31" fmla="*/ 725953 h 1546332"/>
                  <a:gd name="connsiteX32" fmla="*/ 2050445 w 2095889"/>
                  <a:gd name="connsiteY32" fmla="*/ 978993 h 1546332"/>
                  <a:gd name="connsiteX33" fmla="*/ 2095889 w 2095889"/>
                  <a:gd name="connsiteY33" fmla="*/ 1068804 h 1546332"/>
                  <a:gd name="connsiteX34" fmla="*/ 2079463 w 2095889"/>
                  <a:gd name="connsiteY34" fmla="*/ 1099891 h 1546332"/>
                  <a:gd name="connsiteX35" fmla="*/ 2041868 w 2095889"/>
                  <a:gd name="connsiteY35" fmla="*/ 1151790 h 1546332"/>
                  <a:gd name="connsiteX36" fmla="*/ 2036879 w 2095889"/>
                  <a:gd name="connsiteY36" fmla="*/ 1156611 h 1546332"/>
                  <a:gd name="connsiteX37" fmla="*/ 1999719 w 2095889"/>
                  <a:gd name="connsiteY37" fmla="*/ 1091508 h 1546332"/>
                  <a:gd name="connsiteX38" fmla="*/ 1846174 w 2095889"/>
                  <a:gd name="connsiteY38" fmla="*/ 763378 h 1546332"/>
                  <a:gd name="connsiteX39" fmla="*/ 1657020 w 2095889"/>
                  <a:gd name="connsiteY39" fmla="*/ 130459 h 1546332"/>
                  <a:gd name="connsiteX40" fmla="*/ 1524633 w 2095889"/>
                  <a:gd name="connsiteY40" fmla="*/ 13296 h 1546332"/>
                  <a:gd name="connsiteX41" fmla="*/ 1544518 w 2095889"/>
                  <a:gd name="connsiteY41" fmla="*/ 18056 h 1546332"/>
                  <a:gd name="connsiteX42" fmla="*/ 1596051 w 2095889"/>
                  <a:gd name="connsiteY42" fmla="*/ 39233 h 1546332"/>
                  <a:gd name="connsiteX43" fmla="*/ 1599335 w 2095889"/>
                  <a:gd name="connsiteY43" fmla="*/ 41189 h 1546332"/>
                  <a:gd name="connsiteX44" fmla="*/ 1595727 w 2095889"/>
                  <a:gd name="connsiteY44" fmla="*/ 79857 h 1546332"/>
                  <a:gd name="connsiteX45" fmla="*/ 1617341 w 2095889"/>
                  <a:gd name="connsiteY45" fmla="*/ 757071 h 1546332"/>
                  <a:gd name="connsiteX46" fmla="*/ 1711092 w 2095889"/>
                  <a:gd name="connsiteY46" fmla="*/ 1281933 h 1546332"/>
                  <a:gd name="connsiteX47" fmla="*/ 1735608 w 2095889"/>
                  <a:gd name="connsiteY47" fmla="*/ 1371415 h 1546332"/>
                  <a:gd name="connsiteX48" fmla="*/ 1657660 w 2095889"/>
                  <a:gd name="connsiteY48" fmla="*/ 1408633 h 1546332"/>
                  <a:gd name="connsiteX49" fmla="*/ 1616603 w 2095889"/>
                  <a:gd name="connsiteY49" fmla="*/ 1280352 h 1546332"/>
                  <a:gd name="connsiteX50" fmla="*/ 1519391 w 2095889"/>
                  <a:gd name="connsiteY50" fmla="*/ 768342 h 1546332"/>
                  <a:gd name="connsiteX51" fmla="*/ 1515500 w 2095889"/>
                  <a:gd name="connsiteY51" fmla="*/ 61211 h 1546332"/>
                  <a:gd name="connsiteX52" fmla="*/ 1368271 w 2095889"/>
                  <a:gd name="connsiteY52" fmla="*/ 6115 h 1546332"/>
                  <a:gd name="connsiteX53" fmla="*/ 1304704 w 2095889"/>
                  <a:gd name="connsiteY53" fmla="*/ 59571 h 1546332"/>
                  <a:gd name="connsiteX54" fmla="*/ 814450 w 2095889"/>
                  <a:gd name="connsiteY54" fmla="*/ 734615 h 1546332"/>
                  <a:gd name="connsiteX55" fmla="*/ 546868 w 2095889"/>
                  <a:gd name="connsiteY55" fmla="*/ 1491295 h 1546332"/>
                  <a:gd name="connsiteX56" fmla="*/ 544467 w 2095889"/>
                  <a:gd name="connsiteY56" fmla="*/ 1514658 h 1546332"/>
                  <a:gd name="connsiteX57" fmla="*/ 465417 w 2095889"/>
                  <a:gd name="connsiteY57" fmla="*/ 1496548 h 1546332"/>
                  <a:gd name="connsiteX58" fmla="*/ 461739 w 2095889"/>
                  <a:gd name="connsiteY58" fmla="*/ 1495033 h 1546332"/>
                  <a:gd name="connsiteX59" fmla="*/ 469021 w 2095889"/>
                  <a:gd name="connsiteY59" fmla="*/ 1410129 h 1546332"/>
                  <a:gd name="connsiteX60" fmla="*/ 723720 w 2095889"/>
                  <a:gd name="connsiteY60" fmla="*/ 687358 h 1546332"/>
                  <a:gd name="connsiteX61" fmla="*/ 1169966 w 2095889"/>
                  <a:gd name="connsiteY61" fmla="*/ 64355 h 1546332"/>
                  <a:gd name="connsiteX62" fmla="*/ 1195390 w 2095889"/>
                  <a:gd name="connsiteY62" fmla="*/ 43115 h 1546332"/>
                  <a:gd name="connsiteX63" fmla="*/ 1302357 w 2095889"/>
                  <a:gd name="connsiteY63" fmla="*/ 12824 h 1546332"/>
                  <a:gd name="connsiteX64" fmla="*/ 1428341 w 2095889"/>
                  <a:gd name="connsiteY64" fmla="*/ 0 h 1546332"/>
                  <a:gd name="connsiteX65" fmla="*/ 1488595 w 2095889"/>
                  <a:gd name="connsiteY65" fmla="*/ 4669 h 1546332"/>
                  <a:gd name="connsiteX66" fmla="*/ 1496685 w 2095889"/>
                  <a:gd name="connsiteY66" fmla="*/ 6606 h 1546332"/>
                  <a:gd name="connsiteX67" fmla="*/ 1470229 w 2095889"/>
                  <a:gd name="connsiteY67" fmla="*/ 46021 h 1546332"/>
                  <a:gd name="connsiteX68" fmla="*/ 1185970 w 2095889"/>
                  <a:gd name="connsiteY68" fmla="*/ 830387 h 1546332"/>
                  <a:gd name="connsiteX69" fmla="*/ 1126751 w 2095889"/>
                  <a:gd name="connsiteY69" fmla="*/ 1493679 h 1546332"/>
                  <a:gd name="connsiteX70" fmla="*/ 1130387 w 2095889"/>
                  <a:gd name="connsiteY70" fmla="*/ 1537165 h 1546332"/>
                  <a:gd name="connsiteX71" fmla="*/ 1076139 w 2095889"/>
                  <a:gd name="connsiteY71" fmla="*/ 1544624 h 1546332"/>
                  <a:gd name="connsiteX72" fmla="*/ 1038801 w 2095889"/>
                  <a:gd name="connsiteY72" fmla="*/ 1546332 h 1546332"/>
                  <a:gd name="connsiteX73" fmla="*/ 1028390 w 2095889"/>
                  <a:gd name="connsiteY73" fmla="*/ 1410550 h 1546332"/>
                  <a:gd name="connsiteX74" fmla="*/ 1085704 w 2095889"/>
                  <a:gd name="connsiteY74" fmla="*/ 810089 h 1546332"/>
                  <a:gd name="connsiteX75" fmla="*/ 1371557 w 2095889"/>
                  <a:gd name="connsiteY75" fmla="*/ 40193 h 1546332"/>
                  <a:gd name="connsiteX76" fmla="*/ 1398119 w 2095889"/>
                  <a:gd name="connsiteY76" fmla="*/ 3076 h 1546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2095889" h="1546332">
                    <a:moveTo>
                      <a:pt x="645279" y="321929"/>
                    </a:moveTo>
                    <a:lnTo>
                      <a:pt x="643211" y="323795"/>
                    </a:lnTo>
                    <a:cubicBezTo>
                      <a:pt x="557046" y="406611"/>
                      <a:pt x="470112" y="500361"/>
                      <a:pt x="386052" y="602421"/>
                    </a:cubicBezTo>
                    <a:cubicBezTo>
                      <a:pt x="259962" y="755512"/>
                      <a:pt x="153462" y="911366"/>
                      <a:pt x="72887" y="1056218"/>
                    </a:cubicBezTo>
                    <a:lnTo>
                      <a:pt x="24280" y="1151588"/>
                    </a:lnTo>
                    <a:lnTo>
                      <a:pt x="15450" y="1131524"/>
                    </a:lnTo>
                    <a:cubicBezTo>
                      <a:pt x="8753" y="1112128"/>
                      <a:pt x="3777" y="1092437"/>
                      <a:pt x="605" y="1072536"/>
                    </a:cubicBezTo>
                    <a:lnTo>
                      <a:pt x="0" y="1063475"/>
                    </a:lnTo>
                    <a:lnTo>
                      <a:pt x="88958" y="906686"/>
                    </a:lnTo>
                    <a:cubicBezTo>
                      <a:pt x="158077" y="794886"/>
                      <a:pt x="241546" y="678126"/>
                      <a:pt x="337104" y="562106"/>
                    </a:cubicBezTo>
                    <a:lnTo>
                      <a:pt x="435981" y="448770"/>
                    </a:lnTo>
                    <a:lnTo>
                      <a:pt x="491591" y="410311"/>
                    </a:lnTo>
                    <a:cubicBezTo>
                      <a:pt x="529845" y="385739"/>
                      <a:pt x="569578" y="362054"/>
                      <a:pt x="610510" y="339528"/>
                    </a:cubicBezTo>
                    <a:close/>
                    <a:moveTo>
                      <a:pt x="1088285" y="87734"/>
                    </a:moveTo>
                    <a:lnTo>
                      <a:pt x="1040740" y="120384"/>
                    </a:lnTo>
                    <a:cubicBezTo>
                      <a:pt x="868229" y="249843"/>
                      <a:pt x="679276" y="456228"/>
                      <a:pt x="513885" y="706260"/>
                    </a:cubicBezTo>
                    <a:cubicBezTo>
                      <a:pt x="366872" y="928510"/>
                      <a:pt x="258879" y="1154401"/>
                      <a:pt x="200425" y="1348930"/>
                    </a:cubicBezTo>
                    <a:lnTo>
                      <a:pt x="197580" y="1360466"/>
                    </a:lnTo>
                    <a:lnTo>
                      <a:pt x="173312" y="1344624"/>
                    </a:lnTo>
                    <a:lnTo>
                      <a:pt x="142091" y="1316007"/>
                    </a:lnTo>
                    <a:lnTo>
                      <a:pt x="172060" y="1215522"/>
                    </a:lnTo>
                    <a:cubicBezTo>
                      <a:pt x="232377" y="1045504"/>
                      <a:pt x="327638" y="855461"/>
                      <a:pt x="452979" y="665973"/>
                    </a:cubicBezTo>
                    <a:cubicBezTo>
                      <a:pt x="526096" y="555439"/>
                      <a:pt x="603391" y="454250"/>
                      <a:pt x="681483" y="364894"/>
                    </a:cubicBezTo>
                    <a:lnTo>
                      <a:pt x="782120" y="257793"/>
                    </a:lnTo>
                    <a:lnTo>
                      <a:pt x="877193" y="220387"/>
                    </a:lnTo>
                    <a:lnTo>
                      <a:pt x="941564" y="170801"/>
                    </a:lnTo>
                    <a:cubicBezTo>
                      <a:pt x="977609" y="146154"/>
                      <a:pt x="1015655" y="123156"/>
                      <a:pt x="1055048" y="102522"/>
                    </a:cubicBezTo>
                    <a:close/>
                    <a:moveTo>
                      <a:pt x="1651016" y="74407"/>
                    </a:moveTo>
                    <a:lnTo>
                      <a:pt x="1723707" y="140211"/>
                    </a:lnTo>
                    <a:lnTo>
                      <a:pt x="1758702" y="190532"/>
                    </a:lnTo>
                    <a:lnTo>
                      <a:pt x="1766060" y="221062"/>
                    </a:lnTo>
                    <a:cubicBezTo>
                      <a:pt x="1807067" y="377365"/>
                      <a:pt x="1865517" y="550767"/>
                      <a:pt x="1937391" y="725953"/>
                    </a:cubicBezTo>
                    <a:cubicBezTo>
                      <a:pt x="1973329" y="813546"/>
                      <a:pt x="2011342" y="898465"/>
                      <a:pt x="2050445" y="978993"/>
                    </a:cubicBezTo>
                    <a:lnTo>
                      <a:pt x="2095889" y="1068804"/>
                    </a:lnTo>
                    <a:lnTo>
                      <a:pt x="2079463" y="1099891"/>
                    </a:lnTo>
                    <a:cubicBezTo>
                      <a:pt x="2068422" y="1117534"/>
                      <a:pt x="2055860" y="1134845"/>
                      <a:pt x="2041868" y="1151790"/>
                    </a:cubicBezTo>
                    <a:lnTo>
                      <a:pt x="2036879" y="1156611"/>
                    </a:lnTo>
                    <a:lnTo>
                      <a:pt x="1999719" y="1091508"/>
                    </a:lnTo>
                    <a:cubicBezTo>
                      <a:pt x="1947075" y="992890"/>
                      <a:pt x="1894895" y="882127"/>
                      <a:pt x="1846174" y="763378"/>
                    </a:cubicBezTo>
                    <a:cubicBezTo>
                      <a:pt x="1748734" y="525879"/>
                      <a:pt x="1683584" y="301400"/>
                      <a:pt x="1657020" y="130459"/>
                    </a:cubicBezTo>
                    <a:close/>
                    <a:moveTo>
                      <a:pt x="1524633" y="13296"/>
                    </a:moveTo>
                    <a:lnTo>
                      <a:pt x="1544518" y="18056"/>
                    </a:lnTo>
                    <a:cubicBezTo>
                      <a:pt x="1562431" y="23869"/>
                      <a:pt x="1579612" y="30979"/>
                      <a:pt x="1596051" y="39233"/>
                    </a:cubicBezTo>
                    <a:lnTo>
                      <a:pt x="1599335" y="41189"/>
                    </a:lnTo>
                    <a:lnTo>
                      <a:pt x="1595727" y="79857"/>
                    </a:lnTo>
                    <a:cubicBezTo>
                      <a:pt x="1581940" y="272499"/>
                      <a:pt x="1588927" y="510168"/>
                      <a:pt x="1617341" y="757071"/>
                    </a:cubicBezTo>
                    <a:cubicBezTo>
                      <a:pt x="1638989" y="945187"/>
                      <a:pt x="1671531" y="1125258"/>
                      <a:pt x="1711092" y="1281933"/>
                    </a:cubicBezTo>
                    <a:lnTo>
                      <a:pt x="1735608" y="1371415"/>
                    </a:lnTo>
                    <a:lnTo>
                      <a:pt x="1657660" y="1408633"/>
                    </a:lnTo>
                    <a:lnTo>
                      <a:pt x="1616603" y="1280352"/>
                    </a:lnTo>
                    <a:cubicBezTo>
                      <a:pt x="1575782" y="1135700"/>
                      <a:pt x="1541402" y="959613"/>
                      <a:pt x="1519391" y="768342"/>
                    </a:cubicBezTo>
                    <a:cubicBezTo>
                      <a:pt x="1487293" y="489405"/>
                      <a:pt x="1488146" y="235941"/>
                      <a:pt x="1515500" y="61211"/>
                    </a:cubicBezTo>
                    <a:close/>
                    <a:moveTo>
                      <a:pt x="1368271" y="6115"/>
                    </a:moveTo>
                    <a:lnTo>
                      <a:pt x="1304704" y="59571"/>
                    </a:lnTo>
                    <a:cubicBezTo>
                      <a:pt x="1140054" y="209581"/>
                      <a:pt x="962208" y="450930"/>
                      <a:pt x="814450" y="734615"/>
                    </a:cubicBezTo>
                    <a:cubicBezTo>
                      <a:pt x="673729" y="1004791"/>
                      <a:pt x="580118" y="1275319"/>
                      <a:pt x="546868" y="1491295"/>
                    </a:cubicBezTo>
                    <a:lnTo>
                      <a:pt x="544467" y="1514658"/>
                    </a:lnTo>
                    <a:lnTo>
                      <a:pt x="465417" y="1496548"/>
                    </a:lnTo>
                    <a:lnTo>
                      <a:pt x="461739" y="1495033"/>
                    </a:lnTo>
                    <a:lnTo>
                      <a:pt x="469021" y="1410129"/>
                    </a:lnTo>
                    <a:cubicBezTo>
                      <a:pt x="499541" y="1207101"/>
                      <a:pt x="586852" y="950136"/>
                      <a:pt x="723720" y="687358"/>
                    </a:cubicBezTo>
                    <a:cubicBezTo>
                      <a:pt x="860588" y="424579"/>
                      <a:pt x="1021098" y="205741"/>
                      <a:pt x="1169966" y="64355"/>
                    </a:cubicBezTo>
                    <a:lnTo>
                      <a:pt x="1195390" y="43115"/>
                    </a:lnTo>
                    <a:lnTo>
                      <a:pt x="1302357" y="12824"/>
                    </a:lnTo>
                    <a:close/>
                    <a:moveTo>
                      <a:pt x="1428341" y="0"/>
                    </a:moveTo>
                    <a:cubicBezTo>
                      <a:pt x="1449141" y="0"/>
                      <a:pt x="1469229" y="1608"/>
                      <a:pt x="1488595" y="4669"/>
                    </a:cubicBezTo>
                    <a:lnTo>
                      <a:pt x="1496685" y="6606"/>
                    </a:lnTo>
                    <a:lnTo>
                      <a:pt x="1470229" y="46021"/>
                    </a:lnTo>
                    <a:cubicBezTo>
                      <a:pt x="1353533" y="235744"/>
                      <a:pt x="1249436" y="516888"/>
                      <a:pt x="1185970" y="830387"/>
                    </a:cubicBezTo>
                    <a:cubicBezTo>
                      <a:pt x="1137616" y="1069243"/>
                      <a:pt x="1118297" y="1299971"/>
                      <a:pt x="1126751" y="1493679"/>
                    </a:cubicBezTo>
                    <a:lnTo>
                      <a:pt x="1130387" y="1537165"/>
                    </a:lnTo>
                    <a:lnTo>
                      <a:pt x="1076139" y="1544624"/>
                    </a:lnTo>
                    <a:lnTo>
                      <a:pt x="1038801" y="1546332"/>
                    </a:lnTo>
                    <a:lnTo>
                      <a:pt x="1028390" y="1410550"/>
                    </a:lnTo>
                    <a:cubicBezTo>
                      <a:pt x="1023404" y="1234823"/>
                      <a:pt x="1041613" y="1027885"/>
                      <a:pt x="1085704" y="810089"/>
                    </a:cubicBezTo>
                    <a:cubicBezTo>
                      <a:pt x="1150003" y="492469"/>
                      <a:pt x="1256031" y="217533"/>
                      <a:pt x="1371557" y="40193"/>
                    </a:cubicBezTo>
                    <a:lnTo>
                      <a:pt x="1398119" y="3076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3C8F8957-51A0-42B1-A6F0-BDF5F1DDD054}"/>
                  </a:ext>
                </a:extLst>
              </p:cNvPr>
              <p:cNvSpPr/>
              <p:nvPr/>
            </p:nvSpPr>
            <p:spPr>
              <a:xfrm>
                <a:off x="178769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2F7D1FBE-42BA-49CA-841A-EB4532FBB2D7}"/>
                </a:ext>
              </a:extLst>
            </p:cNvPr>
            <p:cNvGrpSpPr/>
            <p:nvPr/>
          </p:nvGrpSpPr>
          <p:grpSpPr>
            <a:xfrm>
              <a:off x="4510545" y="5650458"/>
              <a:ext cx="397890" cy="285406"/>
              <a:chOff x="806450" y="3905609"/>
              <a:chExt cx="2167130" cy="1554481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07CDC89D-8693-47BB-B0D0-29BE516E6728}"/>
                  </a:ext>
                </a:extLst>
              </p:cNvPr>
              <p:cNvSpPr/>
              <p:nvPr/>
            </p:nvSpPr>
            <p:spPr>
              <a:xfrm>
                <a:off x="806450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2">
                      <a:lumMod val="40000"/>
                      <a:lumOff val="60000"/>
                    </a:schemeClr>
                  </a:gs>
                  <a:gs pos="58000">
                    <a:schemeClr val="accent2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32BADB29-92EE-4EDB-859A-896B10754671}"/>
                  </a:ext>
                </a:extLst>
              </p:cNvPr>
              <p:cNvSpPr/>
              <p:nvPr/>
            </p:nvSpPr>
            <p:spPr>
              <a:xfrm>
                <a:off x="835428" y="3951308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187AF86C-7FEF-45DE-BFD9-5FB06F110868}"/>
                  </a:ext>
                </a:extLst>
              </p:cNvPr>
              <p:cNvSpPr/>
              <p:nvPr/>
            </p:nvSpPr>
            <p:spPr>
              <a:xfrm>
                <a:off x="2499275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4B3ADB9D-7A4E-4F18-BBB7-A89BF8268DE6}"/>
                </a:ext>
              </a:extLst>
            </p:cNvPr>
            <p:cNvGrpSpPr/>
            <p:nvPr/>
          </p:nvGrpSpPr>
          <p:grpSpPr>
            <a:xfrm>
              <a:off x="3910392" y="5461158"/>
              <a:ext cx="398827" cy="285407"/>
              <a:chOff x="-1511849" y="2171700"/>
              <a:chExt cx="2172231" cy="1554481"/>
            </a:xfrm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A9935984-094D-4910-9666-5FE57C2E0254}"/>
                  </a:ext>
                </a:extLst>
              </p:cNvPr>
              <p:cNvSpPr/>
              <p:nvPr/>
            </p:nvSpPr>
            <p:spPr>
              <a:xfrm>
                <a:off x="-1506748" y="2171700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 flip="none" rotWithShape="1">
                <a:gsLst>
                  <a:gs pos="45000">
                    <a:schemeClr val="bg2">
                      <a:lumMod val="50000"/>
                    </a:schemeClr>
                  </a:gs>
                  <a:gs pos="57000">
                    <a:schemeClr val="accent2">
                      <a:lumMod val="50000"/>
                    </a:schemeClr>
                  </a:gs>
                </a:gsLst>
                <a:lin ang="135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3D6E64F8-AC34-4246-B6E4-EEE759499791}"/>
                  </a:ext>
                </a:extLst>
              </p:cNvPr>
              <p:cNvSpPr/>
              <p:nvPr/>
            </p:nvSpPr>
            <p:spPr>
              <a:xfrm>
                <a:off x="-1511849" y="2171700"/>
                <a:ext cx="2095889" cy="1546332"/>
              </a:xfrm>
              <a:custGeom>
                <a:avLst/>
                <a:gdLst>
                  <a:gd name="connsiteX0" fmla="*/ 645279 w 2095889"/>
                  <a:gd name="connsiteY0" fmla="*/ 321929 h 1546332"/>
                  <a:gd name="connsiteX1" fmla="*/ 643211 w 2095889"/>
                  <a:gd name="connsiteY1" fmla="*/ 323795 h 1546332"/>
                  <a:gd name="connsiteX2" fmla="*/ 386052 w 2095889"/>
                  <a:gd name="connsiteY2" fmla="*/ 602421 h 1546332"/>
                  <a:gd name="connsiteX3" fmla="*/ 72887 w 2095889"/>
                  <a:gd name="connsiteY3" fmla="*/ 1056218 h 1546332"/>
                  <a:gd name="connsiteX4" fmla="*/ 24280 w 2095889"/>
                  <a:gd name="connsiteY4" fmla="*/ 1151588 h 1546332"/>
                  <a:gd name="connsiteX5" fmla="*/ 15450 w 2095889"/>
                  <a:gd name="connsiteY5" fmla="*/ 1131524 h 1546332"/>
                  <a:gd name="connsiteX6" fmla="*/ 605 w 2095889"/>
                  <a:gd name="connsiteY6" fmla="*/ 1072536 h 1546332"/>
                  <a:gd name="connsiteX7" fmla="*/ 0 w 2095889"/>
                  <a:gd name="connsiteY7" fmla="*/ 1063475 h 1546332"/>
                  <a:gd name="connsiteX8" fmla="*/ 88958 w 2095889"/>
                  <a:gd name="connsiteY8" fmla="*/ 906686 h 1546332"/>
                  <a:gd name="connsiteX9" fmla="*/ 337104 w 2095889"/>
                  <a:gd name="connsiteY9" fmla="*/ 562106 h 1546332"/>
                  <a:gd name="connsiteX10" fmla="*/ 435981 w 2095889"/>
                  <a:gd name="connsiteY10" fmla="*/ 448770 h 1546332"/>
                  <a:gd name="connsiteX11" fmla="*/ 491591 w 2095889"/>
                  <a:gd name="connsiteY11" fmla="*/ 410311 h 1546332"/>
                  <a:gd name="connsiteX12" fmla="*/ 610510 w 2095889"/>
                  <a:gd name="connsiteY12" fmla="*/ 339528 h 1546332"/>
                  <a:gd name="connsiteX13" fmla="*/ 1088285 w 2095889"/>
                  <a:gd name="connsiteY13" fmla="*/ 87734 h 1546332"/>
                  <a:gd name="connsiteX14" fmla="*/ 1040740 w 2095889"/>
                  <a:gd name="connsiteY14" fmla="*/ 120384 h 1546332"/>
                  <a:gd name="connsiteX15" fmla="*/ 513885 w 2095889"/>
                  <a:gd name="connsiteY15" fmla="*/ 706260 h 1546332"/>
                  <a:gd name="connsiteX16" fmla="*/ 200425 w 2095889"/>
                  <a:gd name="connsiteY16" fmla="*/ 1348930 h 1546332"/>
                  <a:gd name="connsiteX17" fmla="*/ 197580 w 2095889"/>
                  <a:gd name="connsiteY17" fmla="*/ 1360466 h 1546332"/>
                  <a:gd name="connsiteX18" fmla="*/ 173312 w 2095889"/>
                  <a:gd name="connsiteY18" fmla="*/ 1344624 h 1546332"/>
                  <a:gd name="connsiteX19" fmla="*/ 142091 w 2095889"/>
                  <a:gd name="connsiteY19" fmla="*/ 1316007 h 1546332"/>
                  <a:gd name="connsiteX20" fmla="*/ 172060 w 2095889"/>
                  <a:gd name="connsiteY20" fmla="*/ 1215522 h 1546332"/>
                  <a:gd name="connsiteX21" fmla="*/ 452979 w 2095889"/>
                  <a:gd name="connsiteY21" fmla="*/ 665973 h 1546332"/>
                  <a:gd name="connsiteX22" fmla="*/ 681483 w 2095889"/>
                  <a:gd name="connsiteY22" fmla="*/ 364894 h 1546332"/>
                  <a:gd name="connsiteX23" fmla="*/ 782120 w 2095889"/>
                  <a:gd name="connsiteY23" fmla="*/ 257793 h 1546332"/>
                  <a:gd name="connsiteX24" fmla="*/ 877193 w 2095889"/>
                  <a:gd name="connsiteY24" fmla="*/ 220387 h 1546332"/>
                  <a:gd name="connsiteX25" fmla="*/ 941564 w 2095889"/>
                  <a:gd name="connsiteY25" fmla="*/ 170801 h 1546332"/>
                  <a:gd name="connsiteX26" fmla="*/ 1055048 w 2095889"/>
                  <a:gd name="connsiteY26" fmla="*/ 102522 h 1546332"/>
                  <a:gd name="connsiteX27" fmla="*/ 1651016 w 2095889"/>
                  <a:gd name="connsiteY27" fmla="*/ 74407 h 1546332"/>
                  <a:gd name="connsiteX28" fmla="*/ 1723707 w 2095889"/>
                  <a:gd name="connsiteY28" fmla="*/ 140211 h 1546332"/>
                  <a:gd name="connsiteX29" fmla="*/ 1758702 w 2095889"/>
                  <a:gd name="connsiteY29" fmla="*/ 190532 h 1546332"/>
                  <a:gd name="connsiteX30" fmla="*/ 1766060 w 2095889"/>
                  <a:gd name="connsiteY30" fmla="*/ 221062 h 1546332"/>
                  <a:gd name="connsiteX31" fmla="*/ 1937391 w 2095889"/>
                  <a:gd name="connsiteY31" fmla="*/ 725953 h 1546332"/>
                  <a:gd name="connsiteX32" fmla="*/ 2050445 w 2095889"/>
                  <a:gd name="connsiteY32" fmla="*/ 978993 h 1546332"/>
                  <a:gd name="connsiteX33" fmla="*/ 2095889 w 2095889"/>
                  <a:gd name="connsiteY33" fmla="*/ 1068804 h 1546332"/>
                  <a:gd name="connsiteX34" fmla="*/ 2079463 w 2095889"/>
                  <a:gd name="connsiteY34" fmla="*/ 1099891 h 1546332"/>
                  <a:gd name="connsiteX35" fmla="*/ 2041868 w 2095889"/>
                  <a:gd name="connsiteY35" fmla="*/ 1151790 h 1546332"/>
                  <a:gd name="connsiteX36" fmla="*/ 2036879 w 2095889"/>
                  <a:gd name="connsiteY36" fmla="*/ 1156611 h 1546332"/>
                  <a:gd name="connsiteX37" fmla="*/ 1999719 w 2095889"/>
                  <a:gd name="connsiteY37" fmla="*/ 1091508 h 1546332"/>
                  <a:gd name="connsiteX38" fmla="*/ 1846174 w 2095889"/>
                  <a:gd name="connsiteY38" fmla="*/ 763378 h 1546332"/>
                  <a:gd name="connsiteX39" fmla="*/ 1657020 w 2095889"/>
                  <a:gd name="connsiteY39" fmla="*/ 130459 h 1546332"/>
                  <a:gd name="connsiteX40" fmla="*/ 1524633 w 2095889"/>
                  <a:gd name="connsiteY40" fmla="*/ 13296 h 1546332"/>
                  <a:gd name="connsiteX41" fmla="*/ 1544518 w 2095889"/>
                  <a:gd name="connsiteY41" fmla="*/ 18056 h 1546332"/>
                  <a:gd name="connsiteX42" fmla="*/ 1596051 w 2095889"/>
                  <a:gd name="connsiteY42" fmla="*/ 39233 h 1546332"/>
                  <a:gd name="connsiteX43" fmla="*/ 1599335 w 2095889"/>
                  <a:gd name="connsiteY43" fmla="*/ 41189 h 1546332"/>
                  <a:gd name="connsiteX44" fmla="*/ 1595727 w 2095889"/>
                  <a:gd name="connsiteY44" fmla="*/ 79857 h 1546332"/>
                  <a:gd name="connsiteX45" fmla="*/ 1617341 w 2095889"/>
                  <a:gd name="connsiteY45" fmla="*/ 757071 h 1546332"/>
                  <a:gd name="connsiteX46" fmla="*/ 1711092 w 2095889"/>
                  <a:gd name="connsiteY46" fmla="*/ 1281933 h 1546332"/>
                  <a:gd name="connsiteX47" fmla="*/ 1735608 w 2095889"/>
                  <a:gd name="connsiteY47" fmla="*/ 1371415 h 1546332"/>
                  <a:gd name="connsiteX48" fmla="*/ 1657660 w 2095889"/>
                  <a:gd name="connsiteY48" fmla="*/ 1408633 h 1546332"/>
                  <a:gd name="connsiteX49" fmla="*/ 1616603 w 2095889"/>
                  <a:gd name="connsiteY49" fmla="*/ 1280352 h 1546332"/>
                  <a:gd name="connsiteX50" fmla="*/ 1519391 w 2095889"/>
                  <a:gd name="connsiteY50" fmla="*/ 768342 h 1546332"/>
                  <a:gd name="connsiteX51" fmla="*/ 1515500 w 2095889"/>
                  <a:gd name="connsiteY51" fmla="*/ 61211 h 1546332"/>
                  <a:gd name="connsiteX52" fmla="*/ 1368271 w 2095889"/>
                  <a:gd name="connsiteY52" fmla="*/ 6115 h 1546332"/>
                  <a:gd name="connsiteX53" fmla="*/ 1304704 w 2095889"/>
                  <a:gd name="connsiteY53" fmla="*/ 59571 h 1546332"/>
                  <a:gd name="connsiteX54" fmla="*/ 814450 w 2095889"/>
                  <a:gd name="connsiteY54" fmla="*/ 734615 h 1546332"/>
                  <a:gd name="connsiteX55" fmla="*/ 546868 w 2095889"/>
                  <a:gd name="connsiteY55" fmla="*/ 1491295 h 1546332"/>
                  <a:gd name="connsiteX56" fmla="*/ 544467 w 2095889"/>
                  <a:gd name="connsiteY56" fmla="*/ 1514658 h 1546332"/>
                  <a:gd name="connsiteX57" fmla="*/ 465417 w 2095889"/>
                  <a:gd name="connsiteY57" fmla="*/ 1496548 h 1546332"/>
                  <a:gd name="connsiteX58" fmla="*/ 461739 w 2095889"/>
                  <a:gd name="connsiteY58" fmla="*/ 1495033 h 1546332"/>
                  <a:gd name="connsiteX59" fmla="*/ 469021 w 2095889"/>
                  <a:gd name="connsiteY59" fmla="*/ 1410129 h 1546332"/>
                  <a:gd name="connsiteX60" fmla="*/ 723720 w 2095889"/>
                  <a:gd name="connsiteY60" fmla="*/ 687358 h 1546332"/>
                  <a:gd name="connsiteX61" fmla="*/ 1169966 w 2095889"/>
                  <a:gd name="connsiteY61" fmla="*/ 64355 h 1546332"/>
                  <a:gd name="connsiteX62" fmla="*/ 1195390 w 2095889"/>
                  <a:gd name="connsiteY62" fmla="*/ 43115 h 1546332"/>
                  <a:gd name="connsiteX63" fmla="*/ 1302357 w 2095889"/>
                  <a:gd name="connsiteY63" fmla="*/ 12824 h 1546332"/>
                  <a:gd name="connsiteX64" fmla="*/ 1428341 w 2095889"/>
                  <a:gd name="connsiteY64" fmla="*/ 0 h 1546332"/>
                  <a:gd name="connsiteX65" fmla="*/ 1488595 w 2095889"/>
                  <a:gd name="connsiteY65" fmla="*/ 4669 h 1546332"/>
                  <a:gd name="connsiteX66" fmla="*/ 1496685 w 2095889"/>
                  <a:gd name="connsiteY66" fmla="*/ 6606 h 1546332"/>
                  <a:gd name="connsiteX67" fmla="*/ 1470229 w 2095889"/>
                  <a:gd name="connsiteY67" fmla="*/ 46021 h 1546332"/>
                  <a:gd name="connsiteX68" fmla="*/ 1185970 w 2095889"/>
                  <a:gd name="connsiteY68" fmla="*/ 830387 h 1546332"/>
                  <a:gd name="connsiteX69" fmla="*/ 1126751 w 2095889"/>
                  <a:gd name="connsiteY69" fmla="*/ 1493679 h 1546332"/>
                  <a:gd name="connsiteX70" fmla="*/ 1130387 w 2095889"/>
                  <a:gd name="connsiteY70" fmla="*/ 1537165 h 1546332"/>
                  <a:gd name="connsiteX71" fmla="*/ 1076139 w 2095889"/>
                  <a:gd name="connsiteY71" fmla="*/ 1544624 h 1546332"/>
                  <a:gd name="connsiteX72" fmla="*/ 1038801 w 2095889"/>
                  <a:gd name="connsiteY72" fmla="*/ 1546332 h 1546332"/>
                  <a:gd name="connsiteX73" fmla="*/ 1028390 w 2095889"/>
                  <a:gd name="connsiteY73" fmla="*/ 1410550 h 1546332"/>
                  <a:gd name="connsiteX74" fmla="*/ 1085704 w 2095889"/>
                  <a:gd name="connsiteY74" fmla="*/ 810089 h 1546332"/>
                  <a:gd name="connsiteX75" fmla="*/ 1371557 w 2095889"/>
                  <a:gd name="connsiteY75" fmla="*/ 40193 h 1546332"/>
                  <a:gd name="connsiteX76" fmla="*/ 1398119 w 2095889"/>
                  <a:gd name="connsiteY76" fmla="*/ 3076 h 1546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2095889" h="1546332">
                    <a:moveTo>
                      <a:pt x="645279" y="321929"/>
                    </a:moveTo>
                    <a:lnTo>
                      <a:pt x="643211" y="323795"/>
                    </a:lnTo>
                    <a:cubicBezTo>
                      <a:pt x="557046" y="406611"/>
                      <a:pt x="470112" y="500361"/>
                      <a:pt x="386052" y="602421"/>
                    </a:cubicBezTo>
                    <a:cubicBezTo>
                      <a:pt x="259962" y="755512"/>
                      <a:pt x="153462" y="911366"/>
                      <a:pt x="72887" y="1056218"/>
                    </a:cubicBezTo>
                    <a:lnTo>
                      <a:pt x="24280" y="1151588"/>
                    </a:lnTo>
                    <a:lnTo>
                      <a:pt x="15450" y="1131524"/>
                    </a:lnTo>
                    <a:cubicBezTo>
                      <a:pt x="8753" y="1112128"/>
                      <a:pt x="3777" y="1092437"/>
                      <a:pt x="605" y="1072536"/>
                    </a:cubicBezTo>
                    <a:lnTo>
                      <a:pt x="0" y="1063475"/>
                    </a:lnTo>
                    <a:lnTo>
                      <a:pt x="88958" y="906686"/>
                    </a:lnTo>
                    <a:cubicBezTo>
                      <a:pt x="158077" y="794886"/>
                      <a:pt x="241546" y="678126"/>
                      <a:pt x="337104" y="562106"/>
                    </a:cubicBezTo>
                    <a:lnTo>
                      <a:pt x="435981" y="448770"/>
                    </a:lnTo>
                    <a:lnTo>
                      <a:pt x="491591" y="410311"/>
                    </a:lnTo>
                    <a:cubicBezTo>
                      <a:pt x="529845" y="385739"/>
                      <a:pt x="569578" y="362054"/>
                      <a:pt x="610510" y="339528"/>
                    </a:cubicBezTo>
                    <a:close/>
                    <a:moveTo>
                      <a:pt x="1088285" y="87734"/>
                    </a:moveTo>
                    <a:lnTo>
                      <a:pt x="1040740" y="120384"/>
                    </a:lnTo>
                    <a:cubicBezTo>
                      <a:pt x="868229" y="249843"/>
                      <a:pt x="679276" y="456228"/>
                      <a:pt x="513885" y="706260"/>
                    </a:cubicBezTo>
                    <a:cubicBezTo>
                      <a:pt x="366872" y="928510"/>
                      <a:pt x="258879" y="1154401"/>
                      <a:pt x="200425" y="1348930"/>
                    </a:cubicBezTo>
                    <a:lnTo>
                      <a:pt x="197580" y="1360466"/>
                    </a:lnTo>
                    <a:lnTo>
                      <a:pt x="173312" y="1344624"/>
                    </a:lnTo>
                    <a:lnTo>
                      <a:pt x="142091" y="1316007"/>
                    </a:lnTo>
                    <a:lnTo>
                      <a:pt x="172060" y="1215522"/>
                    </a:lnTo>
                    <a:cubicBezTo>
                      <a:pt x="232377" y="1045504"/>
                      <a:pt x="327638" y="855461"/>
                      <a:pt x="452979" y="665973"/>
                    </a:cubicBezTo>
                    <a:cubicBezTo>
                      <a:pt x="526096" y="555439"/>
                      <a:pt x="603391" y="454250"/>
                      <a:pt x="681483" y="364894"/>
                    </a:cubicBezTo>
                    <a:lnTo>
                      <a:pt x="782120" y="257793"/>
                    </a:lnTo>
                    <a:lnTo>
                      <a:pt x="877193" y="220387"/>
                    </a:lnTo>
                    <a:lnTo>
                      <a:pt x="941564" y="170801"/>
                    </a:lnTo>
                    <a:cubicBezTo>
                      <a:pt x="977609" y="146154"/>
                      <a:pt x="1015655" y="123156"/>
                      <a:pt x="1055048" y="102522"/>
                    </a:cubicBezTo>
                    <a:close/>
                    <a:moveTo>
                      <a:pt x="1651016" y="74407"/>
                    </a:moveTo>
                    <a:lnTo>
                      <a:pt x="1723707" y="140211"/>
                    </a:lnTo>
                    <a:lnTo>
                      <a:pt x="1758702" y="190532"/>
                    </a:lnTo>
                    <a:lnTo>
                      <a:pt x="1766060" y="221062"/>
                    </a:lnTo>
                    <a:cubicBezTo>
                      <a:pt x="1807067" y="377365"/>
                      <a:pt x="1865517" y="550767"/>
                      <a:pt x="1937391" y="725953"/>
                    </a:cubicBezTo>
                    <a:cubicBezTo>
                      <a:pt x="1973329" y="813546"/>
                      <a:pt x="2011342" y="898465"/>
                      <a:pt x="2050445" y="978993"/>
                    </a:cubicBezTo>
                    <a:lnTo>
                      <a:pt x="2095889" y="1068804"/>
                    </a:lnTo>
                    <a:lnTo>
                      <a:pt x="2079463" y="1099891"/>
                    </a:lnTo>
                    <a:cubicBezTo>
                      <a:pt x="2068422" y="1117534"/>
                      <a:pt x="2055860" y="1134845"/>
                      <a:pt x="2041868" y="1151790"/>
                    </a:cubicBezTo>
                    <a:lnTo>
                      <a:pt x="2036879" y="1156611"/>
                    </a:lnTo>
                    <a:lnTo>
                      <a:pt x="1999719" y="1091508"/>
                    </a:lnTo>
                    <a:cubicBezTo>
                      <a:pt x="1947075" y="992890"/>
                      <a:pt x="1894895" y="882127"/>
                      <a:pt x="1846174" y="763378"/>
                    </a:cubicBezTo>
                    <a:cubicBezTo>
                      <a:pt x="1748734" y="525879"/>
                      <a:pt x="1683584" y="301400"/>
                      <a:pt x="1657020" y="130459"/>
                    </a:cubicBezTo>
                    <a:close/>
                    <a:moveTo>
                      <a:pt x="1524633" y="13296"/>
                    </a:moveTo>
                    <a:lnTo>
                      <a:pt x="1544518" y="18056"/>
                    </a:lnTo>
                    <a:cubicBezTo>
                      <a:pt x="1562431" y="23869"/>
                      <a:pt x="1579612" y="30979"/>
                      <a:pt x="1596051" y="39233"/>
                    </a:cubicBezTo>
                    <a:lnTo>
                      <a:pt x="1599335" y="41189"/>
                    </a:lnTo>
                    <a:lnTo>
                      <a:pt x="1595727" y="79857"/>
                    </a:lnTo>
                    <a:cubicBezTo>
                      <a:pt x="1581940" y="272499"/>
                      <a:pt x="1588927" y="510168"/>
                      <a:pt x="1617341" y="757071"/>
                    </a:cubicBezTo>
                    <a:cubicBezTo>
                      <a:pt x="1638989" y="945187"/>
                      <a:pt x="1671531" y="1125258"/>
                      <a:pt x="1711092" y="1281933"/>
                    </a:cubicBezTo>
                    <a:lnTo>
                      <a:pt x="1735608" y="1371415"/>
                    </a:lnTo>
                    <a:lnTo>
                      <a:pt x="1657660" y="1408633"/>
                    </a:lnTo>
                    <a:lnTo>
                      <a:pt x="1616603" y="1280352"/>
                    </a:lnTo>
                    <a:cubicBezTo>
                      <a:pt x="1575782" y="1135700"/>
                      <a:pt x="1541402" y="959613"/>
                      <a:pt x="1519391" y="768342"/>
                    </a:cubicBezTo>
                    <a:cubicBezTo>
                      <a:pt x="1487293" y="489405"/>
                      <a:pt x="1488146" y="235941"/>
                      <a:pt x="1515500" y="61211"/>
                    </a:cubicBezTo>
                    <a:close/>
                    <a:moveTo>
                      <a:pt x="1368271" y="6115"/>
                    </a:moveTo>
                    <a:lnTo>
                      <a:pt x="1304704" y="59571"/>
                    </a:lnTo>
                    <a:cubicBezTo>
                      <a:pt x="1140054" y="209581"/>
                      <a:pt x="962208" y="450930"/>
                      <a:pt x="814450" y="734615"/>
                    </a:cubicBezTo>
                    <a:cubicBezTo>
                      <a:pt x="673729" y="1004791"/>
                      <a:pt x="580118" y="1275319"/>
                      <a:pt x="546868" y="1491295"/>
                    </a:cubicBezTo>
                    <a:lnTo>
                      <a:pt x="544467" y="1514658"/>
                    </a:lnTo>
                    <a:lnTo>
                      <a:pt x="465417" y="1496548"/>
                    </a:lnTo>
                    <a:lnTo>
                      <a:pt x="461739" y="1495033"/>
                    </a:lnTo>
                    <a:lnTo>
                      <a:pt x="469021" y="1410129"/>
                    </a:lnTo>
                    <a:cubicBezTo>
                      <a:pt x="499541" y="1207101"/>
                      <a:pt x="586852" y="950136"/>
                      <a:pt x="723720" y="687358"/>
                    </a:cubicBezTo>
                    <a:cubicBezTo>
                      <a:pt x="860588" y="424579"/>
                      <a:pt x="1021098" y="205741"/>
                      <a:pt x="1169966" y="64355"/>
                    </a:cubicBezTo>
                    <a:lnTo>
                      <a:pt x="1195390" y="43115"/>
                    </a:lnTo>
                    <a:lnTo>
                      <a:pt x="1302357" y="12824"/>
                    </a:lnTo>
                    <a:close/>
                    <a:moveTo>
                      <a:pt x="1428341" y="0"/>
                    </a:moveTo>
                    <a:cubicBezTo>
                      <a:pt x="1449141" y="0"/>
                      <a:pt x="1469229" y="1608"/>
                      <a:pt x="1488595" y="4669"/>
                    </a:cubicBezTo>
                    <a:lnTo>
                      <a:pt x="1496685" y="6606"/>
                    </a:lnTo>
                    <a:lnTo>
                      <a:pt x="1470229" y="46021"/>
                    </a:lnTo>
                    <a:cubicBezTo>
                      <a:pt x="1353533" y="235744"/>
                      <a:pt x="1249436" y="516888"/>
                      <a:pt x="1185970" y="830387"/>
                    </a:cubicBezTo>
                    <a:cubicBezTo>
                      <a:pt x="1137616" y="1069243"/>
                      <a:pt x="1118297" y="1299971"/>
                      <a:pt x="1126751" y="1493679"/>
                    </a:cubicBezTo>
                    <a:lnTo>
                      <a:pt x="1130387" y="1537165"/>
                    </a:lnTo>
                    <a:lnTo>
                      <a:pt x="1076139" y="1544624"/>
                    </a:lnTo>
                    <a:lnTo>
                      <a:pt x="1038801" y="1546332"/>
                    </a:lnTo>
                    <a:lnTo>
                      <a:pt x="1028390" y="1410550"/>
                    </a:lnTo>
                    <a:cubicBezTo>
                      <a:pt x="1023404" y="1234823"/>
                      <a:pt x="1041613" y="1027885"/>
                      <a:pt x="1085704" y="810089"/>
                    </a:cubicBezTo>
                    <a:cubicBezTo>
                      <a:pt x="1150003" y="492469"/>
                      <a:pt x="1256031" y="217533"/>
                      <a:pt x="1371557" y="40193"/>
                    </a:cubicBezTo>
                    <a:lnTo>
                      <a:pt x="1398119" y="3076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CB588BE8-FBBA-405F-A811-E9BE0EB0DDC8}"/>
                  </a:ext>
                </a:extLst>
              </p:cNvPr>
              <p:cNvSpPr/>
              <p:nvPr/>
            </p:nvSpPr>
            <p:spPr>
              <a:xfrm>
                <a:off x="178769" y="2465151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3892F9EB-E120-4774-A0BB-35763D38B338}"/>
                </a:ext>
              </a:extLst>
            </p:cNvPr>
            <p:cNvGrpSpPr/>
            <p:nvPr/>
          </p:nvGrpSpPr>
          <p:grpSpPr>
            <a:xfrm>
              <a:off x="4119942" y="5580221"/>
              <a:ext cx="398827" cy="285407"/>
              <a:chOff x="-1511849" y="2171700"/>
              <a:chExt cx="2172231" cy="1554481"/>
            </a:xfrm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AF8E19CB-761C-45C2-A917-DA4662E87018}"/>
                  </a:ext>
                </a:extLst>
              </p:cNvPr>
              <p:cNvSpPr/>
              <p:nvPr/>
            </p:nvSpPr>
            <p:spPr>
              <a:xfrm>
                <a:off x="-1506748" y="2171700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 flip="none" rotWithShape="1">
                <a:gsLst>
                  <a:gs pos="45000">
                    <a:schemeClr val="bg2">
                      <a:lumMod val="50000"/>
                    </a:schemeClr>
                  </a:gs>
                  <a:gs pos="57000">
                    <a:schemeClr val="accent2">
                      <a:lumMod val="50000"/>
                    </a:schemeClr>
                  </a:gs>
                </a:gsLst>
                <a:lin ang="135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6BBF266E-9F66-4B40-B818-03961E613769}"/>
                  </a:ext>
                </a:extLst>
              </p:cNvPr>
              <p:cNvSpPr/>
              <p:nvPr/>
            </p:nvSpPr>
            <p:spPr>
              <a:xfrm>
                <a:off x="-1511849" y="2171700"/>
                <a:ext cx="2095889" cy="1546332"/>
              </a:xfrm>
              <a:custGeom>
                <a:avLst/>
                <a:gdLst>
                  <a:gd name="connsiteX0" fmla="*/ 645279 w 2095889"/>
                  <a:gd name="connsiteY0" fmla="*/ 321929 h 1546332"/>
                  <a:gd name="connsiteX1" fmla="*/ 643211 w 2095889"/>
                  <a:gd name="connsiteY1" fmla="*/ 323795 h 1546332"/>
                  <a:gd name="connsiteX2" fmla="*/ 386052 w 2095889"/>
                  <a:gd name="connsiteY2" fmla="*/ 602421 h 1546332"/>
                  <a:gd name="connsiteX3" fmla="*/ 72887 w 2095889"/>
                  <a:gd name="connsiteY3" fmla="*/ 1056218 h 1546332"/>
                  <a:gd name="connsiteX4" fmla="*/ 24280 w 2095889"/>
                  <a:gd name="connsiteY4" fmla="*/ 1151588 h 1546332"/>
                  <a:gd name="connsiteX5" fmla="*/ 15450 w 2095889"/>
                  <a:gd name="connsiteY5" fmla="*/ 1131524 h 1546332"/>
                  <a:gd name="connsiteX6" fmla="*/ 605 w 2095889"/>
                  <a:gd name="connsiteY6" fmla="*/ 1072536 h 1546332"/>
                  <a:gd name="connsiteX7" fmla="*/ 0 w 2095889"/>
                  <a:gd name="connsiteY7" fmla="*/ 1063475 h 1546332"/>
                  <a:gd name="connsiteX8" fmla="*/ 88958 w 2095889"/>
                  <a:gd name="connsiteY8" fmla="*/ 906686 h 1546332"/>
                  <a:gd name="connsiteX9" fmla="*/ 337104 w 2095889"/>
                  <a:gd name="connsiteY9" fmla="*/ 562106 h 1546332"/>
                  <a:gd name="connsiteX10" fmla="*/ 435981 w 2095889"/>
                  <a:gd name="connsiteY10" fmla="*/ 448770 h 1546332"/>
                  <a:gd name="connsiteX11" fmla="*/ 491591 w 2095889"/>
                  <a:gd name="connsiteY11" fmla="*/ 410311 h 1546332"/>
                  <a:gd name="connsiteX12" fmla="*/ 610510 w 2095889"/>
                  <a:gd name="connsiteY12" fmla="*/ 339528 h 1546332"/>
                  <a:gd name="connsiteX13" fmla="*/ 1088285 w 2095889"/>
                  <a:gd name="connsiteY13" fmla="*/ 87734 h 1546332"/>
                  <a:gd name="connsiteX14" fmla="*/ 1040740 w 2095889"/>
                  <a:gd name="connsiteY14" fmla="*/ 120384 h 1546332"/>
                  <a:gd name="connsiteX15" fmla="*/ 513885 w 2095889"/>
                  <a:gd name="connsiteY15" fmla="*/ 706260 h 1546332"/>
                  <a:gd name="connsiteX16" fmla="*/ 200425 w 2095889"/>
                  <a:gd name="connsiteY16" fmla="*/ 1348930 h 1546332"/>
                  <a:gd name="connsiteX17" fmla="*/ 197580 w 2095889"/>
                  <a:gd name="connsiteY17" fmla="*/ 1360466 h 1546332"/>
                  <a:gd name="connsiteX18" fmla="*/ 173312 w 2095889"/>
                  <a:gd name="connsiteY18" fmla="*/ 1344624 h 1546332"/>
                  <a:gd name="connsiteX19" fmla="*/ 142091 w 2095889"/>
                  <a:gd name="connsiteY19" fmla="*/ 1316007 h 1546332"/>
                  <a:gd name="connsiteX20" fmla="*/ 172060 w 2095889"/>
                  <a:gd name="connsiteY20" fmla="*/ 1215522 h 1546332"/>
                  <a:gd name="connsiteX21" fmla="*/ 452979 w 2095889"/>
                  <a:gd name="connsiteY21" fmla="*/ 665973 h 1546332"/>
                  <a:gd name="connsiteX22" fmla="*/ 681483 w 2095889"/>
                  <a:gd name="connsiteY22" fmla="*/ 364894 h 1546332"/>
                  <a:gd name="connsiteX23" fmla="*/ 782120 w 2095889"/>
                  <a:gd name="connsiteY23" fmla="*/ 257793 h 1546332"/>
                  <a:gd name="connsiteX24" fmla="*/ 877193 w 2095889"/>
                  <a:gd name="connsiteY24" fmla="*/ 220387 h 1546332"/>
                  <a:gd name="connsiteX25" fmla="*/ 941564 w 2095889"/>
                  <a:gd name="connsiteY25" fmla="*/ 170801 h 1546332"/>
                  <a:gd name="connsiteX26" fmla="*/ 1055048 w 2095889"/>
                  <a:gd name="connsiteY26" fmla="*/ 102522 h 1546332"/>
                  <a:gd name="connsiteX27" fmla="*/ 1651016 w 2095889"/>
                  <a:gd name="connsiteY27" fmla="*/ 74407 h 1546332"/>
                  <a:gd name="connsiteX28" fmla="*/ 1723707 w 2095889"/>
                  <a:gd name="connsiteY28" fmla="*/ 140211 h 1546332"/>
                  <a:gd name="connsiteX29" fmla="*/ 1758702 w 2095889"/>
                  <a:gd name="connsiteY29" fmla="*/ 190532 h 1546332"/>
                  <a:gd name="connsiteX30" fmla="*/ 1766060 w 2095889"/>
                  <a:gd name="connsiteY30" fmla="*/ 221062 h 1546332"/>
                  <a:gd name="connsiteX31" fmla="*/ 1937391 w 2095889"/>
                  <a:gd name="connsiteY31" fmla="*/ 725953 h 1546332"/>
                  <a:gd name="connsiteX32" fmla="*/ 2050445 w 2095889"/>
                  <a:gd name="connsiteY32" fmla="*/ 978993 h 1546332"/>
                  <a:gd name="connsiteX33" fmla="*/ 2095889 w 2095889"/>
                  <a:gd name="connsiteY33" fmla="*/ 1068804 h 1546332"/>
                  <a:gd name="connsiteX34" fmla="*/ 2079463 w 2095889"/>
                  <a:gd name="connsiteY34" fmla="*/ 1099891 h 1546332"/>
                  <a:gd name="connsiteX35" fmla="*/ 2041868 w 2095889"/>
                  <a:gd name="connsiteY35" fmla="*/ 1151790 h 1546332"/>
                  <a:gd name="connsiteX36" fmla="*/ 2036879 w 2095889"/>
                  <a:gd name="connsiteY36" fmla="*/ 1156611 h 1546332"/>
                  <a:gd name="connsiteX37" fmla="*/ 1999719 w 2095889"/>
                  <a:gd name="connsiteY37" fmla="*/ 1091508 h 1546332"/>
                  <a:gd name="connsiteX38" fmla="*/ 1846174 w 2095889"/>
                  <a:gd name="connsiteY38" fmla="*/ 763378 h 1546332"/>
                  <a:gd name="connsiteX39" fmla="*/ 1657020 w 2095889"/>
                  <a:gd name="connsiteY39" fmla="*/ 130459 h 1546332"/>
                  <a:gd name="connsiteX40" fmla="*/ 1524633 w 2095889"/>
                  <a:gd name="connsiteY40" fmla="*/ 13296 h 1546332"/>
                  <a:gd name="connsiteX41" fmla="*/ 1544518 w 2095889"/>
                  <a:gd name="connsiteY41" fmla="*/ 18056 h 1546332"/>
                  <a:gd name="connsiteX42" fmla="*/ 1596051 w 2095889"/>
                  <a:gd name="connsiteY42" fmla="*/ 39233 h 1546332"/>
                  <a:gd name="connsiteX43" fmla="*/ 1599335 w 2095889"/>
                  <a:gd name="connsiteY43" fmla="*/ 41189 h 1546332"/>
                  <a:gd name="connsiteX44" fmla="*/ 1595727 w 2095889"/>
                  <a:gd name="connsiteY44" fmla="*/ 79857 h 1546332"/>
                  <a:gd name="connsiteX45" fmla="*/ 1617341 w 2095889"/>
                  <a:gd name="connsiteY45" fmla="*/ 757071 h 1546332"/>
                  <a:gd name="connsiteX46" fmla="*/ 1711092 w 2095889"/>
                  <a:gd name="connsiteY46" fmla="*/ 1281933 h 1546332"/>
                  <a:gd name="connsiteX47" fmla="*/ 1735608 w 2095889"/>
                  <a:gd name="connsiteY47" fmla="*/ 1371415 h 1546332"/>
                  <a:gd name="connsiteX48" fmla="*/ 1657660 w 2095889"/>
                  <a:gd name="connsiteY48" fmla="*/ 1408633 h 1546332"/>
                  <a:gd name="connsiteX49" fmla="*/ 1616603 w 2095889"/>
                  <a:gd name="connsiteY49" fmla="*/ 1280352 h 1546332"/>
                  <a:gd name="connsiteX50" fmla="*/ 1519391 w 2095889"/>
                  <a:gd name="connsiteY50" fmla="*/ 768342 h 1546332"/>
                  <a:gd name="connsiteX51" fmla="*/ 1515500 w 2095889"/>
                  <a:gd name="connsiteY51" fmla="*/ 61211 h 1546332"/>
                  <a:gd name="connsiteX52" fmla="*/ 1368271 w 2095889"/>
                  <a:gd name="connsiteY52" fmla="*/ 6115 h 1546332"/>
                  <a:gd name="connsiteX53" fmla="*/ 1304704 w 2095889"/>
                  <a:gd name="connsiteY53" fmla="*/ 59571 h 1546332"/>
                  <a:gd name="connsiteX54" fmla="*/ 814450 w 2095889"/>
                  <a:gd name="connsiteY54" fmla="*/ 734615 h 1546332"/>
                  <a:gd name="connsiteX55" fmla="*/ 546868 w 2095889"/>
                  <a:gd name="connsiteY55" fmla="*/ 1491295 h 1546332"/>
                  <a:gd name="connsiteX56" fmla="*/ 544467 w 2095889"/>
                  <a:gd name="connsiteY56" fmla="*/ 1514658 h 1546332"/>
                  <a:gd name="connsiteX57" fmla="*/ 465417 w 2095889"/>
                  <a:gd name="connsiteY57" fmla="*/ 1496548 h 1546332"/>
                  <a:gd name="connsiteX58" fmla="*/ 461739 w 2095889"/>
                  <a:gd name="connsiteY58" fmla="*/ 1495033 h 1546332"/>
                  <a:gd name="connsiteX59" fmla="*/ 469021 w 2095889"/>
                  <a:gd name="connsiteY59" fmla="*/ 1410129 h 1546332"/>
                  <a:gd name="connsiteX60" fmla="*/ 723720 w 2095889"/>
                  <a:gd name="connsiteY60" fmla="*/ 687358 h 1546332"/>
                  <a:gd name="connsiteX61" fmla="*/ 1169966 w 2095889"/>
                  <a:gd name="connsiteY61" fmla="*/ 64355 h 1546332"/>
                  <a:gd name="connsiteX62" fmla="*/ 1195390 w 2095889"/>
                  <a:gd name="connsiteY62" fmla="*/ 43115 h 1546332"/>
                  <a:gd name="connsiteX63" fmla="*/ 1302357 w 2095889"/>
                  <a:gd name="connsiteY63" fmla="*/ 12824 h 1546332"/>
                  <a:gd name="connsiteX64" fmla="*/ 1428341 w 2095889"/>
                  <a:gd name="connsiteY64" fmla="*/ 0 h 1546332"/>
                  <a:gd name="connsiteX65" fmla="*/ 1488595 w 2095889"/>
                  <a:gd name="connsiteY65" fmla="*/ 4669 h 1546332"/>
                  <a:gd name="connsiteX66" fmla="*/ 1496685 w 2095889"/>
                  <a:gd name="connsiteY66" fmla="*/ 6606 h 1546332"/>
                  <a:gd name="connsiteX67" fmla="*/ 1470229 w 2095889"/>
                  <a:gd name="connsiteY67" fmla="*/ 46021 h 1546332"/>
                  <a:gd name="connsiteX68" fmla="*/ 1185970 w 2095889"/>
                  <a:gd name="connsiteY68" fmla="*/ 830387 h 1546332"/>
                  <a:gd name="connsiteX69" fmla="*/ 1126751 w 2095889"/>
                  <a:gd name="connsiteY69" fmla="*/ 1493679 h 1546332"/>
                  <a:gd name="connsiteX70" fmla="*/ 1130387 w 2095889"/>
                  <a:gd name="connsiteY70" fmla="*/ 1537165 h 1546332"/>
                  <a:gd name="connsiteX71" fmla="*/ 1076139 w 2095889"/>
                  <a:gd name="connsiteY71" fmla="*/ 1544624 h 1546332"/>
                  <a:gd name="connsiteX72" fmla="*/ 1038801 w 2095889"/>
                  <a:gd name="connsiteY72" fmla="*/ 1546332 h 1546332"/>
                  <a:gd name="connsiteX73" fmla="*/ 1028390 w 2095889"/>
                  <a:gd name="connsiteY73" fmla="*/ 1410550 h 1546332"/>
                  <a:gd name="connsiteX74" fmla="*/ 1085704 w 2095889"/>
                  <a:gd name="connsiteY74" fmla="*/ 810089 h 1546332"/>
                  <a:gd name="connsiteX75" fmla="*/ 1371557 w 2095889"/>
                  <a:gd name="connsiteY75" fmla="*/ 40193 h 1546332"/>
                  <a:gd name="connsiteX76" fmla="*/ 1398119 w 2095889"/>
                  <a:gd name="connsiteY76" fmla="*/ 3076 h 1546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2095889" h="1546332">
                    <a:moveTo>
                      <a:pt x="645279" y="321929"/>
                    </a:moveTo>
                    <a:lnTo>
                      <a:pt x="643211" y="323795"/>
                    </a:lnTo>
                    <a:cubicBezTo>
                      <a:pt x="557046" y="406611"/>
                      <a:pt x="470112" y="500361"/>
                      <a:pt x="386052" y="602421"/>
                    </a:cubicBezTo>
                    <a:cubicBezTo>
                      <a:pt x="259962" y="755512"/>
                      <a:pt x="153462" y="911366"/>
                      <a:pt x="72887" y="1056218"/>
                    </a:cubicBezTo>
                    <a:lnTo>
                      <a:pt x="24280" y="1151588"/>
                    </a:lnTo>
                    <a:lnTo>
                      <a:pt x="15450" y="1131524"/>
                    </a:lnTo>
                    <a:cubicBezTo>
                      <a:pt x="8753" y="1112128"/>
                      <a:pt x="3777" y="1092437"/>
                      <a:pt x="605" y="1072536"/>
                    </a:cubicBezTo>
                    <a:lnTo>
                      <a:pt x="0" y="1063475"/>
                    </a:lnTo>
                    <a:lnTo>
                      <a:pt x="88958" y="906686"/>
                    </a:lnTo>
                    <a:cubicBezTo>
                      <a:pt x="158077" y="794886"/>
                      <a:pt x="241546" y="678126"/>
                      <a:pt x="337104" y="562106"/>
                    </a:cubicBezTo>
                    <a:lnTo>
                      <a:pt x="435981" y="448770"/>
                    </a:lnTo>
                    <a:lnTo>
                      <a:pt x="491591" y="410311"/>
                    </a:lnTo>
                    <a:cubicBezTo>
                      <a:pt x="529845" y="385739"/>
                      <a:pt x="569578" y="362054"/>
                      <a:pt x="610510" y="339528"/>
                    </a:cubicBezTo>
                    <a:close/>
                    <a:moveTo>
                      <a:pt x="1088285" y="87734"/>
                    </a:moveTo>
                    <a:lnTo>
                      <a:pt x="1040740" y="120384"/>
                    </a:lnTo>
                    <a:cubicBezTo>
                      <a:pt x="868229" y="249843"/>
                      <a:pt x="679276" y="456228"/>
                      <a:pt x="513885" y="706260"/>
                    </a:cubicBezTo>
                    <a:cubicBezTo>
                      <a:pt x="366872" y="928510"/>
                      <a:pt x="258879" y="1154401"/>
                      <a:pt x="200425" y="1348930"/>
                    </a:cubicBezTo>
                    <a:lnTo>
                      <a:pt x="197580" y="1360466"/>
                    </a:lnTo>
                    <a:lnTo>
                      <a:pt x="173312" y="1344624"/>
                    </a:lnTo>
                    <a:lnTo>
                      <a:pt x="142091" y="1316007"/>
                    </a:lnTo>
                    <a:lnTo>
                      <a:pt x="172060" y="1215522"/>
                    </a:lnTo>
                    <a:cubicBezTo>
                      <a:pt x="232377" y="1045504"/>
                      <a:pt x="327638" y="855461"/>
                      <a:pt x="452979" y="665973"/>
                    </a:cubicBezTo>
                    <a:cubicBezTo>
                      <a:pt x="526096" y="555439"/>
                      <a:pt x="603391" y="454250"/>
                      <a:pt x="681483" y="364894"/>
                    </a:cubicBezTo>
                    <a:lnTo>
                      <a:pt x="782120" y="257793"/>
                    </a:lnTo>
                    <a:lnTo>
                      <a:pt x="877193" y="220387"/>
                    </a:lnTo>
                    <a:lnTo>
                      <a:pt x="941564" y="170801"/>
                    </a:lnTo>
                    <a:cubicBezTo>
                      <a:pt x="977609" y="146154"/>
                      <a:pt x="1015655" y="123156"/>
                      <a:pt x="1055048" y="102522"/>
                    </a:cubicBezTo>
                    <a:close/>
                    <a:moveTo>
                      <a:pt x="1651016" y="74407"/>
                    </a:moveTo>
                    <a:lnTo>
                      <a:pt x="1723707" y="140211"/>
                    </a:lnTo>
                    <a:lnTo>
                      <a:pt x="1758702" y="190532"/>
                    </a:lnTo>
                    <a:lnTo>
                      <a:pt x="1766060" y="221062"/>
                    </a:lnTo>
                    <a:cubicBezTo>
                      <a:pt x="1807067" y="377365"/>
                      <a:pt x="1865517" y="550767"/>
                      <a:pt x="1937391" y="725953"/>
                    </a:cubicBezTo>
                    <a:cubicBezTo>
                      <a:pt x="1973329" y="813546"/>
                      <a:pt x="2011342" y="898465"/>
                      <a:pt x="2050445" y="978993"/>
                    </a:cubicBezTo>
                    <a:lnTo>
                      <a:pt x="2095889" y="1068804"/>
                    </a:lnTo>
                    <a:lnTo>
                      <a:pt x="2079463" y="1099891"/>
                    </a:lnTo>
                    <a:cubicBezTo>
                      <a:pt x="2068422" y="1117534"/>
                      <a:pt x="2055860" y="1134845"/>
                      <a:pt x="2041868" y="1151790"/>
                    </a:cubicBezTo>
                    <a:lnTo>
                      <a:pt x="2036879" y="1156611"/>
                    </a:lnTo>
                    <a:lnTo>
                      <a:pt x="1999719" y="1091508"/>
                    </a:lnTo>
                    <a:cubicBezTo>
                      <a:pt x="1947075" y="992890"/>
                      <a:pt x="1894895" y="882127"/>
                      <a:pt x="1846174" y="763378"/>
                    </a:cubicBezTo>
                    <a:cubicBezTo>
                      <a:pt x="1748734" y="525879"/>
                      <a:pt x="1683584" y="301400"/>
                      <a:pt x="1657020" y="130459"/>
                    </a:cubicBezTo>
                    <a:close/>
                    <a:moveTo>
                      <a:pt x="1524633" y="13296"/>
                    </a:moveTo>
                    <a:lnTo>
                      <a:pt x="1544518" y="18056"/>
                    </a:lnTo>
                    <a:cubicBezTo>
                      <a:pt x="1562431" y="23869"/>
                      <a:pt x="1579612" y="30979"/>
                      <a:pt x="1596051" y="39233"/>
                    </a:cubicBezTo>
                    <a:lnTo>
                      <a:pt x="1599335" y="41189"/>
                    </a:lnTo>
                    <a:lnTo>
                      <a:pt x="1595727" y="79857"/>
                    </a:lnTo>
                    <a:cubicBezTo>
                      <a:pt x="1581940" y="272499"/>
                      <a:pt x="1588927" y="510168"/>
                      <a:pt x="1617341" y="757071"/>
                    </a:cubicBezTo>
                    <a:cubicBezTo>
                      <a:pt x="1638989" y="945187"/>
                      <a:pt x="1671531" y="1125258"/>
                      <a:pt x="1711092" y="1281933"/>
                    </a:cubicBezTo>
                    <a:lnTo>
                      <a:pt x="1735608" y="1371415"/>
                    </a:lnTo>
                    <a:lnTo>
                      <a:pt x="1657660" y="1408633"/>
                    </a:lnTo>
                    <a:lnTo>
                      <a:pt x="1616603" y="1280352"/>
                    </a:lnTo>
                    <a:cubicBezTo>
                      <a:pt x="1575782" y="1135700"/>
                      <a:pt x="1541402" y="959613"/>
                      <a:pt x="1519391" y="768342"/>
                    </a:cubicBezTo>
                    <a:cubicBezTo>
                      <a:pt x="1487293" y="489405"/>
                      <a:pt x="1488146" y="235941"/>
                      <a:pt x="1515500" y="61211"/>
                    </a:cubicBezTo>
                    <a:close/>
                    <a:moveTo>
                      <a:pt x="1368271" y="6115"/>
                    </a:moveTo>
                    <a:lnTo>
                      <a:pt x="1304704" y="59571"/>
                    </a:lnTo>
                    <a:cubicBezTo>
                      <a:pt x="1140054" y="209581"/>
                      <a:pt x="962208" y="450930"/>
                      <a:pt x="814450" y="734615"/>
                    </a:cubicBezTo>
                    <a:cubicBezTo>
                      <a:pt x="673729" y="1004791"/>
                      <a:pt x="580118" y="1275319"/>
                      <a:pt x="546868" y="1491295"/>
                    </a:cubicBezTo>
                    <a:lnTo>
                      <a:pt x="544467" y="1514658"/>
                    </a:lnTo>
                    <a:lnTo>
                      <a:pt x="465417" y="1496548"/>
                    </a:lnTo>
                    <a:lnTo>
                      <a:pt x="461739" y="1495033"/>
                    </a:lnTo>
                    <a:lnTo>
                      <a:pt x="469021" y="1410129"/>
                    </a:lnTo>
                    <a:cubicBezTo>
                      <a:pt x="499541" y="1207101"/>
                      <a:pt x="586852" y="950136"/>
                      <a:pt x="723720" y="687358"/>
                    </a:cubicBezTo>
                    <a:cubicBezTo>
                      <a:pt x="860588" y="424579"/>
                      <a:pt x="1021098" y="205741"/>
                      <a:pt x="1169966" y="64355"/>
                    </a:cubicBezTo>
                    <a:lnTo>
                      <a:pt x="1195390" y="43115"/>
                    </a:lnTo>
                    <a:lnTo>
                      <a:pt x="1302357" y="12824"/>
                    </a:lnTo>
                    <a:close/>
                    <a:moveTo>
                      <a:pt x="1428341" y="0"/>
                    </a:moveTo>
                    <a:cubicBezTo>
                      <a:pt x="1449141" y="0"/>
                      <a:pt x="1469229" y="1608"/>
                      <a:pt x="1488595" y="4669"/>
                    </a:cubicBezTo>
                    <a:lnTo>
                      <a:pt x="1496685" y="6606"/>
                    </a:lnTo>
                    <a:lnTo>
                      <a:pt x="1470229" y="46021"/>
                    </a:lnTo>
                    <a:cubicBezTo>
                      <a:pt x="1353533" y="235744"/>
                      <a:pt x="1249436" y="516888"/>
                      <a:pt x="1185970" y="830387"/>
                    </a:cubicBezTo>
                    <a:cubicBezTo>
                      <a:pt x="1137616" y="1069243"/>
                      <a:pt x="1118297" y="1299971"/>
                      <a:pt x="1126751" y="1493679"/>
                    </a:cubicBezTo>
                    <a:lnTo>
                      <a:pt x="1130387" y="1537165"/>
                    </a:lnTo>
                    <a:lnTo>
                      <a:pt x="1076139" y="1544624"/>
                    </a:lnTo>
                    <a:lnTo>
                      <a:pt x="1038801" y="1546332"/>
                    </a:lnTo>
                    <a:lnTo>
                      <a:pt x="1028390" y="1410550"/>
                    </a:lnTo>
                    <a:cubicBezTo>
                      <a:pt x="1023404" y="1234823"/>
                      <a:pt x="1041613" y="1027885"/>
                      <a:pt x="1085704" y="810089"/>
                    </a:cubicBezTo>
                    <a:cubicBezTo>
                      <a:pt x="1150003" y="492469"/>
                      <a:pt x="1256031" y="217533"/>
                      <a:pt x="1371557" y="40193"/>
                    </a:cubicBezTo>
                    <a:lnTo>
                      <a:pt x="1398119" y="3076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1C8900D1-8543-4A57-A3C3-0AF2B52F3EEC}"/>
                  </a:ext>
                </a:extLst>
              </p:cNvPr>
              <p:cNvSpPr/>
              <p:nvPr/>
            </p:nvSpPr>
            <p:spPr>
              <a:xfrm>
                <a:off x="178769" y="2465151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550E067F-E725-404B-91BE-49FE1A2245D0}"/>
                </a:ext>
              </a:extLst>
            </p:cNvPr>
            <p:cNvGrpSpPr/>
            <p:nvPr/>
          </p:nvGrpSpPr>
          <p:grpSpPr>
            <a:xfrm>
              <a:off x="3062011" y="5567024"/>
              <a:ext cx="398827" cy="285407"/>
              <a:chOff x="-1511849" y="3905609"/>
              <a:chExt cx="2172231" cy="1554481"/>
            </a:xfrm>
          </p:grpSpPr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1E90C6CE-E230-4C50-8329-BEAF84C55B94}"/>
                  </a:ext>
                </a:extLst>
              </p:cNvPr>
              <p:cNvSpPr/>
              <p:nvPr/>
            </p:nvSpPr>
            <p:spPr>
              <a:xfrm>
                <a:off x="-1506748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 flip="none" rotWithShape="1">
                <a:gsLst>
                  <a:gs pos="45000">
                    <a:schemeClr val="tx1">
                      <a:lumMod val="85000"/>
                      <a:lumOff val="1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35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8AACE172-4B8E-4956-BBAB-DB6203E5E9E6}"/>
                  </a:ext>
                </a:extLst>
              </p:cNvPr>
              <p:cNvSpPr/>
              <p:nvPr/>
            </p:nvSpPr>
            <p:spPr>
              <a:xfrm>
                <a:off x="-1511849" y="3905609"/>
                <a:ext cx="2095889" cy="1546332"/>
              </a:xfrm>
              <a:custGeom>
                <a:avLst/>
                <a:gdLst>
                  <a:gd name="connsiteX0" fmla="*/ 645279 w 2095889"/>
                  <a:gd name="connsiteY0" fmla="*/ 321929 h 1546332"/>
                  <a:gd name="connsiteX1" fmla="*/ 643211 w 2095889"/>
                  <a:gd name="connsiteY1" fmla="*/ 323795 h 1546332"/>
                  <a:gd name="connsiteX2" fmla="*/ 386052 w 2095889"/>
                  <a:gd name="connsiteY2" fmla="*/ 602421 h 1546332"/>
                  <a:gd name="connsiteX3" fmla="*/ 72887 w 2095889"/>
                  <a:gd name="connsiteY3" fmla="*/ 1056218 h 1546332"/>
                  <a:gd name="connsiteX4" fmla="*/ 24280 w 2095889"/>
                  <a:gd name="connsiteY4" fmla="*/ 1151588 h 1546332"/>
                  <a:gd name="connsiteX5" fmla="*/ 15450 w 2095889"/>
                  <a:gd name="connsiteY5" fmla="*/ 1131524 h 1546332"/>
                  <a:gd name="connsiteX6" fmla="*/ 605 w 2095889"/>
                  <a:gd name="connsiteY6" fmla="*/ 1072536 h 1546332"/>
                  <a:gd name="connsiteX7" fmla="*/ 0 w 2095889"/>
                  <a:gd name="connsiteY7" fmla="*/ 1063475 h 1546332"/>
                  <a:gd name="connsiteX8" fmla="*/ 88958 w 2095889"/>
                  <a:gd name="connsiteY8" fmla="*/ 906686 h 1546332"/>
                  <a:gd name="connsiteX9" fmla="*/ 337104 w 2095889"/>
                  <a:gd name="connsiteY9" fmla="*/ 562106 h 1546332"/>
                  <a:gd name="connsiteX10" fmla="*/ 435981 w 2095889"/>
                  <a:gd name="connsiteY10" fmla="*/ 448770 h 1546332"/>
                  <a:gd name="connsiteX11" fmla="*/ 491591 w 2095889"/>
                  <a:gd name="connsiteY11" fmla="*/ 410311 h 1546332"/>
                  <a:gd name="connsiteX12" fmla="*/ 610510 w 2095889"/>
                  <a:gd name="connsiteY12" fmla="*/ 339528 h 1546332"/>
                  <a:gd name="connsiteX13" fmla="*/ 1088285 w 2095889"/>
                  <a:gd name="connsiteY13" fmla="*/ 87734 h 1546332"/>
                  <a:gd name="connsiteX14" fmla="*/ 1040740 w 2095889"/>
                  <a:gd name="connsiteY14" fmla="*/ 120384 h 1546332"/>
                  <a:gd name="connsiteX15" fmla="*/ 513885 w 2095889"/>
                  <a:gd name="connsiteY15" fmla="*/ 706260 h 1546332"/>
                  <a:gd name="connsiteX16" fmla="*/ 200425 w 2095889"/>
                  <a:gd name="connsiteY16" fmla="*/ 1348930 h 1546332"/>
                  <a:gd name="connsiteX17" fmla="*/ 197580 w 2095889"/>
                  <a:gd name="connsiteY17" fmla="*/ 1360466 h 1546332"/>
                  <a:gd name="connsiteX18" fmla="*/ 173312 w 2095889"/>
                  <a:gd name="connsiteY18" fmla="*/ 1344624 h 1546332"/>
                  <a:gd name="connsiteX19" fmla="*/ 142091 w 2095889"/>
                  <a:gd name="connsiteY19" fmla="*/ 1316007 h 1546332"/>
                  <a:gd name="connsiteX20" fmla="*/ 172060 w 2095889"/>
                  <a:gd name="connsiteY20" fmla="*/ 1215522 h 1546332"/>
                  <a:gd name="connsiteX21" fmla="*/ 452979 w 2095889"/>
                  <a:gd name="connsiteY21" fmla="*/ 665973 h 1546332"/>
                  <a:gd name="connsiteX22" fmla="*/ 681483 w 2095889"/>
                  <a:gd name="connsiteY22" fmla="*/ 364894 h 1546332"/>
                  <a:gd name="connsiteX23" fmla="*/ 782120 w 2095889"/>
                  <a:gd name="connsiteY23" fmla="*/ 257793 h 1546332"/>
                  <a:gd name="connsiteX24" fmla="*/ 877193 w 2095889"/>
                  <a:gd name="connsiteY24" fmla="*/ 220387 h 1546332"/>
                  <a:gd name="connsiteX25" fmla="*/ 941564 w 2095889"/>
                  <a:gd name="connsiteY25" fmla="*/ 170801 h 1546332"/>
                  <a:gd name="connsiteX26" fmla="*/ 1055048 w 2095889"/>
                  <a:gd name="connsiteY26" fmla="*/ 102522 h 1546332"/>
                  <a:gd name="connsiteX27" fmla="*/ 1651016 w 2095889"/>
                  <a:gd name="connsiteY27" fmla="*/ 74407 h 1546332"/>
                  <a:gd name="connsiteX28" fmla="*/ 1723707 w 2095889"/>
                  <a:gd name="connsiteY28" fmla="*/ 140211 h 1546332"/>
                  <a:gd name="connsiteX29" fmla="*/ 1758702 w 2095889"/>
                  <a:gd name="connsiteY29" fmla="*/ 190532 h 1546332"/>
                  <a:gd name="connsiteX30" fmla="*/ 1766060 w 2095889"/>
                  <a:gd name="connsiteY30" fmla="*/ 221062 h 1546332"/>
                  <a:gd name="connsiteX31" fmla="*/ 1937391 w 2095889"/>
                  <a:gd name="connsiteY31" fmla="*/ 725953 h 1546332"/>
                  <a:gd name="connsiteX32" fmla="*/ 2050445 w 2095889"/>
                  <a:gd name="connsiteY32" fmla="*/ 978993 h 1546332"/>
                  <a:gd name="connsiteX33" fmla="*/ 2095889 w 2095889"/>
                  <a:gd name="connsiteY33" fmla="*/ 1068804 h 1546332"/>
                  <a:gd name="connsiteX34" fmla="*/ 2079463 w 2095889"/>
                  <a:gd name="connsiteY34" fmla="*/ 1099891 h 1546332"/>
                  <a:gd name="connsiteX35" fmla="*/ 2041868 w 2095889"/>
                  <a:gd name="connsiteY35" fmla="*/ 1151790 h 1546332"/>
                  <a:gd name="connsiteX36" fmla="*/ 2036879 w 2095889"/>
                  <a:gd name="connsiteY36" fmla="*/ 1156611 h 1546332"/>
                  <a:gd name="connsiteX37" fmla="*/ 1999719 w 2095889"/>
                  <a:gd name="connsiteY37" fmla="*/ 1091508 h 1546332"/>
                  <a:gd name="connsiteX38" fmla="*/ 1846174 w 2095889"/>
                  <a:gd name="connsiteY38" fmla="*/ 763378 h 1546332"/>
                  <a:gd name="connsiteX39" fmla="*/ 1657020 w 2095889"/>
                  <a:gd name="connsiteY39" fmla="*/ 130459 h 1546332"/>
                  <a:gd name="connsiteX40" fmla="*/ 1524633 w 2095889"/>
                  <a:gd name="connsiteY40" fmla="*/ 13296 h 1546332"/>
                  <a:gd name="connsiteX41" fmla="*/ 1544518 w 2095889"/>
                  <a:gd name="connsiteY41" fmla="*/ 18056 h 1546332"/>
                  <a:gd name="connsiteX42" fmla="*/ 1596051 w 2095889"/>
                  <a:gd name="connsiteY42" fmla="*/ 39233 h 1546332"/>
                  <a:gd name="connsiteX43" fmla="*/ 1599335 w 2095889"/>
                  <a:gd name="connsiteY43" fmla="*/ 41189 h 1546332"/>
                  <a:gd name="connsiteX44" fmla="*/ 1595727 w 2095889"/>
                  <a:gd name="connsiteY44" fmla="*/ 79857 h 1546332"/>
                  <a:gd name="connsiteX45" fmla="*/ 1617341 w 2095889"/>
                  <a:gd name="connsiteY45" fmla="*/ 757071 h 1546332"/>
                  <a:gd name="connsiteX46" fmla="*/ 1711092 w 2095889"/>
                  <a:gd name="connsiteY46" fmla="*/ 1281933 h 1546332"/>
                  <a:gd name="connsiteX47" fmla="*/ 1735608 w 2095889"/>
                  <a:gd name="connsiteY47" fmla="*/ 1371415 h 1546332"/>
                  <a:gd name="connsiteX48" fmla="*/ 1657660 w 2095889"/>
                  <a:gd name="connsiteY48" fmla="*/ 1408633 h 1546332"/>
                  <a:gd name="connsiteX49" fmla="*/ 1616603 w 2095889"/>
                  <a:gd name="connsiteY49" fmla="*/ 1280352 h 1546332"/>
                  <a:gd name="connsiteX50" fmla="*/ 1519391 w 2095889"/>
                  <a:gd name="connsiteY50" fmla="*/ 768342 h 1546332"/>
                  <a:gd name="connsiteX51" fmla="*/ 1515500 w 2095889"/>
                  <a:gd name="connsiteY51" fmla="*/ 61211 h 1546332"/>
                  <a:gd name="connsiteX52" fmla="*/ 1368271 w 2095889"/>
                  <a:gd name="connsiteY52" fmla="*/ 6115 h 1546332"/>
                  <a:gd name="connsiteX53" fmla="*/ 1304704 w 2095889"/>
                  <a:gd name="connsiteY53" fmla="*/ 59571 h 1546332"/>
                  <a:gd name="connsiteX54" fmla="*/ 814450 w 2095889"/>
                  <a:gd name="connsiteY54" fmla="*/ 734615 h 1546332"/>
                  <a:gd name="connsiteX55" fmla="*/ 546868 w 2095889"/>
                  <a:gd name="connsiteY55" fmla="*/ 1491295 h 1546332"/>
                  <a:gd name="connsiteX56" fmla="*/ 544467 w 2095889"/>
                  <a:gd name="connsiteY56" fmla="*/ 1514658 h 1546332"/>
                  <a:gd name="connsiteX57" fmla="*/ 465417 w 2095889"/>
                  <a:gd name="connsiteY57" fmla="*/ 1496548 h 1546332"/>
                  <a:gd name="connsiteX58" fmla="*/ 461739 w 2095889"/>
                  <a:gd name="connsiteY58" fmla="*/ 1495033 h 1546332"/>
                  <a:gd name="connsiteX59" fmla="*/ 469021 w 2095889"/>
                  <a:gd name="connsiteY59" fmla="*/ 1410129 h 1546332"/>
                  <a:gd name="connsiteX60" fmla="*/ 723720 w 2095889"/>
                  <a:gd name="connsiteY60" fmla="*/ 687358 h 1546332"/>
                  <a:gd name="connsiteX61" fmla="*/ 1169966 w 2095889"/>
                  <a:gd name="connsiteY61" fmla="*/ 64355 h 1546332"/>
                  <a:gd name="connsiteX62" fmla="*/ 1195390 w 2095889"/>
                  <a:gd name="connsiteY62" fmla="*/ 43115 h 1546332"/>
                  <a:gd name="connsiteX63" fmla="*/ 1302357 w 2095889"/>
                  <a:gd name="connsiteY63" fmla="*/ 12824 h 1546332"/>
                  <a:gd name="connsiteX64" fmla="*/ 1428341 w 2095889"/>
                  <a:gd name="connsiteY64" fmla="*/ 0 h 1546332"/>
                  <a:gd name="connsiteX65" fmla="*/ 1488595 w 2095889"/>
                  <a:gd name="connsiteY65" fmla="*/ 4669 h 1546332"/>
                  <a:gd name="connsiteX66" fmla="*/ 1496685 w 2095889"/>
                  <a:gd name="connsiteY66" fmla="*/ 6606 h 1546332"/>
                  <a:gd name="connsiteX67" fmla="*/ 1470229 w 2095889"/>
                  <a:gd name="connsiteY67" fmla="*/ 46021 h 1546332"/>
                  <a:gd name="connsiteX68" fmla="*/ 1185970 w 2095889"/>
                  <a:gd name="connsiteY68" fmla="*/ 830387 h 1546332"/>
                  <a:gd name="connsiteX69" fmla="*/ 1126751 w 2095889"/>
                  <a:gd name="connsiteY69" fmla="*/ 1493679 h 1546332"/>
                  <a:gd name="connsiteX70" fmla="*/ 1130387 w 2095889"/>
                  <a:gd name="connsiteY70" fmla="*/ 1537165 h 1546332"/>
                  <a:gd name="connsiteX71" fmla="*/ 1076139 w 2095889"/>
                  <a:gd name="connsiteY71" fmla="*/ 1544624 h 1546332"/>
                  <a:gd name="connsiteX72" fmla="*/ 1038801 w 2095889"/>
                  <a:gd name="connsiteY72" fmla="*/ 1546332 h 1546332"/>
                  <a:gd name="connsiteX73" fmla="*/ 1028390 w 2095889"/>
                  <a:gd name="connsiteY73" fmla="*/ 1410550 h 1546332"/>
                  <a:gd name="connsiteX74" fmla="*/ 1085704 w 2095889"/>
                  <a:gd name="connsiteY74" fmla="*/ 810089 h 1546332"/>
                  <a:gd name="connsiteX75" fmla="*/ 1371557 w 2095889"/>
                  <a:gd name="connsiteY75" fmla="*/ 40193 h 1546332"/>
                  <a:gd name="connsiteX76" fmla="*/ 1398119 w 2095889"/>
                  <a:gd name="connsiteY76" fmla="*/ 3076 h 1546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2095889" h="1546332">
                    <a:moveTo>
                      <a:pt x="645279" y="321929"/>
                    </a:moveTo>
                    <a:lnTo>
                      <a:pt x="643211" y="323795"/>
                    </a:lnTo>
                    <a:cubicBezTo>
                      <a:pt x="557046" y="406611"/>
                      <a:pt x="470112" y="500361"/>
                      <a:pt x="386052" y="602421"/>
                    </a:cubicBezTo>
                    <a:cubicBezTo>
                      <a:pt x="259962" y="755512"/>
                      <a:pt x="153462" y="911366"/>
                      <a:pt x="72887" y="1056218"/>
                    </a:cubicBezTo>
                    <a:lnTo>
                      <a:pt x="24280" y="1151588"/>
                    </a:lnTo>
                    <a:lnTo>
                      <a:pt x="15450" y="1131524"/>
                    </a:lnTo>
                    <a:cubicBezTo>
                      <a:pt x="8753" y="1112128"/>
                      <a:pt x="3777" y="1092437"/>
                      <a:pt x="605" y="1072536"/>
                    </a:cubicBezTo>
                    <a:lnTo>
                      <a:pt x="0" y="1063475"/>
                    </a:lnTo>
                    <a:lnTo>
                      <a:pt x="88958" y="906686"/>
                    </a:lnTo>
                    <a:cubicBezTo>
                      <a:pt x="158077" y="794886"/>
                      <a:pt x="241546" y="678126"/>
                      <a:pt x="337104" y="562106"/>
                    </a:cubicBezTo>
                    <a:lnTo>
                      <a:pt x="435981" y="448770"/>
                    </a:lnTo>
                    <a:lnTo>
                      <a:pt x="491591" y="410311"/>
                    </a:lnTo>
                    <a:cubicBezTo>
                      <a:pt x="529845" y="385739"/>
                      <a:pt x="569578" y="362054"/>
                      <a:pt x="610510" y="339528"/>
                    </a:cubicBezTo>
                    <a:close/>
                    <a:moveTo>
                      <a:pt x="1088285" y="87734"/>
                    </a:moveTo>
                    <a:lnTo>
                      <a:pt x="1040740" y="120384"/>
                    </a:lnTo>
                    <a:cubicBezTo>
                      <a:pt x="868229" y="249843"/>
                      <a:pt x="679276" y="456228"/>
                      <a:pt x="513885" y="706260"/>
                    </a:cubicBezTo>
                    <a:cubicBezTo>
                      <a:pt x="366872" y="928510"/>
                      <a:pt x="258879" y="1154401"/>
                      <a:pt x="200425" y="1348930"/>
                    </a:cubicBezTo>
                    <a:lnTo>
                      <a:pt x="197580" y="1360466"/>
                    </a:lnTo>
                    <a:lnTo>
                      <a:pt x="173312" y="1344624"/>
                    </a:lnTo>
                    <a:lnTo>
                      <a:pt x="142091" y="1316007"/>
                    </a:lnTo>
                    <a:lnTo>
                      <a:pt x="172060" y="1215522"/>
                    </a:lnTo>
                    <a:cubicBezTo>
                      <a:pt x="232377" y="1045504"/>
                      <a:pt x="327638" y="855461"/>
                      <a:pt x="452979" y="665973"/>
                    </a:cubicBezTo>
                    <a:cubicBezTo>
                      <a:pt x="526096" y="555439"/>
                      <a:pt x="603391" y="454250"/>
                      <a:pt x="681483" y="364894"/>
                    </a:cubicBezTo>
                    <a:lnTo>
                      <a:pt x="782120" y="257793"/>
                    </a:lnTo>
                    <a:lnTo>
                      <a:pt x="877193" y="220387"/>
                    </a:lnTo>
                    <a:lnTo>
                      <a:pt x="941564" y="170801"/>
                    </a:lnTo>
                    <a:cubicBezTo>
                      <a:pt x="977609" y="146154"/>
                      <a:pt x="1015655" y="123156"/>
                      <a:pt x="1055048" y="102522"/>
                    </a:cubicBezTo>
                    <a:close/>
                    <a:moveTo>
                      <a:pt x="1651016" y="74407"/>
                    </a:moveTo>
                    <a:lnTo>
                      <a:pt x="1723707" y="140211"/>
                    </a:lnTo>
                    <a:lnTo>
                      <a:pt x="1758702" y="190532"/>
                    </a:lnTo>
                    <a:lnTo>
                      <a:pt x="1766060" y="221062"/>
                    </a:lnTo>
                    <a:cubicBezTo>
                      <a:pt x="1807067" y="377365"/>
                      <a:pt x="1865517" y="550767"/>
                      <a:pt x="1937391" y="725953"/>
                    </a:cubicBezTo>
                    <a:cubicBezTo>
                      <a:pt x="1973329" y="813546"/>
                      <a:pt x="2011342" y="898465"/>
                      <a:pt x="2050445" y="978993"/>
                    </a:cubicBezTo>
                    <a:lnTo>
                      <a:pt x="2095889" y="1068804"/>
                    </a:lnTo>
                    <a:lnTo>
                      <a:pt x="2079463" y="1099891"/>
                    </a:lnTo>
                    <a:cubicBezTo>
                      <a:pt x="2068422" y="1117534"/>
                      <a:pt x="2055860" y="1134845"/>
                      <a:pt x="2041868" y="1151790"/>
                    </a:cubicBezTo>
                    <a:lnTo>
                      <a:pt x="2036879" y="1156611"/>
                    </a:lnTo>
                    <a:lnTo>
                      <a:pt x="1999719" y="1091508"/>
                    </a:lnTo>
                    <a:cubicBezTo>
                      <a:pt x="1947075" y="992890"/>
                      <a:pt x="1894895" y="882127"/>
                      <a:pt x="1846174" y="763378"/>
                    </a:cubicBezTo>
                    <a:cubicBezTo>
                      <a:pt x="1748734" y="525879"/>
                      <a:pt x="1683584" y="301400"/>
                      <a:pt x="1657020" y="130459"/>
                    </a:cubicBezTo>
                    <a:close/>
                    <a:moveTo>
                      <a:pt x="1524633" y="13296"/>
                    </a:moveTo>
                    <a:lnTo>
                      <a:pt x="1544518" y="18056"/>
                    </a:lnTo>
                    <a:cubicBezTo>
                      <a:pt x="1562431" y="23869"/>
                      <a:pt x="1579612" y="30979"/>
                      <a:pt x="1596051" y="39233"/>
                    </a:cubicBezTo>
                    <a:lnTo>
                      <a:pt x="1599335" y="41189"/>
                    </a:lnTo>
                    <a:lnTo>
                      <a:pt x="1595727" y="79857"/>
                    </a:lnTo>
                    <a:cubicBezTo>
                      <a:pt x="1581940" y="272499"/>
                      <a:pt x="1588927" y="510168"/>
                      <a:pt x="1617341" y="757071"/>
                    </a:cubicBezTo>
                    <a:cubicBezTo>
                      <a:pt x="1638989" y="945187"/>
                      <a:pt x="1671531" y="1125258"/>
                      <a:pt x="1711092" y="1281933"/>
                    </a:cubicBezTo>
                    <a:lnTo>
                      <a:pt x="1735608" y="1371415"/>
                    </a:lnTo>
                    <a:lnTo>
                      <a:pt x="1657660" y="1408633"/>
                    </a:lnTo>
                    <a:lnTo>
                      <a:pt x="1616603" y="1280352"/>
                    </a:lnTo>
                    <a:cubicBezTo>
                      <a:pt x="1575782" y="1135700"/>
                      <a:pt x="1541402" y="959613"/>
                      <a:pt x="1519391" y="768342"/>
                    </a:cubicBezTo>
                    <a:cubicBezTo>
                      <a:pt x="1487293" y="489405"/>
                      <a:pt x="1488146" y="235941"/>
                      <a:pt x="1515500" y="61211"/>
                    </a:cubicBezTo>
                    <a:close/>
                    <a:moveTo>
                      <a:pt x="1368271" y="6115"/>
                    </a:moveTo>
                    <a:lnTo>
                      <a:pt x="1304704" y="59571"/>
                    </a:lnTo>
                    <a:cubicBezTo>
                      <a:pt x="1140054" y="209581"/>
                      <a:pt x="962208" y="450930"/>
                      <a:pt x="814450" y="734615"/>
                    </a:cubicBezTo>
                    <a:cubicBezTo>
                      <a:pt x="673729" y="1004791"/>
                      <a:pt x="580118" y="1275319"/>
                      <a:pt x="546868" y="1491295"/>
                    </a:cubicBezTo>
                    <a:lnTo>
                      <a:pt x="544467" y="1514658"/>
                    </a:lnTo>
                    <a:lnTo>
                      <a:pt x="465417" y="1496548"/>
                    </a:lnTo>
                    <a:lnTo>
                      <a:pt x="461739" y="1495033"/>
                    </a:lnTo>
                    <a:lnTo>
                      <a:pt x="469021" y="1410129"/>
                    </a:lnTo>
                    <a:cubicBezTo>
                      <a:pt x="499541" y="1207101"/>
                      <a:pt x="586852" y="950136"/>
                      <a:pt x="723720" y="687358"/>
                    </a:cubicBezTo>
                    <a:cubicBezTo>
                      <a:pt x="860588" y="424579"/>
                      <a:pt x="1021098" y="205741"/>
                      <a:pt x="1169966" y="64355"/>
                    </a:cubicBezTo>
                    <a:lnTo>
                      <a:pt x="1195390" y="43115"/>
                    </a:lnTo>
                    <a:lnTo>
                      <a:pt x="1302357" y="12824"/>
                    </a:lnTo>
                    <a:close/>
                    <a:moveTo>
                      <a:pt x="1428341" y="0"/>
                    </a:moveTo>
                    <a:cubicBezTo>
                      <a:pt x="1449141" y="0"/>
                      <a:pt x="1469229" y="1608"/>
                      <a:pt x="1488595" y="4669"/>
                    </a:cubicBezTo>
                    <a:lnTo>
                      <a:pt x="1496685" y="6606"/>
                    </a:lnTo>
                    <a:lnTo>
                      <a:pt x="1470229" y="46021"/>
                    </a:lnTo>
                    <a:cubicBezTo>
                      <a:pt x="1353533" y="235744"/>
                      <a:pt x="1249436" y="516888"/>
                      <a:pt x="1185970" y="830387"/>
                    </a:cubicBezTo>
                    <a:cubicBezTo>
                      <a:pt x="1137616" y="1069243"/>
                      <a:pt x="1118297" y="1299971"/>
                      <a:pt x="1126751" y="1493679"/>
                    </a:cubicBezTo>
                    <a:lnTo>
                      <a:pt x="1130387" y="1537165"/>
                    </a:lnTo>
                    <a:lnTo>
                      <a:pt x="1076139" y="1544624"/>
                    </a:lnTo>
                    <a:lnTo>
                      <a:pt x="1038801" y="1546332"/>
                    </a:lnTo>
                    <a:lnTo>
                      <a:pt x="1028390" y="1410550"/>
                    </a:lnTo>
                    <a:cubicBezTo>
                      <a:pt x="1023404" y="1234823"/>
                      <a:pt x="1041613" y="1027885"/>
                      <a:pt x="1085704" y="810089"/>
                    </a:cubicBezTo>
                    <a:cubicBezTo>
                      <a:pt x="1150003" y="492469"/>
                      <a:pt x="1256031" y="217533"/>
                      <a:pt x="1371557" y="40193"/>
                    </a:cubicBezTo>
                    <a:lnTo>
                      <a:pt x="1398119" y="3076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706736AE-2602-4007-AE9C-0EAABEFCDC0F}"/>
                  </a:ext>
                </a:extLst>
              </p:cNvPr>
              <p:cNvSpPr/>
              <p:nvPr/>
            </p:nvSpPr>
            <p:spPr>
              <a:xfrm>
                <a:off x="178769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800FA1B6-0831-4D08-8BA3-26A3BD3B95DB}"/>
                </a:ext>
              </a:extLst>
            </p:cNvPr>
            <p:cNvGrpSpPr/>
            <p:nvPr/>
          </p:nvGrpSpPr>
          <p:grpSpPr>
            <a:xfrm>
              <a:off x="3625076" y="5651718"/>
              <a:ext cx="397890" cy="285406"/>
              <a:chOff x="806450" y="2171700"/>
              <a:chExt cx="2167130" cy="1554481"/>
            </a:xfrm>
          </p:grpSpPr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ADA69DA9-BFB1-498D-82C5-2B5268501861}"/>
                  </a:ext>
                </a:extLst>
              </p:cNvPr>
              <p:cNvSpPr/>
              <p:nvPr/>
            </p:nvSpPr>
            <p:spPr>
              <a:xfrm>
                <a:off x="806450" y="2171700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tx1"/>
                  </a:gs>
                  <a:gs pos="53000">
                    <a:schemeClr val="accent2">
                      <a:lumMod val="50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3B62E1E5-9BC4-4EBB-B26C-7C3B143F0F99}"/>
                  </a:ext>
                </a:extLst>
              </p:cNvPr>
              <p:cNvSpPr/>
              <p:nvPr/>
            </p:nvSpPr>
            <p:spPr>
              <a:xfrm>
                <a:off x="835428" y="2217399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8BD452B9-F7DD-43E3-BF31-77A5852B7DF8}"/>
                  </a:ext>
                </a:extLst>
              </p:cNvPr>
              <p:cNvSpPr/>
              <p:nvPr/>
            </p:nvSpPr>
            <p:spPr>
              <a:xfrm>
                <a:off x="2499275" y="2465151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23C82299-22F4-4EA9-B9A9-CC27B6BD7C65}"/>
                </a:ext>
              </a:extLst>
            </p:cNvPr>
            <p:cNvGrpSpPr/>
            <p:nvPr/>
          </p:nvGrpSpPr>
          <p:grpSpPr>
            <a:xfrm>
              <a:off x="3296107" y="5759996"/>
              <a:ext cx="397890" cy="285406"/>
              <a:chOff x="806450" y="3905609"/>
              <a:chExt cx="2167130" cy="1554481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CE9A0B92-AE63-4E8F-9E67-51713D7ED589}"/>
                  </a:ext>
                </a:extLst>
              </p:cNvPr>
              <p:cNvSpPr/>
              <p:nvPr/>
            </p:nvSpPr>
            <p:spPr>
              <a:xfrm>
                <a:off x="806450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2">
                      <a:lumMod val="40000"/>
                      <a:lumOff val="60000"/>
                    </a:schemeClr>
                  </a:gs>
                  <a:gs pos="58000">
                    <a:schemeClr val="accent2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33C22A7D-530F-4E34-8CF2-D8DD4C8F2DBA}"/>
                  </a:ext>
                </a:extLst>
              </p:cNvPr>
              <p:cNvSpPr/>
              <p:nvPr/>
            </p:nvSpPr>
            <p:spPr>
              <a:xfrm>
                <a:off x="835428" y="3951308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FCF55CB5-6F90-41D5-83E3-E3495762B1AA}"/>
                  </a:ext>
                </a:extLst>
              </p:cNvPr>
              <p:cNvSpPr/>
              <p:nvPr/>
            </p:nvSpPr>
            <p:spPr>
              <a:xfrm>
                <a:off x="2499275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BD1697E1-4C67-46CD-ADB8-19CF18E76F15}"/>
                </a:ext>
              </a:extLst>
            </p:cNvPr>
            <p:cNvGrpSpPr/>
            <p:nvPr/>
          </p:nvGrpSpPr>
          <p:grpSpPr>
            <a:xfrm>
              <a:off x="3862844" y="5688558"/>
              <a:ext cx="397890" cy="285406"/>
              <a:chOff x="806450" y="3905609"/>
              <a:chExt cx="2167130" cy="1554481"/>
            </a:xfrm>
          </p:grpSpPr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C4A7EC38-274E-4C3B-AC95-C0A18640C7CC}"/>
                  </a:ext>
                </a:extLst>
              </p:cNvPr>
              <p:cNvSpPr/>
              <p:nvPr/>
            </p:nvSpPr>
            <p:spPr>
              <a:xfrm>
                <a:off x="806450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2">
                      <a:lumMod val="40000"/>
                      <a:lumOff val="60000"/>
                    </a:schemeClr>
                  </a:gs>
                  <a:gs pos="58000">
                    <a:schemeClr val="accent2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EC173B71-7114-4ABA-98B1-F7AE61694D17}"/>
                  </a:ext>
                </a:extLst>
              </p:cNvPr>
              <p:cNvSpPr/>
              <p:nvPr/>
            </p:nvSpPr>
            <p:spPr>
              <a:xfrm>
                <a:off x="835428" y="3951308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6B1D7501-2F19-4D04-9D8C-0DE4D63F3296}"/>
                  </a:ext>
                </a:extLst>
              </p:cNvPr>
              <p:cNvSpPr/>
              <p:nvPr/>
            </p:nvSpPr>
            <p:spPr>
              <a:xfrm>
                <a:off x="2499275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EC96A220-E238-4B29-BF2F-E6148C0E3904}"/>
                </a:ext>
              </a:extLst>
            </p:cNvPr>
            <p:cNvGrpSpPr/>
            <p:nvPr/>
          </p:nvGrpSpPr>
          <p:grpSpPr>
            <a:xfrm>
              <a:off x="4200982" y="5793333"/>
              <a:ext cx="397890" cy="285406"/>
              <a:chOff x="806450" y="3905609"/>
              <a:chExt cx="2167130" cy="1554481"/>
            </a:xfrm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E5CB63E8-29CF-4805-8780-8E6FC0AD8B07}"/>
                  </a:ext>
                </a:extLst>
              </p:cNvPr>
              <p:cNvSpPr/>
              <p:nvPr/>
            </p:nvSpPr>
            <p:spPr>
              <a:xfrm>
                <a:off x="806450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2">
                      <a:lumMod val="40000"/>
                      <a:lumOff val="60000"/>
                    </a:schemeClr>
                  </a:gs>
                  <a:gs pos="58000">
                    <a:schemeClr val="accent2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B2B4E94A-98A3-4C3F-8A4F-EE08D115BF5B}"/>
                  </a:ext>
                </a:extLst>
              </p:cNvPr>
              <p:cNvSpPr/>
              <p:nvPr/>
            </p:nvSpPr>
            <p:spPr>
              <a:xfrm>
                <a:off x="835428" y="3951308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0BABCE11-CD0E-451F-95A7-997291E7AA74}"/>
                  </a:ext>
                </a:extLst>
              </p:cNvPr>
              <p:cNvSpPr/>
              <p:nvPr/>
            </p:nvSpPr>
            <p:spPr>
              <a:xfrm>
                <a:off x="2499275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184509D3-59E6-4BED-A539-79847EACBDA5}"/>
                </a:ext>
              </a:extLst>
            </p:cNvPr>
            <p:cNvGrpSpPr/>
            <p:nvPr/>
          </p:nvGrpSpPr>
          <p:grpSpPr>
            <a:xfrm>
              <a:off x="4447898" y="5862299"/>
              <a:ext cx="398827" cy="285407"/>
              <a:chOff x="-1511849" y="3905609"/>
              <a:chExt cx="2172231" cy="1554481"/>
            </a:xfrm>
          </p:grpSpPr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900323AC-7E09-40E7-B9BA-237DAE34A096}"/>
                  </a:ext>
                </a:extLst>
              </p:cNvPr>
              <p:cNvSpPr/>
              <p:nvPr/>
            </p:nvSpPr>
            <p:spPr>
              <a:xfrm>
                <a:off x="-1506748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 flip="none" rotWithShape="1">
                <a:gsLst>
                  <a:gs pos="45000">
                    <a:schemeClr val="tx1">
                      <a:lumMod val="85000"/>
                      <a:lumOff val="1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35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3DED9897-BE69-4423-B729-02A94F10B85E}"/>
                  </a:ext>
                </a:extLst>
              </p:cNvPr>
              <p:cNvSpPr/>
              <p:nvPr/>
            </p:nvSpPr>
            <p:spPr>
              <a:xfrm>
                <a:off x="-1511849" y="3905609"/>
                <a:ext cx="2095889" cy="1546332"/>
              </a:xfrm>
              <a:custGeom>
                <a:avLst/>
                <a:gdLst>
                  <a:gd name="connsiteX0" fmla="*/ 645279 w 2095889"/>
                  <a:gd name="connsiteY0" fmla="*/ 321929 h 1546332"/>
                  <a:gd name="connsiteX1" fmla="*/ 643211 w 2095889"/>
                  <a:gd name="connsiteY1" fmla="*/ 323795 h 1546332"/>
                  <a:gd name="connsiteX2" fmla="*/ 386052 w 2095889"/>
                  <a:gd name="connsiteY2" fmla="*/ 602421 h 1546332"/>
                  <a:gd name="connsiteX3" fmla="*/ 72887 w 2095889"/>
                  <a:gd name="connsiteY3" fmla="*/ 1056218 h 1546332"/>
                  <a:gd name="connsiteX4" fmla="*/ 24280 w 2095889"/>
                  <a:gd name="connsiteY4" fmla="*/ 1151588 h 1546332"/>
                  <a:gd name="connsiteX5" fmla="*/ 15450 w 2095889"/>
                  <a:gd name="connsiteY5" fmla="*/ 1131524 h 1546332"/>
                  <a:gd name="connsiteX6" fmla="*/ 605 w 2095889"/>
                  <a:gd name="connsiteY6" fmla="*/ 1072536 h 1546332"/>
                  <a:gd name="connsiteX7" fmla="*/ 0 w 2095889"/>
                  <a:gd name="connsiteY7" fmla="*/ 1063475 h 1546332"/>
                  <a:gd name="connsiteX8" fmla="*/ 88958 w 2095889"/>
                  <a:gd name="connsiteY8" fmla="*/ 906686 h 1546332"/>
                  <a:gd name="connsiteX9" fmla="*/ 337104 w 2095889"/>
                  <a:gd name="connsiteY9" fmla="*/ 562106 h 1546332"/>
                  <a:gd name="connsiteX10" fmla="*/ 435981 w 2095889"/>
                  <a:gd name="connsiteY10" fmla="*/ 448770 h 1546332"/>
                  <a:gd name="connsiteX11" fmla="*/ 491591 w 2095889"/>
                  <a:gd name="connsiteY11" fmla="*/ 410311 h 1546332"/>
                  <a:gd name="connsiteX12" fmla="*/ 610510 w 2095889"/>
                  <a:gd name="connsiteY12" fmla="*/ 339528 h 1546332"/>
                  <a:gd name="connsiteX13" fmla="*/ 1088285 w 2095889"/>
                  <a:gd name="connsiteY13" fmla="*/ 87734 h 1546332"/>
                  <a:gd name="connsiteX14" fmla="*/ 1040740 w 2095889"/>
                  <a:gd name="connsiteY14" fmla="*/ 120384 h 1546332"/>
                  <a:gd name="connsiteX15" fmla="*/ 513885 w 2095889"/>
                  <a:gd name="connsiteY15" fmla="*/ 706260 h 1546332"/>
                  <a:gd name="connsiteX16" fmla="*/ 200425 w 2095889"/>
                  <a:gd name="connsiteY16" fmla="*/ 1348930 h 1546332"/>
                  <a:gd name="connsiteX17" fmla="*/ 197580 w 2095889"/>
                  <a:gd name="connsiteY17" fmla="*/ 1360466 h 1546332"/>
                  <a:gd name="connsiteX18" fmla="*/ 173312 w 2095889"/>
                  <a:gd name="connsiteY18" fmla="*/ 1344624 h 1546332"/>
                  <a:gd name="connsiteX19" fmla="*/ 142091 w 2095889"/>
                  <a:gd name="connsiteY19" fmla="*/ 1316007 h 1546332"/>
                  <a:gd name="connsiteX20" fmla="*/ 172060 w 2095889"/>
                  <a:gd name="connsiteY20" fmla="*/ 1215522 h 1546332"/>
                  <a:gd name="connsiteX21" fmla="*/ 452979 w 2095889"/>
                  <a:gd name="connsiteY21" fmla="*/ 665973 h 1546332"/>
                  <a:gd name="connsiteX22" fmla="*/ 681483 w 2095889"/>
                  <a:gd name="connsiteY22" fmla="*/ 364894 h 1546332"/>
                  <a:gd name="connsiteX23" fmla="*/ 782120 w 2095889"/>
                  <a:gd name="connsiteY23" fmla="*/ 257793 h 1546332"/>
                  <a:gd name="connsiteX24" fmla="*/ 877193 w 2095889"/>
                  <a:gd name="connsiteY24" fmla="*/ 220387 h 1546332"/>
                  <a:gd name="connsiteX25" fmla="*/ 941564 w 2095889"/>
                  <a:gd name="connsiteY25" fmla="*/ 170801 h 1546332"/>
                  <a:gd name="connsiteX26" fmla="*/ 1055048 w 2095889"/>
                  <a:gd name="connsiteY26" fmla="*/ 102522 h 1546332"/>
                  <a:gd name="connsiteX27" fmla="*/ 1651016 w 2095889"/>
                  <a:gd name="connsiteY27" fmla="*/ 74407 h 1546332"/>
                  <a:gd name="connsiteX28" fmla="*/ 1723707 w 2095889"/>
                  <a:gd name="connsiteY28" fmla="*/ 140211 h 1546332"/>
                  <a:gd name="connsiteX29" fmla="*/ 1758702 w 2095889"/>
                  <a:gd name="connsiteY29" fmla="*/ 190532 h 1546332"/>
                  <a:gd name="connsiteX30" fmla="*/ 1766060 w 2095889"/>
                  <a:gd name="connsiteY30" fmla="*/ 221062 h 1546332"/>
                  <a:gd name="connsiteX31" fmla="*/ 1937391 w 2095889"/>
                  <a:gd name="connsiteY31" fmla="*/ 725953 h 1546332"/>
                  <a:gd name="connsiteX32" fmla="*/ 2050445 w 2095889"/>
                  <a:gd name="connsiteY32" fmla="*/ 978993 h 1546332"/>
                  <a:gd name="connsiteX33" fmla="*/ 2095889 w 2095889"/>
                  <a:gd name="connsiteY33" fmla="*/ 1068804 h 1546332"/>
                  <a:gd name="connsiteX34" fmla="*/ 2079463 w 2095889"/>
                  <a:gd name="connsiteY34" fmla="*/ 1099891 h 1546332"/>
                  <a:gd name="connsiteX35" fmla="*/ 2041868 w 2095889"/>
                  <a:gd name="connsiteY35" fmla="*/ 1151790 h 1546332"/>
                  <a:gd name="connsiteX36" fmla="*/ 2036879 w 2095889"/>
                  <a:gd name="connsiteY36" fmla="*/ 1156611 h 1546332"/>
                  <a:gd name="connsiteX37" fmla="*/ 1999719 w 2095889"/>
                  <a:gd name="connsiteY37" fmla="*/ 1091508 h 1546332"/>
                  <a:gd name="connsiteX38" fmla="*/ 1846174 w 2095889"/>
                  <a:gd name="connsiteY38" fmla="*/ 763378 h 1546332"/>
                  <a:gd name="connsiteX39" fmla="*/ 1657020 w 2095889"/>
                  <a:gd name="connsiteY39" fmla="*/ 130459 h 1546332"/>
                  <a:gd name="connsiteX40" fmla="*/ 1524633 w 2095889"/>
                  <a:gd name="connsiteY40" fmla="*/ 13296 h 1546332"/>
                  <a:gd name="connsiteX41" fmla="*/ 1544518 w 2095889"/>
                  <a:gd name="connsiteY41" fmla="*/ 18056 h 1546332"/>
                  <a:gd name="connsiteX42" fmla="*/ 1596051 w 2095889"/>
                  <a:gd name="connsiteY42" fmla="*/ 39233 h 1546332"/>
                  <a:gd name="connsiteX43" fmla="*/ 1599335 w 2095889"/>
                  <a:gd name="connsiteY43" fmla="*/ 41189 h 1546332"/>
                  <a:gd name="connsiteX44" fmla="*/ 1595727 w 2095889"/>
                  <a:gd name="connsiteY44" fmla="*/ 79857 h 1546332"/>
                  <a:gd name="connsiteX45" fmla="*/ 1617341 w 2095889"/>
                  <a:gd name="connsiteY45" fmla="*/ 757071 h 1546332"/>
                  <a:gd name="connsiteX46" fmla="*/ 1711092 w 2095889"/>
                  <a:gd name="connsiteY46" fmla="*/ 1281933 h 1546332"/>
                  <a:gd name="connsiteX47" fmla="*/ 1735608 w 2095889"/>
                  <a:gd name="connsiteY47" fmla="*/ 1371415 h 1546332"/>
                  <a:gd name="connsiteX48" fmla="*/ 1657660 w 2095889"/>
                  <a:gd name="connsiteY48" fmla="*/ 1408633 h 1546332"/>
                  <a:gd name="connsiteX49" fmla="*/ 1616603 w 2095889"/>
                  <a:gd name="connsiteY49" fmla="*/ 1280352 h 1546332"/>
                  <a:gd name="connsiteX50" fmla="*/ 1519391 w 2095889"/>
                  <a:gd name="connsiteY50" fmla="*/ 768342 h 1546332"/>
                  <a:gd name="connsiteX51" fmla="*/ 1515500 w 2095889"/>
                  <a:gd name="connsiteY51" fmla="*/ 61211 h 1546332"/>
                  <a:gd name="connsiteX52" fmla="*/ 1368271 w 2095889"/>
                  <a:gd name="connsiteY52" fmla="*/ 6115 h 1546332"/>
                  <a:gd name="connsiteX53" fmla="*/ 1304704 w 2095889"/>
                  <a:gd name="connsiteY53" fmla="*/ 59571 h 1546332"/>
                  <a:gd name="connsiteX54" fmla="*/ 814450 w 2095889"/>
                  <a:gd name="connsiteY54" fmla="*/ 734615 h 1546332"/>
                  <a:gd name="connsiteX55" fmla="*/ 546868 w 2095889"/>
                  <a:gd name="connsiteY55" fmla="*/ 1491295 h 1546332"/>
                  <a:gd name="connsiteX56" fmla="*/ 544467 w 2095889"/>
                  <a:gd name="connsiteY56" fmla="*/ 1514658 h 1546332"/>
                  <a:gd name="connsiteX57" fmla="*/ 465417 w 2095889"/>
                  <a:gd name="connsiteY57" fmla="*/ 1496548 h 1546332"/>
                  <a:gd name="connsiteX58" fmla="*/ 461739 w 2095889"/>
                  <a:gd name="connsiteY58" fmla="*/ 1495033 h 1546332"/>
                  <a:gd name="connsiteX59" fmla="*/ 469021 w 2095889"/>
                  <a:gd name="connsiteY59" fmla="*/ 1410129 h 1546332"/>
                  <a:gd name="connsiteX60" fmla="*/ 723720 w 2095889"/>
                  <a:gd name="connsiteY60" fmla="*/ 687358 h 1546332"/>
                  <a:gd name="connsiteX61" fmla="*/ 1169966 w 2095889"/>
                  <a:gd name="connsiteY61" fmla="*/ 64355 h 1546332"/>
                  <a:gd name="connsiteX62" fmla="*/ 1195390 w 2095889"/>
                  <a:gd name="connsiteY62" fmla="*/ 43115 h 1546332"/>
                  <a:gd name="connsiteX63" fmla="*/ 1302357 w 2095889"/>
                  <a:gd name="connsiteY63" fmla="*/ 12824 h 1546332"/>
                  <a:gd name="connsiteX64" fmla="*/ 1428341 w 2095889"/>
                  <a:gd name="connsiteY64" fmla="*/ 0 h 1546332"/>
                  <a:gd name="connsiteX65" fmla="*/ 1488595 w 2095889"/>
                  <a:gd name="connsiteY65" fmla="*/ 4669 h 1546332"/>
                  <a:gd name="connsiteX66" fmla="*/ 1496685 w 2095889"/>
                  <a:gd name="connsiteY66" fmla="*/ 6606 h 1546332"/>
                  <a:gd name="connsiteX67" fmla="*/ 1470229 w 2095889"/>
                  <a:gd name="connsiteY67" fmla="*/ 46021 h 1546332"/>
                  <a:gd name="connsiteX68" fmla="*/ 1185970 w 2095889"/>
                  <a:gd name="connsiteY68" fmla="*/ 830387 h 1546332"/>
                  <a:gd name="connsiteX69" fmla="*/ 1126751 w 2095889"/>
                  <a:gd name="connsiteY69" fmla="*/ 1493679 h 1546332"/>
                  <a:gd name="connsiteX70" fmla="*/ 1130387 w 2095889"/>
                  <a:gd name="connsiteY70" fmla="*/ 1537165 h 1546332"/>
                  <a:gd name="connsiteX71" fmla="*/ 1076139 w 2095889"/>
                  <a:gd name="connsiteY71" fmla="*/ 1544624 h 1546332"/>
                  <a:gd name="connsiteX72" fmla="*/ 1038801 w 2095889"/>
                  <a:gd name="connsiteY72" fmla="*/ 1546332 h 1546332"/>
                  <a:gd name="connsiteX73" fmla="*/ 1028390 w 2095889"/>
                  <a:gd name="connsiteY73" fmla="*/ 1410550 h 1546332"/>
                  <a:gd name="connsiteX74" fmla="*/ 1085704 w 2095889"/>
                  <a:gd name="connsiteY74" fmla="*/ 810089 h 1546332"/>
                  <a:gd name="connsiteX75" fmla="*/ 1371557 w 2095889"/>
                  <a:gd name="connsiteY75" fmla="*/ 40193 h 1546332"/>
                  <a:gd name="connsiteX76" fmla="*/ 1398119 w 2095889"/>
                  <a:gd name="connsiteY76" fmla="*/ 3076 h 1546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2095889" h="1546332">
                    <a:moveTo>
                      <a:pt x="645279" y="321929"/>
                    </a:moveTo>
                    <a:lnTo>
                      <a:pt x="643211" y="323795"/>
                    </a:lnTo>
                    <a:cubicBezTo>
                      <a:pt x="557046" y="406611"/>
                      <a:pt x="470112" y="500361"/>
                      <a:pt x="386052" y="602421"/>
                    </a:cubicBezTo>
                    <a:cubicBezTo>
                      <a:pt x="259962" y="755512"/>
                      <a:pt x="153462" y="911366"/>
                      <a:pt x="72887" y="1056218"/>
                    </a:cubicBezTo>
                    <a:lnTo>
                      <a:pt x="24280" y="1151588"/>
                    </a:lnTo>
                    <a:lnTo>
                      <a:pt x="15450" y="1131524"/>
                    </a:lnTo>
                    <a:cubicBezTo>
                      <a:pt x="8753" y="1112128"/>
                      <a:pt x="3777" y="1092437"/>
                      <a:pt x="605" y="1072536"/>
                    </a:cubicBezTo>
                    <a:lnTo>
                      <a:pt x="0" y="1063475"/>
                    </a:lnTo>
                    <a:lnTo>
                      <a:pt x="88958" y="906686"/>
                    </a:lnTo>
                    <a:cubicBezTo>
                      <a:pt x="158077" y="794886"/>
                      <a:pt x="241546" y="678126"/>
                      <a:pt x="337104" y="562106"/>
                    </a:cubicBezTo>
                    <a:lnTo>
                      <a:pt x="435981" y="448770"/>
                    </a:lnTo>
                    <a:lnTo>
                      <a:pt x="491591" y="410311"/>
                    </a:lnTo>
                    <a:cubicBezTo>
                      <a:pt x="529845" y="385739"/>
                      <a:pt x="569578" y="362054"/>
                      <a:pt x="610510" y="339528"/>
                    </a:cubicBezTo>
                    <a:close/>
                    <a:moveTo>
                      <a:pt x="1088285" y="87734"/>
                    </a:moveTo>
                    <a:lnTo>
                      <a:pt x="1040740" y="120384"/>
                    </a:lnTo>
                    <a:cubicBezTo>
                      <a:pt x="868229" y="249843"/>
                      <a:pt x="679276" y="456228"/>
                      <a:pt x="513885" y="706260"/>
                    </a:cubicBezTo>
                    <a:cubicBezTo>
                      <a:pt x="366872" y="928510"/>
                      <a:pt x="258879" y="1154401"/>
                      <a:pt x="200425" y="1348930"/>
                    </a:cubicBezTo>
                    <a:lnTo>
                      <a:pt x="197580" y="1360466"/>
                    </a:lnTo>
                    <a:lnTo>
                      <a:pt x="173312" y="1344624"/>
                    </a:lnTo>
                    <a:lnTo>
                      <a:pt x="142091" y="1316007"/>
                    </a:lnTo>
                    <a:lnTo>
                      <a:pt x="172060" y="1215522"/>
                    </a:lnTo>
                    <a:cubicBezTo>
                      <a:pt x="232377" y="1045504"/>
                      <a:pt x="327638" y="855461"/>
                      <a:pt x="452979" y="665973"/>
                    </a:cubicBezTo>
                    <a:cubicBezTo>
                      <a:pt x="526096" y="555439"/>
                      <a:pt x="603391" y="454250"/>
                      <a:pt x="681483" y="364894"/>
                    </a:cubicBezTo>
                    <a:lnTo>
                      <a:pt x="782120" y="257793"/>
                    </a:lnTo>
                    <a:lnTo>
                      <a:pt x="877193" y="220387"/>
                    </a:lnTo>
                    <a:lnTo>
                      <a:pt x="941564" y="170801"/>
                    </a:lnTo>
                    <a:cubicBezTo>
                      <a:pt x="977609" y="146154"/>
                      <a:pt x="1015655" y="123156"/>
                      <a:pt x="1055048" y="102522"/>
                    </a:cubicBezTo>
                    <a:close/>
                    <a:moveTo>
                      <a:pt x="1651016" y="74407"/>
                    </a:moveTo>
                    <a:lnTo>
                      <a:pt x="1723707" y="140211"/>
                    </a:lnTo>
                    <a:lnTo>
                      <a:pt x="1758702" y="190532"/>
                    </a:lnTo>
                    <a:lnTo>
                      <a:pt x="1766060" y="221062"/>
                    </a:lnTo>
                    <a:cubicBezTo>
                      <a:pt x="1807067" y="377365"/>
                      <a:pt x="1865517" y="550767"/>
                      <a:pt x="1937391" y="725953"/>
                    </a:cubicBezTo>
                    <a:cubicBezTo>
                      <a:pt x="1973329" y="813546"/>
                      <a:pt x="2011342" y="898465"/>
                      <a:pt x="2050445" y="978993"/>
                    </a:cubicBezTo>
                    <a:lnTo>
                      <a:pt x="2095889" y="1068804"/>
                    </a:lnTo>
                    <a:lnTo>
                      <a:pt x="2079463" y="1099891"/>
                    </a:lnTo>
                    <a:cubicBezTo>
                      <a:pt x="2068422" y="1117534"/>
                      <a:pt x="2055860" y="1134845"/>
                      <a:pt x="2041868" y="1151790"/>
                    </a:cubicBezTo>
                    <a:lnTo>
                      <a:pt x="2036879" y="1156611"/>
                    </a:lnTo>
                    <a:lnTo>
                      <a:pt x="1999719" y="1091508"/>
                    </a:lnTo>
                    <a:cubicBezTo>
                      <a:pt x="1947075" y="992890"/>
                      <a:pt x="1894895" y="882127"/>
                      <a:pt x="1846174" y="763378"/>
                    </a:cubicBezTo>
                    <a:cubicBezTo>
                      <a:pt x="1748734" y="525879"/>
                      <a:pt x="1683584" y="301400"/>
                      <a:pt x="1657020" y="130459"/>
                    </a:cubicBezTo>
                    <a:close/>
                    <a:moveTo>
                      <a:pt x="1524633" y="13296"/>
                    </a:moveTo>
                    <a:lnTo>
                      <a:pt x="1544518" y="18056"/>
                    </a:lnTo>
                    <a:cubicBezTo>
                      <a:pt x="1562431" y="23869"/>
                      <a:pt x="1579612" y="30979"/>
                      <a:pt x="1596051" y="39233"/>
                    </a:cubicBezTo>
                    <a:lnTo>
                      <a:pt x="1599335" y="41189"/>
                    </a:lnTo>
                    <a:lnTo>
                      <a:pt x="1595727" y="79857"/>
                    </a:lnTo>
                    <a:cubicBezTo>
                      <a:pt x="1581940" y="272499"/>
                      <a:pt x="1588927" y="510168"/>
                      <a:pt x="1617341" y="757071"/>
                    </a:cubicBezTo>
                    <a:cubicBezTo>
                      <a:pt x="1638989" y="945187"/>
                      <a:pt x="1671531" y="1125258"/>
                      <a:pt x="1711092" y="1281933"/>
                    </a:cubicBezTo>
                    <a:lnTo>
                      <a:pt x="1735608" y="1371415"/>
                    </a:lnTo>
                    <a:lnTo>
                      <a:pt x="1657660" y="1408633"/>
                    </a:lnTo>
                    <a:lnTo>
                      <a:pt x="1616603" y="1280352"/>
                    </a:lnTo>
                    <a:cubicBezTo>
                      <a:pt x="1575782" y="1135700"/>
                      <a:pt x="1541402" y="959613"/>
                      <a:pt x="1519391" y="768342"/>
                    </a:cubicBezTo>
                    <a:cubicBezTo>
                      <a:pt x="1487293" y="489405"/>
                      <a:pt x="1488146" y="235941"/>
                      <a:pt x="1515500" y="61211"/>
                    </a:cubicBezTo>
                    <a:close/>
                    <a:moveTo>
                      <a:pt x="1368271" y="6115"/>
                    </a:moveTo>
                    <a:lnTo>
                      <a:pt x="1304704" y="59571"/>
                    </a:lnTo>
                    <a:cubicBezTo>
                      <a:pt x="1140054" y="209581"/>
                      <a:pt x="962208" y="450930"/>
                      <a:pt x="814450" y="734615"/>
                    </a:cubicBezTo>
                    <a:cubicBezTo>
                      <a:pt x="673729" y="1004791"/>
                      <a:pt x="580118" y="1275319"/>
                      <a:pt x="546868" y="1491295"/>
                    </a:cubicBezTo>
                    <a:lnTo>
                      <a:pt x="544467" y="1514658"/>
                    </a:lnTo>
                    <a:lnTo>
                      <a:pt x="465417" y="1496548"/>
                    </a:lnTo>
                    <a:lnTo>
                      <a:pt x="461739" y="1495033"/>
                    </a:lnTo>
                    <a:lnTo>
                      <a:pt x="469021" y="1410129"/>
                    </a:lnTo>
                    <a:cubicBezTo>
                      <a:pt x="499541" y="1207101"/>
                      <a:pt x="586852" y="950136"/>
                      <a:pt x="723720" y="687358"/>
                    </a:cubicBezTo>
                    <a:cubicBezTo>
                      <a:pt x="860588" y="424579"/>
                      <a:pt x="1021098" y="205741"/>
                      <a:pt x="1169966" y="64355"/>
                    </a:cubicBezTo>
                    <a:lnTo>
                      <a:pt x="1195390" y="43115"/>
                    </a:lnTo>
                    <a:lnTo>
                      <a:pt x="1302357" y="12824"/>
                    </a:lnTo>
                    <a:close/>
                    <a:moveTo>
                      <a:pt x="1428341" y="0"/>
                    </a:moveTo>
                    <a:cubicBezTo>
                      <a:pt x="1449141" y="0"/>
                      <a:pt x="1469229" y="1608"/>
                      <a:pt x="1488595" y="4669"/>
                    </a:cubicBezTo>
                    <a:lnTo>
                      <a:pt x="1496685" y="6606"/>
                    </a:lnTo>
                    <a:lnTo>
                      <a:pt x="1470229" y="46021"/>
                    </a:lnTo>
                    <a:cubicBezTo>
                      <a:pt x="1353533" y="235744"/>
                      <a:pt x="1249436" y="516888"/>
                      <a:pt x="1185970" y="830387"/>
                    </a:cubicBezTo>
                    <a:cubicBezTo>
                      <a:pt x="1137616" y="1069243"/>
                      <a:pt x="1118297" y="1299971"/>
                      <a:pt x="1126751" y="1493679"/>
                    </a:cubicBezTo>
                    <a:lnTo>
                      <a:pt x="1130387" y="1537165"/>
                    </a:lnTo>
                    <a:lnTo>
                      <a:pt x="1076139" y="1544624"/>
                    </a:lnTo>
                    <a:lnTo>
                      <a:pt x="1038801" y="1546332"/>
                    </a:lnTo>
                    <a:lnTo>
                      <a:pt x="1028390" y="1410550"/>
                    </a:lnTo>
                    <a:cubicBezTo>
                      <a:pt x="1023404" y="1234823"/>
                      <a:pt x="1041613" y="1027885"/>
                      <a:pt x="1085704" y="810089"/>
                    </a:cubicBezTo>
                    <a:cubicBezTo>
                      <a:pt x="1150003" y="492469"/>
                      <a:pt x="1256031" y="217533"/>
                      <a:pt x="1371557" y="40193"/>
                    </a:cubicBezTo>
                    <a:lnTo>
                      <a:pt x="1398119" y="3076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811997E1-3F63-44E2-91B6-6D1CF1D5704C}"/>
                  </a:ext>
                </a:extLst>
              </p:cNvPr>
              <p:cNvSpPr/>
              <p:nvPr/>
            </p:nvSpPr>
            <p:spPr>
              <a:xfrm>
                <a:off x="178769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55F20981-5D58-4741-9094-E0119EFF27C8}"/>
                </a:ext>
              </a:extLst>
            </p:cNvPr>
            <p:cNvGrpSpPr/>
            <p:nvPr/>
          </p:nvGrpSpPr>
          <p:grpSpPr>
            <a:xfrm>
              <a:off x="3904973" y="5895636"/>
              <a:ext cx="398827" cy="285407"/>
              <a:chOff x="-1511849" y="3905609"/>
              <a:chExt cx="2172231" cy="1554481"/>
            </a:xfrm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3BCEC646-CBE8-46F0-86E2-39BAFFDD8CAE}"/>
                  </a:ext>
                </a:extLst>
              </p:cNvPr>
              <p:cNvSpPr/>
              <p:nvPr/>
            </p:nvSpPr>
            <p:spPr>
              <a:xfrm>
                <a:off x="-1506748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 flip="none" rotWithShape="1">
                <a:gsLst>
                  <a:gs pos="45000">
                    <a:schemeClr val="tx1">
                      <a:lumMod val="85000"/>
                      <a:lumOff val="1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35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938EBF27-F61C-4FFE-B0FF-08633307394D}"/>
                  </a:ext>
                </a:extLst>
              </p:cNvPr>
              <p:cNvSpPr/>
              <p:nvPr/>
            </p:nvSpPr>
            <p:spPr>
              <a:xfrm>
                <a:off x="-1511849" y="3905609"/>
                <a:ext cx="2095889" cy="1546332"/>
              </a:xfrm>
              <a:custGeom>
                <a:avLst/>
                <a:gdLst>
                  <a:gd name="connsiteX0" fmla="*/ 645279 w 2095889"/>
                  <a:gd name="connsiteY0" fmla="*/ 321929 h 1546332"/>
                  <a:gd name="connsiteX1" fmla="*/ 643211 w 2095889"/>
                  <a:gd name="connsiteY1" fmla="*/ 323795 h 1546332"/>
                  <a:gd name="connsiteX2" fmla="*/ 386052 w 2095889"/>
                  <a:gd name="connsiteY2" fmla="*/ 602421 h 1546332"/>
                  <a:gd name="connsiteX3" fmla="*/ 72887 w 2095889"/>
                  <a:gd name="connsiteY3" fmla="*/ 1056218 h 1546332"/>
                  <a:gd name="connsiteX4" fmla="*/ 24280 w 2095889"/>
                  <a:gd name="connsiteY4" fmla="*/ 1151588 h 1546332"/>
                  <a:gd name="connsiteX5" fmla="*/ 15450 w 2095889"/>
                  <a:gd name="connsiteY5" fmla="*/ 1131524 h 1546332"/>
                  <a:gd name="connsiteX6" fmla="*/ 605 w 2095889"/>
                  <a:gd name="connsiteY6" fmla="*/ 1072536 h 1546332"/>
                  <a:gd name="connsiteX7" fmla="*/ 0 w 2095889"/>
                  <a:gd name="connsiteY7" fmla="*/ 1063475 h 1546332"/>
                  <a:gd name="connsiteX8" fmla="*/ 88958 w 2095889"/>
                  <a:gd name="connsiteY8" fmla="*/ 906686 h 1546332"/>
                  <a:gd name="connsiteX9" fmla="*/ 337104 w 2095889"/>
                  <a:gd name="connsiteY9" fmla="*/ 562106 h 1546332"/>
                  <a:gd name="connsiteX10" fmla="*/ 435981 w 2095889"/>
                  <a:gd name="connsiteY10" fmla="*/ 448770 h 1546332"/>
                  <a:gd name="connsiteX11" fmla="*/ 491591 w 2095889"/>
                  <a:gd name="connsiteY11" fmla="*/ 410311 h 1546332"/>
                  <a:gd name="connsiteX12" fmla="*/ 610510 w 2095889"/>
                  <a:gd name="connsiteY12" fmla="*/ 339528 h 1546332"/>
                  <a:gd name="connsiteX13" fmla="*/ 1088285 w 2095889"/>
                  <a:gd name="connsiteY13" fmla="*/ 87734 h 1546332"/>
                  <a:gd name="connsiteX14" fmla="*/ 1040740 w 2095889"/>
                  <a:gd name="connsiteY14" fmla="*/ 120384 h 1546332"/>
                  <a:gd name="connsiteX15" fmla="*/ 513885 w 2095889"/>
                  <a:gd name="connsiteY15" fmla="*/ 706260 h 1546332"/>
                  <a:gd name="connsiteX16" fmla="*/ 200425 w 2095889"/>
                  <a:gd name="connsiteY16" fmla="*/ 1348930 h 1546332"/>
                  <a:gd name="connsiteX17" fmla="*/ 197580 w 2095889"/>
                  <a:gd name="connsiteY17" fmla="*/ 1360466 h 1546332"/>
                  <a:gd name="connsiteX18" fmla="*/ 173312 w 2095889"/>
                  <a:gd name="connsiteY18" fmla="*/ 1344624 h 1546332"/>
                  <a:gd name="connsiteX19" fmla="*/ 142091 w 2095889"/>
                  <a:gd name="connsiteY19" fmla="*/ 1316007 h 1546332"/>
                  <a:gd name="connsiteX20" fmla="*/ 172060 w 2095889"/>
                  <a:gd name="connsiteY20" fmla="*/ 1215522 h 1546332"/>
                  <a:gd name="connsiteX21" fmla="*/ 452979 w 2095889"/>
                  <a:gd name="connsiteY21" fmla="*/ 665973 h 1546332"/>
                  <a:gd name="connsiteX22" fmla="*/ 681483 w 2095889"/>
                  <a:gd name="connsiteY22" fmla="*/ 364894 h 1546332"/>
                  <a:gd name="connsiteX23" fmla="*/ 782120 w 2095889"/>
                  <a:gd name="connsiteY23" fmla="*/ 257793 h 1546332"/>
                  <a:gd name="connsiteX24" fmla="*/ 877193 w 2095889"/>
                  <a:gd name="connsiteY24" fmla="*/ 220387 h 1546332"/>
                  <a:gd name="connsiteX25" fmla="*/ 941564 w 2095889"/>
                  <a:gd name="connsiteY25" fmla="*/ 170801 h 1546332"/>
                  <a:gd name="connsiteX26" fmla="*/ 1055048 w 2095889"/>
                  <a:gd name="connsiteY26" fmla="*/ 102522 h 1546332"/>
                  <a:gd name="connsiteX27" fmla="*/ 1651016 w 2095889"/>
                  <a:gd name="connsiteY27" fmla="*/ 74407 h 1546332"/>
                  <a:gd name="connsiteX28" fmla="*/ 1723707 w 2095889"/>
                  <a:gd name="connsiteY28" fmla="*/ 140211 h 1546332"/>
                  <a:gd name="connsiteX29" fmla="*/ 1758702 w 2095889"/>
                  <a:gd name="connsiteY29" fmla="*/ 190532 h 1546332"/>
                  <a:gd name="connsiteX30" fmla="*/ 1766060 w 2095889"/>
                  <a:gd name="connsiteY30" fmla="*/ 221062 h 1546332"/>
                  <a:gd name="connsiteX31" fmla="*/ 1937391 w 2095889"/>
                  <a:gd name="connsiteY31" fmla="*/ 725953 h 1546332"/>
                  <a:gd name="connsiteX32" fmla="*/ 2050445 w 2095889"/>
                  <a:gd name="connsiteY32" fmla="*/ 978993 h 1546332"/>
                  <a:gd name="connsiteX33" fmla="*/ 2095889 w 2095889"/>
                  <a:gd name="connsiteY33" fmla="*/ 1068804 h 1546332"/>
                  <a:gd name="connsiteX34" fmla="*/ 2079463 w 2095889"/>
                  <a:gd name="connsiteY34" fmla="*/ 1099891 h 1546332"/>
                  <a:gd name="connsiteX35" fmla="*/ 2041868 w 2095889"/>
                  <a:gd name="connsiteY35" fmla="*/ 1151790 h 1546332"/>
                  <a:gd name="connsiteX36" fmla="*/ 2036879 w 2095889"/>
                  <a:gd name="connsiteY36" fmla="*/ 1156611 h 1546332"/>
                  <a:gd name="connsiteX37" fmla="*/ 1999719 w 2095889"/>
                  <a:gd name="connsiteY37" fmla="*/ 1091508 h 1546332"/>
                  <a:gd name="connsiteX38" fmla="*/ 1846174 w 2095889"/>
                  <a:gd name="connsiteY38" fmla="*/ 763378 h 1546332"/>
                  <a:gd name="connsiteX39" fmla="*/ 1657020 w 2095889"/>
                  <a:gd name="connsiteY39" fmla="*/ 130459 h 1546332"/>
                  <a:gd name="connsiteX40" fmla="*/ 1524633 w 2095889"/>
                  <a:gd name="connsiteY40" fmla="*/ 13296 h 1546332"/>
                  <a:gd name="connsiteX41" fmla="*/ 1544518 w 2095889"/>
                  <a:gd name="connsiteY41" fmla="*/ 18056 h 1546332"/>
                  <a:gd name="connsiteX42" fmla="*/ 1596051 w 2095889"/>
                  <a:gd name="connsiteY42" fmla="*/ 39233 h 1546332"/>
                  <a:gd name="connsiteX43" fmla="*/ 1599335 w 2095889"/>
                  <a:gd name="connsiteY43" fmla="*/ 41189 h 1546332"/>
                  <a:gd name="connsiteX44" fmla="*/ 1595727 w 2095889"/>
                  <a:gd name="connsiteY44" fmla="*/ 79857 h 1546332"/>
                  <a:gd name="connsiteX45" fmla="*/ 1617341 w 2095889"/>
                  <a:gd name="connsiteY45" fmla="*/ 757071 h 1546332"/>
                  <a:gd name="connsiteX46" fmla="*/ 1711092 w 2095889"/>
                  <a:gd name="connsiteY46" fmla="*/ 1281933 h 1546332"/>
                  <a:gd name="connsiteX47" fmla="*/ 1735608 w 2095889"/>
                  <a:gd name="connsiteY47" fmla="*/ 1371415 h 1546332"/>
                  <a:gd name="connsiteX48" fmla="*/ 1657660 w 2095889"/>
                  <a:gd name="connsiteY48" fmla="*/ 1408633 h 1546332"/>
                  <a:gd name="connsiteX49" fmla="*/ 1616603 w 2095889"/>
                  <a:gd name="connsiteY49" fmla="*/ 1280352 h 1546332"/>
                  <a:gd name="connsiteX50" fmla="*/ 1519391 w 2095889"/>
                  <a:gd name="connsiteY50" fmla="*/ 768342 h 1546332"/>
                  <a:gd name="connsiteX51" fmla="*/ 1515500 w 2095889"/>
                  <a:gd name="connsiteY51" fmla="*/ 61211 h 1546332"/>
                  <a:gd name="connsiteX52" fmla="*/ 1368271 w 2095889"/>
                  <a:gd name="connsiteY52" fmla="*/ 6115 h 1546332"/>
                  <a:gd name="connsiteX53" fmla="*/ 1304704 w 2095889"/>
                  <a:gd name="connsiteY53" fmla="*/ 59571 h 1546332"/>
                  <a:gd name="connsiteX54" fmla="*/ 814450 w 2095889"/>
                  <a:gd name="connsiteY54" fmla="*/ 734615 h 1546332"/>
                  <a:gd name="connsiteX55" fmla="*/ 546868 w 2095889"/>
                  <a:gd name="connsiteY55" fmla="*/ 1491295 h 1546332"/>
                  <a:gd name="connsiteX56" fmla="*/ 544467 w 2095889"/>
                  <a:gd name="connsiteY56" fmla="*/ 1514658 h 1546332"/>
                  <a:gd name="connsiteX57" fmla="*/ 465417 w 2095889"/>
                  <a:gd name="connsiteY57" fmla="*/ 1496548 h 1546332"/>
                  <a:gd name="connsiteX58" fmla="*/ 461739 w 2095889"/>
                  <a:gd name="connsiteY58" fmla="*/ 1495033 h 1546332"/>
                  <a:gd name="connsiteX59" fmla="*/ 469021 w 2095889"/>
                  <a:gd name="connsiteY59" fmla="*/ 1410129 h 1546332"/>
                  <a:gd name="connsiteX60" fmla="*/ 723720 w 2095889"/>
                  <a:gd name="connsiteY60" fmla="*/ 687358 h 1546332"/>
                  <a:gd name="connsiteX61" fmla="*/ 1169966 w 2095889"/>
                  <a:gd name="connsiteY61" fmla="*/ 64355 h 1546332"/>
                  <a:gd name="connsiteX62" fmla="*/ 1195390 w 2095889"/>
                  <a:gd name="connsiteY62" fmla="*/ 43115 h 1546332"/>
                  <a:gd name="connsiteX63" fmla="*/ 1302357 w 2095889"/>
                  <a:gd name="connsiteY63" fmla="*/ 12824 h 1546332"/>
                  <a:gd name="connsiteX64" fmla="*/ 1428341 w 2095889"/>
                  <a:gd name="connsiteY64" fmla="*/ 0 h 1546332"/>
                  <a:gd name="connsiteX65" fmla="*/ 1488595 w 2095889"/>
                  <a:gd name="connsiteY65" fmla="*/ 4669 h 1546332"/>
                  <a:gd name="connsiteX66" fmla="*/ 1496685 w 2095889"/>
                  <a:gd name="connsiteY66" fmla="*/ 6606 h 1546332"/>
                  <a:gd name="connsiteX67" fmla="*/ 1470229 w 2095889"/>
                  <a:gd name="connsiteY67" fmla="*/ 46021 h 1546332"/>
                  <a:gd name="connsiteX68" fmla="*/ 1185970 w 2095889"/>
                  <a:gd name="connsiteY68" fmla="*/ 830387 h 1546332"/>
                  <a:gd name="connsiteX69" fmla="*/ 1126751 w 2095889"/>
                  <a:gd name="connsiteY69" fmla="*/ 1493679 h 1546332"/>
                  <a:gd name="connsiteX70" fmla="*/ 1130387 w 2095889"/>
                  <a:gd name="connsiteY70" fmla="*/ 1537165 h 1546332"/>
                  <a:gd name="connsiteX71" fmla="*/ 1076139 w 2095889"/>
                  <a:gd name="connsiteY71" fmla="*/ 1544624 h 1546332"/>
                  <a:gd name="connsiteX72" fmla="*/ 1038801 w 2095889"/>
                  <a:gd name="connsiteY72" fmla="*/ 1546332 h 1546332"/>
                  <a:gd name="connsiteX73" fmla="*/ 1028390 w 2095889"/>
                  <a:gd name="connsiteY73" fmla="*/ 1410550 h 1546332"/>
                  <a:gd name="connsiteX74" fmla="*/ 1085704 w 2095889"/>
                  <a:gd name="connsiteY74" fmla="*/ 810089 h 1546332"/>
                  <a:gd name="connsiteX75" fmla="*/ 1371557 w 2095889"/>
                  <a:gd name="connsiteY75" fmla="*/ 40193 h 1546332"/>
                  <a:gd name="connsiteX76" fmla="*/ 1398119 w 2095889"/>
                  <a:gd name="connsiteY76" fmla="*/ 3076 h 1546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2095889" h="1546332">
                    <a:moveTo>
                      <a:pt x="645279" y="321929"/>
                    </a:moveTo>
                    <a:lnTo>
                      <a:pt x="643211" y="323795"/>
                    </a:lnTo>
                    <a:cubicBezTo>
                      <a:pt x="557046" y="406611"/>
                      <a:pt x="470112" y="500361"/>
                      <a:pt x="386052" y="602421"/>
                    </a:cubicBezTo>
                    <a:cubicBezTo>
                      <a:pt x="259962" y="755512"/>
                      <a:pt x="153462" y="911366"/>
                      <a:pt x="72887" y="1056218"/>
                    </a:cubicBezTo>
                    <a:lnTo>
                      <a:pt x="24280" y="1151588"/>
                    </a:lnTo>
                    <a:lnTo>
                      <a:pt x="15450" y="1131524"/>
                    </a:lnTo>
                    <a:cubicBezTo>
                      <a:pt x="8753" y="1112128"/>
                      <a:pt x="3777" y="1092437"/>
                      <a:pt x="605" y="1072536"/>
                    </a:cubicBezTo>
                    <a:lnTo>
                      <a:pt x="0" y="1063475"/>
                    </a:lnTo>
                    <a:lnTo>
                      <a:pt x="88958" y="906686"/>
                    </a:lnTo>
                    <a:cubicBezTo>
                      <a:pt x="158077" y="794886"/>
                      <a:pt x="241546" y="678126"/>
                      <a:pt x="337104" y="562106"/>
                    </a:cubicBezTo>
                    <a:lnTo>
                      <a:pt x="435981" y="448770"/>
                    </a:lnTo>
                    <a:lnTo>
                      <a:pt x="491591" y="410311"/>
                    </a:lnTo>
                    <a:cubicBezTo>
                      <a:pt x="529845" y="385739"/>
                      <a:pt x="569578" y="362054"/>
                      <a:pt x="610510" y="339528"/>
                    </a:cubicBezTo>
                    <a:close/>
                    <a:moveTo>
                      <a:pt x="1088285" y="87734"/>
                    </a:moveTo>
                    <a:lnTo>
                      <a:pt x="1040740" y="120384"/>
                    </a:lnTo>
                    <a:cubicBezTo>
                      <a:pt x="868229" y="249843"/>
                      <a:pt x="679276" y="456228"/>
                      <a:pt x="513885" y="706260"/>
                    </a:cubicBezTo>
                    <a:cubicBezTo>
                      <a:pt x="366872" y="928510"/>
                      <a:pt x="258879" y="1154401"/>
                      <a:pt x="200425" y="1348930"/>
                    </a:cubicBezTo>
                    <a:lnTo>
                      <a:pt x="197580" y="1360466"/>
                    </a:lnTo>
                    <a:lnTo>
                      <a:pt x="173312" y="1344624"/>
                    </a:lnTo>
                    <a:lnTo>
                      <a:pt x="142091" y="1316007"/>
                    </a:lnTo>
                    <a:lnTo>
                      <a:pt x="172060" y="1215522"/>
                    </a:lnTo>
                    <a:cubicBezTo>
                      <a:pt x="232377" y="1045504"/>
                      <a:pt x="327638" y="855461"/>
                      <a:pt x="452979" y="665973"/>
                    </a:cubicBezTo>
                    <a:cubicBezTo>
                      <a:pt x="526096" y="555439"/>
                      <a:pt x="603391" y="454250"/>
                      <a:pt x="681483" y="364894"/>
                    </a:cubicBezTo>
                    <a:lnTo>
                      <a:pt x="782120" y="257793"/>
                    </a:lnTo>
                    <a:lnTo>
                      <a:pt x="877193" y="220387"/>
                    </a:lnTo>
                    <a:lnTo>
                      <a:pt x="941564" y="170801"/>
                    </a:lnTo>
                    <a:cubicBezTo>
                      <a:pt x="977609" y="146154"/>
                      <a:pt x="1015655" y="123156"/>
                      <a:pt x="1055048" y="102522"/>
                    </a:cubicBezTo>
                    <a:close/>
                    <a:moveTo>
                      <a:pt x="1651016" y="74407"/>
                    </a:moveTo>
                    <a:lnTo>
                      <a:pt x="1723707" y="140211"/>
                    </a:lnTo>
                    <a:lnTo>
                      <a:pt x="1758702" y="190532"/>
                    </a:lnTo>
                    <a:lnTo>
                      <a:pt x="1766060" y="221062"/>
                    </a:lnTo>
                    <a:cubicBezTo>
                      <a:pt x="1807067" y="377365"/>
                      <a:pt x="1865517" y="550767"/>
                      <a:pt x="1937391" y="725953"/>
                    </a:cubicBezTo>
                    <a:cubicBezTo>
                      <a:pt x="1973329" y="813546"/>
                      <a:pt x="2011342" y="898465"/>
                      <a:pt x="2050445" y="978993"/>
                    </a:cubicBezTo>
                    <a:lnTo>
                      <a:pt x="2095889" y="1068804"/>
                    </a:lnTo>
                    <a:lnTo>
                      <a:pt x="2079463" y="1099891"/>
                    </a:lnTo>
                    <a:cubicBezTo>
                      <a:pt x="2068422" y="1117534"/>
                      <a:pt x="2055860" y="1134845"/>
                      <a:pt x="2041868" y="1151790"/>
                    </a:cubicBezTo>
                    <a:lnTo>
                      <a:pt x="2036879" y="1156611"/>
                    </a:lnTo>
                    <a:lnTo>
                      <a:pt x="1999719" y="1091508"/>
                    </a:lnTo>
                    <a:cubicBezTo>
                      <a:pt x="1947075" y="992890"/>
                      <a:pt x="1894895" y="882127"/>
                      <a:pt x="1846174" y="763378"/>
                    </a:cubicBezTo>
                    <a:cubicBezTo>
                      <a:pt x="1748734" y="525879"/>
                      <a:pt x="1683584" y="301400"/>
                      <a:pt x="1657020" y="130459"/>
                    </a:cubicBezTo>
                    <a:close/>
                    <a:moveTo>
                      <a:pt x="1524633" y="13296"/>
                    </a:moveTo>
                    <a:lnTo>
                      <a:pt x="1544518" y="18056"/>
                    </a:lnTo>
                    <a:cubicBezTo>
                      <a:pt x="1562431" y="23869"/>
                      <a:pt x="1579612" y="30979"/>
                      <a:pt x="1596051" y="39233"/>
                    </a:cubicBezTo>
                    <a:lnTo>
                      <a:pt x="1599335" y="41189"/>
                    </a:lnTo>
                    <a:lnTo>
                      <a:pt x="1595727" y="79857"/>
                    </a:lnTo>
                    <a:cubicBezTo>
                      <a:pt x="1581940" y="272499"/>
                      <a:pt x="1588927" y="510168"/>
                      <a:pt x="1617341" y="757071"/>
                    </a:cubicBezTo>
                    <a:cubicBezTo>
                      <a:pt x="1638989" y="945187"/>
                      <a:pt x="1671531" y="1125258"/>
                      <a:pt x="1711092" y="1281933"/>
                    </a:cubicBezTo>
                    <a:lnTo>
                      <a:pt x="1735608" y="1371415"/>
                    </a:lnTo>
                    <a:lnTo>
                      <a:pt x="1657660" y="1408633"/>
                    </a:lnTo>
                    <a:lnTo>
                      <a:pt x="1616603" y="1280352"/>
                    </a:lnTo>
                    <a:cubicBezTo>
                      <a:pt x="1575782" y="1135700"/>
                      <a:pt x="1541402" y="959613"/>
                      <a:pt x="1519391" y="768342"/>
                    </a:cubicBezTo>
                    <a:cubicBezTo>
                      <a:pt x="1487293" y="489405"/>
                      <a:pt x="1488146" y="235941"/>
                      <a:pt x="1515500" y="61211"/>
                    </a:cubicBezTo>
                    <a:close/>
                    <a:moveTo>
                      <a:pt x="1368271" y="6115"/>
                    </a:moveTo>
                    <a:lnTo>
                      <a:pt x="1304704" y="59571"/>
                    </a:lnTo>
                    <a:cubicBezTo>
                      <a:pt x="1140054" y="209581"/>
                      <a:pt x="962208" y="450930"/>
                      <a:pt x="814450" y="734615"/>
                    </a:cubicBezTo>
                    <a:cubicBezTo>
                      <a:pt x="673729" y="1004791"/>
                      <a:pt x="580118" y="1275319"/>
                      <a:pt x="546868" y="1491295"/>
                    </a:cubicBezTo>
                    <a:lnTo>
                      <a:pt x="544467" y="1514658"/>
                    </a:lnTo>
                    <a:lnTo>
                      <a:pt x="465417" y="1496548"/>
                    </a:lnTo>
                    <a:lnTo>
                      <a:pt x="461739" y="1495033"/>
                    </a:lnTo>
                    <a:lnTo>
                      <a:pt x="469021" y="1410129"/>
                    </a:lnTo>
                    <a:cubicBezTo>
                      <a:pt x="499541" y="1207101"/>
                      <a:pt x="586852" y="950136"/>
                      <a:pt x="723720" y="687358"/>
                    </a:cubicBezTo>
                    <a:cubicBezTo>
                      <a:pt x="860588" y="424579"/>
                      <a:pt x="1021098" y="205741"/>
                      <a:pt x="1169966" y="64355"/>
                    </a:cubicBezTo>
                    <a:lnTo>
                      <a:pt x="1195390" y="43115"/>
                    </a:lnTo>
                    <a:lnTo>
                      <a:pt x="1302357" y="12824"/>
                    </a:lnTo>
                    <a:close/>
                    <a:moveTo>
                      <a:pt x="1428341" y="0"/>
                    </a:moveTo>
                    <a:cubicBezTo>
                      <a:pt x="1449141" y="0"/>
                      <a:pt x="1469229" y="1608"/>
                      <a:pt x="1488595" y="4669"/>
                    </a:cubicBezTo>
                    <a:lnTo>
                      <a:pt x="1496685" y="6606"/>
                    </a:lnTo>
                    <a:lnTo>
                      <a:pt x="1470229" y="46021"/>
                    </a:lnTo>
                    <a:cubicBezTo>
                      <a:pt x="1353533" y="235744"/>
                      <a:pt x="1249436" y="516888"/>
                      <a:pt x="1185970" y="830387"/>
                    </a:cubicBezTo>
                    <a:cubicBezTo>
                      <a:pt x="1137616" y="1069243"/>
                      <a:pt x="1118297" y="1299971"/>
                      <a:pt x="1126751" y="1493679"/>
                    </a:cubicBezTo>
                    <a:lnTo>
                      <a:pt x="1130387" y="1537165"/>
                    </a:lnTo>
                    <a:lnTo>
                      <a:pt x="1076139" y="1544624"/>
                    </a:lnTo>
                    <a:lnTo>
                      <a:pt x="1038801" y="1546332"/>
                    </a:lnTo>
                    <a:lnTo>
                      <a:pt x="1028390" y="1410550"/>
                    </a:lnTo>
                    <a:cubicBezTo>
                      <a:pt x="1023404" y="1234823"/>
                      <a:pt x="1041613" y="1027885"/>
                      <a:pt x="1085704" y="810089"/>
                    </a:cubicBezTo>
                    <a:cubicBezTo>
                      <a:pt x="1150003" y="492469"/>
                      <a:pt x="1256031" y="217533"/>
                      <a:pt x="1371557" y="40193"/>
                    </a:cubicBezTo>
                    <a:lnTo>
                      <a:pt x="1398119" y="3076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2A6D2270-E2D7-4FD1-AAD6-1D77737F3CAB}"/>
                  </a:ext>
                </a:extLst>
              </p:cNvPr>
              <p:cNvSpPr/>
              <p:nvPr/>
            </p:nvSpPr>
            <p:spPr>
              <a:xfrm>
                <a:off x="178769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DA5C7822-657B-4828-978A-2E1B049420A9}"/>
                </a:ext>
              </a:extLst>
            </p:cNvPr>
            <p:cNvGrpSpPr/>
            <p:nvPr/>
          </p:nvGrpSpPr>
          <p:grpSpPr>
            <a:xfrm>
              <a:off x="3615194" y="5907633"/>
              <a:ext cx="397890" cy="285406"/>
              <a:chOff x="806450" y="3905609"/>
              <a:chExt cx="2167130" cy="1554481"/>
            </a:xfrm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1C0D9E5E-179E-452A-8C03-C1CE87579DF0}"/>
                  </a:ext>
                </a:extLst>
              </p:cNvPr>
              <p:cNvSpPr/>
              <p:nvPr/>
            </p:nvSpPr>
            <p:spPr>
              <a:xfrm>
                <a:off x="806450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2">
                      <a:lumMod val="40000"/>
                      <a:lumOff val="60000"/>
                    </a:schemeClr>
                  </a:gs>
                  <a:gs pos="58000">
                    <a:schemeClr val="accent2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A0CB07EB-FADF-4F31-9598-6A49551DD942}"/>
                  </a:ext>
                </a:extLst>
              </p:cNvPr>
              <p:cNvSpPr/>
              <p:nvPr/>
            </p:nvSpPr>
            <p:spPr>
              <a:xfrm>
                <a:off x="835428" y="3951308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2A98EEBE-006F-40DB-B7DD-81BD92247DAE}"/>
                  </a:ext>
                </a:extLst>
              </p:cNvPr>
              <p:cNvSpPr/>
              <p:nvPr/>
            </p:nvSpPr>
            <p:spPr>
              <a:xfrm>
                <a:off x="2499275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647F464E-25C4-4223-B1DE-82CCFA776AB9}"/>
                </a:ext>
              </a:extLst>
            </p:cNvPr>
            <p:cNvGrpSpPr/>
            <p:nvPr/>
          </p:nvGrpSpPr>
          <p:grpSpPr>
            <a:xfrm>
              <a:off x="2982139" y="5742206"/>
              <a:ext cx="397890" cy="285406"/>
              <a:chOff x="806450" y="2171700"/>
              <a:chExt cx="2167130" cy="1554481"/>
            </a:xfrm>
          </p:grpSpPr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118BCB55-E2F3-4803-A006-4E40732B9A7F}"/>
                  </a:ext>
                </a:extLst>
              </p:cNvPr>
              <p:cNvSpPr/>
              <p:nvPr/>
            </p:nvSpPr>
            <p:spPr>
              <a:xfrm>
                <a:off x="806450" y="2171700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tx1"/>
                  </a:gs>
                  <a:gs pos="53000">
                    <a:schemeClr val="accent2">
                      <a:lumMod val="50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2BBD68CB-C46A-4A29-8F41-259EED6EFD26}"/>
                  </a:ext>
                </a:extLst>
              </p:cNvPr>
              <p:cNvSpPr/>
              <p:nvPr/>
            </p:nvSpPr>
            <p:spPr>
              <a:xfrm>
                <a:off x="835428" y="2217399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7EBBA968-E7CE-444A-A710-726BFE561EA8}"/>
                  </a:ext>
                </a:extLst>
              </p:cNvPr>
              <p:cNvSpPr/>
              <p:nvPr/>
            </p:nvSpPr>
            <p:spPr>
              <a:xfrm>
                <a:off x="2499275" y="2465151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EF6499F4-0446-4243-BFBD-6ADC362072BD}"/>
                </a:ext>
              </a:extLst>
            </p:cNvPr>
            <p:cNvGrpSpPr/>
            <p:nvPr/>
          </p:nvGrpSpPr>
          <p:grpSpPr>
            <a:xfrm>
              <a:off x="3305989" y="5946993"/>
              <a:ext cx="397890" cy="285406"/>
              <a:chOff x="806450" y="2171700"/>
              <a:chExt cx="2167130" cy="1554481"/>
            </a:xfrm>
          </p:grpSpPr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BC22A351-E99C-4684-9CE3-CCBA8A6E985B}"/>
                  </a:ext>
                </a:extLst>
              </p:cNvPr>
              <p:cNvSpPr/>
              <p:nvPr/>
            </p:nvSpPr>
            <p:spPr>
              <a:xfrm>
                <a:off x="806450" y="2171700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tx1"/>
                  </a:gs>
                  <a:gs pos="53000">
                    <a:schemeClr val="accent2">
                      <a:lumMod val="50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793D6CA5-094A-40DE-8C54-0F10CBE82832}"/>
                  </a:ext>
                </a:extLst>
              </p:cNvPr>
              <p:cNvSpPr/>
              <p:nvPr/>
            </p:nvSpPr>
            <p:spPr>
              <a:xfrm>
                <a:off x="835428" y="2217399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78EBF65C-8746-44E7-98B2-A2790580C620}"/>
                  </a:ext>
                </a:extLst>
              </p:cNvPr>
              <p:cNvSpPr/>
              <p:nvPr/>
            </p:nvSpPr>
            <p:spPr>
              <a:xfrm>
                <a:off x="2499275" y="2465151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D729561C-DE32-4AC8-B6BA-53B95CE79FA5}"/>
                </a:ext>
              </a:extLst>
            </p:cNvPr>
            <p:cNvGrpSpPr/>
            <p:nvPr/>
          </p:nvGrpSpPr>
          <p:grpSpPr>
            <a:xfrm>
              <a:off x="4186694" y="5988596"/>
              <a:ext cx="397890" cy="285406"/>
              <a:chOff x="806450" y="3905609"/>
              <a:chExt cx="2167130" cy="1554481"/>
            </a:xfrm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4183D204-3B3B-4414-B382-28237E62BAA3}"/>
                  </a:ext>
                </a:extLst>
              </p:cNvPr>
              <p:cNvSpPr/>
              <p:nvPr/>
            </p:nvSpPr>
            <p:spPr>
              <a:xfrm>
                <a:off x="806450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2">
                      <a:lumMod val="40000"/>
                      <a:lumOff val="60000"/>
                    </a:schemeClr>
                  </a:gs>
                  <a:gs pos="58000">
                    <a:schemeClr val="accent2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A4F9D059-9656-4C1B-A296-F53BBD00906C}"/>
                  </a:ext>
                </a:extLst>
              </p:cNvPr>
              <p:cNvSpPr/>
              <p:nvPr/>
            </p:nvSpPr>
            <p:spPr>
              <a:xfrm>
                <a:off x="835428" y="3951308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894D940C-B14C-4713-BE37-51024E31080B}"/>
                  </a:ext>
                </a:extLst>
              </p:cNvPr>
              <p:cNvSpPr/>
              <p:nvPr/>
            </p:nvSpPr>
            <p:spPr>
              <a:xfrm>
                <a:off x="2499275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64D31F81-D314-4FE7-B125-12C238D2DF26}"/>
                </a:ext>
              </a:extLst>
            </p:cNvPr>
            <p:cNvGrpSpPr/>
            <p:nvPr/>
          </p:nvGrpSpPr>
          <p:grpSpPr>
            <a:xfrm>
              <a:off x="3024644" y="5883821"/>
              <a:ext cx="397890" cy="285406"/>
              <a:chOff x="806450" y="3905609"/>
              <a:chExt cx="2167130" cy="1554481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A1A4123B-ED9A-4BC1-A4F3-36787FE3DAA4}"/>
                  </a:ext>
                </a:extLst>
              </p:cNvPr>
              <p:cNvSpPr/>
              <p:nvPr/>
            </p:nvSpPr>
            <p:spPr>
              <a:xfrm>
                <a:off x="806450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2">
                      <a:lumMod val="40000"/>
                      <a:lumOff val="60000"/>
                    </a:schemeClr>
                  </a:gs>
                  <a:gs pos="58000">
                    <a:schemeClr val="accent2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FAD5A779-0ECF-4D99-9177-17A5B709BE27}"/>
                  </a:ext>
                </a:extLst>
              </p:cNvPr>
              <p:cNvSpPr/>
              <p:nvPr/>
            </p:nvSpPr>
            <p:spPr>
              <a:xfrm>
                <a:off x="835428" y="3951308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F5D7CFFB-B100-4002-9C45-4FCBBA2131E8}"/>
                  </a:ext>
                </a:extLst>
              </p:cNvPr>
              <p:cNvSpPr/>
              <p:nvPr/>
            </p:nvSpPr>
            <p:spPr>
              <a:xfrm>
                <a:off x="2499275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3F37495F-7D47-4351-83A8-4AC1AEB08346}"/>
                </a:ext>
              </a:extLst>
            </p:cNvPr>
            <p:cNvGrpSpPr/>
            <p:nvPr/>
          </p:nvGrpSpPr>
          <p:grpSpPr>
            <a:xfrm>
              <a:off x="3533398" y="6043708"/>
              <a:ext cx="398827" cy="285407"/>
              <a:chOff x="-1511849" y="3905609"/>
              <a:chExt cx="2172231" cy="1554481"/>
            </a:xfrm>
          </p:grpSpPr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A4853AAA-AC76-4B68-A83C-4E54F2BC164A}"/>
                  </a:ext>
                </a:extLst>
              </p:cNvPr>
              <p:cNvSpPr/>
              <p:nvPr/>
            </p:nvSpPr>
            <p:spPr>
              <a:xfrm>
                <a:off x="-1506748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 flip="none" rotWithShape="1">
                <a:gsLst>
                  <a:gs pos="45000">
                    <a:schemeClr val="tx1">
                      <a:lumMod val="85000"/>
                      <a:lumOff val="1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35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9E3875A3-105F-4BAB-86F9-A049D23D690C}"/>
                  </a:ext>
                </a:extLst>
              </p:cNvPr>
              <p:cNvSpPr/>
              <p:nvPr/>
            </p:nvSpPr>
            <p:spPr>
              <a:xfrm>
                <a:off x="-1511849" y="3905609"/>
                <a:ext cx="2095889" cy="1546332"/>
              </a:xfrm>
              <a:custGeom>
                <a:avLst/>
                <a:gdLst>
                  <a:gd name="connsiteX0" fmla="*/ 645279 w 2095889"/>
                  <a:gd name="connsiteY0" fmla="*/ 321929 h 1546332"/>
                  <a:gd name="connsiteX1" fmla="*/ 643211 w 2095889"/>
                  <a:gd name="connsiteY1" fmla="*/ 323795 h 1546332"/>
                  <a:gd name="connsiteX2" fmla="*/ 386052 w 2095889"/>
                  <a:gd name="connsiteY2" fmla="*/ 602421 h 1546332"/>
                  <a:gd name="connsiteX3" fmla="*/ 72887 w 2095889"/>
                  <a:gd name="connsiteY3" fmla="*/ 1056218 h 1546332"/>
                  <a:gd name="connsiteX4" fmla="*/ 24280 w 2095889"/>
                  <a:gd name="connsiteY4" fmla="*/ 1151588 h 1546332"/>
                  <a:gd name="connsiteX5" fmla="*/ 15450 w 2095889"/>
                  <a:gd name="connsiteY5" fmla="*/ 1131524 h 1546332"/>
                  <a:gd name="connsiteX6" fmla="*/ 605 w 2095889"/>
                  <a:gd name="connsiteY6" fmla="*/ 1072536 h 1546332"/>
                  <a:gd name="connsiteX7" fmla="*/ 0 w 2095889"/>
                  <a:gd name="connsiteY7" fmla="*/ 1063475 h 1546332"/>
                  <a:gd name="connsiteX8" fmla="*/ 88958 w 2095889"/>
                  <a:gd name="connsiteY8" fmla="*/ 906686 h 1546332"/>
                  <a:gd name="connsiteX9" fmla="*/ 337104 w 2095889"/>
                  <a:gd name="connsiteY9" fmla="*/ 562106 h 1546332"/>
                  <a:gd name="connsiteX10" fmla="*/ 435981 w 2095889"/>
                  <a:gd name="connsiteY10" fmla="*/ 448770 h 1546332"/>
                  <a:gd name="connsiteX11" fmla="*/ 491591 w 2095889"/>
                  <a:gd name="connsiteY11" fmla="*/ 410311 h 1546332"/>
                  <a:gd name="connsiteX12" fmla="*/ 610510 w 2095889"/>
                  <a:gd name="connsiteY12" fmla="*/ 339528 h 1546332"/>
                  <a:gd name="connsiteX13" fmla="*/ 1088285 w 2095889"/>
                  <a:gd name="connsiteY13" fmla="*/ 87734 h 1546332"/>
                  <a:gd name="connsiteX14" fmla="*/ 1040740 w 2095889"/>
                  <a:gd name="connsiteY14" fmla="*/ 120384 h 1546332"/>
                  <a:gd name="connsiteX15" fmla="*/ 513885 w 2095889"/>
                  <a:gd name="connsiteY15" fmla="*/ 706260 h 1546332"/>
                  <a:gd name="connsiteX16" fmla="*/ 200425 w 2095889"/>
                  <a:gd name="connsiteY16" fmla="*/ 1348930 h 1546332"/>
                  <a:gd name="connsiteX17" fmla="*/ 197580 w 2095889"/>
                  <a:gd name="connsiteY17" fmla="*/ 1360466 h 1546332"/>
                  <a:gd name="connsiteX18" fmla="*/ 173312 w 2095889"/>
                  <a:gd name="connsiteY18" fmla="*/ 1344624 h 1546332"/>
                  <a:gd name="connsiteX19" fmla="*/ 142091 w 2095889"/>
                  <a:gd name="connsiteY19" fmla="*/ 1316007 h 1546332"/>
                  <a:gd name="connsiteX20" fmla="*/ 172060 w 2095889"/>
                  <a:gd name="connsiteY20" fmla="*/ 1215522 h 1546332"/>
                  <a:gd name="connsiteX21" fmla="*/ 452979 w 2095889"/>
                  <a:gd name="connsiteY21" fmla="*/ 665973 h 1546332"/>
                  <a:gd name="connsiteX22" fmla="*/ 681483 w 2095889"/>
                  <a:gd name="connsiteY22" fmla="*/ 364894 h 1546332"/>
                  <a:gd name="connsiteX23" fmla="*/ 782120 w 2095889"/>
                  <a:gd name="connsiteY23" fmla="*/ 257793 h 1546332"/>
                  <a:gd name="connsiteX24" fmla="*/ 877193 w 2095889"/>
                  <a:gd name="connsiteY24" fmla="*/ 220387 h 1546332"/>
                  <a:gd name="connsiteX25" fmla="*/ 941564 w 2095889"/>
                  <a:gd name="connsiteY25" fmla="*/ 170801 h 1546332"/>
                  <a:gd name="connsiteX26" fmla="*/ 1055048 w 2095889"/>
                  <a:gd name="connsiteY26" fmla="*/ 102522 h 1546332"/>
                  <a:gd name="connsiteX27" fmla="*/ 1651016 w 2095889"/>
                  <a:gd name="connsiteY27" fmla="*/ 74407 h 1546332"/>
                  <a:gd name="connsiteX28" fmla="*/ 1723707 w 2095889"/>
                  <a:gd name="connsiteY28" fmla="*/ 140211 h 1546332"/>
                  <a:gd name="connsiteX29" fmla="*/ 1758702 w 2095889"/>
                  <a:gd name="connsiteY29" fmla="*/ 190532 h 1546332"/>
                  <a:gd name="connsiteX30" fmla="*/ 1766060 w 2095889"/>
                  <a:gd name="connsiteY30" fmla="*/ 221062 h 1546332"/>
                  <a:gd name="connsiteX31" fmla="*/ 1937391 w 2095889"/>
                  <a:gd name="connsiteY31" fmla="*/ 725953 h 1546332"/>
                  <a:gd name="connsiteX32" fmla="*/ 2050445 w 2095889"/>
                  <a:gd name="connsiteY32" fmla="*/ 978993 h 1546332"/>
                  <a:gd name="connsiteX33" fmla="*/ 2095889 w 2095889"/>
                  <a:gd name="connsiteY33" fmla="*/ 1068804 h 1546332"/>
                  <a:gd name="connsiteX34" fmla="*/ 2079463 w 2095889"/>
                  <a:gd name="connsiteY34" fmla="*/ 1099891 h 1546332"/>
                  <a:gd name="connsiteX35" fmla="*/ 2041868 w 2095889"/>
                  <a:gd name="connsiteY35" fmla="*/ 1151790 h 1546332"/>
                  <a:gd name="connsiteX36" fmla="*/ 2036879 w 2095889"/>
                  <a:gd name="connsiteY36" fmla="*/ 1156611 h 1546332"/>
                  <a:gd name="connsiteX37" fmla="*/ 1999719 w 2095889"/>
                  <a:gd name="connsiteY37" fmla="*/ 1091508 h 1546332"/>
                  <a:gd name="connsiteX38" fmla="*/ 1846174 w 2095889"/>
                  <a:gd name="connsiteY38" fmla="*/ 763378 h 1546332"/>
                  <a:gd name="connsiteX39" fmla="*/ 1657020 w 2095889"/>
                  <a:gd name="connsiteY39" fmla="*/ 130459 h 1546332"/>
                  <a:gd name="connsiteX40" fmla="*/ 1524633 w 2095889"/>
                  <a:gd name="connsiteY40" fmla="*/ 13296 h 1546332"/>
                  <a:gd name="connsiteX41" fmla="*/ 1544518 w 2095889"/>
                  <a:gd name="connsiteY41" fmla="*/ 18056 h 1546332"/>
                  <a:gd name="connsiteX42" fmla="*/ 1596051 w 2095889"/>
                  <a:gd name="connsiteY42" fmla="*/ 39233 h 1546332"/>
                  <a:gd name="connsiteX43" fmla="*/ 1599335 w 2095889"/>
                  <a:gd name="connsiteY43" fmla="*/ 41189 h 1546332"/>
                  <a:gd name="connsiteX44" fmla="*/ 1595727 w 2095889"/>
                  <a:gd name="connsiteY44" fmla="*/ 79857 h 1546332"/>
                  <a:gd name="connsiteX45" fmla="*/ 1617341 w 2095889"/>
                  <a:gd name="connsiteY45" fmla="*/ 757071 h 1546332"/>
                  <a:gd name="connsiteX46" fmla="*/ 1711092 w 2095889"/>
                  <a:gd name="connsiteY46" fmla="*/ 1281933 h 1546332"/>
                  <a:gd name="connsiteX47" fmla="*/ 1735608 w 2095889"/>
                  <a:gd name="connsiteY47" fmla="*/ 1371415 h 1546332"/>
                  <a:gd name="connsiteX48" fmla="*/ 1657660 w 2095889"/>
                  <a:gd name="connsiteY48" fmla="*/ 1408633 h 1546332"/>
                  <a:gd name="connsiteX49" fmla="*/ 1616603 w 2095889"/>
                  <a:gd name="connsiteY49" fmla="*/ 1280352 h 1546332"/>
                  <a:gd name="connsiteX50" fmla="*/ 1519391 w 2095889"/>
                  <a:gd name="connsiteY50" fmla="*/ 768342 h 1546332"/>
                  <a:gd name="connsiteX51" fmla="*/ 1515500 w 2095889"/>
                  <a:gd name="connsiteY51" fmla="*/ 61211 h 1546332"/>
                  <a:gd name="connsiteX52" fmla="*/ 1368271 w 2095889"/>
                  <a:gd name="connsiteY52" fmla="*/ 6115 h 1546332"/>
                  <a:gd name="connsiteX53" fmla="*/ 1304704 w 2095889"/>
                  <a:gd name="connsiteY53" fmla="*/ 59571 h 1546332"/>
                  <a:gd name="connsiteX54" fmla="*/ 814450 w 2095889"/>
                  <a:gd name="connsiteY54" fmla="*/ 734615 h 1546332"/>
                  <a:gd name="connsiteX55" fmla="*/ 546868 w 2095889"/>
                  <a:gd name="connsiteY55" fmla="*/ 1491295 h 1546332"/>
                  <a:gd name="connsiteX56" fmla="*/ 544467 w 2095889"/>
                  <a:gd name="connsiteY56" fmla="*/ 1514658 h 1546332"/>
                  <a:gd name="connsiteX57" fmla="*/ 465417 w 2095889"/>
                  <a:gd name="connsiteY57" fmla="*/ 1496548 h 1546332"/>
                  <a:gd name="connsiteX58" fmla="*/ 461739 w 2095889"/>
                  <a:gd name="connsiteY58" fmla="*/ 1495033 h 1546332"/>
                  <a:gd name="connsiteX59" fmla="*/ 469021 w 2095889"/>
                  <a:gd name="connsiteY59" fmla="*/ 1410129 h 1546332"/>
                  <a:gd name="connsiteX60" fmla="*/ 723720 w 2095889"/>
                  <a:gd name="connsiteY60" fmla="*/ 687358 h 1546332"/>
                  <a:gd name="connsiteX61" fmla="*/ 1169966 w 2095889"/>
                  <a:gd name="connsiteY61" fmla="*/ 64355 h 1546332"/>
                  <a:gd name="connsiteX62" fmla="*/ 1195390 w 2095889"/>
                  <a:gd name="connsiteY62" fmla="*/ 43115 h 1546332"/>
                  <a:gd name="connsiteX63" fmla="*/ 1302357 w 2095889"/>
                  <a:gd name="connsiteY63" fmla="*/ 12824 h 1546332"/>
                  <a:gd name="connsiteX64" fmla="*/ 1428341 w 2095889"/>
                  <a:gd name="connsiteY64" fmla="*/ 0 h 1546332"/>
                  <a:gd name="connsiteX65" fmla="*/ 1488595 w 2095889"/>
                  <a:gd name="connsiteY65" fmla="*/ 4669 h 1546332"/>
                  <a:gd name="connsiteX66" fmla="*/ 1496685 w 2095889"/>
                  <a:gd name="connsiteY66" fmla="*/ 6606 h 1546332"/>
                  <a:gd name="connsiteX67" fmla="*/ 1470229 w 2095889"/>
                  <a:gd name="connsiteY67" fmla="*/ 46021 h 1546332"/>
                  <a:gd name="connsiteX68" fmla="*/ 1185970 w 2095889"/>
                  <a:gd name="connsiteY68" fmla="*/ 830387 h 1546332"/>
                  <a:gd name="connsiteX69" fmla="*/ 1126751 w 2095889"/>
                  <a:gd name="connsiteY69" fmla="*/ 1493679 h 1546332"/>
                  <a:gd name="connsiteX70" fmla="*/ 1130387 w 2095889"/>
                  <a:gd name="connsiteY70" fmla="*/ 1537165 h 1546332"/>
                  <a:gd name="connsiteX71" fmla="*/ 1076139 w 2095889"/>
                  <a:gd name="connsiteY71" fmla="*/ 1544624 h 1546332"/>
                  <a:gd name="connsiteX72" fmla="*/ 1038801 w 2095889"/>
                  <a:gd name="connsiteY72" fmla="*/ 1546332 h 1546332"/>
                  <a:gd name="connsiteX73" fmla="*/ 1028390 w 2095889"/>
                  <a:gd name="connsiteY73" fmla="*/ 1410550 h 1546332"/>
                  <a:gd name="connsiteX74" fmla="*/ 1085704 w 2095889"/>
                  <a:gd name="connsiteY74" fmla="*/ 810089 h 1546332"/>
                  <a:gd name="connsiteX75" fmla="*/ 1371557 w 2095889"/>
                  <a:gd name="connsiteY75" fmla="*/ 40193 h 1546332"/>
                  <a:gd name="connsiteX76" fmla="*/ 1398119 w 2095889"/>
                  <a:gd name="connsiteY76" fmla="*/ 3076 h 1546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2095889" h="1546332">
                    <a:moveTo>
                      <a:pt x="645279" y="321929"/>
                    </a:moveTo>
                    <a:lnTo>
                      <a:pt x="643211" y="323795"/>
                    </a:lnTo>
                    <a:cubicBezTo>
                      <a:pt x="557046" y="406611"/>
                      <a:pt x="470112" y="500361"/>
                      <a:pt x="386052" y="602421"/>
                    </a:cubicBezTo>
                    <a:cubicBezTo>
                      <a:pt x="259962" y="755512"/>
                      <a:pt x="153462" y="911366"/>
                      <a:pt x="72887" y="1056218"/>
                    </a:cubicBezTo>
                    <a:lnTo>
                      <a:pt x="24280" y="1151588"/>
                    </a:lnTo>
                    <a:lnTo>
                      <a:pt x="15450" y="1131524"/>
                    </a:lnTo>
                    <a:cubicBezTo>
                      <a:pt x="8753" y="1112128"/>
                      <a:pt x="3777" y="1092437"/>
                      <a:pt x="605" y="1072536"/>
                    </a:cubicBezTo>
                    <a:lnTo>
                      <a:pt x="0" y="1063475"/>
                    </a:lnTo>
                    <a:lnTo>
                      <a:pt x="88958" y="906686"/>
                    </a:lnTo>
                    <a:cubicBezTo>
                      <a:pt x="158077" y="794886"/>
                      <a:pt x="241546" y="678126"/>
                      <a:pt x="337104" y="562106"/>
                    </a:cubicBezTo>
                    <a:lnTo>
                      <a:pt x="435981" y="448770"/>
                    </a:lnTo>
                    <a:lnTo>
                      <a:pt x="491591" y="410311"/>
                    </a:lnTo>
                    <a:cubicBezTo>
                      <a:pt x="529845" y="385739"/>
                      <a:pt x="569578" y="362054"/>
                      <a:pt x="610510" y="339528"/>
                    </a:cubicBezTo>
                    <a:close/>
                    <a:moveTo>
                      <a:pt x="1088285" y="87734"/>
                    </a:moveTo>
                    <a:lnTo>
                      <a:pt x="1040740" y="120384"/>
                    </a:lnTo>
                    <a:cubicBezTo>
                      <a:pt x="868229" y="249843"/>
                      <a:pt x="679276" y="456228"/>
                      <a:pt x="513885" y="706260"/>
                    </a:cubicBezTo>
                    <a:cubicBezTo>
                      <a:pt x="366872" y="928510"/>
                      <a:pt x="258879" y="1154401"/>
                      <a:pt x="200425" y="1348930"/>
                    </a:cubicBezTo>
                    <a:lnTo>
                      <a:pt x="197580" y="1360466"/>
                    </a:lnTo>
                    <a:lnTo>
                      <a:pt x="173312" y="1344624"/>
                    </a:lnTo>
                    <a:lnTo>
                      <a:pt x="142091" y="1316007"/>
                    </a:lnTo>
                    <a:lnTo>
                      <a:pt x="172060" y="1215522"/>
                    </a:lnTo>
                    <a:cubicBezTo>
                      <a:pt x="232377" y="1045504"/>
                      <a:pt x="327638" y="855461"/>
                      <a:pt x="452979" y="665973"/>
                    </a:cubicBezTo>
                    <a:cubicBezTo>
                      <a:pt x="526096" y="555439"/>
                      <a:pt x="603391" y="454250"/>
                      <a:pt x="681483" y="364894"/>
                    </a:cubicBezTo>
                    <a:lnTo>
                      <a:pt x="782120" y="257793"/>
                    </a:lnTo>
                    <a:lnTo>
                      <a:pt x="877193" y="220387"/>
                    </a:lnTo>
                    <a:lnTo>
                      <a:pt x="941564" y="170801"/>
                    </a:lnTo>
                    <a:cubicBezTo>
                      <a:pt x="977609" y="146154"/>
                      <a:pt x="1015655" y="123156"/>
                      <a:pt x="1055048" y="102522"/>
                    </a:cubicBezTo>
                    <a:close/>
                    <a:moveTo>
                      <a:pt x="1651016" y="74407"/>
                    </a:moveTo>
                    <a:lnTo>
                      <a:pt x="1723707" y="140211"/>
                    </a:lnTo>
                    <a:lnTo>
                      <a:pt x="1758702" y="190532"/>
                    </a:lnTo>
                    <a:lnTo>
                      <a:pt x="1766060" y="221062"/>
                    </a:lnTo>
                    <a:cubicBezTo>
                      <a:pt x="1807067" y="377365"/>
                      <a:pt x="1865517" y="550767"/>
                      <a:pt x="1937391" y="725953"/>
                    </a:cubicBezTo>
                    <a:cubicBezTo>
                      <a:pt x="1973329" y="813546"/>
                      <a:pt x="2011342" y="898465"/>
                      <a:pt x="2050445" y="978993"/>
                    </a:cubicBezTo>
                    <a:lnTo>
                      <a:pt x="2095889" y="1068804"/>
                    </a:lnTo>
                    <a:lnTo>
                      <a:pt x="2079463" y="1099891"/>
                    </a:lnTo>
                    <a:cubicBezTo>
                      <a:pt x="2068422" y="1117534"/>
                      <a:pt x="2055860" y="1134845"/>
                      <a:pt x="2041868" y="1151790"/>
                    </a:cubicBezTo>
                    <a:lnTo>
                      <a:pt x="2036879" y="1156611"/>
                    </a:lnTo>
                    <a:lnTo>
                      <a:pt x="1999719" y="1091508"/>
                    </a:lnTo>
                    <a:cubicBezTo>
                      <a:pt x="1947075" y="992890"/>
                      <a:pt x="1894895" y="882127"/>
                      <a:pt x="1846174" y="763378"/>
                    </a:cubicBezTo>
                    <a:cubicBezTo>
                      <a:pt x="1748734" y="525879"/>
                      <a:pt x="1683584" y="301400"/>
                      <a:pt x="1657020" y="130459"/>
                    </a:cubicBezTo>
                    <a:close/>
                    <a:moveTo>
                      <a:pt x="1524633" y="13296"/>
                    </a:moveTo>
                    <a:lnTo>
                      <a:pt x="1544518" y="18056"/>
                    </a:lnTo>
                    <a:cubicBezTo>
                      <a:pt x="1562431" y="23869"/>
                      <a:pt x="1579612" y="30979"/>
                      <a:pt x="1596051" y="39233"/>
                    </a:cubicBezTo>
                    <a:lnTo>
                      <a:pt x="1599335" y="41189"/>
                    </a:lnTo>
                    <a:lnTo>
                      <a:pt x="1595727" y="79857"/>
                    </a:lnTo>
                    <a:cubicBezTo>
                      <a:pt x="1581940" y="272499"/>
                      <a:pt x="1588927" y="510168"/>
                      <a:pt x="1617341" y="757071"/>
                    </a:cubicBezTo>
                    <a:cubicBezTo>
                      <a:pt x="1638989" y="945187"/>
                      <a:pt x="1671531" y="1125258"/>
                      <a:pt x="1711092" y="1281933"/>
                    </a:cubicBezTo>
                    <a:lnTo>
                      <a:pt x="1735608" y="1371415"/>
                    </a:lnTo>
                    <a:lnTo>
                      <a:pt x="1657660" y="1408633"/>
                    </a:lnTo>
                    <a:lnTo>
                      <a:pt x="1616603" y="1280352"/>
                    </a:lnTo>
                    <a:cubicBezTo>
                      <a:pt x="1575782" y="1135700"/>
                      <a:pt x="1541402" y="959613"/>
                      <a:pt x="1519391" y="768342"/>
                    </a:cubicBezTo>
                    <a:cubicBezTo>
                      <a:pt x="1487293" y="489405"/>
                      <a:pt x="1488146" y="235941"/>
                      <a:pt x="1515500" y="61211"/>
                    </a:cubicBezTo>
                    <a:close/>
                    <a:moveTo>
                      <a:pt x="1368271" y="6115"/>
                    </a:moveTo>
                    <a:lnTo>
                      <a:pt x="1304704" y="59571"/>
                    </a:lnTo>
                    <a:cubicBezTo>
                      <a:pt x="1140054" y="209581"/>
                      <a:pt x="962208" y="450930"/>
                      <a:pt x="814450" y="734615"/>
                    </a:cubicBezTo>
                    <a:cubicBezTo>
                      <a:pt x="673729" y="1004791"/>
                      <a:pt x="580118" y="1275319"/>
                      <a:pt x="546868" y="1491295"/>
                    </a:cubicBezTo>
                    <a:lnTo>
                      <a:pt x="544467" y="1514658"/>
                    </a:lnTo>
                    <a:lnTo>
                      <a:pt x="465417" y="1496548"/>
                    </a:lnTo>
                    <a:lnTo>
                      <a:pt x="461739" y="1495033"/>
                    </a:lnTo>
                    <a:lnTo>
                      <a:pt x="469021" y="1410129"/>
                    </a:lnTo>
                    <a:cubicBezTo>
                      <a:pt x="499541" y="1207101"/>
                      <a:pt x="586852" y="950136"/>
                      <a:pt x="723720" y="687358"/>
                    </a:cubicBezTo>
                    <a:cubicBezTo>
                      <a:pt x="860588" y="424579"/>
                      <a:pt x="1021098" y="205741"/>
                      <a:pt x="1169966" y="64355"/>
                    </a:cubicBezTo>
                    <a:lnTo>
                      <a:pt x="1195390" y="43115"/>
                    </a:lnTo>
                    <a:lnTo>
                      <a:pt x="1302357" y="12824"/>
                    </a:lnTo>
                    <a:close/>
                    <a:moveTo>
                      <a:pt x="1428341" y="0"/>
                    </a:moveTo>
                    <a:cubicBezTo>
                      <a:pt x="1449141" y="0"/>
                      <a:pt x="1469229" y="1608"/>
                      <a:pt x="1488595" y="4669"/>
                    </a:cubicBezTo>
                    <a:lnTo>
                      <a:pt x="1496685" y="6606"/>
                    </a:lnTo>
                    <a:lnTo>
                      <a:pt x="1470229" y="46021"/>
                    </a:lnTo>
                    <a:cubicBezTo>
                      <a:pt x="1353533" y="235744"/>
                      <a:pt x="1249436" y="516888"/>
                      <a:pt x="1185970" y="830387"/>
                    </a:cubicBezTo>
                    <a:cubicBezTo>
                      <a:pt x="1137616" y="1069243"/>
                      <a:pt x="1118297" y="1299971"/>
                      <a:pt x="1126751" y="1493679"/>
                    </a:cubicBezTo>
                    <a:lnTo>
                      <a:pt x="1130387" y="1537165"/>
                    </a:lnTo>
                    <a:lnTo>
                      <a:pt x="1076139" y="1544624"/>
                    </a:lnTo>
                    <a:lnTo>
                      <a:pt x="1038801" y="1546332"/>
                    </a:lnTo>
                    <a:lnTo>
                      <a:pt x="1028390" y="1410550"/>
                    </a:lnTo>
                    <a:cubicBezTo>
                      <a:pt x="1023404" y="1234823"/>
                      <a:pt x="1041613" y="1027885"/>
                      <a:pt x="1085704" y="810089"/>
                    </a:cubicBezTo>
                    <a:cubicBezTo>
                      <a:pt x="1150003" y="492469"/>
                      <a:pt x="1256031" y="217533"/>
                      <a:pt x="1371557" y="40193"/>
                    </a:cubicBezTo>
                    <a:lnTo>
                      <a:pt x="1398119" y="3076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8C499774-BBA8-4F0C-9244-504DFC2266B6}"/>
                  </a:ext>
                </a:extLst>
              </p:cNvPr>
              <p:cNvSpPr/>
              <p:nvPr/>
            </p:nvSpPr>
            <p:spPr>
              <a:xfrm>
                <a:off x="178769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293BA56F-F6F0-48A6-AF70-F800300411BB}"/>
                </a:ext>
              </a:extLst>
            </p:cNvPr>
            <p:cNvGrpSpPr/>
            <p:nvPr/>
          </p:nvGrpSpPr>
          <p:grpSpPr>
            <a:xfrm>
              <a:off x="3891777" y="6023193"/>
              <a:ext cx="397890" cy="285406"/>
              <a:chOff x="806450" y="2171700"/>
              <a:chExt cx="2167130" cy="1554481"/>
            </a:xfrm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2A775918-D969-4AC3-B37B-876C2D3369C0}"/>
                  </a:ext>
                </a:extLst>
              </p:cNvPr>
              <p:cNvSpPr/>
              <p:nvPr/>
            </p:nvSpPr>
            <p:spPr>
              <a:xfrm>
                <a:off x="806450" y="2171700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tx1"/>
                  </a:gs>
                  <a:gs pos="53000">
                    <a:schemeClr val="accent2">
                      <a:lumMod val="50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DF8C5C17-3990-4F7F-A9F1-479AB5EA8C06}"/>
                  </a:ext>
                </a:extLst>
              </p:cNvPr>
              <p:cNvSpPr/>
              <p:nvPr/>
            </p:nvSpPr>
            <p:spPr>
              <a:xfrm>
                <a:off x="835428" y="2217399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E93A377A-034D-49B4-B5EC-374CBAADD7AB}"/>
                  </a:ext>
                </a:extLst>
              </p:cNvPr>
              <p:cNvSpPr/>
              <p:nvPr/>
            </p:nvSpPr>
            <p:spPr>
              <a:xfrm>
                <a:off x="2499275" y="2465151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F8358815-28A0-46C2-8AED-4990CD617148}"/>
              </a:ext>
            </a:extLst>
          </p:cNvPr>
          <p:cNvGrpSpPr/>
          <p:nvPr/>
        </p:nvGrpSpPr>
        <p:grpSpPr>
          <a:xfrm>
            <a:off x="6767795" y="4327914"/>
            <a:ext cx="2276052" cy="1707713"/>
            <a:chOff x="294913" y="1186180"/>
            <a:chExt cx="6639653" cy="4981707"/>
          </a:xfrm>
        </p:grpSpPr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184A5F49-B50A-4DB6-8BC8-A15E9340D91F}"/>
                </a:ext>
              </a:extLst>
            </p:cNvPr>
            <p:cNvSpPr/>
            <p:nvPr/>
          </p:nvSpPr>
          <p:spPr>
            <a:xfrm rot="21391983">
              <a:off x="353936" y="1885860"/>
              <a:ext cx="4087702" cy="2015124"/>
            </a:xfrm>
            <a:custGeom>
              <a:avLst/>
              <a:gdLst>
                <a:gd name="connsiteX0" fmla="*/ 2814040 w 4223410"/>
                <a:gd name="connsiteY0" fmla="*/ 502 h 2409637"/>
                <a:gd name="connsiteX1" fmla="*/ 4165107 w 4223410"/>
                <a:gd name="connsiteY1" fmla="*/ 446640 h 2409637"/>
                <a:gd name="connsiteX2" fmla="*/ 2799249 w 4223410"/>
                <a:gd name="connsiteY2" fmla="*/ 2334995 h 2409637"/>
                <a:gd name="connsiteX3" fmla="*/ 42642 w 4223410"/>
                <a:gd name="connsiteY3" fmla="*/ 1522014 h 2409637"/>
                <a:gd name="connsiteX4" fmla="*/ 1684503 w 4223410"/>
                <a:gd name="connsiteY4" fmla="*/ 159967 h 2409637"/>
                <a:gd name="connsiteX5" fmla="*/ 2519783 w 4223410"/>
                <a:gd name="connsiteY5" fmla="*/ 15457 h 2409637"/>
                <a:gd name="connsiteX6" fmla="*/ 2814040 w 4223410"/>
                <a:gd name="connsiteY6" fmla="*/ 502 h 2409637"/>
                <a:gd name="connsiteX0" fmla="*/ 2814040 w 4223410"/>
                <a:gd name="connsiteY0" fmla="*/ 502 h 2446263"/>
                <a:gd name="connsiteX1" fmla="*/ 4165107 w 4223410"/>
                <a:gd name="connsiteY1" fmla="*/ 446640 h 2446263"/>
                <a:gd name="connsiteX2" fmla="*/ 2799249 w 4223410"/>
                <a:gd name="connsiteY2" fmla="*/ 2334995 h 2446263"/>
                <a:gd name="connsiteX3" fmla="*/ 42642 w 4223410"/>
                <a:gd name="connsiteY3" fmla="*/ 1522014 h 2446263"/>
                <a:gd name="connsiteX4" fmla="*/ 1684503 w 4223410"/>
                <a:gd name="connsiteY4" fmla="*/ 159967 h 2446263"/>
                <a:gd name="connsiteX5" fmla="*/ 2519783 w 4223410"/>
                <a:gd name="connsiteY5" fmla="*/ 15457 h 2446263"/>
                <a:gd name="connsiteX6" fmla="*/ 2814040 w 4223410"/>
                <a:gd name="connsiteY6" fmla="*/ 502 h 2446263"/>
                <a:gd name="connsiteX0" fmla="*/ 2814040 w 3019542"/>
                <a:gd name="connsiteY0" fmla="*/ 0 h 2393982"/>
                <a:gd name="connsiteX1" fmla="*/ 2799249 w 3019542"/>
                <a:gd name="connsiteY1" fmla="*/ 2334493 h 2393982"/>
                <a:gd name="connsiteX2" fmla="*/ 42642 w 3019542"/>
                <a:gd name="connsiteY2" fmla="*/ 1521512 h 2393982"/>
                <a:gd name="connsiteX3" fmla="*/ 1684503 w 3019542"/>
                <a:gd name="connsiteY3" fmla="*/ 159465 h 2393982"/>
                <a:gd name="connsiteX4" fmla="*/ 2519783 w 3019542"/>
                <a:gd name="connsiteY4" fmla="*/ 14955 h 2393982"/>
                <a:gd name="connsiteX5" fmla="*/ 2814040 w 3019542"/>
                <a:gd name="connsiteY5" fmla="*/ 0 h 2393982"/>
                <a:gd name="connsiteX0" fmla="*/ 2814040 w 3019542"/>
                <a:gd name="connsiteY0" fmla="*/ 0 h 2431343"/>
                <a:gd name="connsiteX1" fmla="*/ 2799249 w 3019542"/>
                <a:gd name="connsiteY1" fmla="*/ 2334493 h 2431343"/>
                <a:gd name="connsiteX2" fmla="*/ 42642 w 3019542"/>
                <a:gd name="connsiteY2" fmla="*/ 1521512 h 2431343"/>
                <a:gd name="connsiteX3" fmla="*/ 1684503 w 3019542"/>
                <a:gd name="connsiteY3" fmla="*/ 159465 h 2431343"/>
                <a:gd name="connsiteX4" fmla="*/ 2519783 w 3019542"/>
                <a:gd name="connsiteY4" fmla="*/ 14955 h 2431343"/>
                <a:gd name="connsiteX5" fmla="*/ 2814040 w 3019542"/>
                <a:gd name="connsiteY5" fmla="*/ 0 h 2431343"/>
                <a:gd name="connsiteX0" fmla="*/ 2786484 w 2991986"/>
                <a:gd name="connsiteY0" fmla="*/ 0 h 2416684"/>
                <a:gd name="connsiteX1" fmla="*/ 2771693 w 2991986"/>
                <a:gd name="connsiteY1" fmla="*/ 2334493 h 2416684"/>
                <a:gd name="connsiteX2" fmla="*/ 43901 w 2991986"/>
                <a:gd name="connsiteY2" fmla="*/ 1338156 h 2416684"/>
                <a:gd name="connsiteX3" fmla="*/ 1656947 w 2991986"/>
                <a:gd name="connsiteY3" fmla="*/ 159465 h 2416684"/>
                <a:gd name="connsiteX4" fmla="*/ 2492227 w 2991986"/>
                <a:gd name="connsiteY4" fmla="*/ 14955 h 2416684"/>
                <a:gd name="connsiteX5" fmla="*/ 2786484 w 2991986"/>
                <a:gd name="connsiteY5" fmla="*/ 0 h 2416684"/>
                <a:gd name="connsiteX0" fmla="*/ 2756543 w 2962045"/>
                <a:gd name="connsiteY0" fmla="*/ 0 h 2424019"/>
                <a:gd name="connsiteX1" fmla="*/ 2741752 w 2962045"/>
                <a:gd name="connsiteY1" fmla="*/ 2334493 h 2424019"/>
                <a:gd name="connsiteX2" fmla="*/ 13960 w 2962045"/>
                <a:gd name="connsiteY2" fmla="*/ 1338156 h 2424019"/>
                <a:gd name="connsiteX3" fmla="*/ 1627006 w 2962045"/>
                <a:gd name="connsiteY3" fmla="*/ 159465 h 2424019"/>
                <a:gd name="connsiteX4" fmla="*/ 2462286 w 2962045"/>
                <a:gd name="connsiteY4" fmla="*/ 14955 h 2424019"/>
                <a:gd name="connsiteX5" fmla="*/ 2756543 w 2962045"/>
                <a:gd name="connsiteY5" fmla="*/ 0 h 2424019"/>
                <a:gd name="connsiteX0" fmla="*/ 2756543 w 3180392"/>
                <a:gd name="connsiteY0" fmla="*/ 0 h 2424019"/>
                <a:gd name="connsiteX1" fmla="*/ 2741752 w 3180392"/>
                <a:gd name="connsiteY1" fmla="*/ 2334493 h 2424019"/>
                <a:gd name="connsiteX2" fmla="*/ 13960 w 3180392"/>
                <a:gd name="connsiteY2" fmla="*/ 1338156 h 2424019"/>
                <a:gd name="connsiteX3" fmla="*/ 1627006 w 3180392"/>
                <a:gd name="connsiteY3" fmla="*/ 159465 h 2424019"/>
                <a:gd name="connsiteX4" fmla="*/ 2462286 w 3180392"/>
                <a:gd name="connsiteY4" fmla="*/ 14955 h 2424019"/>
                <a:gd name="connsiteX5" fmla="*/ 2756543 w 3180392"/>
                <a:gd name="connsiteY5" fmla="*/ 0 h 2424019"/>
                <a:gd name="connsiteX0" fmla="*/ 2756543 w 3180392"/>
                <a:gd name="connsiteY0" fmla="*/ 0 h 2420407"/>
                <a:gd name="connsiteX1" fmla="*/ 2741752 w 3180392"/>
                <a:gd name="connsiteY1" fmla="*/ 2334493 h 2420407"/>
                <a:gd name="connsiteX2" fmla="*/ 13960 w 3180392"/>
                <a:gd name="connsiteY2" fmla="*/ 1338156 h 2420407"/>
                <a:gd name="connsiteX3" fmla="*/ 1627006 w 3180392"/>
                <a:gd name="connsiteY3" fmla="*/ 159465 h 2420407"/>
                <a:gd name="connsiteX4" fmla="*/ 2462286 w 3180392"/>
                <a:gd name="connsiteY4" fmla="*/ 14955 h 2420407"/>
                <a:gd name="connsiteX5" fmla="*/ 2756543 w 3180392"/>
                <a:gd name="connsiteY5" fmla="*/ 0 h 2420407"/>
                <a:gd name="connsiteX0" fmla="*/ 2743369 w 3167218"/>
                <a:gd name="connsiteY0" fmla="*/ 0 h 2409156"/>
                <a:gd name="connsiteX1" fmla="*/ 2728578 w 3167218"/>
                <a:gd name="connsiteY1" fmla="*/ 2334493 h 2409156"/>
                <a:gd name="connsiteX2" fmla="*/ 786 w 3167218"/>
                <a:gd name="connsiteY2" fmla="*/ 1338156 h 2409156"/>
                <a:gd name="connsiteX3" fmla="*/ 2449112 w 3167218"/>
                <a:gd name="connsiteY3" fmla="*/ 14955 h 2409156"/>
                <a:gd name="connsiteX4" fmla="*/ 2743369 w 3167218"/>
                <a:gd name="connsiteY4" fmla="*/ 0 h 2409156"/>
                <a:gd name="connsiteX0" fmla="*/ 2742583 w 3166432"/>
                <a:gd name="connsiteY0" fmla="*/ 16734 h 2425890"/>
                <a:gd name="connsiteX1" fmla="*/ 2727792 w 3166432"/>
                <a:gd name="connsiteY1" fmla="*/ 2351227 h 2425890"/>
                <a:gd name="connsiteX2" fmla="*/ 0 w 3166432"/>
                <a:gd name="connsiteY2" fmla="*/ 1354890 h 2425890"/>
                <a:gd name="connsiteX3" fmla="*/ 2742583 w 3166432"/>
                <a:gd name="connsiteY3" fmla="*/ 16734 h 2425890"/>
                <a:gd name="connsiteX0" fmla="*/ 2763458 w 3172263"/>
                <a:gd name="connsiteY0" fmla="*/ 28121 h 1827590"/>
                <a:gd name="connsiteX1" fmla="*/ 2727809 w 3172263"/>
                <a:gd name="connsiteY1" fmla="*/ 1758151 h 1827590"/>
                <a:gd name="connsiteX2" fmla="*/ 17 w 3172263"/>
                <a:gd name="connsiteY2" fmla="*/ 761814 h 1827590"/>
                <a:gd name="connsiteX3" fmla="*/ 2763458 w 3172263"/>
                <a:gd name="connsiteY3" fmla="*/ 28121 h 1827590"/>
                <a:gd name="connsiteX0" fmla="*/ 2763633 w 3115458"/>
                <a:gd name="connsiteY0" fmla="*/ 28531 h 1892892"/>
                <a:gd name="connsiteX1" fmla="*/ 2646931 w 3115458"/>
                <a:gd name="connsiteY1" fmla="*/ 1826319 h 1892892"/>
                <a:gd name="connsiteX2" fmla="*/ 192 w 3115458"/>
                <a:gd name="connsiteY2" fmla="*/ 762224 h 1892892"/>
                <a:gd name="connsiteX3" fmla="*/ 2763633 w 3115458"/>
                <a:gd name="connsiteY3" fmla="*/ 28531 h 1892892"/>
                <a:gd name="connsiteX0" fmla="*/ 2763665 w 3115491"/>
                <a:gd name="connsiteY0" fmla="*/ 28531 h 1875540"/>
                <a:gd name="connsiteX1" fmla="*/ 2646963 w 3115491"/>
                <a:gd name="connsiteY1" fmla="*/ 1826319 h 1875540"/>
                <a:gd name="connsiteX2" fmla="*/ 224 w 3115491"/>
                <a:gd name="connsiteY2" fmla="*/ 762224 h 1875540"/>
                <a:gd name="connsiteX3" fmla="*/ 2763665 w 3115491"/>
                <a:gd name="connsiteY3" fmla="*/ 28531 h 1875540"/>
                <a:gd name="connsiteX0" fmla="*/ 2763665 w 4031110"/>
                <a:gd name="connsiteY0" fmla="*/ 28531 h 1875540"/>
                <a:gd name="connsiteX1" fmla="*/ 2646963 w 4031110"/>
                <a:gd name="connsiteY1" fmla="*/ 1826319 h 1875540"/>
                <a:gd name="connsiteX2" fmla="*/ 224 w 4031110"/>
                <a:gd name="connsiteY2" fmla="*/ 762224 h 1875540"/>
                <a:gd name="connsiteX3" fmla="*/ 2763665 w 4031110"/>
                <a:gd name="connsiteY3" fmla="*/ 28531 h 187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31110" h="1875540">
                  <a:moveTo>
                    <a:pt x="2763665" y="28531"/>
                  </a:moveTo>
                  <a:cubicBezTo>
                    <a:pt x="5155406" y="-5793"/>
                    <a:pt x="3601110" y="1737623"/>
                    <a:pt x="2646963" y="1826319"/>
                  </a:cubicBezTo>
                  <a:cubicBezTo>
                    <a:pt x="1228368" y="2113680"/>
                    <a:pt x="-19226" y="1061855"/>
                    <a:pt x="224" y="762224"/>
                  </a:cubicBezTo>
                  <a:cubicBezTo>
                    <a:pt x="19674" y="462593"/>
                    <a:pt x="2309033" y="-137525"/>
                    <a:pt x="2763665" y="2853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30B586F2-87FA-4901-85E5-3A1B6FFC5EBF}"/>
                </a:ext>
              </a:extLst>
            </p:cNvPr>
            <p:cNvGrpSpPr/>
            <p:nvPr/>
          </p:nvGrpSpPr>
          <p:grpSpPr>
            <a:xfrm>
              <a:off x="2561894" y="3364300"/>
              <a:ext cx="4372672" cy="2803587"/>
              <a:chOff x="2561894" y="3364300"/>
              <a:chExt cx="4372672" cy="2803587"/>
            </a:xfrm>
          </p:grpSpPr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7CCC834A-A05A-4157-BBC2-C782084E85E2}"/>
                  </a:ext>
                </a:extLst>
              </p:cNvPr>
              <p:cNvSpPr/>
              <p:nvPr/>
            </p:nvSpPr>
            <p:spPr>
              <a:xfrm>
                <a:off x="2596550" y="3476444"/>
                <a:ext cx="4338015" cy="2691443"/>
              </a:xfrm>
              <a:custGeom>
                <a:avLst/>
                <a:gdLst>
                  <a:gd name="connsiteX0" fmla="*/ 2194167 w 4372672"/>
                  <a:gd name="connsiteY0" fmla="*/ 27 h 4365344"/>
                  <a:gd name="connsiteX1" fmla="*/ 4064404 w 4372672"/>
                  <a:gd name="connsiteY1" fmla="*/ 607819 h 4365344"/>
                  <a:gd name="connsiteX2" fmla="*/ 3415513 w 4372672"/>
                  <a:gd name="connsiteY2" fmla="*/ 3408186 h 4365344"/>
                  <a:gd name="connsiteX3" fmla="*/ 615146 w 4372672"/>
                  <a:gd name="connsiteY3" fmla="*/ 4057076 h 4365344"/>
                  <a:gd name="connsiteX4" fmla="*/ 568660 w 4372672"/>
                  <a:gd name="connsiteY4" fmla="*/ 573530 h 4365344"/>
                  <a:gd name="connsiteX5" fmla="*/ 2194167 w 4372672"/>
                  <a:gd name="connsiteY5" fmla="*/ 27 h 4365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72672" h="4365344">
                    <a:moveTo>
                      <a:pt x="2194167" y="27"/>
                    </a:moveTo>
                    <a:cubicBezTo>
                      <a:pt x="2967286" y="3181"/>
                      <a:pt x="3730214" y="273630"/>
                      <a:pt x="4064404" y="607819"/>
                    </a:cubicBezTo>
                    <a:cubicBezTo>
                      <a:pt x="4658518" y="1201934"/>
                      <a:pt x="4368000" y="2455699"/>
                      <a:pt x="3415513" y="3408186"/>
                    </a:cubicBezTo>
                    <a:cubicBezTo>
                      <a:pt x="2463027" y="4360672"/>
                      <a:pt x="1209261" y="4651191"/>
                      <a:pt x="615146" y="4057076"/>
                    </a:cubicBezTo>
                    <a:cubicBezTo>
                      <a:pt x="21032" y="3462962"/>
                      <a:pt x="-383827" y="1526017"/>
                      <a:pt x="568660" y="573530"/>
                    </a:cubicBezTo>
                    <a:cubicBezTo>
                      <a:pt x="985373" y="156818"/>
                      <a:pt x="1592852" y="-2426"/>
                      <a:pt x="2194167" y="2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93386E3D-3234-4AB7-B278-B65A5C56F532}"/>
                  </a:ext>
                </a:extLst>
              </p:cNvPr>
              <p:cNvSpPr/>
              <p:nvPr/>
            </p:nvSpPr>
            <p:spPr>
              <a:xfrm>
                <a:off x="2561894" y="3364300"/>
                <a:ext cx="4372672" cy="2712152"/>
              </a:xfrm>
              <a:custGeom>
                <a:avLst/>
                <a:gdLst>
                  <a:gd name="connsiteX0" fmla="*/ 2194167 w 4372672"/>
                  <a:gd name="connsiteY0" fmla="*/ 27 h 4365344"/>
                  <a:gd name="connsiteX1" fmla="*/ 4064404 w 4372672"/>
                  <a:gd name="connsiteY1" fmla="*/ 607819 h 4365344"/>
                  <a:gd name="connsiteX2" fmla="*/ 3415513 w 4372672"/>
                  <a:gd name="connsiteY2" fmla="*/ 3408186 h 4365344"/>
                  <a:gd name="connsiteX3" fmla="*/ 615146 w 4372672"/>
                  <a:gd name="connsiteY3" fmla="*/ 4057076 h 4365344"/>
                  <a:gd name="connsiteX4" fmla="*/ 568660 w 4372672"/>
                  <a:gd name="connsiteY4" fmla="*/ 573530 h 4365344"/>
                  <a:gd name="connsiteX5" fmla="*/ 2194167 w 4372672"/>
                  <a:gd name="connsiteY5" fmla="*/ 27 h 4365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72672" h="4365344">
                    <a:moveTo>
                      <a:pt x="2194167" y="27"/>
                    </a:moveTo>
                    <a:cubicBezTo>
                      <a:pt x="2967286" y="3181"/>
                      <a:pt x="3730214" y="273630"/>
                      <a:pt x="4064404" y="607819"/>
                    </a:cubicBezTo>
                    <a:cubicBezTo>
                      <a:pt x="4658518" y="1201934"/>
                      <a:pt x="4368000" y="2455699"/>
                      <a:pt x="3415513" y="3408186"/>
                    </a:cubicBezTo>
                    <a:cubicBezTo>
                      <a:pt x="2463027" y="4360672"/>
                      <a:pt x="1209261" y="4651191"/>
                      <a:pt x="615146" y="4057076"/>
                    </a:cubicBezTo>
                    <a:cubicBezTo>
                      <a:pt x="21032" y="3462962"/>
                      <a:pt x="-383827" y="1526017"/>
                      <a:pt x="568660" y="573530"/>
                    </a:cubicBezTo>
                    <a:cubicBezTo>
                      <a:pt x="985373" y="156818"/>
                      <a:pt x="1592852" y="-2426"/>
                      <a:pt x="2194167" y="27"/>
                    </a:cubicBezTo>
                    <a:close/>
                  </a:path>
                </a:pathLst>
              </a:custGeom>
              <a:gradFill flip="none" rotWithShape="1">
                <a:gsLst>
                  <a:gs pos="59000">
                    <a:schemeClr val="accent1">
                      <a:lumMod val="5000"/>
                      <a:lumOff val="95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547C6EAE-064E-4F77-BAE5-8108F4A8A607}"/>
                </a:ext>
              </a:extLst>
            </p:cNvPr>
            <p:cNvSpPr/>
            <p:nvPr/>
          </p:nvSpPr>
          <p:spPr>
            <a:xfrm>
              <a:off x="294913" y="1186180"/>
              <a:ext cx="4223410" cy="2588969"/>
            </a:xfrm>
            <a:custGeom>
              <a:avLst/>
              <a:gdLst>
                <a:gd name="connsiteX0" fmla="*/ 2814040 w 4223410"/>
                <a:gd name="connsiteY0" fmla="*/ 502 h 2409637"/>
                <a:gd name="connsiteX1" fmla="*/ 4165107 w 4223410"/>
                <a:gd name="connsiteY1" fmla="*/ 446640 h 2409637"/>
                <a:gd name="connsiteX2" fmla="*/ 2799249 w 4223410"/>
                <a:gd name="connsiteY2" fmla="*/ 2334995 h 2409637"/>
                <a:gd name="connsiteX3" fmla="*/ 42642 w 4223410"/>
                <a:gd name="connsiteY3" fmla="*/ 1522014 h 2409637"/>
                <a:gd name="connsiteX4" fmla="*/ 1684503 w 4223410"/>
                <a:gd name="connsiteY4" fmla="*/ 159967 h 2409637"/>
                <a:gd name="connsiteX5" fmla="*/ 2519783 w 4223410"/>
                <a:gd name="connsiteY5" fmla="*/ 15457 h 2409637"/>
                <a:gd name="connsiteX6" fmla="*/ 2814040 w 4223410"/>
                <a:gd name="connsiteY6" fmla="*/ 502 h 240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3410" h="2409637">
                  <a:moveTo>
                    <a:pt x="2814040" y="502"/>
                  </a:moveTo>
                  <a:cubicBezTo>
                    <a:pt x="3482565" y="-10119"/>
                    <a:pt x="4013111" y="147861"/>
                    <a:pt x="4165107" y="446640"/>
                  </a:cubicBezTo>
                  <a:cubicBezTo>
                    <a:pt x="4396719" y="901923"/>
                    <a:pt x="3937636" y="2038039"/>
                    <a:pt x="2799249" y="2334995"/>
                  </a:cubicBezTo>
                  <a:cubicBezTo>
                    <a:pt x="1660860" y="2631951"/>
                    <a:pt x="274256" y="1977297"/>
                    <a:pt x="42642" y="1522014"/>
                  </a:cubicBezTo>
                  <a:cubicBezTo>
                    <a:pt x="-188970" y="1066731"/>
                    <a:pt x="546115" y="456922"/>
                    <a:pt x="1684503" y="159967"/>
                  </a:cubicBezTo>
                  <a:cubicBezTo>
                    <a:pt x="1969099" y="85727"/>
                    <a:pt x="2251960" y="38070"/>
                    <a:pt x="2519783" y="15457"/>
                  </a:cubicBezTo>
                  <a:cubicBezTo>
                    <a:pt x="2620217" y="6977"/>
                    <a:pt x="2718537" y="2019"/>
                    <a:pt x="2814040" y="502"/>
                  </a:cubicBezTo>
                  <a:close/>
                </a:path>
              </a:pathLst>
            </a:custGeom>
            <a:gradFill flip="none" rotWithShape="1">
              <a:gsLst>
                <a:gs pos="59000">
                  <a:schemeClr val="accent1">
                    <a:lumMod val="5000"/>
                    <a:lumOff val="95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4F59E636-1815-487C-8571-D5758852D595}"/>
                </a:ext>
              </a:extLst>
            </p:cNvPr>
            <p:cNvSpPr/>
            <p:nvPr/>
          </p:nvSpPr>
          <p:spPr>
            <a:xfrm>
              <a:off x="327804" y="1233577"/>
              <a:ext cx="4166559" cy="2510286"/>
            </a:xfrm>
            <a:custGeom>
              <a:avLst/>
              <a:gdLst>
                <a:gd name="connsiteX0" fmla="*/ 2776160 w 4166559"/>
                <a:gd name="connsiteY0" fmla="*/ 523 h 2510286"/>
                <a:gd name="connsiteX1" fmla="*/ 4109040 w 4166559"/>
                <a:gd name="connsiteY1" fmla="*/ 465296 h 2510286"/>
                <a:gd name="connsiteX2" fmla="*/ 3617761 w 4166559"/>
                <a:gd name="connsiteY2" fmla="*/ 1934710 h 2510286"/>
                <a:gd name="connsiteX3" fmla="*/ 3511553 w 4166559"/>
                <a:gd name="connsiteY3" fmla="*/ 2030960 h 2510286"/>
                <a:gd name="connsiteX4" fmla="*/ 3366890 w 4166559"/>
                <a:gd name="connsiteY4" fmla="*/ 2060235 h 2510286"/>
                <a:gd name="connsiteX5" fmla="*/ 2959365 w 4166559"/>
                <a:gd name="connsiteY5" fmla="*/ 2188061 h 2510286"/>
                <a:gd name="connsiteX6" fmla="*/ 2408534 w 4166559"/>
                <a:gd name="connsiteY6" fmla="*/ 2461640 h 2510286"/>
                <a:gd name="connsiteX7" fmla="*/ 2351507 w 4166559"/>
                <a:gd name="connsiteY7" fmla="*/ 2502100 h 2510286"/>
                <a:gd name="connsiteX8" fmla="*/ 2331644 w 4166559"/>
                <a:gd name="connsiteY8" fmla="*/ 2504409 h 2510286"/>
                <a:gd name="connsiteX9" fmla="*/ 42068 w 4166559"/>
                <a:gd name="connsiteY9" fmla="*/ 1585588 h 2510286"/>
                <a:gd name="connsiteX10" fmla="*/ 1661828 w 4166559"/>
                <a:gd name="connsiteY10" fmla="*/ 166649 h 2510286"/>
                <a:gd name="connsiteX11" fmla="*/ 2485864 w 4166559"/>
                <a:gd name="connsiteY11" fmla="*/ 16103 h 2510286"/>
                <a:gd name="connsiteX12" fmla="*/ 2776160 w 4166559"/>
                <a:gd name="connsiteY12" fmla="*/ 523 h 2510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66559" h="2510286">
                  <a:moveTo>
                    <a:pt x="2776160" y="523"/>
                  </a:moveTo>
                  <a:cubicBezTo>
                    <a:pt x="3435686" y="-10542"/>
                    <a:pt x="3959090" y="154037"/>
                    <a:pt x="4109040" y="465296"/>
                  </a:cubicBezTo>
                  <a:cubicBezTo>
                    <a:pt x="4266130" y="791377"/>
                    <a:pt x="4101153" y="1452700"/>
                    <a:pt x="3617761" y="1934710"/>
                  </a:cubicBezTo>
                  <a:lnTo>
                    <a:pt x="3511553" y="2030960"/>
                  </a:lnTo>
                  <a:lnTo>
                    <a:pt x="3366890" y="2060235"/>
                  </a:lnTo>
                  <a:cubicBezTo>
                    <a:pt x="3238413" y="2091134"/>
                    <a:pt x="3100527" y="2133878"/>
                    <a:pt x="2959365" y="2188061"/>
                  </a:cubicBezTo>
                  <a:cubicBezTo>
                    <a:pt x="2747623" y="2269335"/>
                    <a:pt x="2558580" y="2364808"/>
                    <a:pt x="2408534" y="2461640"/>
                  </a:cubicBezTo>
                  <a:lnTo>
                    <a:pt x="2351507" y="2502100"/>
                  </a:lnTo>
                  <a:lnTo>
                    <a:pt x="2331644" y="2504409"/>
                  </a:lnTo>
                  <a:cubicBezTo>
                    <a:pt x="1314322" y="2574633"/>
                    <a:pt x="242002" y="2000601"/>
                    <a:pt x="42068" y="1585588"/>
                  </a:cubicBezTo>
                  <a:cubicBezTo>
                    <a:pt x="-186426" y="1111288"/>
                    <a:pt x="538764" y="476008"/>
                    <a:pt x="1661828" y="166649"/>
                  </a:cubicBezTo>
                  <a:cubicBezTo>
                    <a:pt x="1942593" y="89308"/>
                    <a:pt x="2221646" y="39660"/>
                    <a:pt x="2485864" y="16103"/>
                  </a:cubicBezTo>
                  <a:cubicBezTo>
                    <a:pt x="2584946" y="7268"/>
                    <a:pt x="2681942" y="2103"/>
                    <a:pt x="2776160" y="523"/>
                  </a:cubicBezTo>
                  <a:close/>
                </a:path>
              </a:pathLst>
            </a:custGeom>
            <a:gradFill flip="none" rotWithShape="1">
              <a:gsLst>
                <a:gs pos="59000">
                  <a:schemeClr val="accent1">
                    <a:lumMod val="5000"/>
                    <a:lumOff val="95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B41C7B64-7CCC-40DE-90C8-AF479970673B}"/>
                </a:ext>
              </a:extLst>
            </p:cNvPr>
            <p:cNvSpPr/>
            <p:nvPr/>
          </p:nvSpPr>
          <p:spPr>
            <a:xfrm>
              <a:off x="2623301" y="3441915"/>
              <a:ext cx="4225019" cy="2571892"/>
            </a:xfrm>
            <a:custGeom>
              <a:avLst/>
              <a:gdLst>
                <a:gd name="connsiteX0" fmla="*/ 2194167 w 4372672"/>
                <a:gd name="connsiteY0" fmla="*/ 27 h 4365344"/>
                <a:gd name="connsiteX1" fmla="*/ 4064404 w 4372672"/>
                <a:gd name="connsiteY1" fmla="*/ 607819 h 4365344"/>
                <a:gd name="connsiteX2" fmla="*/ 3415513 w 4372672"/>
                <a:gd name="connsiteY2" fmla="*/ 3408186 h 4365344"/>
                <a:gd name="connsiteX3" fmla="*/ 615146 w 4372672"/>
                <a:gd name="connsiteY3" fmla="*/ 4057076 h 4365344"/>
                <a:gd name="connsiteX4" fmla="*/ 568660 w 4372672"/>
                <a:gd name="connsiteY4" fmla="*/ 573530 h 4365344"/>
                <a:gd name="connsiteX5" fmla="*/ 2194167 w 4372672"/>
                <a:gd name="connsiteY5" fmla="*/ 27 h 4365344"/>
                <a:gd name="connsiteX0" fmla="*/ 2123305 w 4301810"/>
                <a:gd name="connsiteY0" fmla="*/ 24 h 4365341"/>
                <a:gd name="connsiteX1" fmla="*/ 3993542 w 4301810"/>
                <a:gd name="connsiteY1" fmla="*/ 607816 h 4365341"/>
                <a:gd name="connsiteX2" fmla="*/ 3344651 w 4301810"/>
                <a:gd name="connsiteY2" fmla="*/ 3408183 h 4365341"/>
                <a:gd name="connsiteX3" fmla="*/ 544284 w 4301810"/>
                <a:gd name="connsiteY3" fmla="*/ 4057073 h 4365341"/>
                <a:gd name="connsiteX4" fmla="*/ 620721 w 4301810"/>
                <a:gd name="connsiteY4" fmla="*/ 615853 h 4365341"/>
                <a:gd name="connsiteX5" fmla="*/ 2123305 w 4301810"/>
                <a:gd name="connsiteY5" fmla="*/ 24 h 4365341"/>
                <a:gd name="connsiteX0" fmla="*/ 2123305 w 4128920"/>
                <a:gd name="connsiteY0" fmla="*/ 420 h 4252865"/>
                <a:gd name="connsiteX1" fmla="*/ 3993542 w 4128920"/>
                <a:gd name="connsiteY1" fmla="*/ 495340 h 4252865"/>
                <a:gd name="connsiteX2" fmla="*/ 3344651 w 4128920"/>
                <a:gd name="connsiteY2" fmla="*/ 3295707 h 4252865"/>
                <a:gd name="connsiteX3" fmla="*/ 544284 w 4128920"/>
                <a:gd name="connsiteY3" fmla="*/ 3944597 h 4252865"/>
                <a:gd name="connsiteX4" fmla="*/ 620721 w 4128920"/>
                <a:gd name="connsiteY4" fmla="*/ 503377 h 4252865"/>
                <a:gd name="connsiteX5" fmla="*/ 2123305 w 4128920"/>
                <a:gd name="connsiteY5" fmla="*/ 420 h 4252865"/>
                <a:gd name="connsiteX0" fmla="*/ 2050883 w 4056498"/>
                <a:gd name="connsiteY0" fmla="*/ 420 h 4252865"/>
                <a:gd name="connsiteX1" fmla="*/ 3921120 w 4056498"/>
                <a:gd name="connsiteY1" fmla="*/ 495340 h 4252865"/>
                <a:gd name="connsiteX2" fmla="*/ 3272229 w 4056498"/>
                <a:gd name="connsiteY2" fmla="*/ 3295707 h 4252865"/>
                <a:gd name="connsiteX3" fmla="*/ 471862 w 4056498"/>
                <a:gd name="connsiteY3" fmla="*/ 3944597 h 4252865"/>
                <a:gd name="connsiteX4" fmla="*/ 688782 w 4056498"/>
                <a:gd name="connsiteY4" fmla="*/ 531595 h 4252865"/>
                <a:gd name="connsiteX5" fmla="*/ 2050883 w 4056498"/>
                <a:gd name="connsiteY5" fmla="*/ 420 h 4252865"/>
                <a:gd name="connsiteX0" fmla="*/ 1965783 w 3971398"/>
                <a:gd name="connsiteY0" fmla="*/ 420 h 4153773"/>
                <a:gd name="connsiteX1" fmla="*/ 3836020 w 3971398"/>
                <a:gd name="connsiteY1" fmla="*/ 495340 h 4153773"/>
                <a:gd name="connsiteX2" fmla="*/ 3187129 w 3971398"/>
                <a:gd name="connsiteY2" fmla="*/ 3295707 h 4153773"/>
                <a:gd name="connsiteX3" fmla="*/ 386762 w 3971398"/>
                <a:gd name="connsiteY3" fmla="*/ 3944597 h 4153773"/>
                <a:gd name="connsiteX4" fmla="*/ 35175 w 3971398"/>
                <a:gd name="connsiteY4" fmla="*/ 1284315 h 4153773"/>
                <a:gd name="connsiteX5" fmla="*/ 603682 w 3971398"/>
                <a:gd name="connsiteY5" fmla="*/ 531595 h 4153773"/>
                <a:gd name="connsiteX6" fmla="*/ 1965783 w 3971398"/>
                <a:gd name="connsiteY6" fmla="*/ 420 h 4153773"/>
                <a:gd name="connsiteX0" fmla="*/ 2145039 w 4150654"/>
                <a:gd name="connsiteY0" fmla="*/ 420 h 4153773"/>
                <a:gd name="connsiteX1" fmla="*/ 4015276 w 4150654"/>
                <a:gd name="connsiteY1" fmla="*/ 495340 h 4153773"/>
                <a:gd name="connsiteX2" fmla="*/ 3366385 w 4150654"/>
                <a:gd name="connsiteY2" fmla="*/ 3295707 h 4153773"/>
                <a:gd name="connsiteX3" fmla="*/ 566018 w 4150654"/>
                <a:gd name="connsiteY3" fmla="*/ 3944597 h 4153773"/>
                <a:gd name="connsiteX4" fmla="*/ 214431 w 4150654"/>
                <a:gd name="connsiteY4" fmla="*/ 1284315 h 4153773"/>
                <a:gd name="connsiteX5" fmla="*/ 782938 w 4150654"/>
                <a:gd name="connsiteY5" fmla="*/ 531595 h 4153773"/>
                <a:gd name="connsiteX6" fmla="*/ 2145039 w 4150654"/>
                <a:gd name="connsiteY6" fmla="*/ 420 h 4153773"/>
                <a:gd name="connsiteX0" fmla="*/ 2157948 w 4163563"/>
                <a:gd name="connsiteY0" fmla="*/ 420 h 4153773"/>
                <a:gd name="connsiteX1" fmla="*/ 4028185 w 4163563"/>
                <a:gd name="connsiteY1" fmla="*/ 495340 h 4153773"/>
                <a:gd name="connsiteX2" fmla="*/ 3379294 w 4163563"/>
                <a:gd name="connsiteY2" fmla="*/ 3295707 h 4153773"/>
                <a:gd name="connsiteX3" fmla="*/ 578927 w 4163563"/>
                <a:gd name="connsiteY3" fmla="*/ 3944597 h 4153773"/>
                <a:gd name="connsiteX4" fmla="*/ 209779 w 4163563"/>
                <a:gd name="connsiteY4" fmla="*/ 1241989 h 4153773"/>
                <a:gd name="connsiteX5" fmla="*/ 795847 w 4163563"/>
                <a:gd name="connsiteY5" fmla="*/ 531595 h 4153773"/>
                <a:gd name="connsiteX6" fmla="*/ 2157948 w 4163563"/>
                <a:gd name="connsiteY6" fmla="*/ 420 h 4153773"/>
                <a:gd name="connsiteX0" fmla="*/ 2157948 w 4163563"/>
                <a:gd name="connsiteY0" fmla="*/ 420 h 4153773"/>
                <a:gd name="connsiteX1" fmla="*/ 4028185 w 4163563"/>
                <a:gd name="connsiteY1" fmla="*/ 495340 h 4153773"/>
                <a:gd name="connsiteX2" fmla="*/ 3379294 w 4163563"/>
                <a:gd name="connsiteY2" fmla="*/ 3295707 h 4153773"/>
                <a:gd name="connsiteX3" fmla="*/ 578927 w 4163563"/>
                <a:gd name="connsiteY3" fmla="*/ 3944597 h 4153773"/>
                <a:gd name="connsiteX4" fmla="*/ 209779 w 4163563"/>
                <a:gd name="connsiteY4" fmla="*/ 1241989 h 4153773"/>
                <a:gd name="connsiteX5" fmla="*/ 795847 w 4163563"/>
                <a:gd name="connsiteY5" fmla="*/ 531595 h 4153773"/>
                <a:gd name="connsiteX6" fmla="*/ 2157948 w 4163563"/>
                <a:gd name="connsiteY6" fmla="*/ 420 h 4153773"/>
                <a:gd name="connsiteX0" fmla="*/ 2164463 w 4170078"/>
                <a:gd name="connsiteY0" fmla="*/ 420 h 4153773"/>
                <a:gd name="connsiteX1" fmla="*/ 4034700 w 4170078"/>
                <a:gd name="connsiteY1" fmla="*/ 495340 h 4153773"/>
                <a:gd name="connsiteX2" fmla="*/ 3385809 w 4170078"/>
                <a:gd name="connsiteY2" fmla="*/ 3295707 h 4153773"/>
                <a:gd name="connsiteX3" fmla="*/ 585442 w 4170078"/>
                <a:gd name="connsiteY3" fmla="*/ 3944597 h 4153773"/>
                <a:gd name="connsiteX4" fmla="*/ 207515 w 4170078"/>
                <a:gd name="connsiteY4" fmla="*/ 1115008 h 4153773"/>
                <a:gd name="connsiteX5" fmla="*/ 802362 w 4170078"/>
                <a:gd name="connsiteY5" fmla="*/ 531595 h 4153773"/>
                <a:gd name="connsiteX6" fmla="*/ 2164463 w 4170078"/>
                <a:gd name="connsiteY6" fmla="*/ 420 h 4153773"/>
                <a:gd name="connsiteX0" fmla="*/ 2164463 w 4170078"/>
                <a:gd name="connsiteY0" fmla="*/ 420 h 4153773"/>
                <a:gd name="connsiteX1" fmla="*/ 4034700 w 4170078"/>
                <a:gd name="connsiteY1" fmla="*/ 495340 h 4153773"/>
                <a:gd name="connsiteX2" fmla="*/ 3385809 w 4170078"/>
                <a:gd name="connsiteY2" fmla="*/ 3295707 h 4153773"/>
                <a:gd name="connsiteX3" fmla="*/ 585442 w 4170078"/>
                <a:gd name="connsiteY3" fmla="*/ 3944597 h 4153773"/>
                <a:gd name="connsiteX4" fmla="*/ 207515 w 4170078"/>
                <a:gd name="connsiteY4" fmla="*/ 1115008 h 4153773"/>
                <a:gd name="connsiteX5" fmla="*/ 855042 w 4170078"/>
                <a:gd name="connsiteY5" fmla="*/ 588032 h 4153773"/>
                <a:gd name="connsiteX6" fmla="*/ 2164463 w 4170078"/>
                <a:gd name="connsiteY6" fmla="*/ 420 h 4153773"/>
                <a:gd name="connsiteX0" fmla="*/ 2164463 w 4170078"/>
                <a:gd name="connsiteY0" fmla="*/ 420 h 4153773"/>
                <a:gd name="connsiteX1" fmla="*/ 4034700 w 4170078"/>
                <a:gd name="connsiteY1" fmla="*/ 495340 h 4153773"/>
                <a:gd name="connsiteX2" fmla="*/ 3385809 w 4170078"/>
                <a:gd name="connsiteY2" fmla="*/ 3295707 h 4153773"/>
                <a:gd name="connsiteX3" fmla="*/ 585442 w 4170078"/>
                <a:gd name="connsiteY3" fmla="*/ 3944597 h 4153773"/>
                <a:gd name="connsiteX4" fmla="*/ 207515 w 4170078"/>
                <a:gd name="connsiteY4" fmla="*/ 1115008 h 4153773"/>
                <a:gd name="connsiteX5" fmla="*/ 855042 w 4170078"/>
                <a:gd name="connsiteY5" fmla="*/ 588032 h 4153773"/>
                <a:gd name="connsiteX6" fmla="*/ 2164463 w 4170078"/>
                <a:gd name="connsiteY6" fmla="*/ 420 h 4153773"/>
                <a:gd name="connsiteX0" fmla="*/ 2164463 w 4170078"/>
                <a:gd name="connsiteY0" fmla="*/ 420 h 4153773"/>
                <a:gd name="connsiteX1" fmla="*/ 4034700 w 4170078"/>
                <a:gd name="connsiteY1" fmla="*/ 495340 h 4153773"/>
                <a:gd name="connsiteX2" fmla="*/ 3385809 w 4170078"/>
                <a:gd name="connsiteY2" fmla="*/ 3295707 h 4153773"/>
                <a:gd name="connsiteX3" fmla="*/ 585442 w 4170078"/>
                <a:gd name="connsiteY3" fmla="*/ 3944597 h 4153773"/>
                <a:gd name="connsiteX4" fmla="*/ 207515 w 4170078"/>
                <a:gd name="connsiteY4" fmla="*/ 1115008 h 4153773"/>
                <a:gd name="connsiteX5" fmla="*/ 1021865 w 4170078"/>
                <a:gd name="connsiteY5" fmla="*/ 503379 h 4153773"/>
                <a:gd name="connsiteX6" fmla="*/ 2164463 w 4170078"/>
                <a:gd name="connsiteY6" fmla="*/ 420 h 4153773"/>
                <a:gd name="connsiteX0" fmla="*/ 2151688 w 4087381"/>
                <a:gd name="connsiteY0" fmla="*/ 420 h 4080397"/>
                <a:gd name="connsiteX1" fmla="*/ 4021925 w 4087381"/>
                <a:gd name="connsiteY1" fmla="*/ 495340 h 4080397"/>
                <a:gd name="connsiteX2" fmla="*/ 3373034 w 4087381"/>
                <a:gd name="connsiteY2" fmla="*/ 3295707 h 4080397"/>
                <a:gd name="connsiteX3" fmla="*/ 625349 w 4087381"/>
                <a:gd name="connsiteY3" fmla="*/ 3944598 h 4080397"/>
                <a:gd name="connsiteX4" fmla="*/ 194740 w 4087381"/>
                <a:gd name="connsiteY4" fmla="*/ 1115008 h 4080397"/>
                <a:gd name="connsiteX5" fmla="*/ 1009090 w 4087381"/>
                <a:gd name="connsiteY5" fmla="*/ 503379 h 4080397"/>
                <a:gd name="connsiteX6" fmla="*/ 2151688 w 4087381"/>
                <a:gd name="connsiteY6" fmla="*/ 420 h 4080397"/>
                <a:gd name="connsiteX0" fmla="*/ 2154275 w 4089968"/>
                <a:gd name="connsiteY0" fmla="*/ 420 h 4092397"/>
                <a:gd name="connsiteX1" fmla="*/ 4024512 w 4089968"/>
                <a:gd name="connsiteY1" fmla="*/ 495340 h 4092397"/>
                <a:gd name="connsiteX2" fmla="*/ 3375621 w 4089968"/>
                <a:gd name="connsiteY2" fmla="*/ 3295707 h 4092397"/>
                <a:gd name="connsiteX3" fmla="*/ 627936 w 4089968"/>
                <a:gd name="connsiteY3" fmla="*/ 3944598 h 4092397"/>
                <a:gd name="connsiteX4" fmla="*/ 197327 w 4089968"/>
                <a:gd name="connsiteY4" fmla="*/ 1115008 h 4092397"/>
                <a:gd name="connsiteX5" fmla="*/ 1011677 w 4089968"/>
                <a:gd name="connsiteY5" fmla="*/ 503379 h 4092397"/>
                <a:gd name="connsiteX6" fmla="*/ 2154275 w 4089968"/>
                <a:gd name="connsiteY6" fmla="*/ 420 h 4092397"/>
                <a:gd name="connsiteX0" fmla="*/ 2157351 w 4085239"/>
                <a:gd name="connsiteY0" fmla="*/ 291 h 4074057"/>
                <a:gd name="connsiteX1" fmla="*/ 4027588 w 4085239"/>
                <a:gd name="connsiteY1" fmla="*/ 495211 h 4074057"/>
                <a:gd name="connsiteX2" fmla="*/ 3334796 w 4085239"/>
                <a:gd name="connsiteY2" fmla="*/ 3281469 h 4074057"/>
                <a:gd name="connsiteX3" fmla="*/ 631012 w 4085239"/>
                <a:gd name="connsiteY3" fmla="*/ 3944469 h 4074057"/>
                <a:gd name="connsiteX4" fmla="*/ 200403 w 4085239"/>
                <a:gd name="connsiteY4" fmla="*/ 1114879 h 4074057"/>
                <a:gd name="connsiteX5" fmla="*/ 1014753 w 4085239"/>
                <a:gd name="connsiteY5" fmla="*/ 503250 h 4074057"/>
                <a:gd name="connsiteX6" fmla="*/ 2157351 w 4085239"/>
                <a:gd name="connsiteY6" fmla="*/ 291 h 4074057"/>
                <a:gd name="connsiteX0" fmla="*/ 2157351 w 4195985"/>
                <a:gd name="connsiteY0" fmla="*/ 289 h 4167726"/>
                <a:gd name="connsiteX1" fmla="*/ 4027588 w 4195985"/>
                <a:gd name="connsiteY1" fmla="*/ 495209 h 4167726"/>
                <a:gd name="connsiteX2" fmla="*/ 3334796 w 4195985"/>
                <a:gd name="connsiteY2" fmla="*/ 3281467 h 4167726"/>
                <a:gd name="connsiteX3" fmla="*/ 631012 w 4195985"/>
                <a:gd name="connsiteY3" fmla="*/ 3944467 h 4167726"/>
                <a:gd name="connsiteX4" fmla="*/ 200403 w 4195985"/>
                <a:gd name="connsiteY4" fmla="*/ 1114877 h 4167726"/>
                <a:gd name="connsiteX5" fmla="*/ 1014753 w 4195985"/>
                <a:gd name="connsiteY5" fmla="*/ 503248 h 4167726"/>
                <a:gd name="connsiteX6" fmla="*/ 2157351 w 4195985"/>
                <a:gd name="connsiteY6" fmla="*/ 289 h 4167726"/>
                <a:gd name="connsiteX0" fmla="*/ 2150233 w 4188867"/>
                <a:gd name="connsiteY0" fmla="*/ 289 h 4187006"/>
                <a:gd name="connsiteX1" fmla="*/ 4020470 w 4188867"/>
                <a:gd name="connsiteY1" fmla="*/ 495209 h 4187006"/>
                <a:gd name="connsiteX2" fmla="*/ 3327678 w 4188867"/>
                <a:gd name="connsiteY2" fmla="*/ 3281467 h 4187006"/>
                <a:gd name="connsiteX3" fmla="*/ 623894 w 4188867"/>
                <a:gd name="connsiteY3" fmla="*/ 3944467 h 4187006"/>
                <a:gd name="connsiteX4" fmla="*/ 193285 w 4188867"/>
                <a:gd name="connsiteY4" fmla="*/ 1114877 h 4187006"/>
                <a:gd name="connsiteX5" fmla="*/ 1007635 w 4188867"/>
                <a:gd name="connsiteY5" fmla="*/ 503248 h 4187006"/>
                <a:gd name="connsiteX6" fmla="*/ 2150233 w 4188867"/>
                <a:gd name="connsiteY6" fmla="*/ 289 h 4187006"/>
                <a:gd name="connsiteX0" fmla="*/ 2158005 w 4196639"/>
                <a:gd name="connsiteY0" fmla="*/ 289 h 4187006"/>
                <a:gd name="connsiteX1" fmla="*/ 4028242 w 4196639"/>
                <a:gd name="connsiteY1" fmla="*/ 495209 h 4187006"/>
                <a:gd name="connsiteX2" fmla="*/ 3335450 w 4196639"/>
                <a:gd name="connsiteY2" fmla="*/ 3281467 h 4187006"/>
                <a:gd name="connsiteX3" fmla="*/ 631666 w 4196639"/>
                <a:gd name="connsiteY3" fmla="*/ 3944467 h 4187006"/>
                <a:gd name="connsiteX4" fmla="*/ 201057 w 4196639"/>
                <a:gd name="connsiteY4" fmla="*/ 1114877 h 4187006"/>
                <a:gd name="connsiteX5" fmla="*/ 1015407 w 4196639"/>
                <a:gd name="connsiteY5" fmla="*/ 503248 h 4187006"/>
                <a:gd name="connsiteX6" fmla="*/ 2158005 w 4196639"/>
                <a:gd name="connsiteY6" fmla="*/ 289 h 4187006"/>
                <a:gd name="connsiteX0" fmla="*/ 2158005 w 4315747"/>
                <a:gd name="connsiteY0" fmla="*/ 70 h 4082667"/>
                <a:gd name="connsiteX1" fmla="*/ 4274086 w 4315747"/>
                <a:gd name="connsiteY1" fmla="*/ 918262 h 4082667"/>
                <a:gd name="connsiteX2" fmla="*/ 3335450 w 4315747"/>
                <a:gd name="connsiteY2" fmla="*/ 3281248 h 4082667"/>
                <a:gd name="connsiteX3" fmla="*/ 631666 w 4315747"/>
                <a:gd name="connsiteY3" fmla="*/ 3944248 h 4082667"/>
                <a:gd name="connsiteX4" fmla="*/ 201057 w 4315747"/>
                <a:gd name="connsiteY4" fmla="*/ 1114658 h 4082667"/>
                <a:gd name="connsiteX5" fmla="*/ 1015407 w 4315747"/>
                <a:gd name="connsiteY5" fmla="*/ 503029 h 4082667"/>
                <a:gd name="connsiteX6" fmla="*/ 2158005 w 4315747"/>
                <a:gd name="connsiteY6" fmla="*/ 70 h 4082667"/>
                <a:gd name="connsiteX0" fmla="*/ 2158005 w 4342325"/>
                <a:gd name="connsiteY0" fmla="*/ 70 h 4082667"/>
                <a:gd name="connsiteX1" fmla="*/ 4274086 w 4342325"/>
                <a:gd name="connsiteY1" fmla="*/ 918262 h 4082667"/>
                <a:gd name="connsiteX2" fmla="*/ 3335450 w 4342325"/>
                <a:gd name="connsiteY2" fmla="*/ 3281248 h 4082667"/>
                <a:gd name="connsiteX3" fmla="*/ 631666 w 4342325"/>
                <a:gd name="connsiteY3" fmla="*/ 3944248 h 4082667"/>
                <a:gd name="connsiteX4" fmla="*/ 201057 w 4342325"/>
                <a:gd name="connsiteY4" fmla="*/ 1114658 h 4082667"/>
                <a:gd name="connsiteX5" fmla="*/ 1015407 w 4342325"/>
                <a:gd name="connsiteY5" fmla="*/ 503029 h 4082667"/>
                <a:gd name="connsiteX6" fmla="*/ 2158005 w 4342325"/>
                <a:gd name="connsiteY6" fmla="*/ 70 h 4082667"/>
                <a:gd name="connsiteX0" fmla="*/ 2158005 w 4342325"/>
                <a:gd name="connsiteY0" fmla="*/ 70 h 4124106"/>
                <a:gd name="connsiteX1" fmla="*/ 4274086 w 4342325"/>
                <a:gd name="connsiteY1" fmla="*/ 918262 h 4124106"/>
                <a:gd name="connsiteX2" fmla="*/ 3335450 w 4342325"/>
                <a:gd name="connsiteY2" fmla="*/ 3281248 h 4124106"/>
                <a:gd name="connsiteX3" fmla="*/ 631666 w 4342325"/>
                <a:gd name="connsiteY3" fmla="*/ 3944248 h 4124106"/>
                <a:gd name="connsiteX4" fmla="*/ 201057 w 4342325"/>
                <a:gd name="connsiteY4" fmla="*/ 1114658 h 4124106"/>
                <a:gd name="connsiteX5" fmla="*/ 1015407 w 4342325"/>
                <a:gd name="connsiteY5" fmla="*/ 503029 h 4124106"/>
                <a:gd name="connsiteX6" fmla="*/ 2158005 w 4342325"/>
                <a:gd name="connsiteY6" fmla="*/ 70 h 4124106"/>
                <a:gd name="connsiteX0" fmla="*/ 2158005 w 4341695"/>
                <a:gd name="connsiteY0" fmla="*/ 70 h 4141373"/>
                <a:gd name="connsiteX1" fmla="*/ 4274086 w 4341695"/>
                <a:gd name="connsiteY1" fmla="*/ 918262 h 4141373"/>
                <a:gd name="connsiteX2" fmla="*/ 3335450 w 4341695"/>
                <a:gd name="connsiteY2" fmla="*/ 3281248 h 4141373"/>
                <a:gd name="connsiteX3" fmla="*/ 631666 w 4341695"/>
                <a:gd name="connsiteY3" fmla="*/ 3944248 h 4141373"/>
                <a:gd name="connsiteX4" fmla="*/ 201057 w 4341695"/>
                <a:gd name="connsiteY4" fmla="*/ 1114658 h 4141373"/>
                <a:gd name="connsiteX5" fmla="*/ 1015407 w 4341695"/>
                <a:gd name="connsiteY5" fmla="*/ 503029 h 4141373"/>
                <a:gd name="connsiteX6" fmla="*/ 2158005 w 4341695"/>
                <a:gd name="connsiteY6" fmla="*/ 70 h 4141373"/>
                <a:gd name="connsiteX0" fmla="*/ 2158005 w 4341695"/>
                <a:gd name="connsiteY0" fmla="*/ 70 h 4237629"/>
                <a:gd name="connsiteX1" fmla="*/ 4274086 w 4341695"/>
                <a:gd name="connsiteY1" fmla="*/ 918262 h 4237629"/>
                <a:gd name="connsiteX2" fmla="*/ 3335450 w 4341695"/>
                <a:gd name="connsiteY2" fmla="*/ 3281248 h 4237629"/>
                <a:gd name="connsiteX3" fmla="*/ 631666 w 4341695"/>
                <a:gd name="connsiteY3" fmla="*/ 3944248 h 4237629"/>
                <a:gd name="connsiteX4" fmla="*/ 201057 w 4341695"/>
                <a:gd name="connsiteY4" fmla="*/ 1114658 h 4237629"/>
                <a:gd name="connsiteX5" fmla="*/ 1015407 w 4341695"/>
                <a:gd name="connsiteY5" fmla="*/ 503029 h 4237629"/>
                <a:gd name="connsiteX6" fmla="*/ 2158005 w 4341695"/>
                <a:gd name="connsiteY6" fmla="*/ 70 h 4237629"/>
                <a:gd name="connsiteX0" fmla="*/ 2158005 w 4316239"/>
                <a:gd name="connsiteY0" fmla="*/ 70 h 4251446"/>
                <a:gd name="connsiteX1" fmla="*/ 4274086 w 4316239"/>
                <a:gd name="connsiteY1" fmla="*/ 918262 h 4251446"/>
                <a:gd name="connsiteX2" fmla="*/ 3344229 w 4316239"/>
                <a:gd name="connsiteY2" fmla="*/ 3323577 h 4251446"/>
                <a:gd name="connsiteX3" fmla="*/ 631666 w 4316239"/>
                <a:gd name="connsiteY3" fmla="*/ 3944248 h 4251446"/>
                <a:gd name="connsiteX4" fmla="*/ 201057 w 4316239"/>
                <a:gd name="connsiteY4" fmla="*/ 1114658 h 4251446"/>
                <a:gd name="connsiteX5" fmla="*/ 1015407 w 4316239"/>
                <a:gd name="connsiteY5" fmla="*/ 503029 h 4251446"/>
                <a:gd name="connsiteX6" fmla="*/ 2158005 w 4316239"/>
                <a:gd name="connsiteY6" fmla="*/ 70 h 4251446"/>
                <a:gd name="connsiteX0" fmla="*/ 2158005 w 4316239"/>
                <a:gd name="connsiteY0" fmla="*/ 70 h 4242145"/>
                <a:gd name="connsiteX1" fmla="*/ 4274086 w 4316239"/>
                <a:gd name="connsiteY1" fmla="*/ 918262 h 4242145"/>
                <a:gd name="connsiteX2" fmla="*/ 3344229 w 4316239"/>
                <a:gd name="connsiteY2" fmla="*/ 3295358 h 4242145"/>
                <a:gd name="connsiteX3" fmla="*/ 631666 w 4316239"/>
                <a:gd name="connsiteY3" fmla="*/ 3944248 h 4242145"/>
                <a:gd name="connsiteX4" fmla="*/ 201057 w 4316239"/>
                <a:gd name="connsiteY4" fmla="*/ 1114658 h 4242145"/>
                <a:gd name="connsiteX5" fmla="*/ 1015407 w 4316239"/>
                <a:gd name="connsiteY5" fmla="*/ 503029 h 4242145"/>
                <a:gd name="connsiteX6" fmla="*/ 2158005 w 4316239"/>
                <a:gd name="connsiteY6" fmla="*/ 70 h 4242145"/>
                <a:gd name="connsiteX0" fmla="*/ 2158005 w 4316239"/>
                <a:gd name="connsiteY0" fmla="*/ 70 h 4206490"/>
                <a:gd name="connsiteX1" fmla="*/ 4274086 w 4316239"/>
                <a:gd name="connsiteY1" fmla="*/ 918262 h 4206490"/>
                <a:gd name="connsiteX2" fmla="*/ 3344229 w 4316239"/>
                <a:gd name="connsiteY2" fmla="*/ 3295358 h 4206490"/>
                <a:gd name="connsiteX3" fmla="*/ 631666 w 4316239"/>
                <a:gd name="connsiteY3" fmla="*/ 3944248 h 4206490"/>
                <a:gd name="connsiteX4" fmla="*/ 201057 w 4316239"/>
                <a:gd name="connsiteY4" fmla="*/ 1114658 h 4206490"/>
                <a:gd name="connsiteX5" fmla="*/ 1015407 w 4316239"/>
                <a:gd name="connsiteY5" fmla="*/ 503029 h 4206490"/>
                <a:gd name="connsiteX6" fmla="*/ 2158005 w 4316239"/>
                <a:gd name="connsiteY6" fmla="*/ 70 h 4206490"/>
                <a:gd name="connsiteX0" fmla="*/ 2158005 w 4316239"/>
                <a:gd name="connsiteY0" fmla="*/ 70 h 4206490"/>
                <a:gd name="connsiteX1" fmla="*/ 4274086 w 4316239"/>
                <a:gd name="connsiteY1" fmla="*/ 918262 h 4206490"/>
                <a:gd name="connsiteX2" fmla="*/ 3344229 w 4316239"/>
                <a:gd name="connsiteY2" fmla="*/ 3295358 h 4206490"/>
                <a:gd name="connsiteX3" fmla="*/ 631666 w 4316239"/>
                <a:gd name="connsiteY3" fmla="*/ 3944248 h 4206490"/>
                <a:gd name="connsiteX4" fmla="*/ 201057 w 4316239"/>
                <a:gd name="connsiteY4" fmla="*/ 1114658 h 4206490"/>
                <a:gd name="connsiteX5" fmla="*/ 1015407 w 4316239"/>
                <a:gd name="connsiteY5" fmla="*/ 503029 h 4206490"/>
                <a:gd name="connsiteX6" fmla="*/ 2158005 w 4316239"/>
                <a:gd name="connsiteY6" fmla="*/ 70 h 4206490"/>
                <a:gd name="connsiteX0" fmla="*/ 2158005 w 4316240"/>
                <a:gd name="connsiteY0" fmla="*/ 70 h 4206490"/>
                <a:gd name="connsiteX1" fmla="*/ 4274086 w 4316240"/>
                <a:gd name="connsiteY1" fmla="*/ 918262 h 4206490"/>
                <a:gd name="connsiteX2" fmla="*/ 3344229 w 4316240"/>
                <a:gd name="connsiteY2" fmla="*/ 3295358 h 4206490"/>
                <a:gd name="connsiteX3" fmla="*/ 631666 w 4316240"/>
                <a:gd name="connsiteY3" fmla="*/ 3944248 h 4206490"/>
                <a:gd name="connsiteX4" fmla="*/ 201057 w 4316240"/>
                <a:gd name="connsiteY4" fmla="*/ 1114658 h 4206490"/>
                <a:gd name="connsiteX5" fmla="*/ 1015407 w 4316240"/>
                <a:gd name="connsiteY5" fmla="*/ 503029 h 4206490"/>
                <a:gd name="connsiteX6" fmla="*/ 2158005 w 4316240"/>
                <a:gd name="connsiteY6" fmla="*/ 70 h 4206490"/>
                <a:gd name="connsiteX0" fmla="*/ 2158005 w 4300317"/>
                <a:gd name="connsiteY0" fmla="*/ 70 h 4206490"/>
                <a:gd name="connsiteX1" fmla="*/ 4274086 w 4300317"/>
                <a:gd name="connsiteY1" fmla="*/ 918262 h 4206490"/>
                <a:gd name="connsiteX2" fmla="*/ 3344229 w 4300317"/>
                <a:gd name="connsiteY2" fmla="*/ 3295358 h 4206490"/>
                <a:gd name="connsiteX3" fmla="*/ 631666 w 4300317"/>
                <a:gd name="connsiteY3" fmla="*/ 3944248 h 4206490"/>
                <a:gd name="connsiteX4" fmla="*/ 201057 w 4300317"/>
                <a:gd name="connsiteY4" fmla="*/ 1114658 h 4206490"/>
                <a:gd name="connsiteX5" fmla="*/ 1015407 w 4300317"/>
                <a:gd name="connsiteY5" fmla="*/ 503029 h 4206490"/>
                <a:gd name="connsiteX6" fmla="*/ 2158005 w 4300317"/>
                <a:gd name="connsiteY6" fmla="*/ 70 h 4206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00317" h="4206490">
                  <a:moveTo>
                    <a:pt x="2158005" y="70"/>
                  </a:moveTo>
                  <a:cubicBezTo>
                    <a:pt x="2931124" y="3224"/>
                    <a:pt x="3971020" y="227957"/>
                    <a:pt x="4274086" y="918262"/>
                  </a:cubicBezTo>
                  <a:cubicBezTo>
                    <a:pt x="4419110" y="1933076"/>
                    <a:pt x="3942520" y="2678153"/>
                    <a:pt x="3344229" y="3295358"/>
                  </a:cubicBezTo>
                  <a:cubicBezTo>
                    <a:pt x="2236689" y="4222961"/>
                    <a:pt x="1164728" y="4447996"/>
                    <a:pt x="631666" y="3944248"/>
                  </a:cubicBezTo>
                  <a:cubicBezTo>
                    <a:pt x="144388" y="3540823"/>
                    <a:pt x="-256542" y="2036219"/>
                    <a:pt x="201057" y="1114658"/>
                  </a:cubicBezTo>
                  <a:cubicBezTo>
                    <a:pt x="333793" y="757461"/>
                    <a:pt x="528453" y="947959"/>
                    <a:pt x="1015407" y="503029"/>
                  </a:cubicBezTo>
                  <a:cubicBezTo>
                    <a:pt x="1502361" y="58099"/>
                    <a:pt x="1556690" y="-2383"/>
                    <a:pt x="2158005" y="70"/>
                  </a:cubicBezTo>
                  <a:close/>
                </a:path>
              </a:pathLst>
            </a:custGeom>
            <a:gradFill flip="none" rotWithShape="1">
              <a:gsLst>
                <a:gs pos="59000">
                  <a:schemeClr val="accent1">
                    <a:lumMod val="5000"/>
                    <a:lumOff val="95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50D064DC-DB30-42AE-B4C5-43CE2A63F22A}"/>
                </a:ext>
              </a:extLst>
            </p:cNvPr>
            <p:cNvGrpSpPr/>
            <p:nvPr/>
          </p:nvGrpSpPr>
          <p:grpSpPr>
            <a:xfrm>
              <a:off x="5360094" y="4022738"/>
              <a:ext cx="881588" cy="911638"/>
              <a:chOff x="7722889" y="1949142"/>
              <a:chExt cx="615032" cy="635997"/>
            </a:xfrm>
          </p:grpSpPr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20575D92-9D27-4896-A9FD-AFE5847995B6}"/>
                  </a:ext>
                </a:extLst>
              </p:cNvPr>
              <p:cNvGrpSpPr/>
              <p:nvPr/>
            </p:nvGrpSpPr>
            <p:grpSpPr>
              <a:xfrm>
                <a:off x="7722889" y="1949142"/>
                <a:ext cx="500732" cy="559797"/>
                <a:chOff x="7722889" y="1949142"/>
                <a:chExt cx="500732" cy="559797"/>
              </a:xfrm>
            </p:grpSpPr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059FC828-E696-4CE6-90CF-CDE109311C8A}"/>
                    </a:ext>
                  </a:extLst>
                </p:cNvPr>
                <p:cNvSpPr/>
                <p:nvPr/>
              </p:nvSpPr>
              <p:spPr>
                <a:xfrm>
                  <a:off x="8039498" y="1949142"/>
                  <a:ext cx="184123" cy="141596"/>
                </a:xfrm>
                <a:custGeom>
                  <a:avLst/>
                  <a:gdLst>
                    <a:gd name="connsiteX0" fmla="*/ 183036 w 184123"/>
                    <a:gd name="connsiteY0" fmla="*/ 0 h 141596"/>
                    <a:gd name="connsiteX1" fmla="*/ 179181 w 184123"/>
                    <a:gd name="connsiteY1" fmla="*/ 106229 h 141596"/>
                    <a:gd name="connsiteX2" fmla="*/ 170686 w 184123"/>
                    <a:gd name="connsiteY2" fmla="*/ 141596 h 141596"/>
                    <a:gd name="connsiteX3" fmla="*/ 0 w 184123"/>
                    <a:gd name="connsiteY3" fmla="*/ 141596 h 141596"/>
                    <a:gd name="connsiteX4" fmla="*/ 34818 w 184123"/>
                    <a:gd name="connsiteY4" fmla="*/ 67652 h 141596"/>
                    <a:gd name="connsiteX5" fmla="*/ 47785 w 184123"/>
                    <a:gd name="connsiteY5" fmla="*/ 8625 h 141596"/>
                    <a:gd name="connsiteX6" fmla="*/ 183036 w 184123"/>
                    <a:gd name="connsiteY6" fmla="*/ 0 h 141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23" h="141596">
                      <a:moveTo>
                        <a:pt x="183036" y="0"/>
                      </a:moveTo>
                      <a:cubicBezTo>
                        <a:pt x="185341" y="36147"/>
                        <a:pt x="183948" y="71680"/>
                        <a:pt x="179181" y="106229"/>
                      </a:cubicBezTo>
                      <a:lnTo>
                        <a:pt x="170686" y="141596"/>
                      </a:lnTo>
                      <a:lnTo>
                        <a:pt x="0" y="141596"/>
                      </a:lnTo>
                      <a:lnTo>
                        <a:pt x="34818" y="67652"/>
                      </a:lnTo>
                      <a:lnTo>
                        <a:pt x="47785" y="8625"/>
                      </a:lnTo>
                      <a:lnTo>
                        <a:pt x="183036" y="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01692139-8366-4D41-8E96-E7170AC0AD6C}"/>
                    </a:ext>
                  </a:extLst>
                </p:cNvPr>
                <p:cNvSpPr/>
                <p:nvPr/>
              </p:nvSpPr>
              <p:spPr>
                <a:xfrm>
                  <a:off x="7722889" y="2090738"/>
                  <a:ext cx="487295" cy="418201"/>
                </a:xfrm>
                <a:custGeom>
                  <a:avLst/>
                  <a:gdLst>
                    <a:gd name="connsiteX0" fmla="*/ 316609 w 487295"/>
                    <a:gd name="connsiteY0" fmla="*/ 0 h 418201"/>
                    <a:gd name="connsiteX1" fmla="*/ 487295 w 487295"/>
                    <a:gd name="connsiteY1" fmla="*/ 0 h 418201"/>
                    <a:gd name="connsiteX2" fmla="*/ 471691 w 487295"/>
                    <a:gd name="connsiteY2" fmla="*/ 64956 h 418201"/>
                    <a:gd name="connsiteX3" fmla="*/ 10833 w 487295"/>
                    <a:gd name="connsiteY3" fmla="*/ 418201 h 418201"/>
                    <a:gd name="connsiteX4" fmla="*/ 0 w 487295"/>
                    <a:gd name="connsiteY4" fmla="*/ 266951 h 418201"/>
                    <a:gd name="connsiteX5" fmla="*/ 712 w 487295"/>
                    <a:gd name="connsiteY5" fmla="*/ 266814 h 418201"/>
                    <a:gd name="connsiteX6" fmla="*/ 296667 w 487295"/>
                    <a:gd name="connsiteY6" fmla="*/ 42352 h 418201"/>
                    <a:gd name="connsiteX7" fmla="*/ 316609 w 487295"/>
                    <a:gd name="connsiteY7" fmla="*/ 0 h 418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7295" h="418201">
                      <a:moveTo>
                        <a:pt x="316609" y="0"/>
                      </a:moveTo>
                      <a:lnTo>
                        <a:pt x="487295" y="0"/>
                      </a:lnTo>
                      <a:lnTo>
                        <a:pt x="471691" y="64956"/>
                      </a:lnTo>
                      <a:cubicBezTo>
                        <a:pt x="404545" y="258212"/>
                        <a:pt x="227597" y="402675"/>
                        <a:pt x="10833" y="418201"/>
                      </a:cubicBezTo>
                      <a:lnTo>
                        <a:pt x="0" y="266951"/>
                      </a:lnTo>
                      <a:lnTo>
                        <a:pt x="712" y="266814"/>
                      </a:lnTo>
                      <a:cubicBezTo>
                        <a:pt x="123255" y="230297"/>
                        <a:pt x="228678" y="150079"/>
                        <a:pt x="296667" y="42352"/>
                      </a:cubicBezTo>
                      <a:lnTo>
                        <a:pt x="316609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01986C20-7F97-4BD2-92E8-BEFA1CC99E20}"/>
                  </a:ext>
                </a:extLst>
              </p:cNvPr>
              <p:cNvGrpSpPr/>
              <p:nvPr/>
            </p:nvGrpSpPr>
            <p:grpSpPr>
              <a:xfrm>
                <a:off x="7837189" y="2025342"/>
                <a:ext cx="500732" cy="559797"/>
                <a:chOff x="7722889" y="1949142"/>
                <a:chExt cx="500732" cy="559797"/>
              </a:xfrm>
            </p:grpSpPr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F39020A9-BB7F-40EA-AC9E-8D407C106091}"/>
                    </a:ext>
                  </a:extLst>
                </p:cNvPr>
                <p:cNvSpPr/>
                <p:nvPr/>
              </p:nvSpPr>
              <p:spPr>
                <a:xfrm>
                  <a:off x="8039498" y="1949142"/>
                  <a:ext cx="184123" cy="141596"/>
                </a:xfrm>
                <a:custGeom>
                  <a:avLst/>
                  <a:gdLst>
                    <a:gd name="connsiteX0" fmla="*/ 183036 w 184123"/>
                    <a:gd name="connsiteY0" fmla="*/ 0 h 141596"/>
                    <a:gd name="connsiteX1" fmla="*/ 179181 w 184123"/>
                    <a:gd name="connsiteY1" fmla="*/ 106229 h 141596"/>
                    <a:gd name="connsiteX2" fmla="*/ 170686 w 184123"/>
                    <a:gd name="connsiteY2" fmla="*/ 141596 h 141596"/>
                    <a:gd name="connsiteX3" fmla="*/ 0 w 184123"/>
                    <a:gd name="connsiteY3" fmla="*/ 141596 h 141596"/>
                    <a:gd name="connsiteX4" fmla="*/ 34818 w 184123"/>
                    <a:gd name="connsiteY4" fmla="*/ 67652 h 141596"/>
                    <a:gd name="connsiteX5" fmla="*/ 47785 w 184123"/>
                    <a:gd name="connsiteY5" fmla="*/ 8625 h 141596"/>
                    <a:gd name="connsiteX6" fmla="*/ 183036 w 184123"/>
                    <a:gd name="connsiteY6" fmla="*/ 0 h 141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23" h="141596">
                      <a:moveTo>
                        <a:pt x="183036" y="0"/>
                      </a:moveTo>
                      <a:cubicBezTo>
                        <a:pt x="185341" y="36147"/>
                        <a:pt x="183948" y="71680"/>
                        <a:pt x="179181" y="106229"/>
                      </a:cubicBezTo>
                      <a:lnTo>
                        <a:pt x="170686" y="141596"/>
                      </a:lnTo>
                      <a:lnTo>
                        <a:pt x="0" y="141596"/>
                      </a:lnTo>
                      <a:lnTo>
                        <a:pt x="34818" y="67652"/>
                      </a:lnTo>
                      <a:lnTo>
                        <a:pt x="47785" y="8625"/>
                      </a:lnTo>
                      <a:lnTo>
                        <a:pt x="183036" y="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C4F97E59-60B8-44D9-8E10-D36CDB89CE57}"/>
                    </a:ext>
                  </a:extLst>
                </p:cNvPr>
                <p:cNvSpPr/>
                <p:nvPr/>
              </p:nvSpPr>
              <p:spPr>
                <a:xfrm>
                  <a:off x="7722889" y="2090738"/>
                  <a:ext cx="487295" cy="418201"/>
                </a:xfrm>
                <a:custGeom>
                  <a:avLst/>
                  <a:gdLst>
                    <a:gd name="connsiteX0" fmla="*/ 316609 w 487295"/>
                    <a:gd name="connsiteY0" fmla="*/ 0 h 418201"/>
                    <a:gd name="connsiteX1" fmla="*/ 487295 w 487295"/>
                    <a:gd name="connsiteY1" fmla="*/ 0 h 418201"/>
                    <a:gd name="connsiteX2" fmla="*/ 471691 w 487295"/>
                    <a:gd name="connsiteY2" fmla="*/ 64956 h 418201"/>
                    <a:gd name="connsiteX3" fmla="*/ 10833 w 487295"/>
                    <a:gd name="connsiteY3" fmla="*/ 418201 h 418201"/>
                    <a:gd name="connsiteX4" fmla="*/ 0 w 487295"/>
                    <a:gd name="connsiteY4" fmla="*/ 266951 h 418201"/>
                    <a:gd name="connsiteX5" fmla="*/ 712 w 487295"/>
                    <a:gd name="connsiteY5" fmla="*/ 266814 h 418201"/>
                    <a:gd name="connsiteX6" fmla="*/ 296667 w 487295"/>
                    <a:gd name="connsiteY6" fmla="*/ 42352 h 418201"/>
                    <a:gd name="connsiteX7" fmla="*/ 316609 w 487295"/>
                    <a:gd name="connsiteY7" fmla="*/ 0 h 418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7295" h="418201">
                      <a:moveTo>
                        <a:pt x="316609" y="0"/>
                      </a:moveTo>
                      <a:lnTo>
                        <a:pt x="487295" y="0"/>
                      </a:lnTo>
                      <a:lnTo>
                        <a:pt x="471691" y="64956"/>
                      </a:lnTo>
                      <a:cubicBezTo>
                        <a:pt x="404545" y="258212"/>
                        <a:pt x="227597" y="402675"/>
                        <a:pt x="10833" y="418201"/>
                      </a:cubicBezTo>
                      <a:lnTo>
                        <a:pt x="0" y="266951"/>
                      </a:lnTo>
                      <a:lnTo>
                        <a:pt x="712" y="266814"/>
                      </a:lnTo>
                      <a:cubicBezTo>
                        <a:pt x="123255" y="230297"/>
                        <a:pt x="228678" y="150079"/>
                        <a:pt x="296667" y="42352"/>
                      </a:cubicBezTo>
                      <a:lnTo>
                        <a:pt x="316609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79" name="楕円 178">
              <a:extLst>
                <a:ext uri="{FF2B5EF4-FFF2-40B4-BE49-F238E27FC236}">
                  <a16:creationId xmlns:a16="http://schemas.microsoft.com/office/drawing/2014/main" id="{F4CA2A45-77AF-4DFE-91E9-8CFDE40F2C88}"/>
                </a:ext>
              </a:extLst>
            </p:cNvPr>
            <p:cNvSpPr/>
            <p:nvPr/>
          </p:nvSpPr>
          <p:spPr>
            <a:xfrm rot="20635890">
              <a:off x="2872396" y="3853940"/>
              <a:ext cx="3021908" cy="1461237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楕円 41">
              <a:extLst>
                <a:ext uri="{FF2B5EF4-FFF2-40B4-BE49-F238E27FC236}">
                  <a16:creationId xmlns:a16="http://schemas.microsoft.com/office/drawing/2014/main" id="{6100D6E3-BC6C-4AB5-9353-12B1CDC8A477}"/>
                </a:ext>
              </a:extLst>
            </p:cNvPr>
            <p:cNvSpPr/>
            <p:nvPr/>
          </p:nvSpPr>
          <p:spPr>
            <a:xfrm rot="20184955">
              <a:off x="2907820" y="3474393"/>
              <a:ext cx="949560" cy="191376"/>
            </a:xfrm>
            <a:custGeom>
              <a:avLst/>
              <a:gdLst>
                <a:gd name="connsiteX0" fmla="*/ 0 w 974785"/>
                <a:gd name="connsiteY0" fmla="*/ 255324 h 510647"/>
                <a:gd name="connsiteX1" fmla="*/ 487393 w 974785"/>
                <a:gd name="connsiteY1" fmla="*/ 0 h 510647"/>
                <a:gd name="connsiteX2" fmla="*/ 974786 w 974785"/>
                <a:gd name="connsiteY2" fmla="*/ 255324 h 510647"/>
                <a:gd name="connsiteX3" fmla="*/ 487393 w 974785"/>
                <a:gd name="connsiteY3" fmla="*/ 510648 h 510647"/>
                <a:gd name="connsiteX4" fmla="*/ 0 w 974785"/>
                <a:gd name="connsiteY4" fmla="*/ 255324 h 510647"/>
                <a:gd name="connsiteX0" fmla="*/ 17341 w 992127"/>
                <a:gd name="connsiteY0" fmla="*/ 255324 h 510648"/>
                <a:gd name="connsiteX1" fmla="*/ 504734 w 992127"/>
                <a:gd name="connsiteY1" fmla="*/ 0 h 510648"/>
                <a:gd name="connsiteX2" fmla="*/ 992127 w 992127"/>
                <a:gd name="connsiteY2" fmla="*/ 255324 h 510648"/>
                <a:gd name="connsiteX3" fmla="*/ 504734 w 992127"/>
                <a:gd name="connsiteY3" fmla="*/ 510648 h 510648"/>
                <a:gd name="connsiteX4" fmla="*/ 17341 w 992127"/>
                <a:gd name="connsiteY4" fmla="*/ 255324 h 510648"/>
                <a:gd name="connsiteX0" fmla="*/ 17341 w 992127"/>
                <a:gd name="connsiteY0" fmla="*/ 255324 h 510648"/>
                <a:gd name="connsiteX1" fmla="*/ 504734 w 992127"/>
                <a:gd name="connsiteY1" fmla="*/ 0 h 510648"/>
                <a:gd name="connsiteX2" fmla="*/ 992127 w 992127"/>
                <a:gd name="connsiteY2" fmla="*/ 255324 h 510648"/>
                <a:gd name="connsiteX3" fmla="*/ 504734 w 992127"/>
                <a:gd name="connsiteY3" fmla="*/ 510648 h 510648"/>
                <a:gd name="connsiteX4" fmla="*/ 17341 w 992127"/>
                <a:gd name="connsiteY4" fmla="*/ 255324 h 510648"/>
                <a:gd name="connsiteX0" fmla="*/ 17341 w 1017281"/>
                <a:gd name="connsiteY0" fmla="*/ 255324 h 510648"/>
                <a:gd name="connsiteX1" fmla="*/ 504734 w 1017281"/>
                <a:gd name="connsiteY1" fmla="*/ 0 h 510648"/>
                <a:gd name="connsiteX2" fmla="*/ 992127 w 1017281"/>
                <a:gd name="connsiteY2" fmla="*/ 255324 h 510648"/>
                <a:gd name="connsiteX3" fmla="*/ 504734 w 1017281"/>
                <a:gd name="connsiteY3" fmla="*/ 510648 h 510648"/>
                <a:gd name="connsiteX4" fmla="*/ 17341 w 1017281"/>
                <a:gd name="connsiteY4" fmla="*/ 255324 h 510648"/>
                <a:gd name="connsiteX0" fmla="*/ 17341 w 1025725"/>
                <a:gd name="connsiteY0" fmla="*/ 255324 h 510648"/>
                <a:gd name="connsiteX1" fmla="*/ 504734 w 1025725"/>
                <a:gd name="connsiteY1" fmla="*/ 0 h 510648"/>
                <a:gd name="connsiteX2" fmla="*/ 992127 w 1025725"/>
                <a:gd name="connsiteY2" fmla="*/ 255324 h 510648"/>
                <a:gd name="connsiteX3" fmla="*/ 504734 w 1025725"/>
                <a:gd name="connsiteY3" fmla="*/ 510648 h 510648"/>
                <a:gd name="connsiteX4" fmla="*/ 17341 w 1025725"/>
                <a:gd name="connsiteY4" fmla="*/ 255324 h 510648"/>
                <a:gd name="connsiteX0" fmla="*/ 27907 w 1036291"/>
                <a:gd name="connsiteY0" fmla="*/ 255324 h 510648"/>
                <a:gd name="connsiteX1" fmla="*/ 515300 w 1036291"/>
                <a:gd name="connsiteY1" fmla="*/ 0 h 510648"/>
                <a:gd name="connsiteX2" fmla="*/ 1002693 w 1036291"/>
                <a:gd name="connsiteY2" fmla="*/ 255324 h 510648"/>
                <a:gd name="connsiteX3" fmla="*/ 515300 w 1036291"/>
                <a:gd name="connsiteY3" fmla="*/ 510648 h 510648"/>
                <a:gd name="connsiteX4" fmla="*/ 27907 w 1036291"/>
                <a:gd name="connsiteY4" fmla="*/ 255324 h 510648"/>
                <a:gd name="connsiteX0" fmla="*/ 27907 w 1036291"/>
                <a:gd name="connsiteY0" fmla="*/ 255324 h 510648"/>
                <a:gd name="connsiteX1" fmla="*/ 515300 w 1036291"/>
                <a:gd name="connsiteY1" fmla="*/ 0 h 510648"/>
                <a:gd name="connsiteX2" fmla="*/ 1002693 w 1036291"/>
                <a:gd name="connsiteY2" fmla="*/ 255324 h 510648"/>
                <a:gd name="connsiteX3" fmla="*/ 515300 w 1036291"/>
                <a:gd name="connsiteY3" fmla="*/ 510648 h 510648"/>
                <a:gd name="connsiteX4" fmla="*/ 27907 w 1036291"/>
                <a:gd name="connsiteY4" fmla="*/ 255324 h 510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6291" h="510648">
                  <a:moveTo>
                    <a:pt x="27907" y="255324"/>
                  </a:moveTo>
                  <a:cubicBezTo>
                    <a:pt x="-101489" y="62554"/>
                    <a:pt x="246120" y="0"/>
                    <a:pt x="515300" y="0"/>
                  </a:cubicBezTo>
                  <a:cubicBezTo>
                    <a:pt x="784480" y="0"/>
                    <a:pt x="1123463" y="71180"/>
                    <a:pt x="1002693" y="255324"/>
                  </a:cubicBezTo>
                  <a:cubicBezTo>
                    <a:pt x="1149342" y="473974"/>
                    <a:pt x="784480" y="510648"/>
                    <a:pt x="515300" y="510648"/>
                  </a:cubicBezTo>
                  <a:cubicBezTo>
                    <a:pt x="246120" y="510648"/>
                    <a:pt x="-101489" y="456720"/>
                    <a:pt x="27907" y="255324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楕円 180">
              <a:extLst>
                <a:ext uri="{FF2B5EF4-FFF2-40B4-BE49-F238E27FC236}">
                  <a16:creationId xmlns:a16="http://schemas.microsoft.com/office/drawing/2014/main" id="{F158F753-11ED-4048-AAA3-FC0FF9CAC7E0}"/>
                </a:ext>
              </a:extLst>
            </p:cNvPr>
            <p:cNvSpPr/>
            <p:nvPr/>
          </p:nvSpPr>
          <p:spPr>
            <a:xfrm rot="21207109">
              <a:off x="2926592" y="3870352"/>
              <a:ext cx="2912235" cy="1852806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楕円 181">
              <a:extLst>
                <a:ext uri="{FF2B5EF4-FFF2-40B4-BE49-F238E27FC236}">
                  <a16:creationId xmlns:a16="http://schemas.microsoft.com/office/drawing/2014/main" id="{C2A42999-C1D3-45A9-9250-055A4C7E4C56}"/>
                </a:ext>
              </a:extLst>
            </p:cNvPr>
            <p:cNvSpPr/>
            <p:nvPr/>
          </p:nvSpPr>
          <p:spPr>
            <a:xfrm rot="20635890">
              <a:off x="2880991" y="3763922"/>
              <a:ext cx="2970210" cy="1468746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90906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7095203-2053-4FDD-A53A-CD5CC7E914EB}"/>
              </a:ext>
            </a:extLst>
          </p:cNvPr>
          <p:cNvGrpSpPr/>
          <p:nvPr/>
        </p:nvGrpSpPr>
        <p:grpSpPr>
          <a:xfrm>
            <a:off x="3723221" y="1314451"/>
            <a:ext cx="2374074" cy="1702920"/>
            <a:chOff x="806450" y="2171700"/>
            <a:chExt cx="2167130" cy="1554481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71464DBC-D41F-4774-B217-D531CB5D1185}"/>
                </a:ext>
              </a:extLst>
            </p:cNvPr>
            <p:cNvSpPr/>
            <p:nvPr/>
          </p:nvSpPr>
          <p:spPr>
            <a:xfrm>
              <a:off x="806450" y="2171700"/>
              <a:ext cx="2167130" cy="1554481"/>
            </a:xfrm>
            <a:custGeom>
              <a:avLst/>
              <a:gdLst>
                <a:gd name="connsiteX0" fmla="*/ 1465239 w 2192544"/>
                <a:gd name="connsiteY0" fmla="*/ 0 h 1516381"/>
                <a:gd name="connsiteX1" fmla="*/ 1830993 w 2192544"/>
                <a:gd name="connsiteY1" fmla="*/ 223823 h 1516381"/>
                <a:gd name="connsiteX2" fmla="*/ 1835180 w 2192544"/>
                <a:gd name="connsiteY2" fmla="*/ 232916 h 1516381"/>
                <a:gd name="connsiteX3" fmla="*/ 1885857 w 2192544"/>
                <a:gd name="connsiteY3" fmla="*/ 267002 h 1516381"/>
                <a:gd name="connsiteX4" fmla="*/ 2160677 w 2192544"/>
                <a:gd name="connsiteY4" fmla="*/ 1020362 h 1516381"/>
                <a:gd name="connsiteX5" fmla="*/ 884327 w 2192544"/>
                <a:gd name="connsiteY5" fmla="*/ 1516381 h 1516381"/>
                <a:gd name="connsiteX6" fmla="*/ 27077 w 2192544"/>
                <a:gd name="connsiteY6" fmla="*/ 868249 h 1516381"/>
                <a:gd name="connsiteX7" fmla="*/ 757401 w 2192544"/>
                <a:gd name="connsiteY7" fmla="*/ 268935 h 1516381"/>
                <a:gd name="connsiteX8" fmla="*/ 901245 w 2192544"/>
                <a:gd name="connsiteY8" fmla="*/ 214985 h 1516381"/>
                <a:gd name="connsiteX9" fmla="*/ 967116 w 2192544"/>
                <a:gd name="connsiteY9" fmla="*/ 166615 h 1516381"/>
                <a:gd name="connsiteX10" fmla="*/ 1465239 w 2192544"/>
                <a:gd name="connsiteY10" fmla="*/ 0 h 1516381"/>
                <a:gd name="connsiteX0" fmla="*/ 1465239 w 2192544"/>
                <a:gd name="connsiteY0" fmla="*/ 0 h 1516381"/>
                <a:gd name="connsiteX1" fmla="*/ 1830993 w 2192544"/>
                <a:gd name="connsiteY1" fmla="*/ 223823 h 1516381"/>
                <a:gd name="connsiteX2" fmla="*/ 1375121 w 2192544"/>
                <a:gd name="connsiteY2" fmla="*/ 507946 h 1516381"/>
                <a:gd name="connsiteX3" fmla="*/ 1885857 w 2192544"/>
                <a:gd name="connsiteY3" fmla="*/ 267002 h 1516381"/>
                <a:gd name="connsiteX4" fmla="*/ 2160677 w 2192544"/>
                <a:gd name="connsiteY4" fmla="*/ 1020362 h 1516381"/>
                <a:gd name="connsiteX5" fmla="*/ 884327 w 2192544"/>
                <a:gd name="connsiteY5" fmla="*/ 1516381 h 1516381"/>
                <a:gd name="connsiteX6" fmla="*/ 27077 w 2192544"/>
                <a:gd name="connsiteY6" fmla="*/ 868249 h 1516381"/>
                <a:gd name="connsiteX7" fmla="*/ 757401 w 2192544"/>
                <a:gd name="connsiteY7" fmla="*/ 268935 h 1516381"/>
                <a:gd name="connsiteX8" fmla="*/ 901245 w 2192544"/>
                <a:gd name="connsiteY8" fmla="*/ 214985 h 1516381"/>
                <a:gd name="connsiteX9" fmla="*/ 967116 w 2192544"/>
                <a:gd name="connsiteY9" fmla="*/ 166615 h 1516381"/>
                <a:gd name="connsiteX10" fmla="*/ 1465239 w 2192544"/>
                <a:gd name="connsiteY10" fmla="*/ 0 h 1516381"/>
                <a:gd name="connsiteX0" fmla="*/ 1465239 w 2192544"/>
                <a:gd name="connsiteY0" fmla="*/ 0 h 1516381"/>
                <a:gd name="connsiteX1" fmla="*/ 1830993 w 2192544"/>
                <a:gd name="connsiteY1" fmla="*/ 223823 h 1516381"/>
                <a:gd name="connsiteX2" fmla="*/ 1885857 w 2192544"/>
                <a:gd name="connsiteY2" fmla="*/ 267002 h 1516381"/>
                <a:gd name="connsiteX3" fmla="*/ 2160677 w 2192544"/>
                <a:gd name="connsiteY3" fmla="*/ 1020362 h 1516381"/>
                <a:gd name="connsiteX4" fmla="*/ 884327 w 2192544"/>
                <a:gd name="connsiteY4" fmla="*/ 1516381 h 1516381"/>
                <a:gd name="connsiteX5" fmla="*/ 27077 w 2192544"/>
                <a:gd name="connsiteY5" fmla="*/ 868249 h 1516381"/>
                <a:gd name="connsiteX6" fmla="*/ 757401 w 2192544"/>
                <a:gd name="connsiteY6" fmla="*/ 268935 h 1516381"/>
                <a:gd name="connsiteX7" fmla="*/ 901245 w 2192544"/>
                <a:gd name="connsiteY7" fmla="*/ 214985 h 1516381"/>
                <a:gd name="connsiteX8" fmla="*/ 967116 w 2192544"/>
                <a:gd name="connsiteY8" fmla="*/ 166615 h 1516381"/>
                <a:gd name="connsiteX9" fmla="*/ 1465239 w 2192544"/>
                <a:gd name="connsiteY9" fmla="*/ 0 h 1516381"/>
                <a:gd name="connsiteX0" fmla="*/ 1465239 w 2217640"/>
                <a:gd name="connsiteY0" fmla="*/ 0 h 1516381"/>
                <a:gd name="connsiteX1" fmla="*/ 1830993 w 2217640"/>
                <a:gd name="connsiteY1" fmla="*/ 223823 h 1516381"/>
                <a:gd name="connsiteX2" fmla="*/ 1885857 w 2217640"/>
                <a:gd name="connsiteY2" fmla="*/ 267002 h 1516381"/>
                <a:gd name="connsiteX3" fmla="*/ 2160677 w 2217640"/>
                <a:gd name="connsiteY3" fmla="*/ 1020362 h 1516381"/>
                <a:gd name="connsiteX4" fmla="*/ 884327 w 2217640"/>
                <a:gd name="connsiteY4" fmla="*/ 1516381 h 1516381"/>
                <a:gd name="connsiteX5" fmla="*/ 27077 w 2217640"/>
                <a:gd name="connsiteY5" fmla="*/ 868249 h 1516381"/>
                <a:gd name="connsiteX6" fmla="*/ 757401 w 2217640"/>
                <a:gd name="connsiteY6" fmla="*/ 268935 h 1516381"/>
                <a:gd name="connsiteX7" fmla="*/ 901245 w 2217640"/>
                <a:gd name="connsiteY7" fmla="*/ 214985 h 1516381"/>
                <a:gd name="connsiteX8" fmla="*/ 967116 w 2217640"/>
                <a:gd name="connsiteY8" fmla="*/ 166615 h 1516381"/>
                <a:gd name="connsiteX9" fmla="*/ 1465239 w 2217640"/>
                <a:gd name="connsiteY9" fmla="*/ 0 h 1516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17640" h="1516381">
                  <a:moveTo>
                    <a:pt x="1465239" y="0"/>
                  </a:moveTo>
                  <a:cubicBezTo>
                    <a:pt x="1635517" y="0"/>
                    <a:pt x="1759170" y="100383"/>
                    <a:pt x="1830993" y="223823"/>
                  </a:cubicBezTo>
                  <a:lnTo>
                    <a:pt x="1885857" y="267002"/>
                  </a:lnTo>
                  <a:cubicBezTo>
                    <a:pt x="2282803" y="529024"/>
                    <a:pt x="2249736" y="824284"/>
                    <a:pt x="2160677" y="1020362"/>
                  </a:cubicBezTo>
                  <a:cubicBezTo>
                    <a:pt x="2031137" y="1305566"/>
                    <a:pt x="1479817" y="1516381"/>
                    <a:pt x="884327" y="1516381"/>
                  </a:cubicBezTo>
                  <a:cubicBezTo>
                    <a:pt x="288837" y="1516381"/>
                    <a:pt x="-110083" y="1186521"/>
                    <a:pt x="27077" y="868249"/>
                  </a:cubicBezTo>
                  <a:cubicBezTo>
                    <a:pt x="112802" y="669330"/>
                    <a:pt x="404957" y="424548"/>
                    <a:pt x="757401" y="268935"/>
                  </a:cubicBezTo>
                  <a:lnTo>
                    <a:pt x="901245" y="214985"/>
                  </a:lnTo>
                  <a:lnTo>
                    <a:pt x="967116" y="166615"/>
                  </a:lnTo>
                  <a:cubicBezTo>
                    <a:pt x="1114656" y="70443"/>
                    <a:pt x="1294961" y="0"/>
                    <a:pt x="1465239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tx1"/>
                </a:gs>
                <a:gs pos="53000">
                  <a:schemeClr val="accent2">
                    <a:lumMod val="50000"/>
                  </a:schemeClr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704C561-EB4A-47BA-82F6-9613B423EFC2}"/>
                </a:ext>
              </a:extLst>
            </p:cNvPr>
            <p:cNvSpPr/>
            <p:nvPr/>
          </p:nvSpPr>
          <p:spPr>
            <a:xfrm>
              <a:off x="835428" y="2217399"/>
              <a:ext cx="2128939" cy="1478684"/>
            </a:xfrm>
            <a:custGeom>
              <a:avLst/>
              <a:gdLst>
                <a:gd name="connsiteX0" fmla="*/ 85373 w 2128939"/>
                <a:gd name="connsiteY0" fmla="*/ 690646 h 1478684"/>
                <a:gd name="connsiteX1" fmla="*/ 65730 w 2128939"/>
                <a:gd name="connsiteY1" fmla="*/ 729936 h 1478684"/>
                <a:gd name="connsiteX2" fmla="*/ 918611 w 2128939"/>
                <a:gd name="connsiteY2" fmla="*/ 1430478 h 1478684"/>
                <a:gd name="connsiteX3" fmla="*/ 1886247 w 2128939"/>
                <a:gd name="connsiteY3" fmla="*/ 1199453 h 1478684"/>
                <a:gd name="connsiteX4" fmla="*/ 1975443 w 2128939"/>
                <a:gd name="connsiteY4" fmla="*/ 1138115 h 1478684"/>
                <a:gd name="connsiteX5" fmla="*/ 2014436 w 2128939"/>
                <a:gd name="connsiteY5" fmla="*/ 1099093 h 1478684"/>
                <a:gd name="connsiteX6" fmla="*/ 2010066 w 2128939"/>
                <a:gd name="connsiteY6" fmla="*/ 1106091 h 1478684"/>
                <a:gd name="connsiteX7" fmla="*/ 1909678 w 2128939"/>
                <a:gd name="connsiteY7" fmla="*/ 1203094 h 1478684"/>
                <a:gd name="connsiteX8" fmla="*/ 1824027 w 2128939"/>
                <a:gd name="connsiteY8" fmla="*/ 1259968 h 1478684"/>
                <a:gd name="connsiteX9" fmla="*/ 1750946 w 2128939"/>
                <a:gd name="connsiteY9" fmla="*/ 1298360 h 1478684"/>
                <a:gd name="connsiteX10" fmla="*/ 879822 w 2128939"/>
                <a:gd name="connsiteY10" fmla="*/ 1478684 h 1478684"/>
                <a:gd name="connsiteX11" fmla="*/ 26941 w 2128939"/>
                <a:gd name="connsiteY11" fmla="*/ 778142 h 1478684"/>
                <a:gd name="connsiteX12" fmla="*/ 36103 w 2128939"/>
                <a:gd name="connsiteY12" fmla="*/ 759815 h 1478684"/>
                <a:gd name="connsiteX13" fmla="*/ 140751 w 2128939"/>
                <a:gd name="connsiteY13" fmla="*/ 627331 h 1478684"/>
                <a:gd name="connsiteX14" fmla="*/ 126006 w 2128939"/>
                <a:gd name="connsiteY14" fmla="*/ 656826 h 1478684"/>
                <a:gd name="connsiteX15" fmla="*/ 119968 w 2128939"/>
                <a:gd name="connsiteY15" fmla="*/ 676896 h 1478684"/>
                <a:gd name="connsiteX16" fmla="*/ 992268 w 2128939"/>
                <a:gd name="connsiteY16" fmla="*/ 1312881 h 1478684"/>
                <a:gd name="connsiteX17" fmla="*/ 1959905 w 2128939"/>
                <a:gd name="connsiteY17" fmla="*/ 1081855 h 1478684"/>
                <a:gd name="connsiteX18" fmla="*/ 2049101 w 2128939"/>
                <a:gd name="connsiteY18" fmla="*/ 1020517 h 1478684"/>
                <a:gd name="connsiteX19" fmla="*/ 2080112 w 2128939"/>
                <a:gd name="connsiteY19" fmla="*/ 989483 h 1478684"/>
                <a:gd name="connsiteX20" fmla="*/ 2076137 w 2128939"/>
                <a:gd name="connsiteY20" fmla="*/ 1000300 h 1478684"/>
                <a:gd name="connsiteX21" fmla="*/ 2058510 w 2128939"/>
                <a:gd name="connsiteY21" fmla="*/ 1028524 h 1478684"/>
                <a:gd name="connsiteX22" fmla="*/ 2010312 w 2128939"/>
                <a:gd name="connsiteY22" fmla="*/ 1076757 h 1478684"/>
                <a:gd name="connsiteX23" fmla="*/ 1921115 w 2128939"/>
                <a:gd name="connsiteY23" fmla="*/ 1138095 h 1478684"/>
                <a:gd name="connsiteX24" fmla="*/ 953479 w 2128939"/>
                <a:gd name="connsiteY24" fmla="*/ 1369121 h 1478684"/>
                <a:gd name="connsiteX25" fmla="*/ 81179 w 2128939"/>
                <a:gd name="connsiteY25" fmla="*/ 733136 h 1478684"/>
                <a:gd name="connsiteX26" fmla="*/ 87216 w 2128939"/>
                <a:gd name="connsiteY26" fmla="*/ 713066 h 1478684"/>
                <a:gd name="connsiteX27" fmla="*/ 116441 w 2128939"/>
                <a:gd name="connsiteY27" fmla="*/ 654607 h 1478684"/>
                <a:gd name="connsiteX28" fmla="*/ 185101 w 2128939"/>
                <a:gd name="connsiteY28" fmla="*/ 581641 h 1478684"/>
                <a:gd name="connsiteX29" fmla="*/ 181745 w 2128939"/>
                <a:gd name="connsiteY29" fmla="*/ 667423 h 1478684"/>
                <a:gd name="connsiteX30" fmla="*/ 1066118 w 2128939"/>
                <a:gd name="connsiteY30" fmla="*/ 1159957 h 1478684"/>
                <a:gd name="connsiteX31" fmla="*/ 2042178 w 2128939"/>
                <a:gd name="connsiteY31" fmla="*/ 939450 h 1478684"/>
                <a:gd name="connsiteX32" fmla="*/ 2111403 w 2128939"/>
                <a:gd name="connsiteY32" fmla="*/ 894405 h 1478684"/>
                <a:gd name="connsiteX33" fmla="*/ 2105494 w 2128939"/>
                <a:gd name="connsiteY33" fmla="*/ 920423 h 1478684"/>
                <a:gd name="connsiteX34" fmla="*/ 2092912 w 2128939"/>
                <a:gd name="connsiteY34" fmla="*/ 954657 h 1478684"/>
                <a:gd name="connsiteX35" fmla="*/ 2092446 w 2128939"/>
                <a:gd name="connsiteY35" fmla="*/ 955388 h 1478684"/>
                <a:gd name="connsiteX36" fmla="*/ 2010876 w 2128939"/>
                <a:gd name="connsiteY36" fmla="*/ 1008466 h 1478684"/>
                <a:gd name="connsiteX37" fmla="*/ 1034816 w 2128939"/>
                <a:gd name="connsiteY37" fmla="*/ 1228973 h 1478684"/>
                <a:gd name="connsiteX38" fmla="*/ 154923 w 2128939"/>
                <a:gd name="connsiteY38" fmla="*/ 621945 h 1478684"/>
                <a:gd name="connsiteX39" fmla="*/ 160119 w 2128939"/>
                <a:gd name="connsiteY39" fmla="*/ 605600 h 1478684"/>
                <a:gd name="connsiteX40" fmla="*/ 162949 w 2128939"/>
                <a:gd name="connsiteY40" fmla="*/ 602424 h 1478684"/>
                <a:gd name="connsiteX41" fmla="*/ 281872 w 2128939"/>
                <a:gd name="connsiteY41" fmla="*/ 495156 h 1478684"/>
                <a:gd name="connsiteX42" fmla="*/ 278898 w 2128939"/>
                <a:gd name="connsiteY42" fmla="*/ 560261 h 1478684"/>
                <a:gd name="connsiteX43" fmla="*/ 1149929 w 2128939"/>
                <a:gd name="connsiteY43" fmla="*/ 975705 h 1478684"/>
                <a:gd name="connsiteX44" fmla="*/ 2111264 w 2128939"/>
                <a:gd name="connsiteY44" fmla="*/ 789711 h 1478684"/>
                <a:gd name="connsiteX45" fmla="*/ 2128939 w 2128939"/>
                <a:gd name="connsiteY45" fmla="*/ 779862 h 1478684"/>
                <a:gd name="connsiteX46" fmla="*/ 2126809 w 2128939"/>
                <a:gd name="connsiteY46" fmla="*/ 811959 h 1478684"/>
                <a:gd name="connsiteX47" fmla="*/ 2122707 w 2128939"/>
                <a:gd name="connsiteY47" fmla="*/ 826490 h 1478684"/>
                <a:gd name="connsiteX48" fmla="*/ 2095849 w 2128939"/>
                <a:gd name="connsiteY48" fmla="*/ 841457 h 1478684"/>
                <a:gd name="connsiteX49" fmla="*/ 1134514 w 2128939"/>
                <a:gd name="connsiteY49" fmla="*/ 1027451 h 1478684"/>
                <a:gd name="connsiteX50" fmla="*/ 267895 w 2128939"/>
                <a:gd name="connsiteY50" fmla="*/ 515433 h 1478684"/>
                <a:gd name="connsiteX51" fmla="*/ 272687 w 2128939"/>
                <a:gd name="connsiteY51" fmla="*/ 502523 h 1478684"/>
                <a:gd name="connsiteX52" fmla="*/ 364996 w 2128939"/>
                <a:gd name="connsiteY52" fmla="*/ 430169 h 1478684"/>
                <a:gd name="connsiteX53" fmla="*/ 392782 w 2128939"/>
                <a:gd name="connsiteY53" fmla="*/ 503937 h 1478684"/>
                <a:gd name="connsiteX54" fmla="*/ 1233918 w 2128939"/>
                <a:gd name="connsiteY54" fmla="*/ 806932 h 1478684"/>
                <a:gd name="connsiteX55" fmla="*/ 1992696 w 2128939"/>
                <a:gd name="connsiteY55" fmla="*/ 708257 h 1478684"/>
                <a:gd name="connsiteX56" fmla="*/ 2122711 w 2128939"/>
                <a:gd name="connsiteY56" fmla="*/ 662731 h 1478684"/>
                <a:gd name="connsiteX57" fmla="*/ 2127705 w 2128939"/>
                <a:gd name="connsiteY57" fmla="*/ 704849 h 1478684"/>
                <a:gd name="connsiteX58" fmla="*/ 1970252 w 2128939"/>
                <a:gd name="connsiteY58" fmla="*/ 759983 h 1478684"/>
                <a:gd name="connsiteX59" fmla="*/ 1211474 w 2128939"/>
                <a:gd name="connsiteY59" fmla="*/ 858658 h 1478684"/>
                <a:gd name="connsiteX60" fmla="*/ 342411 w 2128939"/>
                <a:gd name="connsiteY60" fmla="*/ 481520 h 1478684"/>
                <a:gd name="connsiteX61" fmla="*/ 344239 w 2128939"/>
                <a:gd name="connsiteY61" fmla="*/ 445132 h 1478684"/>
                <a:gd name="connsiteX62" fmla="*/ 349740 w 2128939"/>
                <a:gd name="connsiteY62" fmla="*/ 440720 h 1478684"/>
                <a:gd name="connsiteX63" fmla="*/ 536889 w 2128939"/>
                <a:gd name="connsiteY63" fmla="*/ 318720 h 1478684"/>
                <a:gd name="connsiteX64" fmla="*/ 556185 w 2128939"/>
                <a:gd name="connsiteY64" fmla="*/ 367627 h 1478684"/>
                <a:gd name="connsiteX65" fmla="*/ 1296052 w 2128939"/>
                <a:gd name="connsiteY65" fmla="*/ 622065 h 1478684"/>
                <a:gd name="connsiteX66" fmla="*/ 1963476 w 2128939"/>
                <a:gd name="connsiteY66" fmla="*/ 539203 h 1478684"/>
                <a:gd name="connsiteX67" fmla="*/ 2066836 w 2128939"/>
                <a:gd name="connsiteY67" fmla="*/ 504651 h 1478684"/>
                <a:gd name="connsiteX68" fmla="*/ 2084832 w 2128939"/>
                <a:gd name="connsiteY68" fmla="*/ 535471 h 1478684"/>
                <a:gd name="connsiteX69" fmla="*/ 1943734 w 2128939"/>
                <a:gd name="connsiteY69" fmla="*/ 582640 h 1478684"/>
                <a:gd name="connsiteX70" fmla="*/ 1276310 w 2128939"/>
                <a:gd name="connsiteY70" fmla="*/ 665501 h 1478684"/>
                <a:gd name="connsiteX71" fmla="*/ 511878 w 2128939"/>
                <a:gd name="connsiteY71" fmla="*/ 348803 h 1478684"/>
                <a:gd name="connsiteX72" fmla="*/ 512704 w 2128939"/>
                <a:gd name="connsiteY72" fmla="*/ 333115 h 1478684"/>
                <a:gd name="connsiteX73" fmla="*/ 681318 w 2128939"/>
                <a:gd name="connsiteY73" fmla="*/ 241890 h 1478684"/>
                <a:gd name="connsiteX74" fmla="*/ 689290 w 2128939"/>
                <a:gd name="connsiteY74" fmla="*/ 259553 h 1478684"/>
                <a:gd name="connsiteX75" fmla="*/ 1337498 w 2128939"/>
                <a:gd name="connsiteY75" fmla="*/ 454432 h 1478684"/>
                <a:gd name="connsiteX76" fmla="*/ 1922238 w 2128939"/>
                <a:gd name="connsiteY76" fmla="*/ 390967 h 1478684"/>
                <a:gd name="connsiteX77" fmla="*/ 1974316 w 2128939"/>
                <a:gd name="connsiteY77" fmla="*/ 375748 h 1478684"/>
                <a:gd name="connsiteX78" fmla="*/ 1994090 w 2128939"/>
                <a:gd name="connsiteY78" fmla="*/ 398182 h 1478684"/>
                <a:gd name="connsiteX79" fmla="*/ 1904942 w 2128939"/>
                <a:gd name="connsiteY79" fmla="*/ 424236 h 1478684"/>
                <a:gd name="connsiteX80" fmla="*/ 1320202 w 2128939"/>
                <a:gd name="connsiteY80" fmla="*/ 487701 h 1478684"/>
                <a:gd name="connsiteX81" fmla="*/ 671994 w 2128939"/>
                <a:gd name="connsiteY81" fmla="*/ 292822 h 1478684"/>
                <a:gd name="connsiteX82" fmla="*/ 655016 w 2128939"/>
                <a:gd name="connsiteY82" fmla="*/ 255204 h 1478684"/>
                <a:gd name="connsiteX83" fmla="*/ 856473 w 2128939"/>
                <a:gd name="connsiteY83" fmla="*/ 166150 h 1478684"/>
                <a:gd name="connsiteX84" fmla="*/ 882075 w 2128939"/>
                <a:gd name="connsiteY84" fmla="*/ 193964 h 1478684"/>
                <a:gd name="connsiteX85" fmla="*/ 1376538 w 2128939"/>
                <a:gd name="connsiteY85" fmla="*/ 320025 h 1478684"/>
                <a:gd name="connsiteX86" fmla="*/ 1853987 w 2128939"/>
                <a:gd name="connsiteY86" fmla="*/ 266656 h 1478684"/>
                <a:gd name="connsiteX87" fmla="*/ 1855065 w 2128939"/>
                <a:gd name="connsiteY87" fmla="*/ 266332 h 1478684"/>
                <a:gd name="connsiteX88" fmla="*/ 1876480 w 2128939"/>
                <a:gd name="connsiteY88" fmla="*/ 283612 h 1478684"/>
                <a:gd name="connsiteX89" fmla="*/ 1839864 w 2128939"/>
                <a:gd name="connsiteY89" fmla="*/ 294632 h 1478684"/>
                <a:gd name="connsiteX90" fmla="*/ 1362416 w 2128939"/>
                <a:gd name="connsiteY90" fmla="*/ 348001 h 1478684"/>
                <a:gd name="connsiteX91" fmla="*/ 833145 w 2128939"/>
                <a:gd name="connsiteY91" fmla="*/ 184124 h 1478684"/>
                <a:gd name="connsiteX92" fmla="*/ 831418 w 2128939"/>
                <a:gd name="connsiteY92" fmla="*/ 180185 h 1478684"/>
                <a:gd name="connsiteX93" fmla="*/ 845390 w 2128939"/>
                <a:gd name="connsiteY93" fmla="*/ 174688 h 1478684"/>
                <a:gd name="connsiteX94" fmla="*/ 991807 w 2128939"/>
                <a:gd name="connsiteY94" fmla="*/ 75738 h 1478684"/>
                <a:gd name="connsiteX95" fmla="*/ 999733 w 2128939"/>
                <a:gd name="connsiteY95" fmla="*/ 85114 h 1478684"/>
                <a:gd name="connsiteX96" fmla="*/ 1377525 w 2128939"/>
                <a:gd name="connsiteY96" fmla="*/ 189987 h 1478684"/>
                <a:gd name="connsiteX97" fmla="*/ 1570288 w 2128939"/>
                <a:gd name="connsiteY97" fmla="*/ 178263 h 1478684"/>
                <a:gd name="connsiteX98" fmla="*/ 1729162 w 2128939"/>
                <a:gd name="connsiteY98" fmla="*/ 148087 h 1478684"/>
                <a:gd name="connsiteX99" fmla="*/ 1741367 w 2128939"/>
                <a:gd name="connsiteY99" fmla="*/ 165637 h 1478684"/>
                <a:gd name="connsiteX100" fmla="*/ 1731527 w 2128939"/>
                <a:gd name="connsiteY100" fmla="*/ 168862 h 1478684"/>
                <a:gd name="connsiteX101" fmla="*/ 1366735 w 2128939"/>
                <a:gd name="connsiteY101" fmla="*/ 213261 h 1478684"/>
                <a:gd name="connsiteX102" fmla="*/ 988943 w 2128939"/>
                <a:gd name="connsiteY102" fmla="*/ 108388 h 1478684"/>
                <a:gd name="connsiteX103" fmla="*/ 971613 w 2128939"/>
                <a:gd name="connsiteY103" fmla="*/ 87888 h 1478684"/>
                <a:gd name="connsiteX104" fmla="*/ 1154461 w 2128939"/>
                <a:gd name="connsiteY104" fmla="*/ 0 h 1478684"/>
                <a:gd name="connsiteX105" fmla="*/ 1182477 w 2128939"/>
                <a:gd name="connsiteY105" fmla="*/ 21810 h 1478684"/>
                <a:gd name="connsiteX106" fmla="*/ 1403678 w 2128939"/>
                <a:gd name="connsiteY106" fmla="*/ 71318 h 1478684"/>
                <a:gd name="connsiteX107" fmla="*/ 1551084 w 2128939"/>
                <a:gd name="connsiteY107" fmla="*/ 59892 h 1478684"/>
                <a:gd name="connsiteX108" fmla="*/ 1632018 w 2128939"/>
                <a:gd name="connsiteY108" fmla="*/ 40300 h 1478684"/>
                <a:gd name="connsiteX109" fmla="*/ 1650047 w 2128939"/>
                <a:gd name="connsiteY109" fmla="*/ 56621 h 1478684"/>
                <a:gd name="connsiteX110" fmla="*/ 1542833 w 2128939"/>
                <a:gd name="connsiteY110" fmla="*/ 82575 h 1478684"/>
                <a:gd name="connsiteX111" fmla="*/ 1395426 w 2128939"/>
                <a:gd name="connsiteY111" fmla="*/ 94001 h 1478684"/>
                <a:gd name="connsiteX112" fmla="*/ 1174225 w 2128939"/>
                <a:gd name="connsiteY112" fmla="*/ 44493 h 1478684"/>
                <a:gd name="connsiteX113" fmla="*/ 1129395 w 2128939"/>
                <a:gd name="connsiteY113" fmla="*/ 9593 h 1478684"/>
                <a:gd name="connsiteX114" fmla="*/ 1144817 w 2128939"/>
                <a:gd name="connsiteY114" fmla="*/ 2731 h 1478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2128939" h="1478684">
                  <a:moveTo>
                    <a:pt x="85373" y="690646"/>
                  </a:moveTo>
                  <a:lnTo>
                    <a:pt x="65730" y="729936"/>
                  </a:lnTo>
                  <a:cubicBezTo>
                    <a:pt x="-70732" y="1073945"/>
                    <a:pt x="326156" y="1430478"/>
                    <a:pt x="918611" y="1430478"/>
                  </a:cubicBezTo>
                  <a:cubicBezTo>
                    <a:pt x="1288897" y="1430478"/>
                    <a:pt x="1642015" y="1341469"/>
                    <a:pt x="1886247" y="1199453"/>
                  </a:cubicBezTo>
                  <a:lnTo>
                    <a:pt x="1975443" y="1138115"/>
                  </a:lnTo>
                  <a:lnTo>
                    <a:pt x="2014436" y="1099093"/>
                  </a:lnTo>
                  <a:lnTo>
                    <a:pt x="2010066" y="1106091"/>
                  </a:lnTo>
                  <a:cubicBezTo>
                    <a:pt x="1982082" y="1139981"/>
                    <a:pt x="1948379" y="1172407"/>
                    <a:pt x="1909678" y="1203094"/>
                  </a:cubicBezTo>
                  <a:lnTo>
                    <a:pt x="1824027" y="1259968"/>
                  </a:lnTo>
                  <a:lnTo>
                    <a:pt x="1750946" y="1298360"/>
                  </a:lnTo>
                  <a:cubicBezTo>
                    <a:pt x="1514678" y="1410537"/>
                    <a:pt x="1203821" y="1478684"/>
                    <a:pt x="879822" y="1478684"/>
                  </a:cubicBezTo>
                  <a:cubicBezTo>
                    <a:pt x="287367" y="1478684"/>
                    <a:pt x="-109521" y="1122150"/>
                    <a:pt x="26941" y="778142"/>
                  </a:cubicBezTo>
                  <a:lnTo>
                    <a:pt x="36103" y="759815"/>
                  </a:lnTo>
                  <a:close/>
                  <a:moveTo>
                    <a:pt x="140751" y="627331"/>
                  </a:moveTo>
                  <a:lnTo>
                    <a:pt x="126006" y="656826"/>
                  </a:lnTo>
                  <a:lnTo>
                    <a:pt x="119968" y="676896"/>
                  </a:lnTo>
                  <a:cubicBezTo>
                    <a:pt x="53300" y="999521"/>
                    <a:pt x="436842" y="1312881"/>
                    <a:pt x="992268" y="1312881"/>
                  </a:cubicBezTo>
                  <a:cubicBezTo>
                    <a:pt x="1362554" y="1312881"/>
                    <a:pt x="1715672" y="1223872"/>
                    <a:pt x="1959905" y="1081855"/>
                  </a:cubicBezTo>
                  <a:lnTo>
                    <a:pt x="2049101" y="1020517"/>
                  </a:lnTo>
                  <a:lnTo>
                    <a:pt x="2080112" y="989483"/>
                  </a:lnTo>
                  <a:lnTo>
                    <a:pt x="2076137" y="1000300"/>
                  </a:lnTo>
                  <a:lnTo>
                    <a:pt x="2058510" y="1028524"/>
                  </a:lnTo>
                  <a:lnTo>
                    <a:pt x="2010312" y="1076757"/>
                  </a:lnTo>
                  <a:lnTo>
                    <a:pt x="1921115" y="1138095"/>
                  </a:lnTo>
                  <a:cubicBezTo>
                    <a:pt x="1676883" y="1280112"/>
                    <a:pt x="1323765" y="1369121"/>
                    <a:pt x="953479" y="1369121"/>
                  </a:cubicBezTo>
                  <a:cubicBezTo>
                    <a:pt x="398053" y="1369121"/>
                    <a:pt x="14511" y="1055761"/>
                    <a:pt x="81179" y="733136"/>
                  </a:cubicBezTo>
                  <a:lnTo>
                    <a:pt x="87216" y="713066"/>
                  </a:lnTo>
                  <a:lnTo>
                    <a:pt x="116441" y="654607"/>
                  </a:lnTo>
                  <a:close/>
                  <a:moveTo>
                    <a:pt x="185101" y="581641"/>
                  </a:moveTo>
                  <a:lnTo>
                    <a:pt x="181745" y="667423"/>
                  </a:lnTo>
                  <a:cubicBezTo>
                    <a:pt x="218406" y="930964"/>
                    <a:pt x="575890" y="1159957"/>
                    <a:pt x="1066118" y="1159957"/>
                  </a:cubicBezTo>
                  <a:cubicBezTo>
                    <a:pt x="1439627" y="1159957"/>
                    <a:pt x="1795819" y="1075000"/>
                    <a:pt x="2042178" y="939450"/>
                  </a:cubicBezTo>
                  <a:lnTo>
                    <a:pt x="2111403" y="894405"/>
                  </a:lnTo>
                  <a:lnTo>
                    <a:pt x="2105494" y="920423"/>
                  </a:lnTo>
                  <a:lnTo>
                    <a:pt x="2092912" y="954657"/>
                  </a:lnTo>
                  <a:lnTo>
                    <a:pt x="2092446" y="955388"/>
                  </a:lnTo>
                  <a:lnTo>
                    <a:pt x="2010876" y="1008466"/>
                  </a:lnTo>
                  <a:cubicBezTo>
                    <a:pt x="1764518" y="1144017"/>
                    <a:pt x="1408325" y="1228973"/>
                    <a:pt x="1034816" y="1228973"/>
                  </a:cubicBezTo>
                  <a:cubicBezTo>
                    <a:pt x="474555" y="1228973"/>
                    <a:pt x="87674" y="929881"/>
                    <a:pt x="154923" y="621945"/>
                  </a:cubicBezTo>
                  <a:lnTo>
                    <a:pt x="160119" y="605600"/>
                  </a:lnTo>
                  <a:lnTo>
                    <a:pt x="162949" y="602424"/>
                  </a:lnTo>
                  <a:close/>
                  <a:moveTo>
                    <a:pt x="281872" y="495156"/>
                  </a:moveTo>
                  <a:lnTo>
                    <a:pt x="278898" y="560261"/>
                  </a:lnTo>
                  <a:cubicBezTo>
                    <a:pt x="315006" y="782554"/>
                    <a:pt x="667097" y="975705"/>
                    <a:pt x="1149929" y="975705"/>
                  </a:cubicBezTo>
                  <a:cubicBezTo>
                    <a:pt x="1517803" y="975705"/>
                    <a:pt x="1868622" y="904046"/>
                    <a:pt x="2111264" y="789711"/>
                  </a:cubicBezTo>
                  <a:lnTo>
                    <a:pt x="2128939" y="779862"/>
                  </a:lnTo>
                  <a:lnTo>
                    <a:pt x="2126809" y="811959"/>
                  </a:lnTo>
                  <a:lnTo>
                    <a:pt x="2122707" y="826490"/>
                  </a:lnTo>
                  <a:lnTo>
                    <a:pt x="2095849" y="841457"/>
                  </a:lnTo>
                  <a:cubicBezTo>
                    <a:pt x="1853207" y="955792"/>
                    <a:pt x="1502388" y="1027451"/>
                    <a:pt x="1134514" y="1027451"/>
                  </a:cubicBezTo>
                  <a:cubicBezTo>
                    <a:pt x="582705" y="1027451"/>
                    <a:pt x="201661" y="775172"/>
                    <a:pt x="267895" y="515433"/>
                  </a:cubicBezTo>
                  <a:lnTo>
                    <a:pt x="272687" y="502523"/>
                  </a:lnTo>
                  <a:close/>
                  <a:moveTo>
                    <a:pt x="364996" y="430169"/>
                  </a:moveTo>
                  <a:lnTo>
                    <a:pt x="392782" y="503937"/>
                  </a:lnTo>
                  <a:cubicBezTo>
                    <a:pt x="490743" y="672686"/>
                    <a:pt x="812395" y="806932"/>
                    <a:pt x="1233918" y="806932"/>
                  </a:cubicBezTo>
                  <a:cubicBezTo>
                    <a:pt x="1509201" y="806932"/>
                    <a:pt x="1774912" y="770340"/>
                    <a:pt x="1992696" y="708257"/>
                  </a:cubicBezTo>
                  <a:lnTo>
                    <a:pt x="2122711" y="662731"/>
                  </a:lnTo>
                  <a:lnTo>
                    <a:pt x="2127705" y="704849"/>
                  </a:lnTo>
                  <a:lnTo>
                    <a:pt x="1970252" y="759983"/>
                  </a:lnTo>
                  <a:cubicBezTo>
                    <a:pt x="1752468" y="822066"/>
                    <a:pt x="1486757" y="858658"/>
                    <a:pt x="1211474" y="858658"/>
                  </a:cubicBezTo>
                  <a:cubicBezTo>
                    <a:pt x="729733" y="858658"/>
                    <a:pt x="378437" y="683316"/>
                    <a:pt x="342411" y="481520"/>
                  </a:cubicBezTo>
                  <a:lnTo>
                    <a:pt x="344239" y="445132"/>
                  </a:lnTo>
                  <a:lnTo>
                    <a:pt x="349740" y="440720"/>
                  </a:lnTo>
                  <a:close/>
                  <a:moveTo>
                    <a:pt x="536889" y="318720"/>
                  </a:moveTo>
                  <a:lnTo>
                    <a:pt x="556185" y="367627"/>
                  </a:lnTo>
                  <a:cubicBezTo>
                    <a:pt x="642351" y="509333"/>
                    <a:pt x="925278" y="622065"/>
                    <a:pt x="1296052" y="622065"/>
                  </a:cubicBezTo>
                  <a:cubicBezTo>
                    <a:pt x="1538192" y="622065"/>
                    <a:pt x="1771912" y="591337"/>
                    <a:pt x="1963476" y="539203"/>
                  </a:cubicBezTo>
                  <a:lnTo>
                    <a:pt x="2066836" y="504651"/>
                  </a:lnTo>
                  <a:lnTo>
                    <a:pt x="2084832" y="535471"/>
                  </a:lnTo>
                  <a:lnTo>
                    <a:pt x="1943734" y="582640"/>
                  </a:lnTo>
                  <a:cubicBezTo>
                    <a:pt x="1752171" y="634773"/>
                    <a:pt x="1518450" y="665501"/>
                    <a:pt x="1276310" y="665501"/>
                  </a:cubicBezTo>
                  <a:cubicBezTo>
                    <a:pt x="852568" y="665501"/>
                    <a:pt x="543567" y="518259"/>
                    <a:pt x="511878" y="348803"/>
                  </a:cubicBezTo>
                  <a:lnTo>
                    <a:pt x="512704" y="333115"/>
                  </a:lnTo>
                  <a:close/>
                  <a:moveTo>
                    <a:pt x="681318" y="241890"/>
                  </a:moveTo>
                  <a:lnTo>
                    <a:pt x="689290" y="259553"/>
                  </a:lnTo>
                  <a:cubicBezTo>
                    <a:pt x="764782" y="368088"/>
                    <a:pt x="1012658" y="454432"/>
                    <a:pt x="1337498" y="454432"/>
                  </a:cubicBezTo>
                  <a:cubicBezTo>
                    <a:pt x="1549641" y="454432"/>
                    <a:pt x="1754407" y="430897"/>
                    <a:pt x="1922238" y="390967"/>
                  </a:cubicBezTo>
                  <a:lnTo>
                    <a:pt x="1974316" y="375748"/>
                  </a:lnTo>
                  <a:lnTo>
                    <a:pt x="1994090" y="398182"/>
                  </a:lnTo>
                  <a:lnTo>
                    <a:pt x="1904942" y="424236"/>
                  </a:lnTo>
                  <a:cubicBezTo>
                    <a:pt x="1737111" y="464166"/>
                    <a:pt x="1532345" y="487701"/>
                    <a:pt x="1320202" y="487701"/>
                  </a:cubicBezTo>
                  <a:cubicBezTo>
                    <a:pt x="995362" y="487701"/>
                    <a:pt x="747486" y="401357"/>
                    <a:pt x="671994" y="292822"/>
                  </a:cubicBezTo>
                  <a:lnTo>
                    <a:pt x="655016" y="255204"/>
                  </a:lnTo>
                  <a:close/>
                  <a:moveTo>
                    <a:pt x="856473" y="166150"/>
                  </a:moveTo>
                  <a:lnTo>
                    <a:pt x="882075" y="193964"/>
                  </a:lnTo>
                  <a:cubicBezTo>
                    <a:pt x="968017" y="266680"/>
                    <a:pt x="1149193" y="320025"/>
                    <a:pt x="1376538" y="320025"/>
                  </a:cubicBezTo>
                  <a:cubicBezTo>
                    <a:pt x="1549756" y="320025"/>
                    <a:pt x="1716950" y="300234"/>
                    <a:pt x="1853987" y="266656"/>
                  </a:cubicBezTo>
                  <a:lnTo>
                    <a:pt x="1855065" y="266332"/>
                  </a:lnTo>
                  <a:lnTo>
                    <a:pt x="1876480" y="283612"/>
                  </a:lnTo>
                  <a:lnTo>
                    <a:pt x="1839864" y="294632"/>
                  </a:lnTo>
                  <a:cubicBezTo>
                    <a:pt x="1702828" y="328210"/>
                    <a:pt x="1535633" y="348001"/>
                    <a:pt x="1362416" y="348001"/>
                  </a:cubicBezTo>
                  <a:cubicBezTo>
                    <a:pt x="1097179" y="348001"/>
                    <a:pt x="894785" y="275393"/>
                    <a:pt x="833145" y="184124"/>
                  </a:cubicBezTo>
                  <a:lnTo>
                    <a:pt x="831418" y="180185"/>
                  </a:lnTo>
                  <a:lnTo>
                    <a:pt x="845390" y="174688"/>
                  </a:lnTo>
                  <a:close/>
                  <a:moveTo>
                    <a:pt x="991807" y="75738"/>
                  </a:moveTo>
                  <a:lnTo>
                    <a:pt x="999733" y="85114"/>
                  </a:lnTo>
                  <a:cubicBezTo>
                    <a:pt x="1065397" y="145609"/>
                    <a:pt x="1203823" y="189987"/>
                    <a:pt x="1377525" y="189987"/>
                  </a:cubicBezTo>
                  <a:cubicBezTo>
                    <a:pt x="1443698" y="189987"/>
                    <a:pt x="1508721" y="185871"/>
                    <a:pt x="1570288" y="178263"/>
                  </a:cubicBezTo>
                  <a:lnTo>
                    <a:pt x="1729162" y="148087"/>
                  </a:lnTo>
                  <a:lnTo>
                    <a:pt x="1741367" y="165637"/>
                  </a:lnTo>
                  <a:lnTo>
                    <a:pt x="1731527" y="168862"/>
                  </a:lnTo>
                  <a:cubicBezTo>
                    <a:pt x="1626825" y="196796"/>
                    <a:pt x="1499081" y="213261"/>
                    <a:pt x="1366735" y="213261"/>
                  </a:cubicBezTo>
                  <a:cubicBezTo>
                    <a:pt x="1193033" y="213261"/>
                    <a:pt x="1054607" y="168883"/>
                    <a:pt x="988943" y="108388"/>
                  </a:cubicBezTo>
                  <a:lnTo>
                    <a:pt x="971613" y="87888"/>
                  </a:lnTo>
                  <a:close/>
                  <a:moveTo>
                    <a:pt x="1154461" y="0"/>
                  </a:moveTo>
                  <a:lnTo>
                    <a:pt x="1182477" y="21810"/>
                  </a:lnTo>
                  <a:cubicBezTo>
                    <a:pt x="1238559" y="52095"/>
                    <a:pt x="1315124" y="71318"/>
                    <a:pt x="1403678" y="71318"/>
                  </a:cubicBezTo>
                  <a:cubicBezTo>
                    <a:pt x="1454281" y="71318"/>
                    <a:pt x="1504004" y="67306"/>
                    <a:pt x="1551084" y="59892"/>
                  </a:cubicBezTo>
                  <a:lnTo>
                    <a:pt x="1632018" y="40300"/>
                  </a:lnTo>
                  <a:lnTo>
                    <a:pt x="1650047" y="56621"/>
                  </a:lnTo>
                  <a:lnTo>
                    <a:pt x="1542833" y="82575"/>
                  </a:lnTo>
                  <a:cubicBezTo>
                    <a:pt x="1495752" y="89989"/>
                    <a:pt x="1446029" y="94001"/>
                    <a:pt x="1395426" y="94001"/>
                  </a:cubicBezTo>
                  <a:cubicBezTo>
                    <a:pt x="1306872" y="94001"/>
                    <a:pt x="1230307" y="74778"/>
                    <a:pt x="1174225" y="44493"/>
                  </a:cubicBezTo>
                  <a:lnTo>
                    <a:pt x="1129395" y="9593"/>
                  </a:lnTo>
                  <a:lnTo>
                    <a:pt x="1144817" y="2731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4A312E9-1AB4-4CAE-815D-3B4374E9F912}"/>
                </a:ext>
              </a:extLst>
            </p:cNvPr>
            <p:cNvSpPr/>
            <p:nvPr/>
          </p:nvSpPr>
          <p:spPr>
            <a:xfrm>
              <a:off x="2499275" y="2465151"/>
              <a:ext cx="322378" cy="417749"/>
            </a:xfrm>
            <a:custGeom>
              <a:avLst/>
              <a:gdLst>
                <a:gd name="connsiteX0" fmla="*/ 216777 w 421148"/>
                <a:gd name="connsiteY0" fmla="*/ 140553 h 545739"/>
                <a:gd name="connsiteX1" fmla="*/ 368812 w 421148"/>
                <a:gd name="connsiteY1" fmla="*/ 277087 h 545739"/>
                <a:gd name="connsiteX2" fmla="*/ 365298 w 421148"/>
                <a:gd name="connsiteY2" fmla="*/ 545368 h 545739"/>
                <a:gd name="connsiteX3" fmla="*/ 240673 w 421148"/>
                <a:gd name="connsiteY3" fmla="*/ 354303 h 545739"/>
                <a:gd name="connsiteX4" fmla="*/ 164278 w 421148"/>
                <a:gd name="connsiteY4" fmla="*/ 156416 h 545739"/>
                <a:gd name="connsiteX5" fmla="*/ 216777 w 421148"/>
                <a:gd name="connsiteY5" fmla="*/ 140553 h 545739"/>
                <a:gd name="connsiteX6" fmla="*/ 74803 w 421148"/>
                <a:gd name="connsiteY6" fmla="*/ 0 h 545739"/>
                <a:gd name="connsiteX7" fmla="*/ 149606 w 421148"/>
                <a:gd name="connsiteY7" fmla="*/ 74803 h 545739"/>
                <a:gd name="connsiteX8" fmla="*/ 74803 w 421148"/>
                <a:gd name="connsiteY8" fmla="*/ 149606 h 545739"/>
                <a:gd name="connsiteX9" fmla="*/ 0 w 421148"/>
                <a:gd name="connsiteY9" fmla="*/ 74803 h 545739"/>
                <a:gd name="connsiteX10" fmla="*/ 74803 w 421148"/>
                <a:gd name="connsiteY10" fmla="*/ 0 h 54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1148" h="545739">
                  <a:moveTo>
                    <a:pt x="216777" y="140553"/>
                  </a:moveTo>
                  <a:cubicBezTo>
                    <a:pt x="270746" y="145656"/>
                    <a:pt x="327201" y="208035"/>
                    <a:pt x="368812" y="277087"/>
                  </a:cubicBezTo>
                  <a:cubicBezTo>
                    <a:pt x="424292" y="369155"/>
                    <a:pt x="452980" y="537013"/>
                    <a:pt x="365298" y="545368"/>
                  </a:cubicBezTo>
                  <a:cubicBezTo>
                    <a:pt x="277615" y="553722"/>
                    <a:pt x="274177" y="419128"/>
                    <a:pt x="240673" y="354303"/>
                  </a:cubicBezTo>
                  <a:cubicBezTo>
                    <a:pt x="207170" y="289477"/>
                    <a:pt x="97097" y="208020"/>
                    <a:pt x="164278" y="156416"/>
                  </a:cubicBezTo>
                  <a:cubicBezTo>
                    <a:pt x="181073" y="143515"/>
                    <a:pt x="198787" y="138852"/>
                    <a:pt x="216777" y="140553"/>
                  </a:cubicBezTo>
                  <a:close/>
                  <a:moveTo>
                    <a:pt x="74803" y="0"/>
                  </a:moveTo>
                  <a:cubicBezTo>
                    <a:pt x="116116" y="0"/>
                    <a:pt x="149606" y="33490"/>
                    <a:pt x="149606" y="74803"/>
                  </a:cubicBezTo>
                  <a:cubicBezTo>
                    <a:pt x="149606" y="116116"/>
                    <a:pt x="116116" y="149606"/>
                    <a:pt x="74803" y="149606"/>
                  </a:cubicBezTo>
                  <a:cubicBezTo>
                    <a:pt x="33490" y="149606"/>
                    <a:pt x="0" y="116116"/>
                    <a:pt x="0" y="74803"/>
                  </a:cubicBezTo>
                  <a:cubicBezTo>
                    <a:pt x="0" y="33490"/>
                    <a:pt x="33490" y="0"/>
                    <a:pt x="7480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91E8DF9-2FA8-4653-A5E3-988CD6293E18}"/>
              </a:ext>
            </a:extLst>
          </p:cNvPr>
          <p:cNvGrpSpPr/>
          <p:nvPr/>
        </p:nvGrpSpPr>
        <p:grpSpPr>
          <a:xfrm>
            <a:off x="873808" y="1314451"/>
            <a:ext cx="2379660" cy="1702920"/>
            <a:chOff x="-1511849" y="2171700"/>
            <a:chExt cx="2172231" cy="1554481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E998119-545D-4DFC-9DF0-9F1A4FBB6A36}"/>
                </a:ext>
              </a:extLst>
            </p:cNvPr>
            <p:cNvSpPr/>
            <p:nvPr/>
          </p:nvSpPr>
          <p:spPr>
            <a:xfrm>
              <a:off x="-1506748" y="2171700"/>
              <a:ext cx="2167130" cy="1554481"/>
            </a:xfrm>
            <a:custGeom>
              <a:avLst/>
              <a:gdLst>
                <a:gd name="connsiteX0" fmla="*/ 1465239 w 2192544"/>
                <a:gd name="connsiteY0" fmla="*/ 0 h 1516381"/>
                <a:gd name="connsiteX1" fmla="*/ 1830993 w 2192544"/>
                <a:gd name="connsiteY1" fmla="*/ 223823 h 1516381"/>
                <a:gd name="connsiteX2" fmla="*/ 1835180 w 2192544"/>
                <a:gd name="connsiteY2" fmla="*/ 232916 h 1516381"/>
                <a:gd name="connsiteX3" fmla="*/ 1885857 w 2192544"/>
                <a:gd name="connsiteY3" fmla="*/ 267002 h 1516381"/>
                <a:gd name="connsiteX4" fmla="*/ 2160677 w 2192544"/>
                <a:gd name="connsiteY4" fmla="*/ 1020362 h 1516381"/>
                <a:gd name="connsiteX5" fmla="*/ 884327 w 2192544"/>
                <a:gd name="connsiteY5" fmla="*/ 1516381 h 1516381"/>
                <a:gd name="connsiteX6" fmla="*/ 27077 w 2192544"/>
                <a:gd name="connsiteY6" fmla="*/ 868249 h 1516381"/>
                <a:gd name="connsiteX7" fmla="*/ 757401 w 2192544"/>
                <a:gd name="connsiteY7" fmla="*/ 268935 h 1516381"/>
                <a:gd name="connsiteX8" fmla="*/ 901245 w 2192544"/>
                <a:gd name="connsiteY8" fmla="*/ 214985 h 1516381"/>
                <a:gd name="connsiteX9" fmla="*/ 967116 w 2192544"/>
                <a:gd name="connsiteY9" fmla="*/ 166615 h 1516381"/>
                <a:gd name="connsiteX10" fmla="*/ 1465239 w 2192544"/>
                <a:gd name="connsiteY10" fmla="*/ 0 h 1516381"/>
                <a:gd name="connsiteX0" fmla="*/ 1465239 w 2192544"/>
                <a:gd name="connsiteY0" fmla="*/ 0 h 1516381"/>
                <a:gd name="connsiteX1" fmla="*/ 1830993 w 2192544"/>
                <a:gd name="connsiteY1" fmla="*/ 223823 h 1516381"/>
                <a:gd name="connsiteX2" fmla="*/ 1375121 w 2192544"/>
                <a:gd name="connsiteY2" fmla="*/ 507946 h 1516381"/>
                <a:gd name="connsiteX3" fmla="*/ 1885857 w 2192544"/>
                <a:gd name="connsiteY3" fmla="*/ 267002 h 1516381"/>
                <a:gd name="connsiteX4" fmla="*/ 2160677 w 2192544"/>
                <a:gd name="connsiteY4" fmla="*/ 1020362 h 1516381"/>
                <a:gd name="connsiteX5" fmla="*/ 884327 w 2192544"/>
                <a:gd name="connsiteY5" fmla="*/ 1516381 h 1516381"/>
                <a:gd name="connsiteX6" fmla="*/ 27077 w 2192544"/>
                <a:gd name="connsiteY6" fmla="*/ 868249 h 1516381"/>
                <a:gd name="connsiteX7" fmla="*/ 757401 w 2192544"/>
                <a:gd name="connsiteY7" fmla="*/ 268935 h 1516381"/>
                <a:gd name="connsiteX8" fmla="*/ 901245 w 2192544"/>
                <a:gd name="connsiteY8" fmla="*/ 214985 h 1516381"/>
                <a:gd name="connsiteX9" fmla="*/ 967116 w 2192544"/>
                <a:gd name="connsiteY9" fmla="*/ 166615 h 1516381"/>
                <a:gd name="connsiteX10" fmla="*/ 1465239 w 2192544"/>
                <a:gd name="connsiteY10" fmla="*/ 0 h 1516381"/>
                <a:gd name="connsiteX0" fmla="*/ 1465239 w 2192544"/>
                <a:gd name="connsiteY0" fmla="*/ 0 h 1516381"/>
                <a:gd name="connsiteX1" fmla="*/ 1830993 w 2192544"/>
                <a:gd name="connsiteY1" fmla="*/ 223823 h 1516381"/>
                <a:gd name="connsiteX2" fmla="*/ 1885857 w 2192544"/>
                <a:gd name="connsiteY2" fmla="*/ 267002 h 1516381"/>
                <a:gd name="connsiteX3" fmla="*/ 2160677 w 2192544"/>
                <a:gd name="connsiteY3" fmla="*/ 1020362 h 1516381"/>
                <a:gd name="connsiteX4" fmla="*/ 884327 w 2192544"/>
                <a:gd name="connsiteY4" fmla="*/ 1516381 h 1516381"/>
                <a:gd name="connsiteX5" fmla="*/ 27077 w 2192544"/>
                <a:gd name="connsiteY5" fmla="*/ 868249 h 1516381"/>
                <a:gd name="connsiteX6" fmla="*/ 757401 w 2192544"/>
                <a:gd name="connsiteY6" fmla="*/ 268935 h 1516381"/>
                <a:gd name="connsiteX7" fmla="*/ 901245 w 2192544"/>
                <a:gd name="connsiteY7" fmla="*/ 214985 h 1516381"/>
                <a:gd name="connsiteX8" fmla="*/ 967116 w 2192544"/>
                <a:gd name="connsiteY8" fmla="*/ 166615 h 1516381"/>
                <a:gd name="connsiteX9" fmla="*/ 1465239 w 2192544"/>
                <a:gd name="connsiteY9" fmla="*/ 0 h 1516381"/>
                <a:gd name="connsiteX0" fmla="*/ 1465239 w 2217640"/>
                <a:gd name="connsiteY0" fmla="*/ 0 h 1516381"/>
                <a:gd name="connsiteX1" fmla="*/ 1830993 w 2217640"/>
                <a:gd name="connsiteY1" fmla="*/ 223823 h 1516381"/>
                <a:gd name="connsiteX2" fmla="*/ 1885857 w 2217640"/>
                <a:gd name="connsiteY2" fmla="*/ 267002 h 1516381"/>
                <a:gd name="connsiteX3" fmla="*/ 2160677 w 2217640"/>
                <a:gd name="connsiteY3" fmla="*/ 1020362 h 1516381"/>
                <a:gd name="connsiteX4" fmla="*/ 884327 w 2217640"/>
                <a:gd name="connsiteY4" fmla="*/ 1516381 h 1516381"/>
                <a:gd name="connsiteX5" fmla="*/ 27077 w 2217640"/>
                <a:gd name="connsiteY5" fmla="*/ 868249 h 1516381"/>
                <a:gd name="connsiteX6" fmla="*/ 757401 w 2217640"/>
                <a:gd name="connsiteY6" fmla="*/ 268935 h 1516381"/>
                <a:gd name="connsiteX7" fmla="*/ 901245 w 2217640"/>
                <a:gd name="connsiteY7" fmla="*/ 214985 h 1516381"/>
                <a:gd name="connsiteX8" fmla="*/ 967116 w 2217640"/>
                <a:gd name="connsiteY8" fmla="*/ 166615 h 1516381"/>
                <a:gd name="connsiteX9" fmla="*/ 1465239 w 2217640"/>
                <a:gd name="connsiteY9" fmla="*/ 0 h 1516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17640" h="1516381">
                  <a:moveTo>
                    <a:pt x="1465239" y="0"/>
                  </a:moveTo>
                  <a:cubicBezTo>
                    <a:pt x="1635517" y="0"/>
                    <a:pt x="1759170" y="100383"/>
                    <a:pt x="1830993" y="223823"/>
                  </a:cubicBezTo>
                  <a:lnTo>
                    <a:pt x="1885857" y="267002"/>
                  </a:lnTo>
                  <a:cubicBezTo>
                    <a:pt x="2282803" y="529024"/>
                    <a:pt x="2249736" y="824284"/>
                    <a:pt x="2160677" y="1020362"/>
                  </a:cubicBezTo>
                  <a:cubicBezTo>
                    <a:pt x="2031137" y="1305566"/>
                    <a:pt x="1479817" y="1516381"/>
                    <a:pt x="884327" y="1516381"/>
                  </a:cubicBezTo>
                  <a:cubicBezTo>
                    <a:pt x="288837" y="1516381"/>
                    <a:pt x="-110083" y="1186521"/>
                    <a:pt x="27077" y="868249"/>
                  </a:cubicBezTo>
                  <a:cubicBezTo>
                    <a:pt x="112802" y="669330"/>
                    <a:pt x="404957" y="424548"/>
                    <a:pt x="757401" y="268935"/>
                  </a:cubicBezTo>
                  <a:lnTo>
                    <a:pt x="901245" y="214985"/>
                  </a:lnTo>
                  <a:lnTo>
                    <a:pt x="967116" y="166615"/>
                  </a:lnTo>
                  <a:cubicBezTo>
                    <a:pt x="1114656" y="70443"/>
                    <a:pt x="1294961" y="0"/>
                    <a:pt x="1465239" y="0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chemeClr val="bg2">
                    <a:lumMod val="50000"/>
                  </a:schemeClr>
                </a:gs>
                <a:gs pos="57000">
                  <a:schemeClr val="accent2">
                    <a:lumMod val="50000"/>
                  </a:schemeClr>
                </a:gs>
              </a:gsLst>
              <a:lin ang="135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7FA1FE0-9703-4705-A41E-228107AADFFD}"/>
                </a:ext>
              </a:extLst>
            </p:cNvPr>
            <p:cNvSpPr/>
            <p:nvPr/>
          </p:nvSpPr>
          <p:spPr>
            <a:xfrm>
              <a:off x="-1511849" y="2171700"/>
              <a:ext cx="2095889" cy="1546332"/>
            </a:xfrm>
            <a:custGeom>
              <a:avLst/>
              <a:gdLst>
                <a:gd name="connsiteX0" fmla="*/ 645279 w 2095889"/>
                <a:gd name="connsiteY0" fmla="*/ 321929 h 1546332"/>
                <a:gd name="connsiteX1" fmla="*/ 643211 w 2095889"/>
                <a:gd name="connsiteY1" fmla="*/ 323795 h 1546332"/>
                <a:gd name="connsiteX2" fmla="*/ 386052 w 2095889"/>
                <a:gd name="connsiteY2" fmla="*/ 602421 h 1546332"/>
                <a:gd name="connsiteX3" fmla="*/ 72887 w 2095889"/>
                <a:gd name="connsiteY3" fmla="*/ 1056218 h 1546332"/>
                <a:gd name="connsiteX4" fmla="*/ 24280 w 2095889"/>
                <a:gd name="connsiteY4" fmla="*/ 1151588 h 1546332"/>
                <a:gd name="connsiteX5" fmla="*/ 15450 w 2095889"/>
                <a:gd name="connsiteY5" fmla="*/ 1131524 h 1546332"/>
                <a:gd name="connsiteX6" fmla="*/ 605 w 2095889"/>
                <a:gd name="connsiteY6" fmla="*/ 1072536 h 1546332"/>
                <a:gd name="connsiteX7" fmla="*/ 0 w 2095889"/>
                <a:gd name="connsiteY7" fmla="*/ 1063475 h 1546332"/>
                <a:gd name="connsiteX8" fmla="*/ 88958 w 2095889"/>
                <a:gd name="connsiteY8" fmla="*/ 906686 h 1546332"/>
                <a:gd name="connsiteX9" fmla="*/ 337104 w 2095889"/>
                <a:gd name="connsiteY9" fmla="*/ 562106 h 1546332"/>
                <a:gd name="connsiteX10" fmla="*/ 435981 w 2095889"/>
                <a:gd name="connsiteY10" fmla="*/ 448770 h 1546332"/>
                <a:gd name="connsiteX11" fmla="*/ 491591 w 2095889"/>
                <a:gd name="connsiteY11" fmla="*/ 410311 h 1546332"/>
                <a:gd name="connsiteX12" fmla="*/ 610510 w 2095889"/>
                <a:gd name="connsiteY12" fmla="*/ 339528 h 1546332"/>
                <a:gd name="connsiteX13" fmla="*/ 1088285 w 2095889"/>
                <a:gd name="connsiteY13" fmla="*/ 87734 h 1546332"/>
                <a:gd name="connsiteX14" fmla="*/ 1040740 w 2095889"/>
                <a:gd name="connsiteY14" fmla="*/ 120384 h 1546332"/>
                <a:gd name="connsiteX15" fmla="*/ 513885 w 2095889"/>
                <a:gd name="connsiteY15" fmla="*/ 706260 h 1546332"/>
                <a:gd name="connsiteX16" fmla="*/ 200425 w 2095889"/>
                <a:gd name="connsiteY16" fmla="*/ 1348930 h 1546332"/>
                <a:gd name="connsiteX17" fmla="*/ 197580 w 2095889"/>
                <a:gd name="connsiteY17" fmla="*/ 1360466 h 1546332"/>
                <a:gd name="connsiteX18" fmla="*/ 173312 w 2095889"/>
                <a:gd name="connsiteY18" fmla="*/ 1344624 h 1546332"/>
                <a:gd name="connsiteX19" fmla="*/ 142091 w 2095889"/>
                <a:gd name="connsiteY19" fmla="*/ 1316007 h 1546332"/>
                <a:gd name="connsiteX20" fmla="*/ 172060 w 2095889"/>
                <a:gd name="connsiteY20" fmla="*/ 1215522 h 1546332"/>
                <a:gd name="connsiteX21" fmla="*/ 452979 w 2095889"/>
                <a:gd name="connsiteY21" fmla="*/ 665973 h 1546332"/>
                <a:gd name="connsiteX22" fmla="*/ 681483 w 2095889"/>
                <a:gd name="connsiteY22" fmla="*/ 364894 h 1546332"/>
                <a:gd name="connsiteX23" fmla="*/ 782120 w 2095889"/>
                <a:gd name="connsiteY23" fmla="*/ 257793 h 1546332"/>
                <a:gd name="connsiteX24" fmla="*/ 877193 w 2095889"/>
                <a:gd name="connsiteY24" fmla="*/ 220387 h 1546332"/>
                <a:gd name="connsiteX25" fmla="*/ 941564 w 2095889"/>
                <a:gd name="connsiteY25" fmla="*/ 170801 h 1546332"/>
                <a:gd name="connsiteX26" fmla="*/ 1055048 w 2095889"/>
                <a:gd name="connsiteY26" fmla="*/ 102522 h 1546332"/>
                <a:gd name="connsiteX27" fmla="*/ 1651016 w 2095889"/>
                <a:gd name="connsiteY27" fmla="*/ 74407 h 1546332"/>
                <a:gd name="connsiteX28" fmla="*/ 1723707 w 2095889"/>
                <a:gd name="connsiteY28" fmla="*/ 140211 h 1546332"/>
                <a:gd name="connsiteX29" fmla="*/ 1758702 w 2095889"/>
                <a:gd name="connsiteY29" fmla="*/ 190532 h 1546332"/>
                <a:gd name="connsiteX30" fmla="*/ 1766060 w 2095889"/>
                <a:gd name="connsiteY30" fmla="*/ 221062 h 1546332"/>
                <a:gd name="connsiteX31" fmla="*/ 1937391 w 2095889"/>
                <a:gd name="connsiteY31" fmla="*/ 725953 h 1546332"/>
                <a:gd name="connsiteX32" fmla="*/ 2050445 w 2095889"/>
                <a:gd name="connsiteY32" fmla="*/ 978993 h 1546332"/>
                <a:gd name="connsiteX33" fmla="*/ 2095889 w 2095889"/>
                <a:gd name="connsiteY33" fmla="*/ 1068804 h 1546332"/>
                <a:gd name="connsiteX34" fmla="*/ 2079463 w 2095889"/>
                <a:gd name="connsiteY34" fmla="*/ 1099891 h 1546332"/>
                <a:gd name="connsiteX35" fmla="*/ 2041868 w 2095889"/>
                <a:gd name="connsiteY35" fmla="*/ 1151790 h 1546332"/>
                <a:gd name="connsiteX36" fmla="*/ 2036879 w 2095889"/>
                <a:gd name="connsiteY36" fmla="*/ 1156611 h 1546332"/>
                <a:gd name="connsiteX37" fmla="*/ 1999719 w 2095889"/>
                <a:gd name="connsiteY37" fmla="*/ 1091508 h 1546332"/>
                <a:gd name="connsiteX38" fmla="*/ 1846174 w 2095889"/>
                <a:gd name="connsiteY38" fmla="*/ 763378 h 1546332"/>
                <a:gd name="connsiteX39" fmla="*/ 1657020 w 2095889"/>
                <a:gd name="connsiteY39" fmla="*/ 130459 h 1546332"/>
                <a:gd name="connsiteX40" fmla="*/ 1524633 w 2095889"/>
                <a:gd name="connsiteY40" fmla="*/ 13296 h 1546332"/>
                <a:gd name="connsiteX41" fmla="*/ 1544518 w 2095889"/>
                <a:gd name="connsiteY41" fmla="*/ 18056 h 1546332"/>
                <a:gd name="connsiteX42" fmla="*/ 1596051 w 2095889"/>
                <a:gd name="connsiteY42" fmla="*/ 39233 h 1546332"/>
                <a:gd name="connsiteX43" fmla="*/ 1599335 w 2095889"/>
                <a:gd name="connsiteY43" fmla="*/ 41189 h 1546332"/>
                <a:gd name="connsiteX44" fmla="*/ 1595727 w 2095889"/>
                <a:gd name="connsiteY44" fmla="*/ 79857 h 1546332"/>
                <a:gd name="connsiteX45" fmla="*/ 1617341 w 2095889"/>
                <a:gd name="connsiteY45" fmla="*/ 757071 h 1546332"/>
                <a:gd name="connsiteX46" fmla="*/ 1711092 w 2095889"/>
                <a:gd name="connsiteY46" fmla="*/ 1281933 h 1546332"/>
                <a:gd name="connsiteX47" fmla="*/ 1735608 w 2095889"/>
                <a:gd name="connsiteY47" fmla="*/ 1371415 h 1546332"/>
                <a:gd name="connsiteX48" fmla="*/ 1657660 w 2095889"/>
                <a:gd name="connsiteY48" fmla="*/ 1408633 h 1546332"/>
                <a:gd name="connsiteX49" fmla="*/ 1616603 w 2095889"/>
                <a:gd name="connsiteY49" fmla="*/ 1280352 h 1546332"/>
                <a:gd name="connsiteX50" fmla="*/ 1519391 w 2095889"/>
                <a:gd name="connsiteY50" fmla="*/ 768342 h 1546332"/>
                <a:gd name="connsiteX51" fmla="*/ 1515500 w 2095889"/>
                <a:gd name="connsiteY51" fmla="*/ 61211 h 1546332"/>
                <a:gd name="connsiteX52" fmla="*/ 1368271 w 2095889"/>
                <a:gd name="connsiteY52" fmla="*/ 6115 h 1546332"/>
                <a:gd name="connsiteX53" fmla="*/ 1304704 w 2095889"/>
                <a:gd name="connsiteY53" fmla="*/ 59571 h 1546332"/>
                <a:gd name="connsiteX54" fmla="*/ 814450 w 2095889"/>
                <a:gd name="connsiteY54" fmla="*/ 734615 h 1546332"/>
                <a:gd name="connsiteX55" fmla="*/ 546868 w 2095889"/>
                <a:gd name="connsiteY55" fmla="*/ 1491295 h 1546332"/>
                <a:gd name="connsiteX56" fmla="*/ 544467 w 2095889"/>
                <a:gd name="connsiteY56" fmla="*/ 1514658 h 1546332"/>
                <a:gd name="connsiteX57" fmla="*/ 465417 w 2095889"/>
                <a:gd name="connsiteY57" fmla="*/ 1496548 h 1546332"/>
                <a:gd name="connsiteX58" fmla="*/ 461739 w 2095889"/>
                <a:gd name="connsiteY58" fmla="*/ 1495033 h 1546332"/>
                <a:gd name="connsiteX59" fmla="*/ 469021 w 2095889"/>
                <a:gd name="connsiteY59" fmla="*/ 1410129 h 1546332"/>
                <a:gd name="connsiteX60" fmla="*/ 723720 w 2095889"/>
                <a:gd name="connsiteY60" fmla="*/ 687358 h 1546332"/>
                <a:gd name="connsiteX61" fmla="*/ 1169966 w 2095889"/>
                <a:gd name="connsiteY61" fmla="*/ 64355 h 1546332"/>
                <a:gd name="connsiteX62" fmla="*/ 1195390 w 2095889"/>
                <a:gd name="connsiteY62" fmla="*/ 43115 h 1546332"/>
                <a:gd name="connsiteX63" fmla="*/ 1302357 w 2095889"/>
                <a:gd name="connsiteY63" fmla="*/ 12824 h 1546332"/>
                <a:gd name="connsiteX64" fmla="*/ 1428341 w 2095889"/>
                <a:gd name="connsiteY64" fmla="*/ 0 h 1546332"/>
                <a:gd name="connsiteX65" fmla="*/ 1488595 w 2095889"/>
                <a:gd name="connsiteY65" fmla="*/ 4669 h 1546332"/>
                <a:gd name="connsiteX66" fmla="*/ 1496685 w 2095889"/>
                <a:gd name="connsiteY66" fmla="*/ 6606 h 1546332"/>
                <a:gd name="connsiteX67" fmla="*/ 1470229 w 2095889"/>
                <a:gd name="connsiteY67" fmla="*/ 46021 h 1546332"/>
                <a:gd name="connsiteX68" fmla="*/ 1185970 w 2095889"/>
                <a:gd name="connsiteY68" fmla="*/ 830387 h 1546332"/>
                <a:gd name="connsiteX69" fmla="*/ 1126751 w 2095889"/>
                <a:gd name="connsiteY69" fmla="*/ 1493679 h 1546332"/>
                <a:gd name="connsiteX70" fmla="*/ 1130387 w 2095889"/>
                <a:gd name="connsiteY70" fmla="*/ 1537165 h 1546332"/>
                <a:gd name="connsiteX71" fmla="*/ 1076139 w 2095889"/>
                <a:gd name="connsiteY71" fmla="*/ 1544624 h 1546332"/>
                <a:gd name="connsiteX72" fmla="*/ 1038801 w 2095889"/>
                <a:gd name="connsiteY72" fmla="*/ 1546332 h 1546332"/>
                <a:gd name="connsiteX73" fmla="*/ 1028390 w 2095889"/>
                <a:gd name="connsiteY73" fmla="*/ 1410550 h 1546332"/>
                <a:gd name="connsiteX74" fmla="*/ 1085704 w 2095889"/>
                <a:gd name="connsiteY74" fmla="*/ 810089 h 1546332"/>
                <a:gd name="connsiteX75" fmla="*/ 1371557 w 2095889"/>
                <a:gd name="connsiteY75" fmla="*/ 40193 h 1546332"/>
                <a:gd name="connsiteX76" fmla="*/ 1398119 w 2095889"/>
                <a:gd name="connsiteY76" fmla="*/ 3076 h 1546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2095889" h="1546332">
                  <a:moveTo>
                    <a:pt x="645279" y="321929"/>
                  </a:moveTo>
                  <a:lnTo>
                    <a:pt x="643211" y="323795"/>
                  </a:lnTo>
                  <a:cubicBezTo>
                    <a:pt x="557046" y="406611"/>
                    <a:pt x="470112" y="500361"/>
                    <a:pt x="386052" y="602421"/>
                  </a:cubicBezTo>
                  <a:cubicBezTo>
                    <a:pt x="259962" y="755512"/>
                    <a:pt x="153462" y="911366"/>
                    <a:pt x="72887" y="1056218"/>
                  </a:cubicBezTo>
                  <a:lnTo>
                    <a:pt x="24280" y="1151588"/>
                  </a:lnTo>
                  <a:lnTo>
                    <a:pt x="15450" y="1131524"/>
                  </a:lnTo>
                  <a:cubicBezTo>
                    <a:pt x="8753" y="1112128"/>
                    <a:pt x="3777" y="1092437"/>
                    <a:pt x="605" y="1072536"/>
                  </a:cubicBezTo>
                  <a:lnTo>
                    <a:pt x="0" y="1063475"/>
                  </a:lnTo>
                  <a:lnTo>
                    <a:pt x="88958" y="906686"/>
                  </a:lnTo>
                  <a:cubicBezTo>
                    <a:pt x="158077" y="794886"/>
                    <a:pt x="241546" y="678126"/>
                    <a:pt x="337104" y="562106"/>
                  </a:cubicBezTo>
                  <a:lnTo>
                    <a:pt x="435981" y="448770"/>
                  </a:lnTo>
                  <a:lnTo>
                    <a:pt x="491591" y="410311"/>
                  </a:lnTo>
                  <a:cubicBezTo>
                    <a:pt x="529845" y="385739"/>
                    <a:pt x="569578" y="362054"/>
                    <a:pt x="610510" y="339528"/>
                  </a:cubicBezTo>
                  <a:close/>
                  <a:moveTo>
                    <a:pt x="1088285" y="87734"/>
                  </a:moveTo>
                  <a:lnTo>
                    <a:pt x="1040740" y="120384"/>
                  </a:lnTo>
                  <a:cubicBezTo>
                    <a:pt x="868229" y="249843"/>
                    <a:pt x="679276" y="456228"/>
                    <a:pt x="513885" y="706260"/>
                  </a:cubicBezTo>
                  <a:cubicBezTo>
                    <a:pt x="366872" y="928510"/>
                    <a:pt x="258879" y="1154401"/>
                    <a:pt x="200425" y="1348930"/>
                  </a:cubicBezTo>
                  <a:lnTo>
                    <a:pt x="197580" y="1360466"/>
                  </a:lnTo>
                  <a:lnTo>
                    <a:pt x="173312" y="1344624"/>
                  </a:lnTo>
                  <a:lnTo>
                    <a:pt x="142091" y="1316007"/>
                  </a:lnTo>
                  <a:lnTo>
                    <a:pt x="172060" y="1215522"/>
                  </a:lnTo>
                  <a:cubicBezTo>
                    <a:pt x="232377" y="1045504"/>
                    <a:pt x="327638" y="855461"/>
                    <a:pt x="452979" y="665973"/>
                  </a:cubicBezTo>
                  <a:cubicBezTo>
                    <a:pt x="526096" y="555439"/>
                    <a:pt x="603391" y="454250"/>
                    <a:pt x="681483" y="364894"/>
                  </a:cubicBezTo>
                  <a:lnTo>
                    <a:pt x="782120" y="257793"/>
                  </a:lnTo>
                  <a:lnTo>
                    <a:pt x="877193" y="220387"/>
                  </a:lnTo>
                  <a:lnTo>
                    <a:pt x="941564" y="170801"/>
                  </a:lnTo>
                  <a:cubicBezTo>
                    <a:pt x="977609" y="146154"/>
                    <a:pt x="1015655" y="123156"/>
                    <a:pt x="1055048" y="102522"/>
                  </a:cubicBezTo>
                  <a:close/>
                  <a:moveTo>
                    <a:pt x="1651016" y="74407"/>
                  </a:moveTo>
                  <a:lnTo>
                    <a:pt x="1723707" y="140211"/>
                  </a:lnTo>
                  <a:lnTo>
                    <a:pt x="1758702" y="190532"/>
                  </a:lnTo>
                  <a:lnTo>
                    <a:pt x="1766060" y="221062"/>
                  </a:lnTo>
                  <a:cubicBezTo>
                    <a:pt x="1807067" y="377365"/>
                    <a:pt x="1865517" y="550767"/>
                    <a:pt x="1937391" y="725953"/>
                  </a:cubicBezTo>
                  <a:cubicBezTo>
                    <a:pt x="1973329" y="813546"/>
                    <a:pt x="2011342" y="898465"/>
                    <a:pt x="2050445" y="978993"/>
                  </a:cubicBezTo>
                  <a:lnTo>
                    <a:pt x="2095889" y="1068804"/>
                  </a:lnTo>
                  <a:lnTo>
                    <a:pt x="2079463" y="1099891"/>
                  </a:lnTo>
                  <a:cubicBezTo>
                    <a:pt x="2068422" y="1117534"/>
                    <a:pt x="2055860" y="1134845"/>
                    <a:pt x="2041868" y="1151790"/>
                  </a:cubicBezTo>
                  <a:lnTo>
                    <a:pt x="2036879" y="1156611"/>
                  </a:lnTo>
                  <a:lnTo>
                    <a:pt x="1999719" y="1091508"/>
                  </a:lnTo>
                  <a:cubicBezTo>
                    <a:pt x="1947075" y="992890"/>
                    <a:pt x="1894895" y="882127"/>
                    <a:pt x="1846174" y="763378"/>
                  </a:cubicBezTo>
                  <a:cubicBezTo>
                    <a:pt x="1748734" y="525879"/>
                    <a:pt x="1683584" y="301400"/>
                    <a:pt x="1657020" y="130459"/>
                  </a:cubicBezTo>
                  <a:close/>
                  <a:moveTo>
                    <a:pt x="1524633" y="13296"/>
                  </a:moveTo>
                  <a:lnTo>
                    <a:pt x="1544518" y="18056"/>
                  </a:lnTo>
                  <a:cubicBezTo>
                    <a:pt x="1562431" y="23869"/>
                    <a:pt x="1579612" y="30979"/>
                    <a:pt x="1596051" y="39233"/>
                  </a:cubicBezTo>
                  <a:lnTo>
                    <a:pt x="1599335" y="41189"/>
                  </a:lnTo>
                  <a:lnTo>
                    <a:pt x="1595727" y="79857"/>
                  </a:lnTo>
                  <a:cubicBezTo>
                    <a:pt x="1581940" y="272499"/>
                    <a:pt x="1588927" y="510168"/>
                    <a:pt x="1617341" y="757071"/>
                  </a:cubicBezTo>
                  <a:cubicBezTo>
                    <a:pt x="1638989" y="945187"/>
                    <a:pt x="1671531" y="1125258"/>
                    <a:pt x="1711092" y="1281933"/>
                  </a:cubicBezTo>
                  <a:lnTo>
                    <a:pt x="1735608" y="1371415"/>
                  </a:lnTo>
                  <a:lnTo>
                    <a:pt x="1657660" y="1408633"/>
                  </a:lnTo>
                  <a:lnTo>
                    <a:pt x="1616603" y="1280352"/>
                  </a:lnTo>
                  <a:cubicBezTo>
                    <a:pt x="1575782" y="1135700"/>
                    <a:pt x="1541402" y="959613"/>
                    <a:pt x="1519391" y="768342"/>
                  </a:cubicBezTo>
                  <a:cubicBezTo>
                    <a:pt x="1487293" y="489405"/>
                    <a:pt x="1488146" y="235941"/>
                    <a:pt x="1515500" y="61211"/>
                  </a:cubicBezTo>
                  <a:close/>
                  <a:moveTo>
                    <a:pt x="1368271" y="6115"/>
                  </a:moveTo>
                  <a:lnTo>
                    <a:pt x="1304704" y="59571"/>
                  </a:lnTo>
                  <a:cubicBezTo>
                    <a:pt x="1140054" y="209581"/>
                    <a:pt x="962208" y="450930"/>
                    <a:pt x="814450" y="734615"/>
                  </a:cubicBezTo>
                  <a:cubicBezTo>
                    <a:pt x="673729" y="1004791"/>
                    <a:pt x="580118" y="1275319"/>
                    <a:pt x="546868" y="1491295"/>
                  </a:cubicBezTo>
                  <a:lnTo>
                    <a:pt x="544467" y="1514658"/>
                  </a:lnTo>
                  <a:lnTo>
                    <a:pt x="465417" y="1496548"/>
                  </a:lnTo>
                  <a:lnTo>
                    <a:pt x="461739" y="1495033"/>
                  </a:lnTo>
                  <a:lnTo>
                    <a:pt x="469021" y="1410129"/>
                  </a:lnTo>
                  <a:cubicBezTo>
                    <a:pt x="499541" y="1207101"/>
                    <a:pt x="586852" y="950136"/>
                    <a:pt x="723720" y="687358"/>
                  </a:cubicBezTo>
                  <a:cubicBezTo>
                    <a:pt x="860588" y="424579"/>
                    <a:pt x="1021098" y="205741"/>
                    <a:pt x="1169966" y="64355"/>
                  </a:cubicBezTo>
                  <a:lnTo>
                    <a:pt x="1195390" y="43115"/>
                  </a:lnTo>
                  <a:lnTo>
                    <a:pt x="1302357" y="12824"/>
                  </a:lnTo>
                  <a:close/>
                  <a:moveTo>
                    <a:pt x="1428341" y="0"/>
                  </a:moveTo>
                  <a:cubicBezTo>
                    <a:pt x="1449141" y="0"/>
                    <a:pt x="1469229" y="1608"/>
                    <a:pt x="1488595" y="4669"/>
                  </a:cubicBezTo>
                  <a:lnTo>
                    <a:pt x="1496685" y="6606"/>
                  </a:lnTo>
                  <a:lnTo>
                    <a:pt x="1470229" y="46021"/>
                  </a:lnTo>
                  <a:cubicBezTo>
                    <a:pt x="1353533" y="235744"/>
                    <a:pt x="1249436" y="516888"/>
                    <a:pt x="1185970" y="830387"/>
                  </a:cubicBezTo>
                  <a:cubicBezTo>
                    <a:pt x="1137616" y="1069243"/>
                    <a:pt x="1118297" y="1299971"/>
                    <a:pt x="1126751" y="1493679"/>
                  </a:cubicBezTo>
                  <a:lnTo>
                    <a:pt x="1130387" y="1537165"/>
                  </a:lnTo>
                  <a:lnTo>
                    <a:pt x="1076139" y="1544624"/>
                  </a:lnTo>
                  <a:lnTo>
                    <a:pt x="1038801" y="1546332"/>
                  </a:lnTo>
                  <a:lnTo>
                    <a:pt x="1028390" y="1410550"/>
                  </a:lnTo>
                  <a:cubicBezTo>
                    <a:pt x="1023404" y="1234823"/>
                    <a:pt x="1041613" y="1027885"/>
                    <a:pt x="1085704" y="810089"/>
                  </a:cubicBezTo>
                  <a:cubicBezTo>
                    <a:pt x="1150003" y="492469"/>
                    <a:pt x="1256031" y="217533"/>
                    <a:pt x="1371557" y="40193"/>
                  </a:cubicBezTo>
                  <a:lnTo>
                    <a:pt x="1398119" y="3076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0AFECFC-325D-4DD0-8F96-F365F1A7EDF4}"/>
                </a:ext>
              </a:extLst>
            </p:cNvPr>
            <p:cNvSpPr/>
            <p:nvPr/>
          </p:nvSpPr>
          <p:spPr>
            <a:xfrm>
              <a:off x="178769" y="2465151"/>
              <a:ext cx="322378" cy="417749"/>
            </a:xfrm>
            <a:custGeom>
              <a:avLst/>
              <a:gdLst>
                <a:gd name="connsiteX0" fmla="*/ 216777 w 421148"/>
                <a:gd name="connsiteY0" fmla="*/ 140553 h 545739"/>
                <a:gd name="connsiteX1" fmla="*/ 368812 w 421148"/>
                <a:gd name="connsiteY1" fmla="*/ 277087 h 545739"/>
                <a:gd name="connsiteX2" fmla="*/ 365298 w 421148"/>
                <a:gd name="connsiteY2" fmla="*/ 545368 h 545739"/>
                <a:gd name="connsiteX3" fmla="*/ 240673 w 421148"/>
                <a:gd name="connsiteY3" fmla="*/ 354303 h 545739"/>
                <a:gd name="connsiteX4" fmla="*/ 164278 w 421148"/>
                <a:gd name="connsiteY4" fmla="*/ 156416 h 545739"/>
                <a:gd name="connsiteX5" fmla="*/ 216777 w 421148"/>
                <a:gd name="connsiteY5" fmla="*/ 140553 h 545739"/>
                <a:gd name="connsiteX6" fmla="*/ 74803 w 421148"/>
                <a:gd name="connsiteY6" fmla="*/ 0 h 545739"/>
                <a:gd name="connsiteX7" fmla="*/ 149606 w 421148"/>
                <a:gd name="connsiteY7" fmla="*/ 74803 h 545739"/>
                <a:gd name="connsiteX8" fmla="*/ 74803 w 421148"/>
                <a:gd name="connsiteY8" fmla="*/ 149606 h 545739"/>
                <a:gd name="connsiteX9" fmla="*/ 0 w 421148"/>
                <a:gd name="connsiteY9" fmla="*/ 74803 h 545739"/>
                <a:gd name="connsiteX10" fmla="*/ 74803 w 421148"/>
                <a:gd name="connsiteY10" fmla="*/ 0 h 54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1148" h="545739">
                  <a:moveTo>
                    <a:pt x="216777" y="140553"/>
                  </a:moveTo>
                  <a:cubicBezTo>
                    <a:pt x="270746" y="145656"/>
                    <a:pt x="327201" y="208035"/>
                    <a:pt x="368812" y="277087"/>
                  </a:cubicBezTo>
                  <a:cubicBezTo>
                    <a:pt x="424292" y="369155"/>
                    <a:pt x="452980" y="537013"/>
                    <a:pt x="365298" y="545368"/>
                  </a:cubicBezTo>
                  <a:cubicBezTo>
                    <a:pt x="277615" y="553722"/>
                    <a:pt x="274177" y="419128"/>
                    <a:pt x="240673" y="354303"/>
                  </a:cubicBezTo>
                  <a:cubicBezTo>
                    <a:pt x="207170" y="289477"/>
                    <a:pt x="97097" y="208020"/>
                    <a:pt x="164278" y="156416"/>
                  </a:cubicBezTo>
                  <a:cubicBezTo>
                    <a:pt x="181073" y="143515"/>
                    <a:pt x="198787" y="138852"/>
                    <a:pt x="216777" y="140553"/>
                  </a:cubicBezTo>
                  <a:close/>
                  <a:moveTo>
                    <a:pt x="74803" y="0"/>
                  </a:moveTo>
                  <a:cubicBezTo>
                    <a:pt x="116116" y="0"/>
                    <a:pt x="149606" y="33490"/>
                    <a:pt x="149606" y="74803"/>
                  </a:cubicBezTo>
                  <a:cubicBezTo>
                    <a:pt x="149606" y="116116"/>
                    <a:pt x="116116" y="149606"/>
                    <a:pt x="74803" y="149606"/>
                  </a:cubicBezTo>
                  <a:cubicBezTo>
                    <a:pt x="33490" y="149606"/>
                    <a:pt x="0" y="116116"/>
                    <a:pt x="0" y="74803"/>
                  </a:cubicBezTo>
                  <a:cubicBezTo>
                    <a:pt x="0" y="33490"/>
                    <a:pt x="33490" y="0"/>
                    <a:pt x="7480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60D10E86-4285-4A02-82DF-FA6E2614435E}"/>
              </a:ext>
            </a:extLst>
          </p:cNvPr>
          <p:cNvGrpSpPr/>
          <p:nvPr/>
        </p:nvGrpSpPr>
        <p:grpSpPr>
          <a:xfrm>
            <a:off x="3759206" y="4226429"/>
            <a:ext cx="2374074" cy="1702920"/>
            <a:chOff x="806450" y="3905609"/>
            <a:chExt cx="2167130" cy="1554481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7D9CEF8C-E9F7-4D25-A02F-5AB015383F8F}"/>
                </a:ext>
              </a:extLst>
            </p:cNvPr>
            <p:cNvSpPr/>
            <p:nvPr/>
          </p:nvSpPr>
          <p:spPr>
            <a:xfrm>
              <a:off x="806450" y="3905609"/>
              <a:ext cx="2167130" cy="1554481"/>
            </a:xfrm>
            <a:custGeom>
              <a:avLst/>
              <a:gdLst>
                <a:gd name="connsiteX0" fmla="*/ 1465239 w 2192544"/>
                <a:gd name="connsiteY0" fmla="*/ 0 h 1516381"/>
                <a:gd name="connsiteX1" fmla="*/ 1830993 w 2192544"/>
                <a:gd name="connsiteY1" fmla="*/ 223823 h 1516381"/>
                <a:gd name="connsiteX2" fmla="*/ 1835180 w 2192544"/>
                <a:gd name="connsiteY2" fmla="*/ 232916 h 1516381"/>
                <a:gd name="connsiteX3" fmla="*/ 1885857 w 2192544"/>
                <a:gd name="connsiteY3" fmla="*/ 267002 h 1516381"/>
                <a:gd name="connsiteX4" fmla="*/ 2160677 w 2192544"/>
                <a:gd name="connsiteY4" fmla="*/ 1020362 h 1516381"/>
                <a:gd name="connsiteX5" fmla="*/ 884327 w 2192544"/>
                <a:gd name="connsiteY5" fmla="*/ 1516381 h 1516381"/>
                <a:gd name="connsiteX6" fmla="*/ 27077 w 2192544"/>
                <a:gd name="connsiteY6" fmla="*/ 868249 h 1516381"/>
                <a:gd name="connsiteX7" fmla="*/ 757401 w 2192544"/>
                <a:gd name="connsiteY7" fmla="*/ 268935 h 1516381"/>
                <a:gd name="connsiteX8" fmla="*/ 901245 w 2192544"/>
                <a:gd name="connsiteY8" fmla="*/ 214985 h 1516381"/>
                <a:gd name="connsiteX9" fmla="*/ 967116 w 2192544"/>
                <a:gd name="connsiteY9" fmla="*/ 166615 h 1516381"/>
                <a:gd name="connsiteX10" fmla="*/ 1465239 w 2192544"/>
                <a:gd name="connsiteY10" fmla="*/ 0 h 1516381"/>
                <a:gd name="connsiteX0" fmla="*/ 1465239 w 2192544"/>
                <a:gd name="connsiteY0" fmla="*/ 0 h 1516381"/>
                <a:gd name="connsiteX1" fmla="*/ 1830993 w 2192544"/>
                <a:gd name="connsiteY1" fmla="*/ 223823 h 1516381"/>
                <a:gd name="connsiteX2" fmla="*/ 1375121 w 2192544"/>
                <a:gd name="connsiteY2" fmla="*/ 507946 h 1516381"/>
                <a:gd name="connsiteX3" fmla="*/ 1885857 w 2192544"/>
                <a:gd name="connsiteY3" fmla="*/ 267002 h 1516381"/>
                <a:gd name="connsiteX4" fmla="*/ 2160677 w 2192544"/>
                <a:gd name="connsiteY4" fmla="*/ 1020362 h 1516381"/>
                <a:gd name="connsiteX5" fmla="*/ 884327 w 2192544"/>
                <a:gd name="connsiteY5" fmla="*/ 1516381 h 1516381"/>
                <a:gd name="connsiteX6" fmla="*/ 27077 w 2192544"/>
                <a:gd name="connsiteY6" fmla="*/ 868249 h 1516381"/>
                <a:gd name="connsiteX7" fmla="*/ 757401 w 2192544"/>
                <a:gd name="connsiteY7" fmla="*/ 268935 h 1516381"/>
                <a:gd name="connsiteX8" fmla="*/ 901245 w 2192544"/>
                <a:gd name="connsiteY8" fmla="*/ 214985 h 1516381"/>
                <a:gd name="connsiteX9" fmla="*/ 967116 w 2192544"/>
                <a:gd name="connsiteY9" fmla="*/ 166615 h 1516381"/>
                <a:gd name="connsiteX10" fmla="*/ 1465239 w 2192544"/>
                <a:gd name="connsiteY10" fmla="*/ 0 h 1516381"/>
                <a:gd name="connsiteX0" fmla="*/ 1465239 w 2192544"/>
                <a:gd name="connsiteY0" fmla="*/ 0 h 1516381"/>
                <a:gd name="connsiteX1" fmla="*/ 1830993 w 2192544"/>
                <a:gd name="connsiteY1" fmla="*/ 223823 h 1516381"/>
                <a:gd name="connsiteX2" fmla="*/ 1885857 w 2192544"/>
                <a:gd name="connsiteY2" fmla="*/ 267002 h 1516381"/>
                <a:gd name="connsiteX3" fmla="*/ 2160677 w 2192544"/>
                <a:gd name="connsiteY3" fmla="*/ 1020362 h 1516381"/>
                <a:gd name="connsiteX4" fmla="*/ 884327 w 2192544"/>
                <a:gd name="connsiteY4" fmla="*/ 1516381 h 1516381"/>
                <a:gd name="connsiteX5" fmla="*/ 27077 w 2192544"/>
                <a:gd name="connsiteY5" fmla="*/ 868249 h 1516381"/>
                <a:gd name="connsiteX6" fmla="*/ 757401 w 2192544"/>
                <a:gd name="connsiteY6" fmla="*/ 268935 h 1516381"/>
                <a:gd name="connsiteX7" fmla="*/ 901245 w 2192544"/>
                <a:gd name="connsiteY7" fmla="*/ 214985 h 1516381"/>
                <a:gd name="connsiteX8" fmla="*/ 967116 w 2192544"/>
                <a:gd name="connsiteY8" fmla="*/ 166615 h 1516381"/>
                <a:gd name="connsiteX9" fmla="*/ 1465239 w 2192544"/>
                <a:gd name="connsiteY9" fmla="*/ 0 h 1516381"/>
                <a:gd name="connsiteX0" fmla="*/ 1465239 w 2217640"/>
                <a:gd name="connsiteY0" fmla="*/ 0 h 1516381"/>
                <a:gd name="connsiteX1" fmla="*/ 1830993 w 2217640"/>
                <a:gd name="connsiteY1" fmla="*/ 223823 h 1516381"/>
                <a:gd name="connsiteX2" fmla="*/ 1885857 w 2217640"/>
                <a:gd name="connsiteY2" fmla="*/ 267002 h 1516381"/>
                <a:gd name="connsiteX3" fmla="*/ 2160677 w 2217640"/>
                <a:gd name="connsiteY3" fmla="*/ 1020362 h 1516381"/>
                <a:gd name="connsiteX4" fmla="*/ 884327 w 2217640"/>
                <a:gd name="connsiteY4" fmla="*/ 1516381 h 1516381"/>
                <a:gd name="connsiteX5" fmla="*/ 27077 w 2217640"/>
                <a:gd name="connsiteY5" fmla="*/ 868249 h 1516381"/>
                <a:gd name="connsiteX6" fmla="*/ 757401 w 2217640"/>
                <a:gd name="connsiteY6" fmla="*/ 268935 h 1516381"/>
                <a:gd name="connsiteX7" fmla="*/ 901245 w 2217640"/>
                <a:gd name="connsiteY7" fmla="*/ 214985 h 1516381"/>
                <a:gd name="connsiteX8" fmla="*/ 967116 w 2217640"/>
                <a:gd name="connsiteY8" fmla="*/ 166615 h 1516381"/>
                <a:gd name="connsiteX9" fmla="*/ 1465239 w 2217640"/>
                <a:gd name="connsiteY9" fmla="*/ 0 h 1516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17640" h="1516381">
                  <a:moveTo>
                    <a:pt x="1465239" y="0"/>
                  </a:moveTo>
                  <a:cubicBezTo>
                    <a:pt x="1635517" y="0"/>
                    <a:pt x="1759170" y="100383"/>
                    <a:pt x="1830993" y="223823"/>
                  </a:cubicBezTo>
                  <a:lnTo>
                    <a:pt x="1885857" y="267002"/>
                  </a:lnTo>
                  <a:cubicBezTo>
                    <a:pt x="2282803" y="529024"/>
                    <a:pt x="2249736" y="824284"/>
                    <a:pt x="2160677" y="1020362"/>
                  </a:cubicBezTo>
                  <a:cubicBezTo>
                    <a:pt x="2031137" y="1305566"/>
                    <a:pt x="1479817" y="1516381"/>
                    <a:pt x="884327" y="1516381"/>
                  </a:cubicBezTo>
                  <a:cubicBezTo>
                    <a:pt x="288837" y="1516381"/>
                    <a:pt x="-110083" y="1186521"/>
                    <a:pt x="27077" y="868249"/>
                  </a:cubicBezTo>
                  <a:cubicBezTo>
                    <a:pt x="112802" y="669330"/>
                    <a:pt x="404957" y="424548"/>
                    <a:pt x="757401" y="268935"/>
                  </a:cubicBezTo>
                  <a:lnTo>
                    <a:pt x="901245" y="214985"/>
                  </a:lnTo>
                  <a:lnTo>
                    <a:pt x="967116" y="166615"/>
                  </a:lnTo>
                  <a:cubicBezTo>
                    <a:pt x="1114656" y="70443"/>
                    <a:pt x="1294961" y="0"/>
                    <a:pt x="1465239" y="0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  <a:gs pos="58000">
                  <a:schemeClr val="accent2">
                    <a:lumMod val="75000"/>
                  </a:schemeClr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51E118A0-1B01-4715-AADE-2029FF3BD73D}"/>
                </a:ext>
              </a:extLst>
            </p:cNvPr>
            <p:cNvSpPr/>
            <p:nvPr/>
          </p:nvSpPr>
          <p:spPr>
            <a:xfrm>
              <a:off x="835428" y="3951308"/>
              <a:ext cx="2128939" cy="1478684"/>
            </a:xfrm>
            <a:custGeom>
              <a:avLst/>
              <a:gdLst>
                <a:gd name="connsiteX0" fmla="*/ 85373 w 2128939"/>
                <a:gd name="connsiteY0" fmla="*/ 690646 h 1478684"/>
                <a:gd name="connsiteX1" fmla="*/ 65730 w 2128939"/>
                <a:gd name="connsiteY1" fmla="*/ 729936 h 1478684"/>
                <a:gd name="connsiteX2" fmla="*/ 918611 w 2128939"/>
                <a:gd name="connsiteY2" fmla="*/ 1430478 h 1478684"/>
                <a:gd name="connsiteX3" fmla="*/ 1886247 w 2128939"/>
                <a:gd name="connsiteY3" fmla="*/ 1199453 h 1478684"/>
                <a:gd name="connsiteX4" fmla="*/ 1975443 w 2128939"/>
                <a:gd name="connsiteY4" fmla="*/ 1138115 h 1478684"/>
                <a:gd name="connsiteX5" fmla="*/ 2014436 w 2128939"/>
                <a:gd name="connsiteY5" fmla="*/ 1099093 h 1478684"/>
                <a:gd name="connsiteX6" fmla="*/ 2010066 w 2128939"/>
                <a:gd name="connsiteY6" fmla="*/ 1106091 h 1478684"/>
                <a:gd name="connsiteX7" fmla="*/ 1909678 w 2128939"/>
                <a:gd name="connsiteY7" fmla="*/ 1203094 h 1478684"/>
                <a:gd name="connsiteX8" fmla="*/ 1824027 w 2128939"/>
                <a:gd name="connsiteY8" fmla="*/ 1259968 h 1478684"/>
                <a:gd name="connsiteX9" fmla="*/ 1750946 w 2128939"/>
                <a:gd name="connsiteY9" fmla="*/ 1298360 h 1478684"/>
                <a:gd name="connsiteX10" fmla="*/ 879822 w 2128939"/>
                <a:gd name="connsiteY10" fmla="*/ 1478684 h 1478684"/>
                <a:gd name="connsiteX11" fmla="*/ 26941 w 2128939"/>
                <a:gd name="connsiteY11" fmla="*/ 778142 h 1478684"/>
                <a:gd name="connsiteX12" fmla="*/ 36103 w 2128939"/>
                <a:gd name="connsiteY12" fmla="*/ 759815 h 1478684"/>
                <a:gd name="connsiteX13" fmla="*/ 140751 w 2128939"/>
                <a:gd name="connsiteY13" fmla="*/ 627331 h 1478684"/>
                <a:gd name="connsiteX14" fmla="*/ 126006 w 2128939"/>
                <a:gd name="connsiteY14" fmla="*/ 656826 h 1478684"/>
                <a:gd name="connsiteX15" fmla="*/ 119968 w 2128939"/>
                <a:gd name="connsiteY15" fmla="*/ 676896 h 1478684"/>
                <a:gd name="connsiteX16" fmla="*/ 992268 w 2128939"/>
                <a:gd name="connsiteY16" fmla="*/ 1312881 h 1478684"/>
                <a:gd name="connsiteX17" fmla="*/ 1959905 w 2128939"/>
                <a:gd name="connsiteY17" fmla="*/ 1081855 h 1478684"/>
                <a:gd name="connsiteX18" fmla="*/ 2049101 w 2128939"/>
                <a:gd name="connsiteY18" fmla="*/ 1020517 h 1478684"/>
                <a:gd name="connsiteX19" fmla="*/ 2080112 w 2128939"/>
                <a:gd name="connsiteY19" fmla="*/ 989483 h 1478684"/>
                <a:gd name="connsiteX20" fmla="*/ 2076137 w 2128939"/>
                <a:gd name="connsiteY20" fmla="*/ 1000300 h 1478684"/>
                <a:gd name="connsiteX21" fmla="*/ 2058510 w 2128939"/>
                <a:gd name="connsiteY21" fmla="*/ 1028524 h 1478684"/>
                <a:gd name="connsiteX22" fmla="*/ 2010312 w 2128939"/>
                <a:gd name="connsiteY22" fmla="*/ 1076757 h 1478684"/>
                <a:gd name="connsiteX23" fmla="*/ 1921115 w 2128939"/>
                <a:gd name="connsiteY23" fmla="*/ 1138095 h 1478684"/>
                <a:gd name="connsiteX24" fmla="*/ 953479 w 2128939"/>
                <a:gd name="connsiteY24" fmla="*/ 1369121 h 1478684"/>
                <a:gd name="connsiteX25" fmla="*/ 81179 w 2128939"/>
                <a:gd name="connsiteY25" fmla="*/ 733136 h 1478684"/>
                <a:gd name="connsiteX26" fmla="*/ 87216 w 2128939"/>
                <a:gd name="connsiteY26" fmla="*/ 713066 h 1478684"/>
                <a:gd name="connsiteX27" fmla="*/ 116441 w 2128939"/>
                <a:gd name="connsiteY27" fmla="*/ 654607 h 1478684"/>
                <a:gd name="connsiteX28" fmla="*/ 185101 w 2128939"/>
                <a:gd name="connsiteY28" fmla="*/ 581641 h 1478684"/>
                <a:gd name="connsiteX29" fmla="*/ 181745 w 2128939"/>
                <a:gd name="connsiteY29" fmla="*/ 667423 h 1478684"/>
                <a:gd name="connsiteX30" fmla="*/ 1066118 w 2128939"/>
                <a:gd name="connsiteY30" fmla="*/ 1159957 h 1478684"/>
                <a:gd name="connsiteX31" fmla="*/ 2042178 w 2128939"/>
                <a:gd name="connsiteY31" fmla="*/ 939450 h 1478684"/>
                <a:gd name="connsiteX32" fmla="*/ 2111403 w 2128939"/>
                <a:gd name="connsiteY32" fmla="*/ 894405 h 1478684"/>
                <a:gd name="connsiteX33" fmla="*/ 2105494 w 2128939"/>
                <a:gd name="connsiteY33" fmla="*/ 920423 h 1478684"/>
                <a:gd name="connsiteX34" fmla="*/ 2092912 w 2128939"/>
                <a:gd name="connsiteY34" fmla="*/ 954657 h 1478684"/>
                <a:gd name="connsiteX35" fmla="*/ 2092446 w 2128939"/>
                <a:gd name="connsiteY35" fmla="*/ 955388 h 1478684"/>
                <a:gd name="connsiteX36" fmla="*/ 2010876 w 2128939"/>
                <a:gd name="connsiteY36" fmla="*/ 1008466 h 1478684"/>
                <a:gd name="connsiteX37" fmla="*/ 1034816 w 2128939"/>
                <a:gd name="connsiteY37" fmla="*/ 1228973 h 1478684"/>
                <a:gd name="connsiteX38" fmla="*/ 154923 w 2128939"/>
                <a:gd name="connsiteY38" fmla="*/ 621945 h 1478684"/>
                <a:gd name="connsiteX39" fmla="*/ 160119 w 2128939"/>
                <a:gd name="connsiteY39" fmla="*/ 605600 h 1478684"/>
                <a:gd name="connsiteX40" fmla="*/ 162949 w 2128939"/>
                <a:gd name="connsiteY40" fmla="*/ 602424 h 1478684"/>
                <a:gd name="connsiteX41" fmla="*/ 281872 w 2128939"/>
                <a:gd name="connsiteY41" fmla="*/ 495156 h 1478684"/>
                <a:gd name="connsiteX42" fmla="*/ 278898 w 2128939"/>
                <a:gd name="connsiteY42" fmla="*/ 560261 h 1478684"/>
                <a:gd name="connsiteX43" fmla="*/ 1149929 w 2128939"/>
                <a:gd name="connsiteY43" fmla="*/ 975705 h 1478684"/>
                <a:gd name="connsiteX44" fmla="*/ 2111264 w 2128939"/>
                <a:gd name="connsiteY44" fmla="*/ 789711 h 1478684"/>
                <a:gd name="connsiteX45" fmla="*/ 2128939 w 2128939"/>
                <a:gd name="connsiteY45" fmla="*/ 779862 h 1478684"/>
                <a:gd name="connsiteX46" fmla="*/ 2126809 w 2128939"/>
                <a:gd name="connsiteY46" fmla="*/ 811959 h 1478684"/>
                <a:gd name="connsiteX47" fmla="*/ 2122707 w 2128939"/>
                <a:gd name="connsiteY47" fmla="*/ 826490 h 1478684"/>
                <a:gd name="connsiteX48" fmla="*/ 2095849 w 2128939"/>
                <a:gd name="connsiteY48" fmla="*/ 841457 h 1478684"/>
                <a:gd name="connsiteX49" fmla="*/ 1134514 w 2128939"/>
                <a:gd name="connsiteY49" fmla="*/ 1027451 h 1478684"/>
                <a:gd name="connsiteX50" fmla="*/ 267895 w 2128939"/>
                <a:gd name="connsiteY50" fmla="*/ 515433 h 1478684"/>
                <a:gd name="connsiteX51" fmla="*/ 272687 w 2128939"/>
                <a:gd name="connsiteY51" fmla="*/ 502523 h 1478684"/>
                <a:gd name="connsiteX52" fmla="*/ 364996 w 2128939"/>
                <a:gd name="connsiteY52" fmla="*/ 430169 h 1478684"/>
                <a:gd name="connsiteX53" fmla="*/ 392782 w 2128939"/>
                <a:gd name="connsiteY53" fmla="*/ 503937 h 1478684"/>
                <a:gd name="connsiteX54" fmla="*/ 1233918 w 2128939"/>
                <a:gd name="connsiteY54" fmla="*/ 806932 h 1478684"/>
                <a:gd name="connsiteX55" fmla="*/ 1992696 w 2128939"/>
                <a:gd name="connsiteY55" fmla="*/ 708257 h 1478684"/>
                <a:gd name="connsiteX56" fmla="*/ 2122711 w 2128939"/>
                <a:gd name="connsiteY56" fmla="*/ 662731 h 1478684"/>
                <a:gd name="connsiteX57" fmla="*/ 2127705 w 2128939"/>
                <a:gd name="connsiteY57" fmla="*/ 704849 h 1478684"/>
                <a:gd name="connsiteX58" fmla="*/ 1970252 w 2128939"/>
                <a:gd name="connsiteY58" fmla="*/ 759983 h 1478684"/>
                <a:gd name="connsiteX59" fmla="*/ 1211474 w 2128939"/>
                <a:gd name="connsiteY59" fmla="*/ 858658 h 1478684"/>
                <a:gd name="connsiteX60" fmla="*/ 342411 w 2128939"/>
                <a:gd name="connsiteY60" fmla="*/ 481520 h 1478684"/>
                <a:gd name="connsiteX61" fmla="*/ 344239 w 2128939"/>
                <a:gd name="connsiteY61" fmla="*/ 445132 h 1478684"/>
                <a:gd name="connsiteX62" fmla="*/ 349740 w 2128939"/>
                <a:gd name="connsiteY62" fmla="*/ 440720 h 1478684"/>
                <a:gd name="connsiteX63" fmla="*/ 536889 w 2128939"/>
                <a:gd name="connsiteY63" fmla="*/ 318720 h 1478684"/>
                <a:gd name="connsiteX64" fmla="*/ 556185 w 2128939"/>
                <a:gd name="connsiteY64" fmla="*/ 367627 h 1478684"/>
                <a:gd name="connsiteX65" fmla="*/ 1296052 w 2128939"/>
                <a:gd name="connsiteY65" fmla="*/ 622065 h 1478684"/>
                <a:gd name="connsiteX66" fmla="*/ 1963476 w 2128939"/>
                <a:gd name="connsiteY66" fmla="*/ 539203 h 1478684"/>
                <a:gd name="connsiteX67" fmla="*/ 2066836 w 2128939"/>
                <a:gd name="connsiteY67" fmla="*/ 504651 h 1478684"/>
                <a:gd name="connsiteX68" fmla="*/ 2084832 w 2128939"/>
                <a:gd name="connsiteY68" fmla="*/ 535471 h 1478684"/>
                <a:gd name="connsiteX69" fmla="*/ 1943734 w 2128939"/>
                <a:gd name="connsiteY69" fmla="*/ 582640 h 1478684"/>
                <a:gd name="connsiteX70" fmla="*/ 1276310 w 2128939"/>
                <a:gd name="connsiteY70" fmla="*/ 665501 h 1478684"/>
                <a:gd name="connsiteX71" fmla="*/ 511878 w 2128939"/>
                <a:gd name="connsiteY71" fmla="*/ 348803 h 1478684"/>
                <a:gd name="connsiteX72" fmla="*/ 512704 w 2128939"/>
                <a:gd name="connsiteY72" fmla="*/ 333115 h 1478684"/>
                <a:gd name="connsiteX73" fmla="*/ 681318 w 2128939"/>
                <a:gd name="connsiteY73" fmla="*/ 241890 h 1478684"/>
                <a:gd name="connsiteX74" fmla="*/ 689290 w 2128939"/>
                <a:gd name="connsiteY74" fmla="*/ 259553 h 1478684"/>
                <a:gd name="connsiteX75" fmla="*/ 1337498 w 2128939"/>
                <a:gd name="connsiteY75" fmla="*/ 454432 h 1478684"/>
                <a:gd name="connsiteX76" fmla="*/ 1922238 w 2128939"/>
                <a:gd name="connsiteY76" fmla="*/ 390967 h 1478684"/>
                <a:gd name="connsiteX77" fmla="*/ 1974316 w 2128939"/>
                <a:gd name="connsiteY77" fmla="*/ 375748 h 1478684"/>
                <a:gd name="connsiteX78" fmla="*/ 1994090 w 2128939"/>
                <a:gd name="connsiteY78" fmla="*/ 398182 h 1478684"/>
                <a:gd name="connsiteX79" fmla="*/ 1904942 w 2128939"/>
                <a:gd name="connsiteY79" fmla="*/ 424236 h 1478684"/>
                <a:gd name="connsiteX80" fmla="*/ 1320202 w 2128939"/>
                <a:gd name="connsiteY80" fmla="*/ 487701 h 1478684"/>
                <a:gd name="connsiteX81" fmla="*/ 671994 w 2128939"/>
                <a:gd name="connsiteY81" fmla="*/ 292822 h 1478684"/>
                <a:gd name="connsiteX82" fmla="*/ 655016 w 2128939"/>
                <a:gd name="connsiteY82" fmla="*/ 255204 h 1478684"/>
                <a:gd name="connsiteX83" fmla="*/ 856473 w 2128939"/>
                <a:gd name="connsiteY83" fmla="*/ 166150 h 1478684"/>
                <a:gd name="connsiteX84" fmla="*/ 882075 w 2128939"/>
                <a:gd name="connsiteY84" fmla="*/ 193964 h 1478684"/>
                <a:gd name="connsiteX85" fmla="*/ 1376538 w 2128939"/>
                <a:gd name="connsiteY85" fmla="*/ 320025 h 1478684"/>
                <a:gd name="connsiteX86" fmla="*/ 1853987 w 2128939"/>
                <a:gd name="connsiteY86" fmla="*/ 266656 h 1478684"/>
                <a:gd name="connsiteX87" fmla="*/ 1855065 w 2128939"/>
                <a:gd name="connsiteY87" fmla="*/ 266332 h 1478684"/>
                <a:gd name="connsiteX88" fmla="*/ 1876480 w 2128939"/>
                <a:gd name="connsiteY88" fmla="*/ 283612 h 1478684"/>
                <a:gd name="connsiteX89" fmla="*/ 1839864 w 2128939"/>
                <a:gd name="connsiteY89" fmla="*/ 294632 h 1478684"/>
                <a:gd name="connsiteX90" fmla="*/ 1362416 w 2128939"/>
                <a:gd name="connsiteY90" fmla="*/ 348001 h 1478684"/>
                <a:gd name="connsiteX91" fmla="*/ 833145 w 2128939"/>
                <a:gd name="connsiteY91" fmla="*/ 184124 h 1478684"/>
                <a:gd name="connsiteX92" fmla="*/ 831418 w 2128939"/>
                <a:gd name="connsiteY92" fmla="*/ 180185 h 1478684"/>
                <a:gd name="connsiteX93" fmla="*/ 845390 w 2128939"/>
                <a:gd name="connsiteY93" fmla="*/ 174688 h 1478684"/>
                <a:gd name="connsiteX94" fmla="*/ 991807 w 2128939"/>
                <a:gd name="connsiteY94" fmla="*/ 75738 h 1478684"/>
                <a:gd name="connsiteX95" fmla="*/ 999733 w 2128939"/>
                <a:gd name="connsiteY95" fmla="*/ 85114 h 1478684"/>
                <a:gd name="connsiteX96" fmla="*/ 1377525 w 2128939"/>
                <a:gd name="connsiteY96" fmla="*/ 189987 h 1478684"/>
                <a:gd name="connsiteX97" fmla="*/ 1570288 w 2128939"/>
                <a:gd name="connsiteY97" fmla="*/ 178263 h 1478684"/>
                <a:gd name="connsiteX98" fmla="*/ 1729162 w 2128939"/>
                <a:gd name="connsiteY98" fmla="*/ 148087 h 1478684"/>
                <a:gd name="connsiteX99" fmla="*/ 1741367 w 2128939"/>
                <a:gd name="connsiteY99" fmla="*/ 165637 h 1478684"/>
                <a:gd name="connsiteX100" fmla="*/ 1731527 w 2128939"/>
                <a:gd name="connsiteY100" fmla="*/ 168862 h 1478684"/>
                <a:gd name="connsiteX101" fmla="*/ 1366735 w 2128939"/>
                <a:gd name="connsiteY101" fmla="*/ 213261 h 1478684"/>
                <a:gd name="connsiteX102" fmla="*/ 988943 w 2128939"/>
                <a:gd name="connsiteY102" fmla="*/ 108388 h 1478684"/>
                <a:gd name="connsiteX103" fmla="*/ 971613 w 2128939"/>
                <a:gd name="connsiteY103" fmla="*/ 87888 h 1478684"/>
                <a:gd name="connsiteX104" fmla="*/ 1154461 w 2128939"/>
                <a:gd name="connsiteY104" fmla="*/ 0 h 1478684"/>
                <a:gd name="connsiteX105" fmla="*/ 1182477 w 2128939"/>
                <a:gd name="connsiteY105" fmla="*/ 21810 h 1478684"/>
                <a:gd name="connsiteX106" fmla="*/ 1403678 w 2128939"/>
                <a:gd name="connsiteY106" fmla="*/ 71318 h 1478684"/>
                <a:gd name="connsiteX107" fmla="*/ 1551084 w 2128939"/>
                <a:gd name="connsiteY107" fmla="*/ 59892 h 1478684"/>
                <a:gd name="connsiteX108" fmla="*/ 1632018 w 2128939"/>
                <a:gd name="connsiteY108" fmla="*/ 40300 h 1478684"/>
                <a:gd name="connsiteX109" fmla="*/ 1650047 w 2128939"/>
                <a:gd name="connsiteY109" fmla="*/ 56621 h 1478684"/>
                <a:gd name="connsiteX110" fmla="*/ 1542833 w 2128939"/>
                <a:gd name="connsiteY110" fmla="*/ 82575 h 1478684"/>
                <a:gd name="connsiteX111" fmla="*/ 1395426 w 2128939"/>
                <a:gd name="connsiteY111" fmla="*/ 94001 h 1478684"/>
                <a:gd name="connsiteX112" fmla="*/ 1174225 w 2128939"/>
                <a:gd name="connsiteY112" fmla="*/ 44493 h 1478684"/>
                <a:gd name="connsiteX113" fmla="*/ 1129395 w 2128939"/>
                <a:gd name="connsiteY113" fmla="*/ 9593 h 1478684"/>
                <a:gd name="connsiteX114" fmla="*/ 1144817 w 2128939"/>
                <a:gd name="connsiteY114" fmla="*/ 2731 h 1478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2128939" h="1478684">
                  <a:moveTo>
                    <a:pt x="85373" y="690646"/>
                  </a:moveTo>
                  <a:lnTo>
                    <a:pt x="65730" y="729936"/>
                  </a:lnTo>
                  <a:cubicBezTo>
                    <a:pt x="-70732" y="1073945"/>
                    <a:pt x="326156" y="1430478"/>
                    <a:pt x="918611" y="1430478"/>
                  </a:cubicBezTo>
                  <a:cubicBezTo>
                    <a:pt x="1288897" y="1430478"/>
                    <a:pt x="1642015" y="1341469"/>
                    <a:pt x="1886247" y="1199453"/>
                  </a:cubicBezTo>
                  <a:lnTo>
                    <a:pt x="1975443" y="1138115"/>
                  </a:lnTo>
                  <a:lnTo>
                    <a:pt x="2014436" y="1099093"/>
                  </a:lnTo>
                  <a:lnTo>
                    <a:pt x="2010066" y="1106091"/>
                  </a:lnTo>
                  <a:cubicBezTo>
                    <a:pt x="1982082" y="1139981"/>
                    <a:pt x="1948379" y="1172407"/>
                    <a:pt x="1909678" y="1203094"/>
                  </a:cubicBezTo>
                  <a:lnTo>
                    <a:pt x="1824027" y="1259968"/>
                  </a:lnTo>
                  <a:lnTo>
                    <a:pt x="1750946" y="1298360"/>
                  </a:lnTo>
                  <a:cubicBezTo>
                    <a:pt x="1514678" y="1410537"/>
                    <a:pt x="1203821" y="1478684"/>
                    <a:pt x="879822" y="1478684"/>
                  </a:cubicBezTo>
                  <a:cubicBezTo>
                    <a:pt x="287367" y="1478684"/>
                    <a:pt x="-109521" y="1122150"/>
                    <a:pt x="26941" y="778142"/>
                  </a:cubicBezTo>
                  <a:lnTo>
                    <a:pt x="36103" y="759815"/>
                  </a:lnTo>
                  <a:close/>
                  <a:moveTo>
                    <a:pt x="140751" y="627331"/>
                  </a:moveTo>
                  <a:lnTo>
                    <a:pt x="126006" y="656826"/>
                  </a:lnTo>
                  <a:lnTo>
                    <a:pt x="119968" y="676896"/>
                  </a:lnTo>
                  <a:cubicBezTo>
                    <a:pt x="53300" y="999521"/>
                    <a:pt x="436842" y="1312881"/>
                    <a:pt x="992268" y="1312881"/>
                  </a:cubicBezTo>
                  <a:cubicBezTo>
                    <a:pt x="1362554" y="1312881"/>
                    <a:pt x="1715672" y="1223872"/>
                    <a:pt x="1959905" y="1081855"/>
                  </a:cubicBezTo>
                  <a:lnTo>
                    <a:pt x="2049101" y="1020517"/>
                  </a:lnTo>
                  <a:lnTo>
                    <a:pt x="2080112" y="989483"/>
                  </a:lnTo>
                  <a:lnTo>
                    <a:pt x="2076137" y="1000300"/>
                  </a:lnTo>
                  <a:lnTo>
                    <a:pt x="2058510" y="1028524"/>
                  </a:lnTo>
                  <a:lnTo>
                    <a:pt x="2010312" y="1076757"/>
                  </a:lnTo>
                  <a:lnTo>
                    <a:pt x="1921115" y="1138095"/>
                  </a:lnTo>
                  <a:cubicBezTo>
                    <a:pt x="1676883" y="1280112"/>
                    <a:pt x="1323765" y="1369121"/>
                    <a:pt x="953479" y="1369121"/>
                  </a:cubicBezTo>
                  <a:cubicBezTo>
                    <a:pt x="398053" y="1369121"/>
                    <a:pt x="14511" y="1055761"/>
                    <a:pt x="81179" y="733136"/>
                  </a:cubicBezTo>
                  <a:lnTo>
                    <a:pt x="87216" y="713066"/>
                  </a:lnTo>
                  <a:lnTo>
                    <a:pt x="116441" y="654607"/>
                  </a:lnTo>
                  <a:close/>
                  <a:moveTo>
                    <a:pt x="185101" y="581641"/>
                  </a:moveTo>
                  <a:lnTo>
                    <a:pt x="181745" y="667423"/>
                  </a:lnTo>
                  <a:cubicBezTo>
                    <a:pt x="218406" y="930964"/>
                    <a:pt x="575890" y="1159957"/>
                    <a:pt x="1066118" y="1159957"/>
                  </a:cubicBezTo>
                  <a:cubicBezTo>
                    <a:pt x="1439627" y="1159957"/>
                    <a:pt x="1795819" y="1075000"/>
                    <a:pt x="2042178" y="939450"/>
                  </a:cubicBezTo>
                  <a:lnTo>
                    <a:pt x="2111403" y="894405"/>
                  </a:lnTo>
                  <a:lnTo>
                    <a:pt x="2105494" y="920423"/>
                  </a:lnTo>
                  <a:lnTo>
                    <a:pt x="2092912" y="954657"/>
                  </a:lnTo>
                  <a:lnTo>
                    <a:pt x="2092446" y="955388"/>
                  </a:lnTo>
                  <a:lnTo>
                    <a:pt x="2010876" y="1008466"/>
                  </a:lnTo>
                  <a:cubicBezTo>
                    <a:pt x="1764518" y="1144017"/>
                    <a:pt x="1408325" y="1228973"/>
                    <a:pt x="1034816" y="1228973"/>
                  </a:cubicBezTo>
                  <a:cubicBezTo>
                    <a:pt x="474555" y="1228973"/>
                    <a:pt x="87674" y="929881"/>
                    <a:pt x="154923" y="621945"/>
                  </a:cubicBezTo>
                  <a:lnTo>
                    <a:pt x="160119" y="605600"/>
                  </a:lnTo>
                  <a:lnTo>
                    <a:pt x="162949" y="602424"/>
                  </a:lnTo>
                  <a:close/>
                  <a:moveTo>
                    <a:pt x="281872" y="495156"/>
                  </a:moveTo>
                  <a:lnTo>
                    <a:pt x="278898" y="560261"/>
                  </a:lnTo>
                  <a:cubicBezTo>
                    <a:pt x="315006" y="782554"/>
                    <a:pt x="667097" y="975705"/>
                    <a:pt x="1149929" y="975705"/>
                  </a:cubicBezTo>
                  <a:cubicBezTo>
                    <a:pt x="1517803" y="975705"/>
                    <a:pt x="1868622" y="904046"/>
                    <a:pt x="2111264" y="789711"/>
                  </a:cubicBezTo>
                  <a:lnTo>
                    <a:pt x="2128939" y="779862"/>
                  </a:lnTo>
                  <a:lnTo>
                    <a:pt x="2126809" y="811959"/>
                  </a:lnTo>
                  <a:lnTo>
                    <a:pt x="2122707" y="826490"/>
                  </a:lnTo>
                  <a:lnTo>
                    <a:pt x="2095849" y="841457"/>
                  </a:lnTo>
                  <a:cubicBezTo>
                    <a:pt x="1853207" y="955792"/>
                    <a:pt x="1502388" y="1027451"/>
                    <a:pt x="1134514" y="1027451"/>
                  </a:cubicBezTo>
                  <a:cubicBezTo>
                    <a:pt x="582705" y="1027451"/>
                    <a:pt x="201661" y="775172"/>
                    <a:pt x="267895" y="515433"/>
                  </a:cubicBezTo>
                  <a:lnTo>
                    <a:pt x="272687" y="502523"/>
                  </a:lnTo>
                  <a:close/>
                  <a:moveTo>
                    <a:pt x="364996" y="430169"/>
                  </a:moveTo>
                  <a:lnTo>
                    <a:pt x="392782" y="503937"/>
                  </a:lnTo>
                  <a:cubicBezTo>
                    <a:pt x="490743" y="672686"/>
                    <a:pt x="812395" y="806932"/>
                    <a:pt x="1233918" y="806932"/>
                  </a:cubicBezTo>
                  <a:cubicBezTo>
                    <a:pt x="1509201" y="806932"/>
                    <a:pt x="1774912" y="770340"/>
                    <a:pt x="1992696" y="708257"/>
                  </a:cubicBezTo>
                  <a:lnTo>
                    <a:pt x="2122711" y="662731"/>
                  </a:lnTo>
                  <a:lnTo>
                    <a:pt x="2127705" y="704849"/>
                  </a:lnTo>
                  <a:lnTo>
                    <a:pt x="1970252" y="759983"/>
                  </a:lnTo>
                  <a:cubicBezTo>
                    <a:pt x="1752468" y="822066"/>
                    <a:pt x="1486757" y="858658"/>
                    <a:pt x="1211474" y="858658"/>
                  </a:cubicBezTo>
                  <a:cubicBezTo>
                    <a:pt x="729733" y="858658"/>
                    <a:pt x="378437" y="683316"/>
                    <a:pt x="342411" y="481520"/>
                  </a:cubicBezTo>
                  <a:lnTo>
                    <a:pt x="344239" y="445132"/>
                  </a:lnTo>
                  <a:lnTo>
                    <a:pt x="349740" y="440720"/>
                  </a:lnTo>
                  <a:close/>
                  <a:moveTo>
                    <a:pt x="536889" y="318720"/>
                  </a:moveTo>
                  <a:lnTo>
                    <a:pt x="556185" y="367627"/>
                  </a:lnTo>
                  <a:cubicBezTo>
                    <a:pt x="642351" y="509333"/>
                    <a:pt x="925278" y="622065"/>
                    <a:pt x="1296052" y="622065"/>
                  </a:cubicBezTo>
                  <a:cubicBezTo>
                    <a:pt x="1538192" y="622065"/>
                    <a:pt x="1771912" y="591337"/>
                    <a:pt x="1963476" y="539203"/>
                  </a:cubicBezTo>
                  <a:lnTo>
                    <a:pt x="2066836" y="504651"/>
                  </a:lnTo>
                  <a:lnTo>
                    <a:pt x="2084832" y="535471"/>
                  </a:lnTo>
                  <a:lnTo>
                    <a:pt x="1943734" y="582640"/>
                  </a:lnTo>
                  <a:cubicBezTo>
                    <a:pt x="1752171" y="634773"/>
                    <a:pt x="1518450" y="665501"/>
                    <a:pt x="1276310" y="665501"/>
                  </a:cubicBezTo>
                  <a:cubicBezTo>
                    <a:pt x="852568" y="665501"/>
                    <a:pt x="543567" y="518259"/>
                    <a:pt x="511878" y="348803"/>
                  </a:cubicBezTo>
                  <a:lnTo>
                    <a:pt x="512704" y="333115"/>
                  </a:lnTo>
                  <a:close/>
                  <a:moveTo>
                    <a:pt x="681318" y="241890"/>
                  </a:moveTo>
                  <a:lnTo>
                    <a:pt x="689290" y="259553"/>
                  </a:lnTo>
                  <a:cubicBezTo>
                    <a:pt x="764782" y="368088"/>
                    <a:pt x="1012658" y="454432"/>
                    <a:pt x="1337498" y="454432"/>
                  </a:cubicBezTo>
                  <a:cubicBezTo>
                    <a:pt x="1549641" y="454432"/>
                    <a:pt x="1754407" y="430897"/>
                    <a:pt x="1922238" y="390967"/>
                  </a:cubicBezTo>
                  <a:lnTo>
                    <a:pt x="1974316" y="375748"/>
                  </a:lnTo>
                  <a:lnTo>
                    <a:pt x="1994090" y="398182"/>
                  </a:lnTo>
                  <a:lnTo>
                    <a:pt x="1904942" y="424236"/>
                  </a:lnTo>
                  <a:cubicBezTo>
                    <a:pt x="1737111" y="464166"/>
                    <a:pt x="1532345" y="487701"/>
                    <a:pt x="1320202" y="487701"/>
                  </a:cubicBezTo>
                  <a:cubicBezTo>
                    <a:pt x="995362" y="487701"/>
                    <a:pt x="747486" y="401357"/>
                    <a:pt x="671994" y="292822"/>
                  </a:cubicBezTo>
                  <a:lnTo>
                    <a:pt x="655016" y="255204"/>
                  </a:lnTo>
                  <a:close/>
                  <a:moveTo>
                    <a:pt x="856473" y="166150"/>
                  </a:moveTo>
                  <a:lnTo>
                    <a:pt x="882075" y="193964"/>
                  </a:lnTo>
                  <a:cubicBezTo>
                    <a:pt x="968017" y="266680"/>
                    <a:pt x="1149193" y="320025"/>
                    <a:pt x="1376538" y="320025"/>
                  </a:cubicBezTo>
                  <a:cubicBezTo>
                    <a:pt x="1549756" y="320025"/>
                    <a:pt x="1716950" y="300234"/>
                    <a:pt x="1853987" y="266656"/>
                  </a:cubicBezTo>
                  <a:lnTo>
                    <a:pt x="1855065" y="266332"/>
                  </a:lnTo>
                  <a:lnTo>
                    <a:pt x="1876480" y="283612"/>
                  </a:lnTo>
                  <a:lnTo>
                    <a:pt x="1839864" y="294632"/>
                  </a:lnTo>
                  <a:cubicBezTo>
                    <a:pt x="1702828" y="328210"/>
                    <a:pt x="1535633" y="348001"/>
                    <a:pt x="1362416" y="348001"/>
                  </a:cubicBezTo>
                  <a:cubicBezTo>
                    <a:pt x="1097179" y="348001"/>
                    <a:pt x="894785" y="275393"/>
                    <a:pt x="833145" y="184124"/>
                  </a:cubicBezTo>
                  <a:lnTo>
                    <a:pt x="831418" y="180185"/>
                  </a:lnTo>
                  <a:lnTo>
                    <a:pt x="845390" y="174688"/>
                  </a:lnTo>
                  <a:close/>
                  <a:moveTo>
                    <a:pt x="991807" y="75738"/>
                  </a:moveTo>
                  <a:lnTo>
                    <a:pt x="999733" y="85114"/>
                  </a:lnTo>
                  <a:cubicBezTo>
                    <a:pt x="1065397" y="145609"/>
                    <a:pt x="1203823" y="189987"/>
                    <a:pt x="1377525" y="189987"/>
                  </a:cubicBezTo>
                  <a:cubicBezTo>
                    <a:pt x="1443698" y="189987"/>
                    <a:pt x="1508721" y="185871"/>
                    <a:pt x="1570288" y="178263"/>
                  </a:cubicBezTo>
                  <a:lnTo>
                    <a:pt x="1729162" y="148087"/>
                  </a:lnTo>
                  <a:lnTo>
                    <a:pt x="1741367" y="165637"/>
                  </a:lnTo>
                  <a:lnTo>
                    <a:pt x="1731527" y="168862"/>
                  </a:lnTo>
                  <a:cubicBezTo>
                    <a:pt x="1626825" y="196796"/>
                    <a:pt x="1499081" y="213261"/>
                    <a:pt x="1366735" y="213261"/>
                  </a:cubicBezTo>
                  <a:cubicBezTo>
                    <a:pt x="1193033" y="213261"/>
                    <a:pt x="1054607" y="168883"/>
                    <a:pt x="988943" y="108388"/>
                  </a:cubicBezTo>
                  <a:lnTo>
                    <a:pt x="971613" y="87888"/>
                  </a:lnTo>
                  <a:close/>
                  <a:moveTo>
                    <a:pt x="1154461" y="0"/>
                  </a:moveTo>
                  <a:lnTo>
                    <a:pt x="1182477" y="21810"/>
                  </a:lnTo>
                  <a:cubicBezTo>
                    <a:pt x="1238559" y="52095"/>
                    <a:pt x="1315124" y="71318"/>
                    <a:pt x="1403678" y="71318"/>
                  </a:cubicBezTo>
                  <a:cubicBezTo>
                    <a:pt x="1454281" y="71318"/>
                    <a:pt x="1504004" y="67306"/>
                    <a:pt x="1551084" y="59892"/>
                  </a:cubicBezTo>
                  <a:lnTo>
                    <a:pt x="1632018" y="40300"/>
                  </a:lnTo>
                  <a:lnTo>
                    <a:pt x="1650047" y="56621"/>
                  </a:lnTo>
                  <a:lnTo>
                    <a:pt x="1542833" y="82575"/>
                  </a:lnTo>
                  <a:cubicBezTo>
                    <a:pt x="1495752" y="89989"/>
                    <a:pt x="1446029" y="94001"/>
                    <a:pt x="1395426" y="94001"/>
                  </a:cubicBezTo>
                  <a:cubicBezTo>
                    <a:pt x="1306872" y="94001"/>
                    <a:pt x="1230307" y="74778"/>
                    <a:pt x="1174225" y="44493"/>
                  </a:cubicBezTo>
                  <a:lnTo>
                    <a:pt x="1129395" y="9593"/>
                  </a:lnTo>
                  <a:lnTo>
                    <a:pt x="1144817" y="2731"/>
                  </a:lnTo>
                  <a:close/>
                </a:path>
              </a:pathLst>
            </a:cu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75E5F350-75FA-4843-99AC-DE07B5A48B9C}"/>
                </a:ext>
              </a:extLst>
            </p:cNvPr>
            <p:cNvSpPr/>
            <p:nvPr/>
          </p:nvSpPr>
          <p:spPr>
            <a:xfrm>
              <a:off x="2499275" y="4199060"/>
              <a:ext cx="322378" cy="417749"/>
            </a:xfrm>
            <a:custGeom>
              <a:avLst/>
              <a:gdLst>
                <a:gd name="connsiteX0" fmla="*/ 216777 w 421148"/>
                <a:gd name="connsiteY0" fmla="*/ 140553 h 545739"/>
                <a:gd name="connsiteX1" fmla="*/ 368812 w 421148"/>
                <a:gd name="connsiteY1" fmla="*/ 277087 h 545739"/>
                <a:gd name="connsiteX2" fmla="*/ 365298 w 421148"/>
                <a:gd name="connsiteY2" fmla="*/ 545368 h 545739"/>
                <a:gd name="connsiteX3" fmla="*/ 240673 w 421148"/>
                <a:gd name="connsiteY3" fmla="*/ 354303 h 545739"/>
                <a:gd name="connsiteX4" fmla="*/ 164278 w 421148"/>
                <a:gd name="connsiteY4" fmla="*/ 156416 h 545739"/>
                <a:gd name="connsiteX5" fmla="*/ 216777 w 421148"/>
                <a:gd name="connsiteY5" fmla="*/ 140553 h 545739"/>
                <a:gd name="connsiteX6" fmla="*/ 74803 w 421148"/>
                <a:gd name="connsiteY6" fmla="*/ 0 h 545739"/>
                <a:gd name="connsiteX7" fmla="*/ 149606 w 421148"/>
                <a:gd name="connsiteY7" fmla="*/ 74803 h 545739"/>
                <a:gd name="connsiteX8" fmla="*/ 74803 w 421148"/>
                <a:gd name="connsiteY8" fmla="*/ 149606 h 545739"/>
                <a:gd name="connsiteX9" fmla="*/ 0 w 421148"/>
                <a:gd name="connsiteY9" fmla="*/ 74803 h 545739"/>
                <a:gd name="connsiteX10" fmla="*/ 74803 w 421148"/>
                <a:gd name="connsiteY10" fmla="*/ 0 h 54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1148" h="545739">
                  <a:moveTo>
                    <a:pt x="216777" y="140553"/>
                  </a:moveTo>
                  <a:cubicBezTo>
                    <a:pt x="270746" y="145656"/>
                    <a:pt x="327201" y="208035"/>
                    <a:pt x="368812" y="277087"/>
                  </a:cubicBezTo>
                  <a:cubicBezTo>
                    <a:pt x="424292" y="369155"/>
                    <a:pt x="452980" y="537013"/>
                    <a:pt x="365298" y="545368"/>
                  </a:cubicBezTo>
                  <a:cubicBezTo>
                    <a:pt x="277615" y="553722"/>
                    <a:pt x="274177" y="419128"/>
                    <a:pt x="240673" y="354303"/>
                  </a:cubicBezTo>
                  <a:cubicBezTo>
                    <a:pt x="207170" y="289477"/>
                    <a:pt x="97097" y="208020"/>
                    <a:pt x="164278" y="156416"/>
                  </a:cubicBezTo>
                  <a:cubicBezTo>
                    <a:pt x="181073" y="143515"/>
                    <a:pt x="198787" y="138852"/>
                    <a:pt x="216777" y="140553"/>
                  </a:cubicBezTo>
                  <a:close/>
                  <a:moveTo>
                    <a:pt x="74803" y="0"/>
                  </a:moveTo>
                  <a:cubicBezTo>
                    <a:pt x="116116" y="0"/>
                    <a:pt x="149606" y="33490"/>
                    <a:pt x="149606" y="74803"/>
                  </a:cubicBezTo>
                  <a:cubicBezTo>
                    <a:pt x="149606" y="116116"/>
                    <a:pt x="116116" y="149606"/>
                    <a:pt x="74803" y="149606"/>
                  </a:cubicBezTo>
                  <a:cubicBezTo>
                    <a:pt x="33490" y="149606"/>
                    <a:pt x="0" y="116116"/>
                    <a:pt x="0" y="74803"/>
                  </a:cubicBezTo>
                  <a:cubicBezTo>
                    <a:pt x="0" y="33490"/>
                    <a:pt x="33490" y="0"/>
                    <a:pt x="7480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BBF2FFF-6A58-4029-BC93-0A676A208189}"/>
              </a:ext>
            </a:extLst>
          </p:cNvPr>
          <p:cNvGrpSpPr/>
          <p:nvPr/>
        </p:nvGrpSpPr>
        <p:grpSpPr>
          <a:xfrm>
            <a:off x="815390" y="4235356"/>
            <a:ext cx="2379660" cy="1702920"/>
            <a:chOff x="-1511849" y="3905609"/>
            <a:chExt cx="2172231" cy="1554481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42FF7D01-8479-4C5F-BBF7-186075C865FB}"/>
                </a:ext>
              </a:extLst>
            </p:cNvPr>
            <p:cNvSpPr/>
            <p:nvPr/>
          </p:nvSpPr>
          <p:spPr>
            <a:xfrm>
              <a:off x="-1506748" y="3905609"/>
              <a:ext cx="2167130" cy="1554481"/>
            </a:xfrm>
            <a:custGeom>
              <a:avLst/>
              <a:gdLst>
                <a:gd name="connsiteX0" fmla="*/ 1465239 w 2192544"/>
                <a:gd name="connsiteY0" fmla="*/ 0 h 1516381"/>
                <a:gd name="connsiteX1" fmla="*/ 1830993 w 2192544"/>
                <a:gd name="connsiteY1" fmla="*/ 223823 h 1516381"/>
                <a:gd name="connsiteX2" fmla="*/ 1835180 w 2192544"/>
                <a:gd name="connsiteY2" fmla="*/ 232916 h 1516381"/>
                <a:gd name="connsiteX3" fmla="*/ 1885857 w 2192544"/>
                <a:gd name="connsiteY3" fmla="*/ 267002 h 1516381"/>
                <a:gd name="connsiteX4" fmla="*/ 2160677 w 2192544"/>
                <a:gd name="connsiteY4" fmla="*/ 1020362 h 1516381"/>
                <a:gd name="connsiteX5" fmla="*/ 884327 w 2192544"/>
                <a:gd name="connsiteY5" fmla="*/ 1516381 h 1516381"/>
                <a:gd name="connsiteX6" fmla="*/ 27077 w 2192544"/>
                <a:gd name="connsiteY6" fmla="*/ 868249 h 1516381"/>
                <a:gd name="connsiteX7" fmla="*/ 757401 w 2192544"/>
                <a:gd name="connsiteY7" fmla="*/ 268935 h 1516381"/>
                <a:gd name="connsiteX8" fmla="*/ 901245 w 2192544"/>
                <a:gd name="connsiteY8" fmla="*/ 214985 h 1516381"/>
                <a:gd name="connsiteX9" fmla="*/ 967116 w 2192544"/>
                <a:gd name="connsiteY9" fmla="*/ 166615 h 1516381"/>
                <a:gd name="connsiteX10" fmla="*/ 1465239 w 2192544"/>
                <a:gd name="connsiteY10" fmla="*/ 0 h 1516381"/>
                <a:gd name="connsiteX0" fmla="*/ 1465239 w 2192544"/>
                <a:gd name="connsiteY0" fmla="*/ 0 h 1516381"/>
                <a:gd name="connsiteX1" fmla="*/ 1830993 w 2192544"/>
                <a:gd name="connsiteY1" fmla="*/ 223823 h 1516381"/>
                <a:gd name="connsiteX2" fmla="*/ 1375121 w 2192544"/>
                <a:gd name="connsiteY2" fmla="*/ 507946 h 1516381"/>
                <a:gd name="connsiteX3" fmla="*/ 1885857 w 2192544"/>
                <a:gd name="connsiteY3" fmla="*/ 267002 h 1516381"/>
                <a:gd name="connsiteX4" fmla="*/ 2160677 w 2192544"/>
                <a:gd name="connsiteY4" fmla="*/ 1020362 h 1516381"/>
                <a:gd name="connsiteX5" fmla="*/ 884327 w 2192544"/>
                <a:gd name="connsiteY5" fmla="*/ 1516381 h 1516381"/>
                <a:gd name="connsiteX6" fmla="*/ 27077 w 2192544"/>
                <a:gd name="connsiteY6" fmla="*/ 868249 h 1516381"/>
                <a:gd name="connsiteX7" fmla="*/ 757401 w 2192544"/>
                <a:gd name="connsiteY7" fmla="*/ 268935 h 1516381"/>
                <a:gd name="connsiteX8" fmla="*/ 901245 w 2192544"/>
                <a:gd name="connsiteY8" fmla="*/ 214985 h 1516381"/>
                <a:gd name="connsiteX9" fmla="*/ 967116 w 2192544"/>
                <a:gd name="connsiteY9" fmla="*/ 166615 h 1516381"/>
                <a:gd name="connsiteX10" fmla="*/ 1465239 w 2192544"/>
                <a:gd name="connsiteY10" fmla="*/ 0 h 1516381"/>
                <a:gd name="connsiteX0" fmla="*/ 1465239 w 2192544"/>
                <a:gd name="connsiteY0" fmla="*/ 0 h 1516381"/>
                <a:gd name="connsiteX1" fmla="*/ 1830993 w 2192544"/>
                <a:gd name="connsiteY1" fmla="*/ 223823 h 1516381"/>
                <a:gd name="connsiteX2" fmla="*/ 1885857 w 2192544"/>
                <a:gd name="connsiteY2" fmla="*/ 267002 h 1516381"/>
                <a:gd name="connsiteX3" fmla="*/ 2160677 w 2192544"/>
                <a:gd name="connsiteY3" fmla="*/ 1020362 h 1516381"/>
                <a:gd name="connsiteX4" fmla="*/ 884327 w 2192544"/>
                <a:gd name="connsiteY4" fmla="*/ 1516381 h 1516381"/>
                <a:gd name="connsiteX5" fmla="*/ 27077 w 2192544"/>
                <a:gd name="connsiteY5" fmla="*/ 868249 h 1516381"/>
                <a:gd name="connsiteX6" fmla="*/ 757401 w 2192544"/>
                <a:gd name="connsiteY6" fmla="*/ 268935 h 1516381"/>
                <a:gd name="connsiteX7" fmla="*/ 901245 w 2192544"/>
                <a:gd name="connsiteY7" fmla="*/ 214985 h 1516381"/>
                <a:gd name="connsiteX8" fmla="*/ 967116 w 2192544"/>
                <a:gd name="connsiteY8" fmla="*/ 166615 h 1516381"/>
                <a:gd name="connsiteX9" fmla="*/ 1465239 w 2192544"/>
                <a:gd name="connsiteY9" fmla="*/ 0 h 1516381"/>
                <a:gd name="connsiteX0" fmla="*/ 1465239 w 2217640"/>
                <a:gd name="connsiteY0" fmla="*/ 0 h 1516381"/>
                <a:gd name="connsiteX1" fmla="*/ 1830993 w 2217640"/>
                <a:gd name="connsiteY1" fmla="*/ 223823 h 1516381"/>
                <a:gd name="connsiteX2" fmla="*/ 1885857 w 2217640"/>
                <a:gd name="connsiteY2" fmla="*/ 267002 h 1516381"/>
                <a:gd name="connsiteX3" fmla="*/ 2160677 w 2217640"/>
                <a:gd name="connsiteY3" fmla="*/ 1020362 h 1516381"/>
                <a:gd name="connsiteX4" fmla="*/ 884327 w 2217640"/>
                <a:gd name="connsiteY4" fmla="*/ 1516381 h 1516381"/>
                <a:gd name="connsiteX5" fmla="*/ 27077 w 2217640"/>
                <a:gd name="connsiteY5" fmla="*/ 868249 h 1516381"/>
                <a:gd name="connsiteX6" fmla="*/ 757401 w 2217640"/>
                <a:gd name="connsiteY6" fmla="*/ 268935 h 1516381"/>
                <a:gd name="connsiteX7" fmla="*/ 901245 w 2217640"/>
                <a:gd name="connsiteY7" fmla="*/ 214985 h 1516381"/>
                <a:gd name="connsiteX8" fmla="*/ 967116 w 2217640"/>
                <a:gd name="connsiteY8" fmla="*/ 166615 h 1516381"/>
                <a:gd name="connsiteX9" fmla="*/ 1465239 w 2217640"/>
                <a:gd name="connsiteY9" fmla="*/ 0 h 1516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17640" h="1516381">
                  <a:moveTo>
                    <a:pt x="1465239" y="0"/>
                  </a:moveTo>
                  <a:cubicBezTo>
                    <a:pt x="1635517" y="0"/>
                    <a:pt x="1759170" y="100383"/>
                    <a:pt x="1830993" y="223823"/>
                  </a:cubicBezTo>
                  <a:lnTo>
                    <a:pt x="1885857" y="267002"/>
                  </a:lnTo>
                  <a:cubicBezTo>
                    <a:pt x="2282803" y="529024"/>
                    <a:pt x="2249736" y="824284"/>
                    <a:pt x="2160677" y="1020362"/>
                  </a:cubicBezTo>
                  <a:cubicBezTo>
                    <a:pt x="2031137" y="1305566"/>
                    <a:pt x="1479817" y="1516381"/>
                    <a:pt x="884327" y="1516381"/>
                  </a:cubicBezTo>
                  <a:cubicBezTo>
                    <a:pt x="288837" y="1516381"/>
                    <a:pt x="-110083" y="1186521"/>
                    <a:pt x="27077" y="868249"/>
                  </a:cubicBezTo>
                  <a:cubicBezTo>
                    <a:pt x="112802" y="669330"/>
                    <a:pt x="404957" y="424548"/>
                    <a:pt x="757401" y="268935"/>
                  </a:cubicBezTo>
                  <a:lnTo>
                    <a:pt x="901245" y="214985"/>
                  </a:lnTo>
                  <a:lnTo>
                    <a:pt x="967116" y="166615"/>
                  </a:lnTo>
                  <a:cubicBezTo>
                    <a:pt x="1114656" y="70443"/>
                    <a:pt x="1294961" y="0"/>
                    <a:pt x="1465239" y="0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35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2CD2D0C8-0360-4CB6-B09A-A9EAAEF95FFB}"/>
                </a:ext>
              </a:extLst>
            </p:cNvPr>
            <p:cNvSpPr/>
            <p:nvPr/>
          </p:nvSpPr>
          <p:spPr>
            <a:xfrm>
              <a:off x="-1511849" y="3905609"/>
              <a:ext cx="2095889" cy="1546332"/>
            </a:xfrm>
            <a:custGeom>
              <a:avLst/>
              <a:gdLst>
                <a:gd name="connsiteX0" fmla="*/ 645279 w 2095889"/>
                <a:gd name="connsiteY0" fmla="*/ 321929 h 1546332"/>
                <a:gd name="connsiteX1" fmla="*/ 643211 w 2095889"/>
                <a:gd name="connsiteY1" fmla="*/ 323795 h 1546332"/>
                <a:gd name="connsiteX2" fmla="*/ 386052 w 2095889"/>
                <a:gd name="connsiteY2" fmla="*/ 602421 h 1546332"/>
                <a:gd name="connsiteX3" fmla="*/ 72887 w 2095889"/>
                <a:gd name="connsiteY3" fmla="*/ 1056218 h 1546332"/>
                <a:gd name="connsiteX4" fmla="*/ 24280 w 2095889"/>
                <a:gd name="connsiteY4" fmla="*/ 1151588 h 1546332"/>
                <a:gd name="connsiteX5" fmla="*/ 15450 w 2095889"/>
                <a:gd name="connsiteY5" fmla="*/ 1131524 h 1546332"/>
                <a:gd name="connsiteX6" fmla="*/ 605 w 2095889"/>
                <a:gd name="connsiteY6" fmla="*/ 1072536 h 1546332"/>
                <a:gd name="connsiteX7" fmla="*/ 0 w 2095889"/>
                <a:gd name="connsiteY7" fmla="*/ 1063475 h 1546332"/>
                <a:gd name="connsiteX8" fmla="*/ 88958 w 2095889"/>
                <a:gd name="connsiteY8" fmla="*/ 906686 h 1546332"/>
                <a:gd name="connsiteX9" fmla="*/ 337104 w 2095889"/>
                <a:gd name="connsiteY9" fmla="*/ 562106 h 1546332"/>
                <a:gd name="connsiteX10" fmla="*/ 435981 w 2095889"/>
                <a:gd name="connsiteY10" fmla="*/ 448770 h 1546332"/>
                <a:gd name="connsiteX11" fmla="*/ 491591 w 2095889"/>
                <a:gd name="connsiteY11" fmla="*/ 410311 h 1546332"/>
                <a:gd name="connsiteX12" fmla="*/ 610510 w 2095889"/>
                <a:gd name="connsiteY12" fmla="*/ 339528 h 1546332"/>
                <a:gd name="connsiteX13" fmla="*/ 1088285 w 2095889"/>
                <a:gd name="connsiteY13" fmla="*/ 87734 h 1546332"/>
                <a:gd name="connsiteX14" fmla="*/ 1040740 w 2095889"/>
                <a:gd name="connsiteY14" fmla="*/ 120384 h 1546332"/>
                <a:gd name="connsiteX15" fmla="*/ 513885 w 2095889"/>
                <a:gd name="connsiteY15" fmla="*/ 706260 h 1546332"/>
                <a:gd name="connsiteX16" fmla="*/ 200425 w 2095889"/>
                <a:gd name="connsiteY16" fmla="*/ 1348930 h 1546332"/>
                <a:gd name="connsiteX17" fmla="*/ 197580 w 2095889"/>
                <a:gd name="connsiteY17" fmla="*/ 1360466 h 1546332"/>
                <a:gd name="connsiteX18" fmla="*/ 173312 w 2095889"/>
                <a:gd name="connsiteY18" fmla="*/ 1344624 h 1546332"/>
                <a:gd name="connsiteX19" fmla="*/ 142091 w 2095889"/>
                <a:gd name="connsiteY19" fmla="*/ 1316007 h 1546332"/>
                <a:gd name="connsiteX20" fmla="*/ 172060 w 2095889"/>
                <a:gd name="connsiteY20" fmla="*/ 1215522 h 1546332"/>
                <a:gd name="connsiteX21" fmla="*/ 452979 w 2095889"/>
                <a:gd name="connsiteY21" fmla="*/ 665973 h 1546332"/>
                <a:gd name="connsiteX22" fmla="*/ 681483 w 2095889"/>
                <a:gd name="connsiteY22" fmla="*/ 364894 h 1546332"/>
                <a:gd name="connsiteX23" fmla="*/ 782120 w 2095889"/>
                <a:gd name="connsiteY23" fmla="*/ 257793 h 1546332"/>
                <a:gd name="connsiteX24" fmla="*/ 877193 w 2095889"/>
                <a:gd name="connsiteY24" fmla="*/ 220387 h 1546332"/>
                <a:gd name="connsiteX25" fmla="*/ 941564 w 2095889"/>
                <a:gd name="connsiteY25" fmla="*/ 170801 h 1546332"/>
                <a:gd name="connsiteX26" fmla="*/ 1055048 w 2095889"/>
                <a:gd name="connsiteY26" fmla="*/ 102522 h 1546332"/>
                <a:gd name="connsiteX27" fmla="*/ 1651016 w 2095889"/>
                <a:gd name="connsiteY27" fmla="*/ 74407 h 1546332"/>
                <a:gd name="connsiteX28" fmla="*/ 1723707 w 2095889"/>
                <a:gd name="connsiteY28" fmla="*/ 140211 h 1546332"/>
                <a:gd name="connsiteX29" fmla="*/ 1758702 w 2095889"/>
                <a:gd name="connsiteY29" fmla="*/ 190532 h 1546332"/>
                <a:gd name="connsiteX30" fmla="*/ 1766060 w 2095889"/>
                <a:gd name="connsiteY30" fmla="*/ 221062 h 1546332"/>
                <a:gd name="connsiteX31" fmla="*/ 1937391 w 2095889"/>
                <a:gd name="connsiteY31" fmla="*/ 725953 h 1546332"/>
                <a:gd name="connsiteX32" fmla="*/ 2050445 w 2095889"/>
                <a:gd name="connsiteY32" fmla="*/ 978993 h 1546332"/>
                <a:gd name="connsiteX33" fmla="*/ 2095889 w 2095889"/>
                <a:gd name="connsiteY33" fmla="*/ 1068804 h 1546332"/>
                <a:gd name="connsiteX34" fmla="*/ 2079463 w 2095889"/>
                <a:gd name="connsiteY34" fmla="*/ 1099891 h 1546332"/>
                <a:gd name="connsiteX35" fmla="*/ 2041868 w 2095889"/>
                <a:gd name="connsiteY35" fmla="*/ 1151790 h 1546332"/>
                <a:gd name="connsiteX36" fmla="*/ 2036879 w 2095889"/>
                <a:gd name="connsiteY36" fmla="*/ 1156611 h 1546332"/>
                <a:gd name="connsiteX37" fmla="*/ 1999719 w 2095889"/>
                <a:gd name="connsiteY37" fmla="*/ 1091508 h 1546332"/>
                <a:gd name="connsiteX38" fmla="*/ 1846174 w 2095889"/>
                <a:gd name="connsiteY38" fmla="*/ 763378 h 1546332"/>
                <a:gd name="connsiteX39" fmla="*/ 1657020 w 2095889"/>
                <a:gd name="connsiteY39" fmla="*/ 130459 h 1546332"/>
                <a:gd name="connsiteX40" fmla="*/ 1524633 w 2095889"/>
                <a:gd name="connsiteY40" fmla="*/ 13296 h 1546332"/>
                <a:gd name="connsiteX41" fmla="*/ 1544518 w 2095889"/>
                <a:gd name="connsiteY41" fmla="*/ 18056 h 1546332"/>
                <a:gd name="connsiteX42" fmla="*/ 1596051 w 2095889"/>
                <a:gd name="connsiteY42" fmla="*/ 39233 h 1546332"/>
                <a:gd name="connsiteX43" fmla="*/ 1599335 w 2095889"/>
                <a:gd name="connsiteY43" fmla="*/ 41189 h 1546332"/>
                <a:gd name="connsiteX44" fmla="*/ 1595727 w 2095889"/>
                <a:gd name="connsiteY44" fmla="*/ 79857 h 1546332"/>
                <a:gd name="connsiteX45" fmla="*/ 1617341 w 2095889"/>
                <a:gd name="connsiteY45" fmla="*/ 757071 h 1546332"/>
                <a:gd name="connsiteX46" fmla="*/ 1711092 w 2095889"/>
                <a:gd name="connsiteY46" fmla="*/ 1281933 h 1546332"/>
                <a:gd name="connsiteX47" fmla="*/ 1735608 w 2095889"/>
                <a:gd name="connsiteY47" fmla="*/ 1371415 h 1546332"/>
                <a:gd name="connsiteX48" fmla="*/ 1657660 w 2095889"/>
                <a:gd name="connsiteY48" fmla="*/ 1408633 h 1546332"/>
                <a:gd name="connsiteX49" fmla="*/ 1616603 w 2095889"/>
                <a:gd name="connsiteY49" fmla="*/ 1280352 h 1546332"/>
                <a:gd name="connsiteX50" fmla="*/ 1519391 w 2095889"/>
                <a:gd name="connsiteY50" fmla="*/ 768342 h 1546332"/>
                <a:gd name="connsiteX51" fmla="*/ 1515500 w 2095889"/>
                <a:gd name="connsiteY51" fmla="*/ 61211 h 1546332"/>
                <a:gd name="connsiteX52" fmla="*/ 1368271 w 2095889"/>
                <a:gd name="connsiteY52" fmla="*/ 6115 h 1546332"/>
                <a:gd name="connsiteX53" fmla="*/ 1304704 w 2095889"/>
                <a:gd name="connsiteY53" fmla="*/ 59571 h 1546332"/>
                <a:gd name="connsiteX54" fmla="*/ 814450 w 2095889"/>
                <a:gd name="connsiteY54" fmla="*/ 734615 h 1546332"/>
                <a:gd name="connsiteX55" fmla="*/ 546868 w 2095889"/>
                <a:gd name="connsiteY55" fmla="*/ 1491295 h 1546332"/>
                <a:gd name="connsiteX56" fmla="*/ 544467 w 2095889"/>
                <a:gd name="connsiteY56" fmla="*/ 1514658 h 1546332"/>
                <a:gd name="connsiteX57" fmla="*/ 465417 w 2095889"/>
                <a:gd name="connsiteY57" fmla="*/ 1496548 h 1546332"/>
                <a:gd name="connsiteX58" fmla="*/ 461739 w 2095889"/>
                <a:gd name="connsiteY58" fmla="*/ 1495033 h 1546332"/>
                <a:gd name="connsiteX59" fmla="*/ 469021 w 2095889"/>
                <a:gd name="connsiteY59" fmla="*/ 1410129 h 1546332"/>
                <a:gd name="connsiteX60" fmla="*/ 723720 w 2095889"/>
                <a:gd name="connsiteY60" fmla="*/ 687358 h 1546332"/>
                <a:gd name="connsiteX61" fmla="*/ 1169966 w 2095889"/>
                <a:gd name="connsiteY61" fmla="*/ 64355 h 1546332"/>
                <a:gd name="connsiteX62" fmla="*/ 1195390 w 2095889"/>
                <a:gd name="connsiteY62" fmla="*/ 43115 h 1546332"/>
                <a:gd name="connsiteX63" fmla="*/ 1302357 w 2095889"/>
                <a:gd name="connsiteY63" fmla="*/ 12824 h 1546332"/>
                <a:gd name="connsiteX64" fmla="*/ 1428341 w 2095889"/>
                <a:gd name="connsiteY64" fmla="*/ 0 h 1546332"/>
                <a:gd name="connsiteX65" fmla="*/ 1488595 w 2095889"/>
                <a:gd name="connsiteY65" fmla="*/ 4669 h 1546332"/>
                <a:gd name="connsiteX66" fmla="*/ 1496685 w 2095889"/>
                <a:gd name="connsiteY66" fmla="*/ 6606 h 1546332"/>
                <a:gd name="connsiteX67" fmla="*/ 1470229 w 2095889"/>
                <a:gd name="connsiteY67" fmla="*/ 46021 h 1546332"/>
                <a:gd name="connsiteX68" fmla="*/ 1185970 w 2095889"/>
                <a:gd name="connsiteY68" fmla="*/ 830387 h 1546332"/>
                <a:gd name="connsiteX69" fmla="*/ 1126751 w 2095889"/>
                <a:gd name="connsiteY69" fmla="*/ 1493679 h 1546332"/>
                <a:gd name="connsiteX70" fmla="*/ 1130387 w 2095889"/>
                <a:gd name="connsiteY70" fmla="*/ 1537165 h 1546332"/>
                <a:gd name="connsiteX71" fmla="*/ 1076139 w 2095889"/>
                <a:gd name="connsiteY71" fmla="*/ 1544624 h 1546332"/>
                <a:gd name="connsiteX72" fmla="*/ 1038801 w 2095889"/>
                <a:gd name="connsiteY72" fmla="*/ 1546332 h 1546332"/>
                <a:gd name="connsiteX73" fmla="*/ 1028390 w 2095889"/>
                <a:gd name="connsiteY73" fmla="*/ 1410550 h 1546332"/>
                <a:gd name="connsiteX74" fmla="*/ 1085704 w 2095889"/>
                <a:gd name="connsiteY74" fmla="*/ 810089 h 1546332"/>
                <a:gd name="connsiteX75" fmla="*/ 1371557 w 2095889"/>
                <a:gd name="connsiteY75" fmla="*/ 40193 h 1546332"/>
                <a:gd name="connsiteX76" fmla="*/ 1398119 w 2095889"/>
                <a:gd name="connsiteY76" fmla="*/ 3076 h 1546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2095889" h="1546332">
                  <a:moveTo>
                    <a:pt x="645279" y="321929"/>
                  </a:moveTo>
                  <a:lnTo>
                    <a:pt x="643211" y="323795"/>
                  </a:lnTo>
                  <a:cubicBezTo>
                    <a:pt x="557046" y="406611"/>
                    <a:pt x="470112" y="500361"/>
                    <a:pt x="386052" y="602421"/>
                  </a:cubicBezTo>
                  <a:cubicBezTo>
                    <a:pt x="259962" y="755512"/>
                    <a:pt x="153462" y="911366"/>
                    <a:pt x="72887" y="1056218"/>
                  </a:cubicBezTo>
                  <a:lnTo>
                    <a:pt x="24280" y="1151588"/>
                  </a:lnTo>
                  <a:lnTo>
                    <a:pt x="15450" y="1131524"/>
                  </a:lnTo>
                  <a:cubicBezTo>
                    <a:pt x="8753" y="1112128"/>
                    <a:pt x="3777" y="1092437"/>
                    <a:pt x="605" y="1072536"/>
                  </a:cubicBezTo>
                  <a:lnTo>
                    <a:pt x="0" y="1063475"/>
                  </a:lnTo>
                  <a:lnTo>
                    <a:pt x="88958" y="906686"/>
                  </a:lnTo>
                  <a:cubicBezTo>
                    <a:pt x="158077" y="794886"/>
                    <a:pt x="241546" y="678126"/>
                    <a:pt x="337104" y="562106"/>
                  </a:cubicBezTo>
                  <a:lnTo>
                    <a:pt x="435981" y="448770"/>
                  </a:lnTo>
                  <a:lnTo>
                    <a:pt x="491591" y="410311"/>
                  </a:lnTo>
                  <a:cubicBezTo>
                    <a:pt x="529845" y="385739"/>
                    <a:pt x="569578" y="362054"/>
                    <a:pt x="610510" y="339528"/>
                  </a:cubicBezTo>
                  <a:close/>
                  <a:moveTo>
                    <a:pt x="1088285" y="87734"/>
                  </a:moveTo>
                  <a:lnTo>
                    <a:pt x="1040740" y="120384"/>
                  </a:lnTo>
                  <a:cubicBezTo>
                    <a:pt x="868229" y="249843"/>
                    <a:pt x="679276" y="456228"/>
                    <a:pt x="513885" y="706260"/>
                  </a:cubicBezTo>
                  <a:cubicBezTo>
                    <a:pt x="366872" y="928510"/>
                    <a:pt x="258879" y="1154401"/>
                    <a:pt x="200425" y="1348930"/>
                  </a:cubicBezTo>
                  <a:lnTo>
                    <a:pt x="197580" y="1360466"/>
                  </a:lnTo>
                  <a:lnTo>
                    <a:pt x="173312" y="1344624"/>
                  </a:lnTo>
                  <a:lnTo>
                    <a:pt x="142091" y="1316007"/>
                  </a:lnTo>
                  <a:lnTo>
                    <a:pt x="172060" y="1215522"/>
                  </a:lnTo>
                  <a:cubicBezTo>
                    <a:pt x="232377" y="1045504"/>
                    <a:pt x="327638" y="855461"/>
                    <a:pt x="452979" y="665973"/>
                  </a:cubicBezTo>
                  <a:cubicBezTo>
                    <a:pt x="526096" y="555439"/>
                    <a:pt x="603391" y="454250"/>
                    <a:pt x="681483" y="364894"/>
                  </a:cubicBezTo>
                  <a:lnTo>
                    <a:pt x="782120" y="257793"/>
                  </a:lnTo>
                  <a:lnTo>
                    <a:pt x="877193" y="220387"/>
                  </a:lnTo>
                  <a:lnTo>
                    <a:pt x="941564" y="170801"/>
                  </a:lnTo>
                  <a:cubicBezTo>
                    <a:pt x="977609" y="146154"/>
                    <a:pt x="1015655" y="123156"/>
                    <a:pt x="1055048" y="102522"/>
                  </a:cubicBezTo>
                  <a:close/>
                  <a:moveTo>
                    <a:pt x="1651016" y="74407"/>
                  </a:moveTo>
                  <a:lnTo>
                    <a:pt x="1723707" y="140211"/>
                  </a:lnTo>
                  <a:lnTo>
                    <a:pt x="1758702" y="190532"/>
                  </a:lnTo>
                  <a:lnTo>
                    <a:pt x="1766060" y="221062"/>
                  </a:lnTo>
                  <a:cubicBezTo>
                    <a:pt x="1807067" y="377365"/>
                    <a:pt x="1865517" y="550767"/>
                    <a:pt x="1937391" y="725953"/>
                  </a:cubicBezTo>
                  <a:cubicBezTo>
                    <a:pt x="1973329" y="813546"/>
                    <a:pt x="2011342" y="898465"/>
                    <a:pt x="2050445" y="978993"/>
                  </a:cubicBezTo>
                  <a:lnTo>
                    <a:pt x="2095889" y="1068804"/>
                  </a:lnTo>
                  <a:lnTo>
                    <a:pt x="2079463" y="1099891"/>
                  </a:lnTo>
                  <a:cubicBezTo>
                    <a:pt x="2068422" y="1117534"/>
                    <a:pt x="2055860" y="1134845"/>
                    <a:pt x="2041868" y="1151790"/>
                  </a:cubicBezTo>
                  <a:lnTo>
                    <a:pt x="2036879" y="1156611"/>
                  </a:lnTo>
                  <a:lnTo>
                    <a:pt x="1999719" y="1091508"/>
                  </a:lnTo>
                  <a:cubicBezTo>
                    <a:pt x="1947075" y="992890"/>
                    <a:pt x="1894895" y="882127"/>
                    <a:pt x="1846174" y="763378"/>
                  </a:cubicBezTo>
                  <a:cubicBezTo>
                    <a:pt x="1748734" y="525879"/>
                    <a:pt x="1683584" y="301400"/>
                    <a:pt x="1657020" y="130459"/>
                  </a:cubicBezTo>
                  <a:close/>
                  <a:moveTo>
                    <a:pt x="1524633" y="13296"/>
                  </a:moveTo>
                  <a:lnTo>
                    <a:pt x="1544518" y="18056"/>
                  </a:lnTo>
                  <a:cubicBezTo>
                    <a:pt x="1562431" y="23869"/>
                    <a:pt x="1579612" y="30979"/>
                    <a:pt x="1596051" y="39233"/>
                  </a:cubicBezTo>
                  <a:lnTo>
                    <a:pt x="1599335" y="41189"/>
                  </a:lnTo>
                  <a:lnTo>
                    <a:pt x="1595727" y="79857"/>
                  </a:lnTo>
                  <a:cubicBezTo>
                    <a:pt x="1581940" y="272499"/>
                    <a:pt x="1588927" y="510168"/>
                    <a:pt x="1617341" y="757071"/>
                  </a:cubicBezTo>
                  <a:cubicBezTo>
                    <a:pt x="1638989" y="945187"/>
                    <a:pt x="1671531" y="1125258"/>
                    <a:pt x="1711092" y="1281933"/>
                  </a:cubicBezTo>
                  <a:lnTo>
                    <a:pt x="1735608" y="1371415"/>
                  </a:lnTo>
                  <a:lnTo>
                    <a:pt x="1657660" y="1408633"/>
                  </a:lnTo>
                  <a:lnTo>
                    <a:pt x="1616603" y="1280352"/>
                  </a:lnTo>
                  <a:cubicBezTo>
                    <a:pt x="1575782" y="1135700"/>
                    <a:pt x="1541402" y="959613"/>
                    <a:pt x="1519391" y="768342"/>
                  </a:cubicBezTo>
                  <a:cubicBezTo>
                    <a:pt x="1487293" y="489405"/>
                    <a:pt x="1488146" y="235941"/>
                    <a:pt x="1515500" y="61211"/>
                  </a:cubicBezTo>
                  <a:close/>
                  <a:moveTo>
                    <a:pt x="1368271" y="6115"/>
                  </a:moveTo>
                  <a:lnTo>
                    <a:pt x="1304704" y="59571"/>
                  </a:lnTo>
                  <a:cubicBezTo>
                    <a:pt x="1140054" y="209581"/>
                    <a:pt x="962208" y="450930"/>
                    <a:pt x="814450" y="734615"/>
                  </a:cubicBezTo>
                  <a:cubicBezTo>
                    <a:pt x="673729" y="1004791"/>
                    <a:pt x="580118" y="1275319"/>
                    <a:pt x="546868" y="1491295"/>
                  </a:cubicBezTo>
                  <a:lnTo>
                    <a:pt x="544467" y="1514658"/>
                  </a:lnTo>
                  <a:lnTo>
                    <a:pt x="465417" y="1496548"/>
                  </a:lnTo>
                  <a:lnTo>
                    <a:pt x="461739" y="1495033"/>
                  </a:lnTo>
                  <a:lnTo>
                    <a:pt x="469021" y="1410129"/>
                  </a:lnTo>
                  <a:cubicBezTo>
                    <a:pt x="499541" y="1207101"/>
                    <a:pt x="586852" y="950136"/>
                    <a:pt x="723720" y="687358"/>
                  </a:cubicBezTo>
                  <a:cubicBezTo>
                    <a:pt x="860588" y="424579"/>
                    <a:pt x="1021098" y="205741"/>
                    <a:pt x="1169966" y="64355"/>
                  </a:cubicBezTo>
                  <a:lnTo>
                    <a:pt x="1195390" y="43115"/>
                  </a:lnTo>
                  <a:lnTo>
                    <a:pt x="1302357" y="12824"/>
                  </a:lnTo>
                  <a:close/>
                  <a:moveTo>
                    <a:pt x="1428341" y="0"/>
                  </a:moveTo>
                  <a:cubicBezTo>
                    <a:pt x="1449141" y="0"/>
                    <a:pt x="1469229" y="1608"/>
                    <a:pt x="1488595" y="4669"/>
                  </a:cubicBezTo>
                  <a:lnTo>
                    <a:pt x="1496685" y="6606"/>
                  </a:lnTo>
                  <a:lnTo>
                    <a:pt x="1470229" y="46021"/>
                  </a:lnTo>
                  <a:cubicBezTo>
                    <a:pt x="1353533" y="235744"/>
                    <a:pt x="1249436" y="516888"/>
                    <a:pt x="1185970" y="830387"/>
                  </a:cubicBezTo>
                  <a:cubicBezTo>
                    <a:pt x="1137616" y="1069243"/>
                    <a:pt x="1118297" y="1299971"/>
                    <a:pt x="1126751" y="1493679"/>
                  </a:cubicBezTo>
                  <a:lnTo>
                    <a:pt x="1130387" y="1537165"/>
                  </a:lnTo>
                  <a:lnTo>
                    <a:pt x="1076139" y="1544624"/>
                  </a:lnTo>
                  <a:lnTo>
                    <a:pt x="1038801" y="1546332"/>
                  </a:lnTo>
                  <a:lnTo>
                    <a:pt x="1028390" y="1410550"/>
                  </a:lnTo>
                  <a:cubicBezTo>
                    <a:pt x="1023404" y="1234823"/>
                    <a:pt x="1041613" y="1027885"/>
                    <a:pt x="1085704" y="810089"/>
                  </a:cubicBezTo>
                  <a:cubicBezTo>
                    <a:pt x="1150003" y="492469"/>
                    <a:pt x="1256031" y="217533"/>
                    <a:pt x="1371557" y="40193"/>
                  </a:cubicBezTo>
                  <a:lnTo>
                    <a:pt x="1398119" y="3076"/>
                  </a:lnTo>
                  <a:close/>
                </a:path>
              </a:pathLst>
            </a:cu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B49DB98E-5626-4469-87FD-28E69F077FA2}"/>
                </a:ext>
              </a:extLst>
            </p:cNvPr>
            <p:cNvSpPr/>
            <p:nvPr/>
          </p:nvSpPr>
          <p:spPr>
            <a:xfrm>
              <a:off x="178769" y="4199060"/>
              <a:ext cx="322378" cy="417749"/>
            </a:xfrm>
            <a:custGeom>
              <a:avLst/>
              <a:gdLst>
                <a:gd name="connsiteX0" fmla="*/ 216777 w 421148"/>
                <a:gd name="connsiteY0" fmla="*/ 140553 h 545739"/>
                <a:gd name="connsiteX1" fmla="*/ 368812 w 421148"/>
                <a:gd name="connsiteY1" fmla="*/ 277087 h 545739"/>
                <a:gd name="connsiteX2" fmla="*/ 365298 w 421148"/>
                <a:gd name="connsiteY2" fmla="*/ 545368 h 545739"/>
                <a:gd name="connsiteX3" fmla="*/ 240673 w 421148"/>
                <a:gd name="connsiteY3" fmla="*/ 354303 h 545739"/>
                <a:gd name="connsiteX4" fmla="*/ 164278 w 421148"/>
                <a:gd name="connsiteY4" fmla="*/ 156416 h 545739"/>
                <a:gd name="connsiteX5" fmla="*/ 216777 w 421148"/>
                <a:gd name="connsiteY5" fmla="*/ 140553 h 545739"/>
                <a:gd name="connsiteX6" fmla="*/ 74803 w 421148"/>
                <a:gd name="connsiteY6" fmla="*/ 0 h 545739"/>
                <a:gd name="connsiteX7" fmla="*/ 149606 w 421148"/>
                <a:gd name="connsiteY7" fmla="*/ 74803 h 545739"/>
                <a:gd name="connsiteX8" fmla="*/ 74803 w 421148"/>
                <a:gd name="connsiteY8" fmla="*/ 149606 h 545739"/>
                <a:gd name="connsiteX9" fmla="*/ 0 w 421148"/>
                <a:gd name="connsiteY9" fmla="*/ 74803 h 545739"/>
                <a:gd name="connsiteX10" fmla="*/ 74803 w 421148"/>
                <a:gd name="connsiteY10" fmla="*/ 0 h 54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1148" h="545739">
                  <a:moveTo>
                    <a:pt x="216777" y="140553"/>
                  </a:moveTo>
                  <a:cubicBezTo>
                    <a:pt x="270746" y="145656"/>
                    <a:pt x="327201" y="208035"/>
                    <a:pt x="368812" y="277087"/>
                  </a:cubicBezTo>
                  <a:cubicBezTo>
                    <a:pt x="424292" y="369155"/>
                    <a:pt x="452980" y="537013"/>
                    <a:pt x="365298" y="545368"/>
                  </a:cubicBezTo>
                  <a:cubicBezTo>
                    <a:pt x="277615" y="553722"/>
                    <a:pt x="274177" y="419128"/>
                    <a:pt x="240673" y="354303"/>
                  </a:cubicBezTo>
                  <a:cubicBezTo>
                    <a:pt x="207170" y="289477"/>
                    <a:pt x="97097" y="208020"/>
                    <a:pt x="164278" y="156416"/>
                  </a:cubicBezTo>
                  <a:cubicBezTo>
                    <a:pt x="181073" y="143515"/>
                    <a:pt x="198787" y="138852"/>
                    <a:pt x="216777" y="140553"/>
                  </a:cubicBezTo>
                  <a:close/>
                  <a:moveTo>
                    <a:pt x="74803" y="0"/>
                  </a:moveTo>
                  <a:cubicBezTo>
                    <a:pt x="116116" y="0"/>
                    <a:pt x="149606" y="33490"/>
                    <a:pt x="149606" y="74803"/>
                  </a:cubicBezTo>
                  <a:cubicBezTo>
                    <a:pt x="149606" y="116116"/>
                    <a:pt x="116116" y="149606"/>
                    <a:pt x="74803" y="149606"/>
                  </a:cubicBezTo>
                  <a:cubicBezTo>
                    <a:pt x="33490" y="149606"/>
                    <a:pt x="0" y="116116"/>
                    <a:pt x="0" y="74803"/>
                  </a:cubicBezTo>
                  <a:cubicBezTo>
                    <a:pt x="0" y="33490"/>
                    <a:pt x="33490" y="0"/>
                    <a:pt x="7480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892E72F-351D-4160-858B-91AF3CA81BEA}"/>
              </a:ext>
            </a:extLst>
          </p:cNvPr>
          <p:cNvGrpSpPr/>
          <p:nvPr/>
        </p:nvGrpSpPr>
        <p:grpSpPr>
          <a:xfrm>
            <a:off x="6753508" y="1491856"/>
            <a:ext cx="2276332" cy="1365200"/>
            <a:chOff x="2660464" y="5098332"/>
            <a:chExt cx="2562286" cy="1536699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6B0B006C-100F-4E3B-AB4A-28B4EDA7304D}"/>
                </a:ext>
              </a:extLst>
            </p:cNvPr>
            <p:cNvGrpSpPr/>
            <p:nvPr/>
          </p:nvGrpSpPr>
          <p:grpSpPr>
            <a:xfrm>
              <a:off x="2660464" y="5098332"/>
              <a:ext cx="2562286" cy="1536699"/>
              <a:chOff x="746064" y="1894185"/>
              <a:chExt cx="2562286" cy="1536699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63EB21F8-4553-4234-A730-A48B0A6B79E3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2A54C3EF-98BC-4BD5-9B66-42065142B91A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F8521C2C-759F-4CC5-8D5C-ED6EBFCD4947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7F36E36B-5FD1-4AF1-86D2-325FCD5A6027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739E0C37-F3CB-433E-8CF3-11CC848D3A15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84D977A1-634B-4975-BC63-1FE8001EA596}"/>
                </a:ext>
              </a:extLst>
            </p:cNvPr>
            <p:cNvGrpSpPr/>
            <p:nvPr/>
          </p:nvGrpSpPr>
          <p:grpSpPr>
            <a:xfrm>
              <a:off x="4330329" y="5484974"/>
              <a:ext cx="397890" cy="285406"/>
              <a:chOff x="806450" y="2171700"/>
              <a:chExt cx="2167130" cy="1554481"/>
            </a:xfrm>
          </p:grpSpPr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CA651C4D-3C7C-46E7-A5B0-F2D62A636FFB}"/>
                  </a:ext>
                </a:extLst>
              </p:cNvPr>
              <p:cNvSpPr/>
              <p:nvPr/>
            </p:nvSpPr>
            <p:spPr>
              <a:xfrm>
                <a:off x="806450" y="2171700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tx1"/>
                  </a:gs>
                  <a:gs pos="53000">
                    <a:schemeClr val="accent2">
                      <a:lumMod val="50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B45BECB1-F942-42E0-806B-267584CA3227}"/>
                  </a:ext>
                </a:extLst>
              </p:cNvPr>
              <p:cNvSpPr/>
              <p:nvPr/>
            </p:nvSpPr>
            <p:spPr>
              <a:xfrm>
                <a:off x="835428" y="2217399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64612B3B-D988-480C-9B3B-0B58BF5E7601}"/>
                  </a:ext>
                </a:extLst>
              </p:cNvPr>
              <p:cNvSpPr/>
              <p:nvPr/>
            </p:nvSpPr>
            <p:spPr>
              <a:xfrm>
                <a:off x="2499275" y="2465151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F83CB151-0361-4138-BC07-F81C29409125}"/>
                </a:ext>
              </a:extLst>
            </p:cNvPr>
            <p:cNvGrpSpPr/>
            <p:nvPr/>
          </p:nvGrpSpPr>
          <p:grpSpPr>
            <a:xfrm>
              <a:off x="3696041" y="5366126"/>
              <a:ext cx="398827" cy="285407"/>
              <a:chOff x="-1511849" y="2171700"/>
              <a:chExt cx="2172231" cy="1554481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6349A5E6-789B-4A60-9640-27A64138904E}"/>
                  </a:ext>
                </a:extLst>
              </p:cNvPr>
              <p:cNvSpPr/>
              <p:nvPr/>
            </p:nvSpPr>
            <p:spPr>
              <a:xfrm>
                <a:off x="-1506748" y="2171700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 flip="none" rotWithShape="1">
                <a:gsLst>
                  <a:gs pos="45000">
                    <a:schemeClr val="bg2">
                      <a:lumMod val="50000"/>
                    </a:schemeClr>
                  </a:gs>
                  <a:gs pos="57000">
                    <a:schemeClr val="accent2">
                      <a:lumMod val="50000"/>
                    </a:schemeClr>
                  </a:gs>
                </a:gsLst>
                <a:lin ang="135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0704AF9D-30E6-4502-80B0-AC0DFE60A121}"/>
                  </a:ext>
                </a:extLst>
              </p:cNvPr>
              <p:cNvSpPr/>
              <p:nvPr/>
            </p:nvSpPr>
            <p:spPr>
              <a:xfrm>
                <a:off x="-1511849" y="2171700"/>
                <a:ext cx="2095889" cy="1546332"/>
              </a:xfrm>
              <a:custGeom>
                <a:avLst/>
                <a:gdLst>
                  <a:gd name="connsiteX0" fmla="*/ 645279 w 2095889"/>
                  <a:gd name="connsiteY0" fmla="*/ 321929 h 1546332"/>
                  <a:gd name="connsiteX1" fmla="*/ 643211 w 2095889"/>
                  <a:gd name="connsiteY1" fmla="*/ 323795 h 1546332"/>
                  <a:gd name="connsiteX2" fmla="*/ 386052 w 2095889"/>
                  <a:gd name="connsiteY2" fmla="*/ 602421 h 1546332"/>
                  <a:gd name="connsiteX3" fmla="*/ 72887 w 2095889"/>
                  <a:gd name="connsiteY3" fmla="*/ 1056218 h 1546332"/>
                  <a:gd name="connsiteX4" fmla="*/ 24280 w 2095889"/>
                  <a:gd name="connsiteY4" fmla="*/ 1151588 h 1546332"/>
                  <a:gd name="connsiteX5" fmla="*/ 15450 w 2095889"/>
                  <a:gd name="connsiteY5" fmla="*/ 1131524 h 1546332"/>
                  <a:gd name="connsiteX6" fmla="*/ 605 w 2095889"/>
                  <a:gd name="connsiteY6" fmla="*/ 1072536 h 1546332"/>
                  <a:gd name="connsiteX7" fmla="*/ 0 w 2095889"/>
                  <a:gd name="connsiteY7" fmla="*/ 1063475 h 1546332"/>
                  <a:gd name="connsiteX8" fmla="*/ 88958 w 2095889"/>
                  <a:gd name="connsiteY8" fmla="*/ 906686 h 1546332"/>
                  <a:gd name="connsiteX9" fmla="*/ 337104 w 2095889"/>
                  <a:gd name="connsiteY9" fmla="*/ 562106 h 1546332"/>
                  <a:gd name="connsiteX10" fmla="*/ 435981 w 2095889"/>
                  <a:gd name="connsiteY10" fmla="*/ 448770 h 1546332"/>
                  <a:gd name="connsiteX11" fmla="*/ 491591 w 2095889"/>
                  <a:gd name="connsiteY11" fmla="*/ 410311 h 1546332"/>
                  <a:gd name="connsiteX12" fmla="*/ 610510 w 2095889"/>
                  <a:gd name="connsiteY12" fmla="*/ 339528 h 1546332"/>
                  <a:gd name="connsiteX13" fmla="*/ 1088285 w 2095889"/>
                  <a:gd name="connsiteY13" fmla="*/ 87734 h 1546332"/>
                  <a:gd name="connsiteX14" fmla="*/ 1040740 w 2095889"/>
                  <a:gd name="connsiteY14" fmla="*/ 120384 h 1546332"/>
                  <a:gd name="connsiteX15" fmla="*/ 513885 w 2095889"/>
                  <a:gd name="connsiteY15" fmla="*/ 706260 h 1546332"/>
                  <a:gd name="connsiteX16" fmla="*/ 200425 w 2095889"/>
                  <a:gd name="connsiteY16" fmla="*/ 1348930 h 1546332"/>
                  <a:gd name="connsiteX17" fmla="*/ 197580 w 2095889"/>
                  <a:gd name="connsiteY17" fmla="*/ 1360466 h 1546332"/>
                  <a:gd name="connsiteX18" fmla="*/ 173312 w 2095889"/>
                  <a:gd name="connsiteY18" fmla="*/ 1344624 h 1546332"/>
                  <a:gd name="connsiteX19" fmla="*/ 142091 w 2095889"/>
                  <a:gd name="connsiteY19" fmla="*/ 1316007 h 1546332"/>
                  <a:gd name="connsiteX20" fmla="*/ 172060 w 2095889"/>
                  <a:gd name="connsiteY20" fmla="*/ 1215522 h 1546332"/>
                  <a:gd name="connsiteX21" fmla="*/ 452979 w 2095889"/>
                  <a:gd name="connsiteY21" fmla="*/ 665973 h 1546332"/>
                  <a:gd name="connsiteX22" fmla="*/ 681483 w 2095889"/>
                  <a:gd name="connsiteY22" fmla="*/ 364894 h 1546332"/>
                  <a:gd name="connsiteX23" fmla="*/ 782120 w 2095889"/>
                  <a:gd name="connsiteY23" fmla="*/ 257793 h 1546332"/>
                  <a:gd name="connsiteX24" fmla="*/ 877193 w 2095889"/>
                  <a:gd name="connsiteY24" fmla="*/ 220387 h 1546332"/>
                  <a:gd name="connsiteX25" fmla="*/ 941564 w 2095889"/>
                  <a:gd name="connsiteY25" fmla="*/ 170801 h 1546332"/>
                  <a:gd name="connsiteX26" fmla="*/ 1055048 w 2095889"/>
                  <a:gd name="connsiteY26" fmla="*/ 102522 h 1546332"/>
                  <a:gd name="connsiteX27" fmla="*/ 1651016 w 2095889"/>
                  <a:gd name="connsiteY27" fmla="*/ 74407 h 1546332"/>
                  <a:gd name="connsiteX28" fmla="*/ 1723707 w 2095889"/>
                  <a:gd name="connsiteY28" fmla="*/ 140211 h 1546332"/>
                  <a:gd name="connsiteX29" fmla="*/ 1758702 w 2095889"/>
                  <a:gd name="connsiteY29" fmla="*/ 190532 h 1546332"/>
                  <a:gd name="connsiteX30" fmla="*/ 1766060 w 2095889"/>
                  <a:gd name="connsiteY30" fmla="*/ 221062 h 1546332"/>
                  <a:gd name="connsiteX31" fmla="*/ 1937391 w 2095889"/>
                  <a:gd name="connsiteY31" fmla="*/ 725953 h 1546332"/>
                  <a:gd name="connsiteX32" fmla="*/ 2050445 w 2095889"/>
                  <a:gd name="connsiteY32" fmla="*/ 978993 h 1546332"/>
                  <a:gd name="connsiteX33" fmla="*/ 2095889 w 2095889"/>
                  <a:gd name="connsiteY33" fmla="*/ 1068804 h 1546332"/>
                  <a:gd name="connsiteX34" fmla="*/ 2079463 w 2095889"/>
                  <a:gd name="connsiteY34" fmla="*/ 1099891 h 1546332"/>
                  <a:gd name="connsiteX35" fmla="*/ 2041868 w 2095889"/>
                  <a:gd name="connsiteY35" fmla="*/ 1151790 h 1546332"/>
                  <a:gd name="connsiteX36" fmla="*/ 2036879 w 2095889"/>
                  <a:gd name="connsiteY36" fmla="*/ 1156611 h 1546332"/>
                  <a:gd name="connsiteX37" fmla="*/ 1999719 w 2095889"/>
                  <a:gd name="connsiteY37" fmla="*/ 1091508 h 1546332"/>
                  <a:gd name="connsiteX38" fmla="*/ 1846174 w 2095889"/>
                  <a:gd name="connsiteY38" fmla="*/ 763378 h 1546332"/>
                  <a:gd name="connsiteX39" fmla="*/ 1657020 w 2095889"/>
                  <a:gd name="connsiteY39" fmla="*/ 130459 h 1546332"/>
                  <a:gd name="connsiteX40" fmla="*/ 1524633 w 2095889"/>
                  <a:gd name="connsiteY40" fmla="*/ 13296 h 1546332"/>
                  <a:gd name="connsiteX41" fmla="*/ 1544518 w 2095889"/>
                  <a:gd name="connsiteY41" fmla="*/ 18056 h 1546332"/>
                  <a:gd name="connsiteX42" fmla="*/ 1596051 w 2095889"/>
                  <a:gd name="connsiteY42" fmla="*/ 39233 h 1546332"/>
                  <a:gd name="connsiteX43" fmla="*/ 1599335 w 2095889"/>
                  <a:gd name="connsiteY43" fmla="*/ 41189 h 1546332"/>
                  <a:gd name="connsiteX44" fmla="*/ 1595727 w 2095889"/>
                  <a:gd name="connsiteY44" fmla="*/ 79857 h 1546332"/>
                  <a:gd name="connsiteX45" fmla="*/ 1617341 w 2095889"/>
                  <a:gd name="connsiteY45" fmla="*/ 757071 h 1546332"/>
                  <a:gd name="connsiteX46" fmla="*/ 1711092 w 2095889"/>
                  <a:gd name="connsiteY46" fmla="*/ 1281933 h 1546332"/>
                  <a:gd name="connsiteX47" fmla="*/ 1735608 w 2095889"/>
                  <a:gd name="connsiteY47" fmla="*/ 1371415 h 1546332"/>
                  <a:gd name="connsiteX48" fmla="*/ 1657660 w 2095889"/>
                  <a:gd name="connsiteY48" fmla="*/ 1408633 h 1546332"/>
                  <a:gd name="connsiteX49" fmla="*/ 1616603 w 2095889"/>
                  <a:gd name="connsiteY49" fmla="*/ 1280352 h 1546332"/>
                  <a:gd name="connsiteX50" fmla="*/ 1519391 w 2095889"/>
                  <a:gd name="connsiteY50" fmla="*/ 768342 h 1546332"/>
                  <a:gd name="connsiteX51" fmla="*/ 1515500 w 2095889"/>
                  <a:gd name="connsiteY51" fmla="*/ 61211 h 1546332"/>
                  <a:gd name="connsiteX52" fmla="*/ 1368271 w 2095889"/>
                  <a:gd name="connsiteY52" fmla="*/ 6115 h 1546332"/>
                  <a:gd name="connsiteX53" fmla="*/ 1304704 w 2095889"/>
                  <a:gd name="connsiteY53" fmla="*/ 59571 h 1546332"/>
                  <a:gd name="connsiteX54" fmla="*/ 814450 w 2095889"/>
                  <a:gd name="connsiteY54" fmla="*/ 734615 h 1546332"/>
                  <a:gd name="connsiteX55" fmla="*/ 546868 w 2095889"/>
                  <a:gd name="connsiteY55" fmla="*/ 1491295 h 1546332"/>
                  <a:gd name="connsiteX56" fmla="*/ 544467 w 2095889"/>
                  <a:gd name="connsiteY56" fmla="*/ 1514658 h 1546332"/>
                  <a:gd name="connsiteX57" fmla="*/ 465417 w 2095889"/>
                  <a:gd name="connsiteY57" fmla="*/ 1496548 h 1546332"/>
                  <a:gd name="connsiteX58" fmla="*/ 461739 w 2095889"/>
                  <a:gd name="connsiteY58" fmla="*/ 1495033 h 1546332"/>
                  <a:gd name="connsiteX59" fmla="*/ 469021 w 2095889"/>
                  <a:gd name="connsiteY59" fmla="*/ 1410129 h 1546332"/>
                  <a:gd name="connsiteX60" fmla="*/ 723720 w 2095889"/>
                  <a:gd name="connsiteY60" fmla="*/ 687358 h 1546332"/>
                  <a:gd name="connsiteX61" fmla="*/ 1169966 w 2095889"/>
                  <a:gd name="connsiteY61" fmla="*/ 64355 h 1546332"/>
                  <a:gd name="connsiteX62" fmla="*/ 1195390 w 2095889"/>
                  <a:gd name="connsiteY62" fmla="*/ 43115 h 1546332"/>
                  <a:gd name="connsiteX63" fmla="*/ 1302357 w 2095889"/>
                  <a:gd name="connsiteY63" fmla="*/ 12824 h 1546332"/>
                  <a:gd name="connsiteX64" fmla="*/ 1428341 w 2095889"/>
                  <a:gd name="connsiteY64" fmla="*/ 0 h 1546332"/>
                  <a:gd name="connsiteX65" fmla="*/ 1488595 w 2095889"/>
                  <a:gd name="connsiteY65" fmla="*/ 4669 h 1546332"/>
                  <a:gd name="connsiteX66" fmla="*/ 1496685 w 2095889"/>
                  <a:gd name="connsiteY66" fmla="*/ 6606 h 1546332"/>
                  <a:gd name="connsiteX67" fmla="*/ 1470229 w 2095889"/>
                  <a:gd name="connsiteY67" fmla="*/ 46021 h 1546332"/>
                  <a:gd name="connsiteX68" fmla="*/ 1185970 w 2095889"/>
                  <a:gd name="connsiteY68" fmla="*/ 830387 h 1546332"/>
                  <a:gd name="connsiteX69" fmla="*/ 1126751 w 2095889"/>
                  <a:gd name="connsiteY69" fmla="*/ 1493679 h 1546332"/>
                  <a:gd name="connsiteX70" fmla="*/ 1130387 w 2095889"/>
                  <a:gd name="connsiteY70" fmla="*/ 1537165 h 1546332"/>
                  <a:gd name="connsiteX71" fmla="*/ 1076139 w 2095889"/>
                  <a:gd name="connsiteY71" fmla="*/ 1544624 h 1546332"/>
                  <a:gd name="connsiteX72" fmla="*/ 1038801 w 2095889"/>
                  <a:gd name="connsiteY72" fmla="*/ 1546332 h 1546332"/>
                  <a:gd name="connsiteX73" fmla="*/ 1028390 w 2095889"/>
                  <a:gd name="connsiteY73" fmla="*/ 1410550 h 1546332"/>
                  <a:gd name="connsiteX74" fmla="*/ 1085704 w 2095889"/>
                  <a:gd name="connsiteY74" fmla="*/ 810089 h 1546332"/>
                  <a:gd name="connsiteX75" fmla="*/ 1371557 w 2095889"/>
                  <a:gd name="connsiteY75" fmla="*/ 40193 h 1546332"/>
                  <a:gd name="connsiteX76" fmla="*/ 1398119 w 2095889"/>
                  <a:gd name="connsiteY76" fmla="*/ 3076 h 1546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2095889" h="1546332">
                    <a:moveTo>
                      <a:pt x="645279" y="321929"/>
                    </a:moveTo>
                    <a:lnTo>
                      <a:pt x="643211" y="323795"/>
                    </a:lnTo>
                    <a:cubicBezTo>
                      <a:pt x="557046" y="406611"/>
                      <a:pt x="470112" y="500361"/>
                      <a:pt x="386052" y="602421"/>
                    </a:cubicBezTo>
                    <a:cubicBezTo>
                      <a:pt x="259962" y="755512"/>
                      <a:pt x="153462" y="911366"/>
                      <a:pt x="72887" y="1056218"/>
                    </a:cubicBezTo>
                    <a:lnTo>
                      <a:pt x="24280" y="1151588"/>
                    </a:lnTo>
                    <a:lnTo>
                      <a:pt x="15450" y="1131524"/>
                    </a:lnTo>
                    <a:cubicBezTo>
                      <a:pt x="8753" y="1112128"/>
                      <a:pt x="3777" y="1092437"/>
                      <a:pt x="605" y="1072536"/>
                    </a:cubicBezTo>
                    <a:lnTo>
                      <a:pt x="0" y="1063475"/>
                    </a:lnTo>
                    <a:lnTo>
                      <a:pt x="88958" y="906686"/>
                    </a:lnTo>
                    <a:cubicBezTo>
                      <a:pt x="158077" y="794886"/>
                      <a:pt x="241546" y="678126"/>
                      <a:pt x="337104" y="562106"/>
                    </a:cubicBezTo>
                    <a:lnTo>
                      <a:pt x="435981" y="448770"/>
                    </a:lnTo>
                    <a:lnTo>
                      <a:pt x="491591" y="410311"/>
                    </a:lnTo>
                    <a:cubicBezTo>
                      <a:pt x="529845" y="385739"/>
                      <a:pt x="569578" y="362054"/>
                      <a:pt x="610510" y="339528"/>
                    </a:cubicBezTo>
                    <a:close/>
                    <a:moveTo>
                      <a:pt x="1088285" y="87734"/>
                    </a:moveTo>
                    <a:lnTo>
                      <a:pt x="1040740" y="120384"/>
                    </a:lnTo>
                    <a:cubicBezTo>
                      <a:pt x="868229" y="249843"/>
                      <a:pt x="679276" y="456228"/>
                      <a:pt x="513885" y="706260"/>
                    </a:cubicBezTo>
                    <a:cubicBezTo>
                      <a:pt x="366872" y="928510"/>
                      <a:pt x="258879" y="1154401"/>
                      <a:pt x="200425" y="1348930"/>
                    </a:cubicBezTo>
                    <a:lnTo>
                      <a:pt x="197580" y="1360466"/>
                    </a:lnTo>
                    <a:lnTo>
                      <a:pt x="173312" y="1344624"/>
                    </a:lnTo>
                    <a:lnTo>
                      <a:pt x="142091" y="1316007"/>
                    </a:lnTo>
                    <a:lnTo>
                      <a:pt x="172060" y="1215522"/>
                    </a:lnTo>
                    <a:cubicBezTo>
                      <a:pt x="232377" y="1045504"/>
                      <a:pt x="327638" y="855461"/>
                      <a:pt x="452979" y="665973"/>
                    </a:cubicBezTo>
                    <a:cubicBezTo>
                      <a:pt x="526096" y="555439"/>
                      <a:pt x="603391" y="454250"/>
                      <a:pt x="681483" y="364894"/>
                    </a:cubicBezTo>
                    <a:lnTo>
                      <a:pt x="782120" y="257793"/>
                    </a:lnTo>
                    <a:lnTo>
                      <a:pt x="877193" y="220387"/>
                    </a:lnTo>
                    <a:lnTo>
                      <a:pt x="941564" y="170801"/>
                    </a:lnTo>
                    <a:cubicBezTo>
                      <a:pt x="977609" y="146154"/>
                      <a:pt x="1015655" y="123156"/>
                      <a:pt x="1055048" y="102522"/>
                    </a:cubicBezTo>
                    <a:close/>
                    <a:moveTo>
                      <a:pt x="1651016" y="74407"/>
                    </a:moveTo>
                    <a:lnTo>
                      <a:pt x="1723707" y="140211"/>
                    </a:lnTo>
                    <a:lnTo>
                      <a:pt x="1758702" y="190532"/>
                    </a:lnTo>
                    <a:lnTo>
                      <a:pt x="1766060" y="221062"/>
                    </a:lnTo>
                    <a:cubicBezTo>
                      <a:pt x="1807067" y="377365"/>
                      <a:pt x="1865517" y="550767"/>
                      <a:pt x="1937391" y="725953"/>
                    </a:cubicBezTo>
                    <a:cubicBezTo>
                      <a:pt x="1973329" y="813546"/>
                      <a:pt x="2011342" y="898465"/>
                      <a:pt x="2050445" y="978993"/>
                    </a:cubicBezTo>
                    <a:lnTo>
                      <a:pt x="2095889" y="1068804"/>
                    </a:lnTo>
                    <a:lnTo>
                      <a:pt x="2079463" y="1099891"/>
                    </a:lnTo>
                    <a:cubicBezTo>
                      <a:pt x="2068422" y="1117534"/>
                      <a:pt x="2055860" y="1134845"/>
                      <a:pt x="2041868" y="1151790"/>
                    </a:cubicBezTo>
                    <a:lnTo>
                      <a:pt x="2036879" y="1156611"/>
                    </a:lnTo>
                    <a:lnTo>
                      <a:pt x="1999719" y="1091508"/>
                    </a:lnTo>
                    <a:cubicBezTo>
                      <a:pt x="1947075" y="992890"/>
                      <a:pt x="1894895" y="882127"/>
                      <a:pt x="1846174" y="763378"/>
                    </a:cubicBezTo>
                    <a:cubicBezTo>
                      <a:pt x="1748734" y="525879"/>
                      <a:pt x="1683584" y="301400"/>
                      <a:pt x="1657020" y="130459"/>
                    </a:cubicBezTo>
                    <a:close/>
                    <a:moveTo>
                      <a:pt x="1524633" y="13296"/>
                    </a:moveTo>
                    <a:lnTo>
                      <a:pt x="1544518" y="18056"/>
                    </a:lnTo>
                    <a:cubicBezTo>
                      <a:pt x="1562431" y="23869"/>
                      <a:pt x="1579612" y="30979"/>
                      <a:pt x="1596051" y="39233"/>
                    </a:cubicBezTo>
                    <a:lnTo>
                      <a:pt x="1599335" y="41189"/>
                    </a:lnTo>
                    <a:lnTo>
                      <a:pt x="1595727" y="79857"/>
                    </a:lnTo>
                    <a:cubicBezTo>
                      <a:pt x="1581940" y="272499"/>
                      <a:pt x="1588927" y="510168"/>
                      <a:pt x="1617341" y="757071"/>
                    </a:cubicBezTo>
                    <a:cubicBezTo>
                      <a:pt x="1638989" y="945187"/>
                      <a:pt x="1671531" y="1125258"/>
                      <a:pt x="1711092" y="1281933"/>
                    </a:cubicBezTo>
                    <a:lnTo>
                      <a:pt x="1735608" y="1371415"/>
                    </a:lnTo>
                    <a:lnTo>
                      <a:pt x="1657660" y="1408633"/>
                    </a:lnTo>
                    <a:lnTo>
                      <a:pt x="1616603" y="1280352"/>
                    </a:lnTo>
                    <a:cubicBezTo>
                      <a:pt x="1575782" y="1135700"/>
                      <a:pt x="1541402" y="959613"/>
                      <a:pt x="1519391" y="768342"/>
                    </a:cubicBezTo>
                    <a:cubicBezTo>
                      <a:pt x="1487293" y="489405"/>
                      <a:pt x="1488146" y="235941"/>
                      <a:pt x="1515500" y="61211"/>
                    </a:cubicBezTo>
                    <a:close/>
                    <a:moveTo>
                      <a:pt x="1368271" y="6115"/>
                    </a:moveTo>
                    <a:lnTo>
                      <a:pt x="1304704" y="59571"/>
                    </a:lnTo>
                    <a:cubicBezTo>
                      <a:pt x="1140054" y="209581"/>
                      <a:pt x="962208" y="450930"/>
                      <a:pt x="814450" y="734615"/>
                    </a:cubicBezTo>
                    <a:cubicBezTo>
                      <a:pt x="673729" y="1004791"/>
                      <a:pt x="580118" y="1275319"/>
                      <a:pt x="546868" y="1491295"/>
                    </a:cubicBezTo>
                    <a:lnTo>
                      <a:pt x="544467" y="1514658"/>
                    </a:lnTo>
                    <a:lnTo>
                      <a:pt x="465417" y="1496548"/>
                    </a:lnTo>
                    <a:lnTo>
                      <a:pt x="461739" y="1495033"/>
                    </a:lnTo>
                    <a:lnTo>
                      <a:pt x="469021" y="1410129"/>
                    </a:lnTo>
                    <a:cubicBezTo>
                      <a:pt x="499541" y="1207101"/>
                      <a:pt x="586852" y="950136"/>
                      <a:pt x="723720" y="687358"/>
                    </a:cubicBezTo>
                    <a:cubicBezTo>
                      <a:pt x="860588" y="424579"/>
                      <a:pt x="1021098" y="205741"/>
                      <a:pt x="1169966" y="64355"/>
                    </a:cubicBezTo>
                    <a:lnTo>
                      <a:pt x="1195390" y="43115"/>
                    </a:lnTo>
                    <a:lnTo>
                      <a:pt x="1302357" y="12824"/>
                    </a:lnTo>
                    <a:close/>
                    <a:moveTo>
                      <a:pt x="1428341" y="0"/>
                    </a:moveTo>
                    <a:cubicBezTo>
                      <a:pt x="1449141" y="0"/>
                      <a:pt x="1469229" y="1608"/>
                      <a:pt x="1488595" y="4669"/>
                    </a:cubicBezTo>
                    <a:lnTo>
                      <a:pt x="1496685" y="6606"/>
                    </a:lnTo>
                    <a:lnTo>
                      <a:pt x="1470229" y="46021"/>
                    </a:lnTo>
                    <a:cubicBezTo>
                      <a:pt x="1353533" y="235744"/>
                      <a:pt x="1249436" y="516888"/>
                      <a:pt x="1185970" y="830387"/>
                    </a:cubicBezTo>
                    <a:cubicBezTo>
                      <a:pt x="1137616" y="1069243"/>
                      <a:pt x="1118297" y="1299971"/>
                      <a:pt x="1126751" y="1493679"/>
                    </a:cubicBezTo>
                    <a:lnTo>
                      <a:pt x="1130387" y="1537165"/>
                    </a:lnTo>
                    <a:lnTo>
                      <a:pt x="1076139" y="1544624"/>
                    </a:lnTo>
                    <a:lnTo>
                      <a:pt x="1038801" y="1546332"/>
                    </a:lnTo>
                    <a:lnTo>
                      <a:pt x="1028390" y="1410550"/>
                    </a:lnTo>
                    <a:cubicBezTo>
                      <a:pt x="1023404" y="1234823"/>
                      <a:pt x="1041613" y="1027885"/>
                      <a:pt x="1085704" y="810089"/>
                    </a:cubicBezTo>
                    <a:cubicBezTo>
                      <a:pt x="1150003" y="492469"/>
                      <a:pt x="1256031" y="217533"/>
                      <a:pt x="1371557" y="40193"/>
                    </a:cubicBezTo>
                    <a:lnTo>
                      <a:pt x="1398119" y="3076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64D0AF93-5895-42A5-BC2B-2401877B8ACF}"/>
                  </a:ext>
                </a:extLst>
              </p:cNvPr>
              <p:cNvSpPr/>
              <p:nvPr/>
            </p:nvSpPr>
            <p:spPr>
              <a:xfrm>
                <a:off x="178769" y="2465151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10914813-4E2F-4AC0-B2E3-3086B70D8DF6}"/>
                </a:ext>
              </a:extLst>
            </p:cNvPr>
            <p:cNvGrpSpPr/>
            <p:nvPr/>
          </p:nvGrpSpPr>
          <p:grpSpPr>
            <a:xfrm>
              <a:off x="3220871" y="5402699"/>
              <a:ext cx="397890" cy="285406"/>
              <a:chOff x="806450" y="3905609"/>
              <a:chExt cx="2167130" cy="1554481"/>
            </a:xfrm>
          </p:grpSpPr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06BE0B55-9BDB-4DA7-A563-61C052CC8175}"/>
                  </a:ext>
                </a:extLst>
              </p:cNvPr>
              <p:cNvSpPr/>
              <p:nvPr/>
            </p:nvSpPr>
            <p:spPr>
              <a:xfrm>
                <a:off x="806450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2">
                      <a:lumMod val="40000"/>
                      <a:lumOff val="60000"/>
                    </a:schemeClr>
                  </a:gs>
                  <a:gs pos="58000">
                    <a:schemeClr val="accent2">
                      <a:lumMod val="75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40055C0E-CBEC-4735-8E39-A6066ACE399B}"/>
                  </a:ext>
                </a:extLst>
              </p:cNvPr>
              <p:cNvSpPr/>
              <p:nvPr/>
            </p:nvSpPr>
            <p:spPr>
              <a:xfrm>
                <a:off x="835428" y="3951308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685E47DF-080C-4014-8C75-6848252D3291}"/>
                  </a:ext>
                </a:extLst>
              </p:cNvPr>
              <p:cNvSpPr/>
              <p:nvPr/>
            </p:nvSpPr>
            <p:spPr>
              <a:xfrm>
                <a:off x="2499275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764BE1FA-3BD7-463C-9F49-3EF7E759FC50}"/>
                </a:ext>
              </a:extLst>
            </p:cNvPr>
            <p:cNvGrpSpPr/>
            <p:nvPr/>
          </p:nvGrpSpPr>
          <p:grpSpPr>
            <a:xfrm>
              <a:off x="3376689" y="5518976"/>
              <a:ext cx="398827" cy="285407"/>
              <a:chOff x="-1511849" y="3905609"/>
              <a:chExt cx="2172231" cy="1554481"/>
            </a:xfrm>
          </p:grpSpPr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2CB5071F-372F-4DB3-AD0A-F652B2C9453B}"/>
                  </a:ext>
                </a:extLst>
              </p:cNvPr>
              <p:cNvSpPr/>
              <p:nvPr/>
            </p:nvSpPr>
            <p:spPr>
              <a:xfrm>
                <a:off x="-1506748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 flip="none" rotWithShape="1">
                <a:gsLst>
                  <a:gs pos="45000">
                    <a:schemeClr val="tx1">
                      <a:lumMod val="85000"/>
                      <a:lumOff val="1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35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E7F1D05C-84B9-4B15-8E3A-B009F5A9202C}"/>
                  </a:ext>
                </a:extLst>
              </p:cNvPr>
              <p:cNvSpPr/>
              <p:nvPr/>
            </p:nvSpPr>
            <p:spPr>
              <a:xfrm>
                <a:off x="-1511849" y="3905609"/>
                <a:ext cx="2095889" cy="1546332"/>
              </a:xfrm>
              <a:custGeom>
                <a:avLst/>
                <a:gdLst>
                  <a:gd name="connsiteX0" fmla="*/ 645279 w 2095889"/>
                  <a:gd name="connsiteY0" fmla="*/ 321929 h 1546332"/>
                  <a:gd name="connsiteX1" fmla="*/ 643211 w 2095889"/>
                  <a:gd name="connsiteY1" fmla="*/ 323795 h 1546332"/>
                  <a:gd name="connsiteX2" fmla="*/ 386052 w 2095889"/>
                  <a:gd name="connsiteY2" fmla="*/ 602421 h 1546332"/>
                  <a:gd name="connsiteX3" fmla="*/ 72887 w 2095889"/>
                  <a:gd name="connsiteY3" fmla="*/ 1056218 h 1546332"/>
                  <a:gd name="connsiteX4" fmla="*/ 24280 w 2095889"/>
                  <a:gd name="connsiteY4" fmla="*/ 1151588 h 1546332"/>
                  <a:gd name="connsiteX5" fmla="*/ 15450 w 2095889"/>
                  <a:gd name="connsiteY5" fmla="*/ 1131524 h 1546332"/>
                  <a:gd name="connsiteX6" fmla="*/ 605 w 2095889"/>
                  <a:gd name="connsiteY6" fmla="*/ 1072536 h 1546332"/>
                  <a:gd name="connsiteX7" fmla="*/ 0 w 2095889"/>
                  <a:gd name="connsiteY7" fmla="*/ 1063475 h 1546332"/>
                  <a:gd name="connsiteX8" fmla="*/ 88958 w 2095889"/>
                  <a:gd name="connsiteY8" fmla="*/ 906686 h 1546332"/>
                  <a:gd name="connsiteX9" fmla="*/ 337104 w 2095889"/>
                  <a:gd name="connsiteY9" fmla="*/ 562106 h 1546332"/>
                  <a:gd name="connsiteX10" fmla="*/ 435981 w 2095889"/>
                  <a:gd name="connsiteY10" fmla="*/ 448770 h 1546332"/>
                  <a:gd name="connsiteX11" fmla="*/ 491591 w 2095889"/>
                  <a:gd name="connsiteY11" fmla="*/ 410311 h 1546332"/>
                  <a:gd name="connsiteX12" fmla="*/ 610510 w 2095889"/>
                  <a:gd name="connsiteY12" fmla="*/ 339528 h 1546332"/>
                  <a:gd name="connsiteX13" fmla="*/ 1088285 w 2095889"/>
                  <a:gd name="connsiteY13" fmla="*/ 87734 h 1546332"/>
                  <a:gd name="connsiteX14" fmla="*/ 1040740 w 2095889"/>
                  <a:gd name="connsiteY14" fmla="*/ 120384 h 1546332"/>
                  <a:gd name="connsiteX15" fmla="*/ 513885 w 2095889"/>
                  <a:gd name="connsiteY15" fmla="*/ 706260 h 1546332"/>
                  <a:gd name="connsiteX16" fmla="*/ 200425 w 2095889"/>
                  <a:gd name="connsiteY16" fmla="*/ 1348930 h 1546332"/>
                  <a:gd name="connsiteX17" fmla="*/ 197580 w 2095889"/>
                  <a:gd name="connsiteY17" fmla="*/ 1360466 h 1546332"/>
                  <a:gd name="connsiteX18" fmla="*/ 173312 w 2095889"/>
                  <a:gd name="connsiteY18" fmla="*/ 1344624 h 1546332"/>
                  <a:gd name="connsiteX19" fmla="*/ 142091 w 2095889"/>
                  <a:gd name="connsiteY19" fmla="*/ 1316007 h 1546332"/>
                  <a:gd name="connsiteX20" fmla="*/ 172060 w 2095889"/>
                  <a:gd name="connsiteY20" fmla="*/ 1215522 h 1546332"/>
                  <a:gd name="connsiteX21" fmla="*/ 452979 w 2095889"/>
                  <a:gd name="connsiteY21" fmla="*/ 665973 h 1546332"/>
                  <a:gd name="connsiteX22" fmla="*/ 681483 w 2095889"/>
                  <a:gd name="connsiteY22" fmla="*/ 364894 h 1546332"/>
                  <a:gd name="connsiteX23" fmla="*/ 782120 w 2095889"/>
                  <a:gd name="connsiteY23" fmla="*/ 257793 h 1546332"/>
                  <a:gd name="connsiteX24" fmla="*/ 877193 w 2095889"/>
                  <a:gd name="connsiteY24" fmla="*/ 220387 h 1546332"/>
                  <a:gd name="connsiteX25" fmla="*/ 941564 w 2095889"/>
                  <a:gd name="connsiteY25" fmla="*/ 170801 h 1546332"/>
                  <a:gd name="connsiteX26" fmla="*/ 1055048 w 2095889"/>
                  <a:gd name="connsiteY26" fmla="*/ 102522 h 1546332"/>
                  <a:gd name="connsiteX27" fmla="*/ 1651016 w 2095889"/>
                  <a:gd name="connsiteY27" fmla="*/ 74407 h 1546332"/>
                  <a:gd name="connsiteX28" fmla="*/ 1723707 w 2095889"/>
                  <a:gd name="connsiteY28" fmla="*/ 140211 h 1546332"/>
                  <a:gd name="connsiteX29" fmla="*/ 1758702 w 2095889"/>
                  <a:gd name="connsiteY29" fmla="*/ 190532 h 1546332"/>
                  <a:gd name="connsiteX30" fmla="*/ 1766060 w 2095889"/>
                  <a:gd name="connsiteY30" fmla="*/ 221062 h 1546332"/>
                  <a:gd name="connsiteX31" fmla="*/ 1937391 w 2095889"/>
                  <a:gd name="connsiteY31" fmla="*/ 725953 h 1546332"/>
                  <a:gd name="connsiteX32" fmla="*/ 2050445 w 2095889"/>
                  <a:gd name="connsiteY32" fmla="*/ 978993 h 1546332"/>
                  <a:gd name="connsiteX33" fmla="*/ 2095889 w 2095889"/>
                  <a:gd name="connsiteY33" fmla="*/ 1068804 h 1546332"/>
                  <a:gd name="connsiteX34" fmla="*/ 2079463 w 2095889"/>
                  <a:gd name="connsiteY34" fmla="*/ 1099891 h 1546332"/>
                  <a:gd name="connsiteX35" fmla="*/ 2041868 w 2095889"/>
                  <a:gd name="connsiteY35" fmla="*/ 1151790 h 1546332"/>
                  <a:gd name="connsiteX36" fmla="*/ 2036879 w 2095889"/>
                  <a:gd name="connsiteY36" fmla="*/ 1156611 h 1546332"/>
                  <a:gd name="connsiteX37" fmla="*/ 1999719 w 2095889"/>
                  <a:gd name="connsiteY37" fmla="*/ 1091508 h 1546332"/>
                  <a:gd name="connsiteX38" fmla="*/ 1846174 w 2095889"/>
                  <a:gd name="connsiteY38" fmla="*/ 763378 h 1546332"/>
                  <a:gd name="connsiteX39" fmla="*/ 1657020 w 2095889"/>
                  <a:gd name="connsiteY39" fmla="*/ 130459 h 1546332"/>
                  <a:gd name="connsiteX40" fmla="*/ 1524633 w 2095889"/>
                  <a:gd name="connsiteY40" fmla="*/ 13296 h 1546332"/>
                  <a:gd name="connsiteX41" fmla="*/ 1544518 w 2095889"/>
                  <a:gd name="connsiteY41" fmla="*/ 18056 h 1546332"/>
                  <a:gd name="connsiteX42" fmla="*/ 1596051 w 2095889"/>
                  <a:gd name="connsiteY42" fmla="*/ 39233 h 1546332"/>
                  <a:gd name="connsiteX43" fmla="*/ 1599335 w 2095889"/>
                  <a:gd name="connsiteY43" fmla="*/ 41189 h 1546332"/>
                  <a:gd name="connsiteX44" fmla="*/ 1595727 w 2095889"/>
                  <a:gd name="connsiteY44" fmla="*/ 79857 h 1546332"/>
                  <a:gd name="connsiteX45" fmla="*/ 1617341 w 2095889"/>
                  <a:gd name="connsiteY45" fmla="*/ 757071 h 1546332"/>
                  <a:gd name="connsiteX46" fmla="*/ 1711092 w 2095889"/>
                  <a:gd name="connsiteY46" fmla="*/ 1281933 h 1546332"/>
                  <a:gd name="connsiteX47" fmla="*/ 1735608 w 2095889"/>
                  <a:gd name="connsiteY47" fmla="*/ 1371415 h 1546332"/>
                  <a:gd name="connsiteX48" fmla="*/ 1657660 w 2095889"/>
                  <a:gd name="connsiteY48" fmla="*/ 1408633 h 1546332"/>
                  <a:gd name="connsiteX49" fmla="*/ 1616603 w 2095889"/>
                  <a:gd name="connsiteY49" fmla="*/ 1280352 h 1546332"/>
                  <a:gd name="connsiteX50" fmla="*/ 1519391 w 2095889"/>
                  <a:gd name="connsiteY50" fmla="*/ 768342 h 1546332"/>
                  <a:gd name="connsiteX51" fmla="*/ 1515500 w 2095889"/>
                  <a:gd name="connsiteY51" fmla="*/ 61211 h 1546332"/>
                  <a:gd name="connsiteX52" fmla="*/ 1368271 w 2095889"/>
                  <a:gd name="connsiteY52" fmla="*/ 6115 h 1546332"/>
                  <a:gd name="connsiteX53" fmla="*/ 1304704 w 2095889"/>
                  <a:gd name="connsiteY53" fmla="*/ 59571 h 1546332"/>
                  <a:gd name="connsiteX54" fmla="*/ 814450 w 2095889"/>
                  <a:gd name="connsiteY54" fmla="*/ 734615 h 1546332"/>
                  <a:gd name="connsiteX55" fmla="*/ 546868 w 2095889"/>
                  <a:gd name="connsiteY55" fmla="*/ 1491295 h 1546332"/>
                  <a:gd name="connsiteX56" fmla="*/ 544467 w 2095889"/>
                  <a:gd name="connsiteY56" fmla="*/ 1514658 h 1546332"/>
                  <a:gd name="connsiteX57" fmla="*/ 465417 w 2095889"/>
                  <a:gd name="connsiteY57" fmla="*/ 1496548 h 1546332"/>
                  <a:gd name="connsiteX58" fmla="*/ 461739 w 2095889"/>
                  <a:gd name="connsiteY58" fmla="*/ 1495033 h 1546332"/>
                  <a:gd name="connsiteX59" fmla="*/ 469021 w 2095889"/>
                  <a:gd name="connsiteY59" fmla="*/ 1410129 h 1546332"/>
                  <a:gd name="connsiteX60" fmla="*/ 723720 w 2095889"/>
                  <a:gd name="connsiteY60" fmla="*/ 687358 h 1546332"/>
                  <a:gd name="connsiteX61" fmla="*/ 1169966 w 2095889"/>
                  <a:gd name="connsiteY61" fmla="*/ 64355 h 1546332"/>
                  <a:gd name="connsiteX62" fmla="*/ 1195390 w 2095889"/>
                  <a:gd name="connsiteY62" fmla="*/ 43115 h 1546332"/>
                  <a:gd name="connsiteX63" fmla="*/ 1302357 w 2095889"/>
                  <a:gd name="connsiteY63" fmla="*/ 12824 h 1546332"/>
                  <a:gd name="connsiteX64" fmla="*/ 1428341 w 2095889"/>
                  <a:gd name="connsiteY64" fmla="*/ 0 h 1546332"/>
                  <a:gd name="connsiteX65" fmla="*/ 1488595 w 2095889"/>
                  <a:gd name="connsiteY65" fmla="*/ 4669 h 1546332"/>
                  <a:gd name="connsiteX66" fmla="*/ 1496685 w 2095889"/>
                  <a:gd name="connsiteY66" fmla="*/ 6606 h 1546332"/>
                  <a:gd name="connsiteX67" fmla="*/ 1470229 w 2095889"/>
                  <a:gd name="connsiteY67" fmla="*/ 46021 h 1546332"/>
                  <a:gd name="connsiteX68" fmla="*/ 1185970 w 2095889"/>
                  <a:gd name="connsiteY68" fmla="*/ 830387 h 1546332"/>
                  <a:gd name="connsiteX69" fmla="*/ 1126751 w 2095889"/>
                  <a:gd name="connsiteY69" fmla="*/ 1493679 h 1546332"/>
                  <a:gd name="connsiteX70" fmla="*/ 1130387 w 2095889"/>
                  <a:gd name="connsiteY70" fmla="*/ 1537165 h 1546332"/>
                  <a:gd name="connsiteX71" fmla="*/ 1076139 w 2095889"/>
                  <a:gd name="connsiteY71" fmla="*/ 1544624 h 1546332"/>
                  <a:gd name="connsiteX72" fmla="*/ 1038801 w 2095889"/>
                  <a:gd name="connsiteY72" fmla="*/ 1546332 h 1546332"/>
                  <a:gd name="connsiteX73" fmla="*/ 1028390 w 2095889"/>
                  <a:gd name="connsiteY73" fmla="*/ 1410550 h 1546332"/>
                  <a:gd name="connsiteX74" fmla="*/ 1085704 w 2095889"/>
                  <a:gd name="connsiteY74" fmla="*/ 810089 h 1546332"/>
                  <a:gd name="connsiteX75" fmla="*/ 1371557 w 2095889"/>
                  <a:gd name="connsiteY75" fmla="*/ 40193 h 1546332"/>
                  <a:gd name="connsiteX76" fmla="*/ 1398119 w 2095889"/>
                  <a:gd name="connsiteY76" fmla="*/ 3076 h 1546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2095889" h="1546332">
                    <a:moveTo>
                      <a:pt x="645279" y="321929"/>
                    </a:moveTo>
                    <a:lnTo>
                      <a:pt x="643211" y="323795"/>
                    </a:lnTo>
                    <a:cubicBezTo>
                      <a:pt x="557046" y="406611"/>
                      <a:pt x="470112" y="500361"/>
                      <a:pt x="386052" y="602421"/>
                    </a:cubicBezTo>
                    <a:cubicBezTo>
                      <a:pt x="259962" y="755512"/>
                      <a:pt x="153462" y="911366"/>
                      <a:pt x="72887" y="1056218"/>
                    </a:cubicBezTo>
                    <a:lnTo>
                      <a:pt x="24280" y="1151588"/>
                    </a:lnTo>
                    <a:lnTo>
                      <a:pt x="15450" y="1131524"/>
                    </a:lnTo>
                    <a:cubicBezTo>
                      <a:pt x="8753" y="1112128"/>
                      <a:pt x="3777" y="1092437"/>
                      <a:pt x="605" y="1072536"/>
                    </a:cubicBezTo>
                    <a:lnTo>
                      <a:pt x="0" y="1063475"/>
                    </a:lnTo>
                    <a:lnTo>
                      <a:pt x="88958" y="906686"/>
                    </a:lnTo>
                    <a:cubicBezTo>
                      <a:pt x="158077" y="794886"/>
                      <a:pt x="241546" y="678126"/>
                      <a:pt x="337104" y="562106"/>
                    </a:cubicBezTo>
                    <a:lnTo>
                      <a:pt x="435981" y="448770"/>
                    </a:lnTo>
                    <a:lnTo>
                      <a:pt x="491591" y="410311"/>
                    </a:lnTo>
                    <a:cubicBezTo>
                      <a:pt x="529845" y="385739"/>
                      <a:pt x="569578" y="362054"/>
                      <a:pt x="610510" y="339528"/>
                    </a:cubicBezTo>
                    <a:close/>
                    <a:moveTo>
                      <a:pt x="1088285" y="87734"/>
                    </a:moveTo>
                    <a:lnTo>
                      <a:pt x="1040740" y="120384"/>
                    </a:lnTo>
                    <a:cubicBezTo>
                      <a:pt x="868229" y="249843"/>
                      <a:pt x="679276" y="456228"/>
                      <a:pt x="513885" y="706260"/>
                    </a:cubicBezTo>
                    <a:cubicBezTo>
                      <a:pt x="366872" y="928510"/>
                      <a:pt x="258879" y="1154401"/>
                      <a:pt x="200425" y="1348930"/>
                    </a:cubicBezTo>
                    <a:lnTo>
                      <a:pt x="197580" y="1360466"/>
                    </a:lnTo>
                    <a:lnTo>
                      <a:pt x="173312" y="1344624"/>
                    </a:lnTo>
                    <a:lnTo>
                      <a:pt x="142091" y="1316007"/>
                    </a:lnTo>
                    <a:lnTo>
                      <a:pt x="172060" y="1215522"/>
                    </a:lnTo>
                    <a:cubicBezTo>
                      <a:pt x="232377" y="1045504"/>
                      <a:pt x="327638" y="855461"/>
                      <a:pt x="452979" y="665973"/>
                    </a:cubicBezTo>
                    <a:cubicBezTo>
                      <a:pt x="526096" y="555439"/>
                      <a:pt x="603391" y="454250"/>
                      <a:pt x="681483" y="364894"/>
                    </a:cubicBezTo>
                    <a:lnTo>
                      <a:pt x="782120" y="257793"/>
                    </a:lnTo>
                    <a:lnTo>
                      <a:pt x="877193" y="220387"/>
                    </a:lnTo>
                    <a:lnTo>
                      <a:pt x="941564" y="170801"/>
                    </a:lnTo>
                    <a:cubicBezTo>
                      <a:pt x="977609" y="146154"/>
                      <a:pt x="1015655" y="123156"/>
                      <a:pt x="1055048" y="102522"/>
                    </a:cubicBezTo>
                    <a:close/>
                    <a:moveTo>
                      <a:pt x="1651016" y="74407"/>
                    </a:moveTo>
                    <a:lnTo>
                      <a:pt x="1723707" y="140211"/>
                    </a:lnTo>
                    <a:lnTo>
                      <a:pt x="1758702" y="190532"/>
                    </a:lnTo>
                    <a:lnTo>
                      <a:pt x="1766060" y="221062"/>
                    </a:lnTo>
                    <a:cubicBezTo>
                      <a:pt x="1807067" y="377365"/>
                      <a:pt x="1865517" y="550767"/>
                      <a:pt x="1937391" y="725953"/>
                    </a:cubicBezTo>
                    <a:cubicBezTo>
                      <a:pt x="1973329" y="813546"/>
                      <a:pt x="2011342" y="898465"/>
                      <a:pt x="2050445" y="978993"/>
                    </a:cubicBezTo>
                    <a:lnTo>
                      <a:pt x="2095889" y="1068804"/>
                    </a:lnTo>
                    <a:lnTo>
                      <a:pt x="2079463" y="1099891"/>
                    </a:lnTo>
                    <a:cubicBezTo>
                      <a:pt x="2068422" y="1117534"/>
                      <a:pt x="2055860" y="1134845"/>
                      <a:pt x="2041868" y="1151790"/>
                    </a:cubicBezTo>
                    <a:lnTo>
                      <a:pt x="2036879" y="1156611"/>
                    </a:lnTo>
                    <a:lnTo>
                      <a:pt x="1999719" y="1091508"/>
                    </a:lnTo>
                    <a:cubicBezTo>
                      <a:pt x="1947075" y="992890"/>
                      <a:pt x="1894895" y="882127"/>
                      <a:pt x="1846174" y="763378"/>
                    </a:cubicBezTo>
                    <a:cubicBezTo>
                      <a:pt x="1748734" y="525879"/>
                      <a:pt x="1683584" y="301400"/>
                      <a:pt x="1657020" y="130459"/>
                    </a:cubicBezTo>
                    <a:close/>
                    <a:moveTo>
                      <a:pt x="1524633" y="13296"/>
                    </a:moveTo>
                    <a:lnTo>
                      <a:pt x="1544518" y="18056"/>
                    </a:lnTo>
                    <a:cubicBezTo>
                      <a:pt x="1562431" y="23869"/>
                      <a:pt x="1579612" y="30979"/>
                      <a:pt x="1596051" y="39233"/>
                    </a:cubicBezTo>
                    <a:lnTo>
                      <a:pt x="1599335" y="41189"/>
                    </a:lnTo>
                    <a:lnTo>
                      <a:pt x="1595727" y="79857"/>
                    </a:lnTo>
                    <a:cubicBezTo>
                      <a:pt x="1581940" y="272499"/>
                      <a:pt x="1588927" y="510168"/>
                      <a:pt x="1617341" y="757071"/>
                    </a:cubicBezTo>
                    <a:cubicBezTo>
                      <a:pt x="1638989" y="945187"/>
                      <a:pt x="1671531" y="1125258"/>
                      <a:pt x="1711092" y="1281933"/>
                    </a:cubicBezTo>
                    <a:lnTo>
                      <a:pt x="1735608" y="1371415"/>
                    </a:lnTo>
                    <a:lnTo>
                      <a:pt x="1657660" y="1408633"/>
                    </a:lnTo>
                    <a:lnTo>
                      <a:pt x="1616603" y="1280352"/>
                    </a:lnTo>
                    <a:cubicBezTo>
                      <a:pt x="1575782" y="1135700"/>
                      <a:pt x="1541402" y="959613"/>
                      <a:pt x="1519391" y="768342"/>
                    </a:cubicBezTo>
                    <a:cubicBezTo>
                      <a:pt x="1487293" y="489405"/>
                      <a:pt x="1488146" y="235941"/>
                      <a:pt x="1515500" y="61211"/>
                    </a:cubicBezTo>
                    <a:close/>
                    <a:moveTo>
                      <a:pt x="1368271" y="6115"/>
                    </a:moveTo>
                    <a:lnTo>
                      <a:pt x="1304704" y="59571"/>
                    </a:lnTo>
                    <a:cubicBezTo>
                      <a:pt x="1140054" y="209581"/>
                      <a:pt x="962208" y="450930"/>
                      <a:pt x="814450" y="734615"/>
                    </a:cubicBezTo>
                    <a:cubicBezTo>
                      <a:pt x="673729" y="1004791"/>
                      <a:pt x="580118" y="1275319"/>
                      <a:pt x="546868" y="1491295"/>
                    </a:cubicBezTo>
                    <a:lnTo>
                      <a:pt x="544467" y="1514658"/>
                    </a:lnTo>
                    <a:lnTo>
                      <a:pt x="465417" y="1496548"/>
                    </a:lnTo>
                    <a:lnTo>
                      <a:pt x="461739" y="1495033"/>
                    </a:lnTo>
                    <a:lnTo>
                      <a:pt x="469021" y="1410129"/>
                    </a:lnTo>
                    <a:cubicBezTo>
                      <a:pt x="499541" y="1207101"/>
                      <a:pt x="586852" y="950136"/>
                      <a:pt x="723720" y="687358"/>
                    </a:cubicBezTo>
                    <a:cubicBezTo>
                      <a:pt x="860588" y="424579"/>
                      <a:pt x="1021098" y="205741"/>
                      <a:pt x="1169966" y="64355"/>
                    </a:cubicBezTo>
                    <a:lnTo>
                      <a:pt x="1195390" y="43115"/>
                    </a:lnTo>
                    <a:lnTo>
                      <a:pt x="1302357" y="12824"/>
                    </a:lnTo>
                    <a:close/>
                    <a:moveTo>
                      <a:pt x="1428341" y="0"/>
                    </a:moveTo>
                    <a:cubicBezTo>
                      <a:pt x="1449141" y="0"/>
                      <a:pt x="1469229" y="1608"/>
                      <a:pt x="1488595" y="4669"/>
                    </a:cubicBezTo>
                    <a:lnTo>
                      <a:pt x="1496685" y="6606"/>
                    </a:lnTo>
                    <a:lnTo>
                      <a:pt x="1470229" y="46021"/>
                    </a:lnTo>
                    <a:cubicBezTo>
                      <a:pt x="1353533" y="235744"/>
                      <a:pt x="1249436" y="516888"/>
                      <a:pt x="1185970" y="830387"/>
                    </a:cubicBezTo>
                    <a:cubicBezTo>
                      <a:pt x="1137616" y="1069243"/>
                      <a:pt x="1118297" y="1299971"/>
                      <a:pt x="1126751" y="1493679"/>
                    </a:cubicBezTo>
                    <a:lnTo>
                      <a:pt x="1130387" y="1537165"/>
                    </a:lnTo>
                    <a:lnTo>
                      <a:pt x="1076139" y="1544624"/>
                    </a:lnTo>
                    <a:lnTo>
                      <a:pt x="1038801" y="1546332"/>
                    </a:lnTo>
                    <a:lnTo>
                      <a:pt x="1028390" y="1410550"/>
                    </a:lnTo>
                    <a:cubicBezTo>
                      <a:pt x="1023404" y="1234823"/>
                      <a:pt x="1041613" y="1027885"/>
                      <a:pt x="1085704" y="810089"/>
                    </a:cubicBezTo>
                    <a:cubicBezTo>
                      <a:pt x="1150003" y="492469"/>
                      <a:pt x="1256031" y="217533"/>
                      <a:pt x="1371557" y="40193"/>
                    </a:cubicBezTo>
                    <a:lnTo>
                      <a:pt x="1398119" y="3076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70C019D8-B408-4637-BD86-A6E6FA37675B}"/>
                  </a:ext>
                </a:extLst>
              </p:cNvPr>
              <p:cNvSpPr/>
              <p:nvPr/>
            </p:nvSpPr>
            <p:spPr>
              <a:xfrm>
                <a:off x="178769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8FB2537C-5684-4450-88E7-795CAF39FD2F}"/>
                </a:ext>
              </a:extLst>
            </p:cNvPr>
            <p:cNvGrpSpPr/>
            <p:nvPr/>
          </p:nvGrpSpPr>
          <p:grpSpPr>
            <a:xfrm>
              <a:off x="4510545" y="5650458"/>
              <a:ext cx="397890" cy="285406"/>
              <a:chOff x="806450" y="3905609"/>
              <a:chExt cx="2167130" cy="1554481"/>
            </a:xfrm>
          </p:grpSpPr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37A7888B-41CC-4070-89BF-BA528C964520}"/>
                  </a:ext>
                </a:extLst>
              </p:cNvPr>
              <p:cNvSpPr/>
              <p:nvPr/>
            </p:nvSpPr>
            <p:spPr>
              <a:xfrm>
                <a:off x="806450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2">
                      <a:lumMod val="40000"/>
                      <a:lumOff val="60000"/>
                    </a:schemeClr>
                  </a:gs>
                  <a:gs pos="58000">
                    <a:schemeClr val="accent2">
                      <a:lumMod val="75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71463748-5EC9-4885-8817-A55E111EC2C2}"/>
                  </a:ext>
                </a:extLst>
              </p:cNvPr>
              <p:cNvSpPr/>
              <p:nvPr/>
            </p:nvSpPr>
            <p:spPr>
              <a:xfrm>
                <a:off x="835428" y="3951308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D23CCC17-17C5-4394-BDBE-18F6764F57CA}"/>
                  </a:ext>
                </a:extLst>
              </p:cNvPr>
              <p:cNvSpPr/>
              <p:nvPr/>
            </p:nvSpPr>
            <p:spPr>
              <a:xfrm>
                <a:off x="2499275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669F31F0-2339-436F-8538-464D672391AE}"/>
                </a:ext>
              </a:extLst>
            </p:cNvPr>
            <p:cNvGrpSpPr/>
            <p:nvPr/>
          </p:nvGrpSpPr>
          <p:grpSpPr>
            <a:xfrm>
              <a:off x="3910392" y="5461158"/>
              <a:ext cx="398827" cy="285407"/>
              <a:chOff x="-1511849" y="2171700"/>
              <a:chExt cx="2172231" cy="1554481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08B5851C-D5F2-47E5-B6AE-F65A9B7E8E10}"/>
                  </a:ext>
                </a:extLst>
              </p:cNvPr>
              <p:cNvSpPr/>
              <p:nvPr/>
            </p:nvSpPr>
            <p:spPr>
              <a:xfrm>
                <a:off x="-1506748" y="2171700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 flip="none" rotWithShape="1">
                <a:gsLst>
                  <a:gs pos="45000">
                    <a:schemeClr val="bg2">
                      <a:lumMod val="50000"/>
                    </a:schemeClr>
                  </a:gs>
                  <a:gs pos="57000">
                    <a:schemeClr val="accent2">
                      <a:lumMod val="50000"/>
                    </a:schemeClr>
                  </a:gs>
                </a:gsLst>
                <a:lin ang="135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55D33109-CF65-4A2C-868F-84CC166084E4}"/>
                  </a:ext>
                </a:extLst>
              </p:cNvPr>
              <p:cNvSpPr/>
              <p:nvPr/>
            </p:nvSpPr>
            <p:spPr>
              <a:xfrm>
                <a:off x="-1511849" y="2171700"/>
                <a:ext cx="2095889" cy="1546332"/>
              </a:xfrm>
              <a:custGeom>
                <a:avLst/>
                <a:gdLst>
                  <a:gd name="connsiteX0" fmla="*/ 645279 w 2095889"/>
                  <a:gd name="connsiteY0" fmla="*/ 321929 h 1546332"/>
                  <a:gd name="connsiteX1" fmla="*/ 643211 w 2095889"/>
                  <a:gd name="connsiteY1" fmla="*/ 323795 h 1546332"/>
                  <a:gd name="connsiteX2" fmla="*/ 386052 w 2095889"/>
                  <a:gd name="connsiteY2" fmla="*/ 602421 h 1546332"/>
                  <a:gd name="connsiteX3" fmla="*/ 72887 w 2095889"/>
                  <a:gd name="connsiteY3" fmla="*/ 1056218 h 1546332"/>
                  <a:gd name="connsiteX4" fmla="*/ 24280 w 2095889"/>
                  <a:gd name="connsiteY4" fmla="*/ 1151588 h 1546332"/>
                  <a:gd name="connsiteX5" fmla="*/ 15450 w 2095889"/>
                  <a:gd name="connsiteY5" fmla="*/ 1131524 h 1546332"/>
                  <a:gd name="connsiteX6" fmla="*/ 605 w 2095889"/>
                  <a:gd name="connsiteY6" fmla="*/ 1072536 h 1546332"/>
                  <a:gd name="connsiteX7" fmla="*/ 0 w 2095889"/>
                  <a:gd name="connsiteY7" fmla="*/ 1063475 h 1546332"/>
                  <a:gd name="connsiteX8" fmla="*/ 88958 w 2095889"/>
                  <a:gd name="connsiteY8" fmla="*/ 906686 h 1546332"/>
                  <a:gd name="connsiteX9" fmla="*/ 337104 w 2095889"/>
                  <a:gd name="connsiteY9" fmla="*/ 562106 h 1546332"/>
                  <a:gd name="connsiteX10" fmla="*/ 435981 w 2095889"/>
                  <a:gd name="connsiteY10" fmla="*/ 448770 h 1546332"/>
                  <a:gd name="connsiteX11" fmla="*/ 491591 w 2095889"/>
                  <a:gd name="connsiteY11" fmla="*/ 410311 h 1546332"/>
                  <a:gd name="connsiteX12" fmla="*/ 610510 w 2095889"/>
                  <a:gd name="connsiteY12" fmla="*/ 339528 h 1546332"/>
                  <a:gd name="connsiteX13" fmla="*/ 1088285 w 2095889"/>
                  <a:gd name="connsiteY13" fmla="*/ 87734 h 1546332"/>
                  <a:gd name="connsiteX14" fmla="*/ 1040740 w 2095889"/>
                  <a:gd name="connsiteY14" fmla="*/ 120384 h 1546332"/>
                  <a:gd name="connsiteX15" fmla="*/ 513885 w 2095889"/>
                  <a:gd name="connsiteY15" fmla="*/ 706260 h 1546332"/>
                  <a:gd name="connsiteX16" fmla="*/ 200425 w 2095889"/>
                  <a:gd name="connsiteY16" fmla="*/ 1348930 h 1546332"/>
                  <a:gd name="connsiteX17" fmla="*/ 197580 w 2095889"/>
                  <a:gd name="connsiteY17" fmla="*/ 1360466 h 1546332"/>
                  <a:gd name="connsiteX18" fmla="*/ 173312 w 2095889"/>
                  <a:gd name="connsiteY18" fmla="*/ 1344624 h 1546332"/>
                  <a:gd name="connsiteX19" fmla="*/ 142091 w 2095889"/>
                  <a:gd name="connsiteY19" fmla="*/ 1316007 h 1546332"/>
                  <a:gd name="connsiteX20" fmla="*/ 172060 w 2095889"/>
                  <a:gd name="connsiteY20" fmla="*/ 1215522 h 1546332"/>
                  <a:gd name="connsiteX21" fmla="*/ 452979 w 2095889"/>
                  <a:gd name="connsiteY21" fmla="*/ 665973 h 1546332"/>
                  <a:gd name="connsiteX22" fmla="*/ 681483 w 2095889"/>
                  <a:gd name="connsiteY22" fmla="*/ 364894 h 1546332"/>
                  <a:gd name="connsiteX23" fmla="*/ 782120 w 2095889"/>
                  <a:gd name="connsiteY23" fmla="*/ 257793 h 1546332"/>
                  <a:gd name="connsiteX24" fmla="*/ 877193 w 2095889"/>
                  <a:gd name="connsiteY24" fmla="*/ 220387 h 1546332"/>
                  <a:gd name="connsiteX25" fmla="*/ 941564 w 2095889"/>
                  <a:gd name="connsiteY25" fmla="*/ 170801 h 1546332"/>
                  <a:gd name="connsiteX26" fmla="*/ 1055048 w 2095889"/>
                  <a:gd name="connsiteY26" fmla="*/ 102522 h 1546332"/>
                  <a:gd name="connsiteX27" fmla="*/ 1651016 w 2095889"/>
                  <a:gd name="connsiteY27" fmla="*/ 74407 h 1546332"/>
                  <a:gd name="connsiteX28" fmla="*/ 1723707 w 2095889"/>
                  <a:gd name="connsiteY28" fmla="*/ 140211 h 1546332"/>
                  <a:gd name="connsiteX29" fmla="*/ 1758702 w 2095889"/>
                  <a:gd name="connsiteY29" fmla="*/ 190532 h 1546332"/>
                  <a:gd name="connsiteX30" fmla="*/ 1766060 w 2095889"/>
                  <a:gd name="connsiteY30" fmla="*/ 221062 h 1546332"/>
                  <a:gd name="connsiteX31" fmla="*/ 1937391 w 2095889"/>
                  <a:gd name="connsiteY31" fmla="*/ 725953 h 1546332"/>
                  <a:gd name="connsiteX32" fmla="*/ 2050445 w 2095889"/>
                  <a:gd name="connsiteY32" fmla="*/ 978993 h 1546332"/>
                  <a:gd name="connsiteX33" fmla="*/ 2095889 w 2095889"/>
                  <a:gd name="connsiteY33" fmla="*/ 1068804 h 1546332"/>
                  <a:gd name="connsiteX34" fmla="*/ 2079463 w 2095889"/>
                  <a:gd name="connsiteY34" fmla="*/ 1099891 h 1546332"/>
                  <a:gd name="connsiteX35" fmla="*/ 2041868 w 2095889"/>
                  <a:gd name="connsiteY35" fmla="*/ 1151790 h 1546332"/>
                  <a:gd name="connsiteX36" fmla="*/ 2036879 w 2095889"/>
                  <a:gd name="connsiteY36" fmla="*/ 1156611 h 1546332"/>
                  <a:gd name="connsiteX37" fmla="*/ 1999719 w 2095889"/>
                  <a:gd name="connsiteY37" fmla="*/ 1091508 h 1546332"/>
                  <a:gd name="connsiteX38" fmla="*/ 1846174 w 2095889"/>
                  <a:gd name="connsiteY38" fmla="*/ 763378 h 1546332"/>
                  <a:gd name="connsiteX39" fmla="*/ 1657020 w 2095889"/>
                  <a:gd name="connsiteY39" fmla="*/ 130459 h 1546332"/>
                  <a:gd name="connsiteX40" fmla="*/ 1524633 w 2095889"/>
                  <a:gd name="connsiteY40" fmla="*/ 13296 h 1546332"/>
                  <a:gd name="connsiteX41" fmla="*/ 1544518 w 2095889"/>
                  <a:gd name="connsiteY41" fmla="*/ 18056 h 1546332"/>
                  <a:gd name="connsiteX42" fmla="*/ 1596051 w 2095889"/>
                  <a:gd name="connsiteY42" fmla="*/ 39233 h 1546332"/>
                  <a:gd name="connsiteX43" fmla="*/ 1599335 w 2095889"/>
                  <a:gd name="connsiteY43" fmla="*/ 41189 h 1546332"/>
                  <a:gd name="connsiteX44" fmla="*/ 1595727 w 2095889"/>
                  <a:gd name="connsiteY44" fmla="*/ 79857 h 1546332"/>
                  <a:gd name="connsiteX45" fmla="*/ 1617341 w 2095889"/>
                  <a:gd name="connsiteY45" fmla="*/ 757071 h 1546332"/>
                  <a:gd name="connsiteX46" fmla="*/ 1711092 w 2095889"/>
                  <a:gd name="connsiteY46" fmla="*/ 1281933 h 1546332"/>
                  <a:gd name="connsiteX47" fmla="*/ 1735608 w 2095889"/>
                  <a:gd name="connsiteY47" fmla="*/ 1371415 h 1546332"/>
                  <a:gd name="connsiteX48" fmla="*/ 1657660 w 2095889"/>
                  <a:gd name="connsiteY48" fmla="*/ 1408633 h 1546332"/>
                  <a:gd name="connsiteX49" fmla="*/ 1616603 w 2095889"/>
                  <a:gd name="connsiteY49" fmla="*/ 1280352 h 1546332"/>
                  <a:gd name="connsiteX50" fmla="*/ 1519391 w 2095889"/>
                  <a:gd name="connsiteY50" fmla="*/ 768342 h 1546332"/>
                  <a:gd name="connsiteX51" fmla="*/ 1515500 w 2095889"/>
                  <a:gd name="connsiteY51" fmla="*/ 61211 h 1546332"/>
                  <a:gd name="connsiteX52" fmla="*/ 1368271 w 2095889"/>
                  <a:gd name="connsiteY52" fmla="*/ 6115 h 1546332"/>
                  <a:gd name="connsiteX53" fmla="*/ 1304704 w 2095889"/>
                  <a:gd name="connsiteY53" fmla="*/ 59571 h 1546332"/>
                  <a:gd name="connsiteX54" fmla="*/ 814450 w 2095889"/>
                  <a:gd name="connsiteY54" fmla="*/ 734615 h 1546332"/>
                  <a:gd name="connsiteX55" fmla="*/ 546868 w 2095889"/>
                  <a:gd name="connsiteY55" fmla="*/ 1491295 h 1546332"/>
                  <a:gd name="connsiteX56" fmla="*/ 544467 w 2095889"/>
                  <a:gd name="connsiteY56" fmla="*/ 1514658 h 1546332"/>
                  <a:gd name="connsiteX57" fmla="*/ 465417 w 2095889"/>
                  <a:gd name="connsiteY57" fmla="*/ 1496548 h 1546332"/>
                  <a:gd name="connsiteX58" fmla="*/ 461739 w 2095889"/>
                  <a:gd name="connsiteY58" fmla="*/ 1495033 h 1546332"/>
                  <a:gd name="connsiteX59" fmla="*/ 469021 w 2095889"/>
                  <a:gd name="connsiteY59" fmla="*/ 1410129 h 1546332"/>
                  <a:gd name="connsiteX60" fmla="*/ 723720 w 2095889"/>
                  <a:gd name="connsiteY60" fmla="*/ 687358 h 1546332"/>
                  <a:gd name="connsiteX61" fmla="*/ 1169966 w 2095889"/>
                  <a:gd name="connsiteY61" fmla="*/ 64355 h 1546332"/>
                  <a:gd name="connsiteX62" fmla="*/ 1195390 w 2095889"/>
                  <a:gd name="connsiteY62" fmla="*/ 43115 h 1546332"/>
                  <a:gd name="connsiteX63" fmla="*/ 1302357 w 2095889"/>
                  <a:gd name="connsiteY63" fmla="*/ 12824 h 1546332"/>
                  <a:gd name="connsiteX64" fmla="*/ 1428341 w 2095889"/>
                  <a:gd name="connsiteY64" fmla="*/ 0 h 1546332"/>
                  <a:gd name="connsiteX65" fmla="*/ 1488595 w 2095889"/>
                  <a:gd name="connsiteY65" fmla="*/ 4669 h 1546332"/>
                  <a:gd name="connsiteX66" fmla="*/ 1496685 w 2095889"/>
                  <a:gd name="connsiteY66" fmla="*/ 6606 h 1546332"/>
                  <a:gd name="connsiteX67" fmla="*/ 1470229 w 2095889"/>
                  <a:gd name="connsiteY67" fmla="*/ 46021 h 1546332"/>
                  <a:gd name="connsiteX68" fmla="*/ 1185970 w 2095889"/>
                  <a:gd name="connsiteY68" fmla="*/ 830387 h 1546332"/>
                  <a:gd name="connsiteX69" fmla="*/ 1126751 w 2095889"/>
                  <a:gd name="connsiteY69" fmla="*/ 1493679 h 1546332"/>
                  <a:gd name="connsiteX70" fmla="*/ 1130387 w 2095889"/>
                  <a:gd name="connsiteY70" fmla="*/ 1537165 h 1546332"/>
                  <a:gd name="connsiteX71" fmla="*/ 1076139 w 2095889"/>
                  <a:gd name="connsiteY71" fmla="*/ 1544624 h 1546332"/>
                  <a:gd name="connsiteX72" fmla="*/ 1038801 w 2095889"/>
                  <a:gd name="connsiteY72" fmla="*/ 1546332 h 1546332"/>
                  <a:gd name="connsiteX73" fmla="*/ 1028390 w 2095889"/>
                  <a:gd name="connsiteY73" fmla="*/ 1410550 h 1546332"/>
                  <a:gd name="connsiteX74" fmla="*/ 1085704 w 2095889"/>
                  <a:gd name="connsiteY74" fmla="*/ 810089 h 1546332"/>
                  <a:gd name="connsiteX75" fmla="*/ 1371557 w 2095889"/>
                  <a:gd name="connsiteY75" fmla="*/ 40193 h 1546332"/>
                  <a:gd name="connsiteX76" fmla="*/ 1398119 w 2095889"/>
                  <a:gd name="connsiteY76" fmla="*/ 3076 h 1546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2095889" h="1546332">
                    <a:moveTo>
                      <a:pt x="645279" y="321929"/>
                    </a:moveTo>
                    <a:lnTo>
                      <a:pt x="643211" y="323795"/>
                    </a:lnTo>
                    <a:cubicBezTo>
                      <a:pt x="557046" y="406611"/>
                      <a:pt x="470112" y="500361"/>
                      <a:pt x="386052" y="602421"/>
                    </a:cubicBezTo>
                    <a:cubicBezTo>
                      <a:pt x="259962" y="755512"/>
                      <a:pt x="153462" y="911366"/>
                      <a:pt x="72887" y="1056218"/>
                    </a:cubicBezTo>
                    <a:lnTo>
                      <a:pt x="24280" y="1151588"/>
                    </a:lnTo>
                    <a:lnTo>
                      <a:pt x="15450" y="1131524"/>
                    </a:lnTo>
                    <a:cubicBezTo>
                      <a:pt x="8753" y="1112128"/>
                      <a:pt x="3777" y="1092437"/>
                      <a:pt x="605" y="1072536"/>
                    </a:cubicBezTo>
                    <a:lnTo>
                      <a:pt x="0" y="1063475"/>
                    </a:lnTo>
                    <a:lnTo>
                      <a:pt x="88958" y="906686"/>
                    </a:lnTo>
                    <a:cubicBezTo>
                      <a:pt x="158077" y="794886"/>
                      <a:pt x="241546" y="678126"/>
                      <a:pt x="337104" y="562106"/>
                    </a:cubicBezTo>
                    <a:lnTo>
                      <a:pt x="435981" y="448770"/>
                    </a:lnTo>
                    <a:lnTo>
                      <a:pt x="491591" y="410311"/>
                    </a:lnTo>
                    <a:cubicBezTo>
                      <a:pt x="529845" y="385739"/>
                      <a:pt x="569578" y="362054"/>
                      <a:pt x="610510" y="339528"/>
                    </a:cubicBezTo>
                    <a:close/>
                    <a:moveTo>
                      <a:pt x="1088285" y="87734"/>
                    </a:moveTo>
                    <a:lnTo>
                      <a:pt x="1040740" y="120384"/>
                    </a:lnTo>
                    <a:cubicBezTo>
                      <a:pt x="868229" y="249843"/>
                      <a:pt x="679276" y="456228"/>
                      <a:pt x="513885" y="706260"/>
                    </a:cubicBezTo>
                    <a:cubicBezTo>
                      <a:pt x="366872" y="928510"/>
                      <a:pt x="258879" y="1154401"/>
                      <a:pt x="200425" y="1348930"/>
                    </a:cubicBezTo>
                    <a:lnTo>
                      <a:pt x="197580" y="1360466"/>
                    </a:lnTo>
                    <a:lnTo>
                      <a:pt x="173312" y="1344624"/>
                    </a:lnTo>
                    <a:lnTo>
                      <a:pt x="142091" y="1316007"/>
                    </a:lnTo>
                    <a:lnTo>
                      <a:pt x="172060" y="1215522"/>
                    </a:lnTo>
                    <a:cubicBezTo>
                      <a:pt x="232377" y="1045504"/>
                      <a:pt x="327638" y="855461"/>
                      <a:pt x="452979" y="665973"/>
                    </a:cubicBezTo>
                    <a:cubicBezTo>
                      <a:pt x="526096" y="555439"/>
                      <a:pt x="603391" y="454250"/>
                      <a:pt x="681483" y="364894"/>
                    </a:cubicBezTo>
                    <a:lnTo>
                      <a:pt x="782120" y="257793"/>
                    </a:lnTo>
                    <a:lnTo>
                      <a:pt x="877193" y="220387"/>
                    </a:lnTo>
                    <a:lnTo>
                      <a:pt x="941564" y="170801"/>
                    </a:lnTo>
                    <a:cubicBezTo>
                      <a:pt x="977609" y="146154"/>
                      <a:pt x="1015655" y="123156"/>
                      <a:pt x="1055048" y="102522"/>
                    </a:cubicBezTo>
                    <a:close/>
                    <a:moveTo>
                      <a:pt x="1651016" y="74407"/>
                    </a:moveTo>
                    <a:lnTo>
                      <a:pt x="1723707" y="140211"/>
                    </a:lnTo>
                    <a:lnTo>
                      <a:pt x="1758702" y="190532"/>
                    </a:lnTo>
                    <a:lnTo>
                      <a:pt x="1766060" y="221062"/>
                    </a:lnTo>
                    <a:cubicBezTo>
                      <a:pt x="1807067" y="377365"/>
                      <a:pt x="1865517" y="550767"/>
                      <a:pt x="1937391" y="725953"/>
                    </a:cubicBezTo>
                    <a:cubicBezTo>
                      <a:pt x="1973329" y="813546"/>
                      <a:pt x="2011342" y="898465"/>
                      <a:pt x="2050445" y="978993"/>
                    </a:cubicBezTo>
                    <a:lnTo>
                      <a:pt x="2095889" y="1068804"/>
                    </a:lnTo>
                    <a:lnTo>
                      <a:pt x="2079463" y="1099891"/>
                    </a:lnTo>
                    <a:cubicBezTo>
                      <a:pt x="2068422" y="1117534"/>
                      <a:pt x="2055860" y="1134845"/>
                      <a:pt x="2041868" y="1151790"/>
                    </a:cubicBezTo>
                    <a:lnTo>
                      <a:pt x="2036879" y="1156611"/>
                    </a:lnTo>
                    <a:lnTo>
                      <a:pt x="1999719" y="1091508"/>
                    </a:lnTo>
                    <a:cubicBezTo>
                      <a:pt x="1947075" y="992890"/>
                      <a:pt x="1894895" y="882127"/>
                      <a:pt x="1846174" y="763378"/>
                    </a:cubicBezTo>
                    <a:cubicBezTo>
                      <a:pt x="1748734" y="525879"/>
                      <a:pt x="1683584" y="301400"/>
                      <a:pt x="1657020" y="130459"/>
                    </a:cubicBezTo>
                    <a:close/>
                    <a:moveTo>
                      <a:pt x="1524633" y="13296"/>
                    </a:moveTo>
                    <a:lnTo>
                      <a:pt x="1544518" y="18056"/>
                    </a:lnTo>
                    <a:cubicBezTo>
                      <a:pt x="1562431" y="23869"/>
                      <a:pt x="1579612" y="30979"/>
                      <a:pt x="1596051" y="39233"/>
                    </a:cubicBezTo>
                    <a:lnTo>
                      <a:pt x="1599335" y="41189"/>
                    </a:lnTo>
                    <a:lnTo>
                      <a:pt x="1595727" y="79857"/>
                    </a:lnTo>
                    <a:cubicBezTo>
                      <a:pt x="1581940" y="272499"/>
                      <a:pt x="1588927" y="510168"/>
                      <a:pt x="1617341" y="757071"/>
                    </a:cubicBezTo>
                    <a:cubicBezTo>
                      <a:pt x="1638989" y="945187"/>
                      <a:pt x="1671531" y="1125258"/>
                      <a:pt x="1711092" y="1281933"/>
                    </a:cubicBezTo>
                    <a:lnTo>
                      <a:pt x="1735608" y="1371415"/>
                    </a:lnTo>
                    <a:lnTo>
                      <a:pt x="1657660" y="1408633"/>
                    </a:lnTo>
                    <a:lnTo>
                      <a:pt x="1616603" y="1280352"/>
                    </a:lnTo>
                    <a:cubicBezTo>
                      <a:pt x="1575782" y="1135700"/>
                      <a:pt x="1541402" y="959613"/>
                      <a:pt x="1519391" y="768342"/>
                    </a:cubicBezTo>
                    <a:cubicBezTo>
                      <a:pt x="1487293" y="489405"/>
                      <a:pt x="1488146" y="235941"/>
                      <a:pt x="1515500" y="61211"/>
                    </a:cubicBezTo>
                    <a:close/>
                    <a:moveTo>
                      <a:pt x="1368271" y="6115"/>
                    </a:moveTo>
                    <a:lnTo>
                      <a:pt x="1304704" y="59571"/>
                    </a:lnTo>
                    <a:cubicBezTo>
                      <a:pt x="1140054" y="209581"/>
                      <a:pt x="962208" y="450930"/>
                      <a:pt x="814450" y="734615"/>
                    </a:cubicBezTo>
                    <a:cubicBezTo>
                      <a:pt x="673729" y="1004791"/>
                      <a:pt x="580118" y="1275319"/>
                      <a:pt x="546868" y="1491295"/>
                    </a:cubicBezTo>
                    <a:lnTo>
                      <a:pt x="544467" y="1514658"/>
                    </a:lnTo>
                    <a:lnTo>
                      <a:pt x="465417" y="1496548"/>
                    </a:lnTo>
                    <a:lnTo>
                      <a:pt x="461739" y="1495033"/>
                    </a:lnTo>
                    <a:lnTo>
                      <a:pt x="469021" y="1410129"/>
                    </a:lnTo>
                    <a:cubicBezTo>
                      <a:pt x="499541" y="1207101"/>
                      <a:pt x="586852" y="950136"/>
                      <a:pt x="723720" y="687358"/>
                    </a:cubicBezTo>
                    <a:cubicBezTo>
                      <a:pt x="860588" y="424579"/>
                      <a:pt x="1021098" y="205741"/>
                      <a:pt x="1169966" y="64355"/>
                    </a:cubicBezTo>
                    <a:lnTo>
                      <a:pt x="1195390" y="43115"/>
                    </a:lnTo>
                    <a:lnTo>
                      <a:pt x="1302357" y="12824"/>
                    </a:lnTo>
                    <a:close/>
                    <a:moveTo>
                      <a:pt x="1428341" y="0"/>
                    </a:moveTo>
                    <a:cubicBezTo>
                      <a:pt x="1449141" y="0"/>
                      <a:pt x="1469229" y="1608"/>
                      <a:pt x="1488595" y="4669"/>
                    </a:cubicBezTo>
                    <a:lnTo>
                      <a:pt x="1496685" y="6606"/>
                    </a:lnTo>
                    <a:lnTo>
                      <a:pt x="1470229" y="46021"/>
                    </a:lnTo>
                    <a:cubicBezTo>
                      <a:pt x="1353533" y="235744"/>
                      <a:pt x="1249436" y="516888"/>
                      <a:pt x="1185970" y="830387"/>
                    </a:cubicBezTo>
                    <a:cubicBezTo>
                      <a:pt x="1137616" y="1069243"/>
                      <a:pt x="1118297" y="1299971"/>
                      <a:pt x="1126751" y="1493679"/>
                    </a:cubicBezTo>
                    <a:lnTo>
                      <a:pt x="1130387" y="1537165"/>
                    </a:lnTo>
                    <a:lnTo>
                      <a:pt x="1076139" y="1544624"/>
                    </a:lnTo>
                    <a:lnTo>
                      <a:pt x="1038801" y="1546332"/>
                    </a:lnTo>
                    <a:lnTo>
                      <a:pt x="1028390" y="1410550"/>
                    </a:lnTo>
                    <a:cubicBezTo>
                      <a:pt x="1023404" y="1234823"/>
                      <a:pt x="1041613" y="1027885"/>
                      <a:pt x="1085704" y="810089"/>
                    </a:cubicBezTo>
                    <a:cubicBezTo>
                      <a:pt x="1150003" y="492469"/>
                      <a:pt x="1256031" y="217533"/>
                      <a:pt x="1371557" y="40193"/>
                    </a:cubicBezTo>
                    <a:lnTo>
                      <a:pt x="1398119" y="3076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EAC9FB52-F581-4736-9407-DF0B4F4E9BA9}"/>
                  </a:ext>
                </a:extLst>
              </p:cNvPr>
              <p:cNvSpPr/>
              <p:nvPr/>
            </p:nvSpPr>
            <p:spPr>
              <a:xfrm>
                <a:off x="178769" y="2465151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7F641374-FEFB-4211-9AAD-D8C885DBDB5F}"/>
                </a:ext>
              </a:extLst>
            </p:cNvPr>
            <p:cNvGrpSpPr/>
            <p:nvPr/>
          </p:nvGrpSpPr>
          <p:grpSpPr>
            <a:xfrm>
              <a:off x="4119942" y="5580221"/>
              <a:ext cx="398827" cy="285407"/>
              <a:chOff x="-1511849" y="2171700"/>
              <a:chExt cx="2172231" cy="1554481"/>
            </a:xfrm>
          </p:grpSpPr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39F85A31-1BBE-4FB4-B909-3D707347518F}"/>
                  </a:ext>
                </a:extLst>
              </p:cNvPr>
              <p:cNvSpPr/>
              <p:nvPr/>
            </p:nvSpPr>
            <p:spPr>
              <a:xfrm>
                <a:off x="-1506748" y="2171700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 flip="none" rotWithShape="1">
                <a:gsLst>
                  <a:gs pos="45000">
                    <a:schemeClr val="bg2">
                      <a:lumMod val="50000"/>
                    </a:schemeClr>
                  </a:gs>
                  <a:gs pos="57000">
                    <a:schemeClr val="accent2">
                      <a:lumMod val="50000"/>
                    </a:schemeClr>
                  </a:gs>
                </a:gsLst>
                <a:lin ang="135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939BD01A-B225-43FC-B847-C4341B895C5C}"/>
                  </a:ext>
                </a:extLst>
              </p:cNvPr>
              <p:cNvSpPr/>
              <p:nvPr/>
            </p:nvSpPr>
            <p:spPr>
              <a:xfrm>
                <a:off x="-1511849" y="2171700"/>
                <a:ext cx="2095889" cy="1546332"/>
              </a:xfrm>
              <a:custGeom>
                <a:avLst/>
                <a:gdLst>
                  <a:gd name="connsiteX0" fmla="*/ 645279 w 2095889"/>
                  <a:gd name="connsiteY0" fmla="*/ 321929 h 1546332"/>
                  <a:gd name="connsiteX1" fmla="*/ 643211 w 2095889"/>
                  <a:gd name="connsiteY1" fmla="*/ 323795 h 1546332"/>
                  <a:gd name="connsiteX2" fmla="*/ 386052 w 2095889"/>
                  <a:gd name="connsiteY2" fmla="*/ 602421 h 1546332"/>
                  <a:gd name="connsiteX3" fmla="*/ 72887 w 2095889"/>
                  <a:gd name="connsiteY3" fmla="*/ 1056218 h 1546332"/>
                  <a:gd name="connsiteX4" fmla="*/ 24280 w 2095889"/>
                  <a:gd name="connsiteY4" fmla="*/ 1151588 h 1546332"/>
                  <a:gd name="connsiteX5" fmla="*/ 15450 w 2095889"/>
                  <a:gd name="connsiteY5" fmla="*/ 1131524 h 1546332"/>
                  <a:gd name="connsiteX6" fmla="*/ 605 w 2095889"/>
                  <a:gd name="connsiteY6" fmla="*/ 1072536 h 1546332"/>
                  <a:gd name="connsiteX7" fmla="*/ 0 w 2095889"/>
                  <a:gd name="connsiteY7" fmla="*/ 1063475 h 1546332"/>
                  <a:gd name="connsiteX8" fmla="*/ 88958 w 2095889"/>
                  <a:gd name="connsiteY8" fmla="*/ 906686 h 1546332"/>
                  <a:gd name="connsiteX9" fmla="*/ 337104 w 2095889"/>
                  <a:gd name="connsiteY9" fmla="*/ 562106 h 1546332"/>
                  <a:gd name="connsiteX10" fmla="*/ 435981 w 2095889"/>
                  <a:gd name="connsiteY10" fmla="*/ 448770 h 1546332"/>
                  <a:gd name="connsiteX11" fmla="*/ 491591 w 2095889"/>
                  <a:gd name="connsiteY11" fmla="*/ 410311 h 1546332"/>
                  <a:gd name="connsiteX12" fmla="*/ 610510 w 2095889"/>
                  <a:gd name="connsiteY12" fmla="*/ 339528 h 1546332"/>
                  <a:gd name="connsiteX13" fmla="*/ 1088285 w 2095889"/>
                  <a:gd name="connsiteY13" fmla="*/ 87734 h 1546332"/>
                  <a:gd name="connsiteX14" fmla="*/ 1040740 w 2095889"/>
                  <a:gd name="connsiteY14" fmla="*/ 120384 h 1546332"/>
                  <a:gd name="connsiteX15" fmla="*/ 513885 w 2095889"/>
                  <a:gd name="connsiteY15" fmla="*/ 706260 h 1546332"/>
                  <a:gd name="connsiteX16" fmla="*/ 200425 w 2095889"/>
                  <a:gd name="connsiteY16" fmla="*/ 1348930 h 1546332"/>
                  <a:gd name="connsiteX17" fmla="*/ 197580 w 2095889"/>
                  <a:gd name="connsiteY17" fmla="*/ 1360466 h 1546332"/>
                  <a:gd name="connsiteX18" fmla="*/ 173312 w 2095889"/>
                  <a:gd name="connsiteY18" fmla="*/ 1344624 h 1546332"/>
                  <a:gd name="connsiteX19" fmla="*/ 142091 w 2095889"/>
                  <a:gd name="connsiteY19" fmla="*/ 1316007 h 1546332"/>
                  <a:gd name="connsiteX20" fmla="*/ 172060 w 2095889"/>
                  <a:gd name="connsiteY20" fmla="*/ 1215522 h 1546332"/>
                  <a:gd name="connsiteX21" fmla="*/ 452979 w 2095889"/>
                  <a:gd name="connsiteY21" fmla="*/ 665973 h 1546332"/>
                  <a:gd name="connsiteX22" fmla="*/ 681483 w 2095889"/>
                  <a:gd name="connsiteY22" fmla="*/ 364894 h 1546332"/>
                  <a:gd name="connsiteX23" fmla="*/ 782120 w 2095889"/>
                  <a:gd name="connsiteY23" fmla="*/ 257793 h 1546332"/>
                  <a:gd name="connsiteX24" fmla="*/ 877193 w 2095889"/>
                  <a:gd name="connsiteY24" fmla="*/ 220387 h 1546332"/>
                  <a:gd name="connsiteX25" fmla="*/ 941564 w 2095889"/>
                  <a:gd name="connsiteY25" fmla="*/ 170801 h 1546332"/>
                  <a:gd name="connsiteX26" fmla="*/ 1055048 w 2095889"/>
                  <a:gd name="connsiteY26" fmla="*/ 102522 h 1546332"/>
                  <a:gd name="connsiteX27" fmla="*/ 1651016 w 2095889"/>
                  <a:gd name="connsiteY27" fmla="*/ 74407 h 1546332"/>
                  <a:gd name="connsiteX28" fmla="*/ 1723707 w 2095889"/>
                  <a:gd name="connsiteY28" fmla="*/ 140211 h 1546332"/>
                  <a:gd name="connsiteX29" fmla="*/ 1758702 w 2095889"/>
                  <a:gd name="connsiteY29" fmla="*/ 190532 h 1546332"/>
                  <a:gd name="connsiteX30" fmla="*/ 1766060 w 2095889"/>
                  <a:gd name="connsiteY30" fmla="*/ 221062 h 1546332"/>
                  <a:gd name="connsiteX31" fmla="*/ 1937391 w 2095889"/>
                  <a:gd name="connsiteY31" fmla="*/ 725953 h 1546332"/>
                  <a:gd name="connsiteX32" fmla="*/ 2050445 w 2095889"/>
                  <a:gd name="connsiteY32" fmla="*/ 978993 h 1546332"/>
                  <a:gd name="connsiteX33" fmla="*/ 2095889 w 2095889"/>
                  <a:gd name="connsiteY33" fmla="*/ 1068804 h 1546332"/>
                  <a:gd name="connsiteX34" fmla="*/ 2079463 w 2095889"/>
                  <a:gd name="connsiteY34" fmla="*/ 1099891 h 1546332"/>
                  <a:gd name="connsiteX35" fmla="*/ 2041868 w 2095889"/>
                  <a:gd name="connsiteY35" fmla="*/ 1151790 h 1546332"/>
                  <a:gd name="connsiteX36" fmla="*/ 2036879 w 2095889"/>
                  <a:gd name="connsiteY36" fmla="*/ 1156611 h 1546332"/>
                  <a:gd name="connsiteX37" fmla="*/ 1999719 w 2095889"/>
                  <a:gd name="connsiteY37" fmla="*/ 1091508 h 1546332"/>
                  <a:gd name="connsiteX38" fmla="*/ 1846174 w 2095889"/>
                  <a:gd name="connsiteY38" fmla="*/ 763378 h 1546332"/>
                  <a:gd name="connsiteX39" fmla="*/ 1657020 w 2095889"/>
                  <a:gd name="connsiteY39" fmla="*/ 130459 h 1546332"/>
                  <a:gd name="connsiteX40" fmla="*/ 1524633 w 2095889"/>
                  <a:gd name="connsiteY40" fmla="*/ 13296 h 1546332"/>
                  <a:gd name="connsiteX41" fmla="*/ 1544518 w 2095889"/>
                  <a:gd name="connsiteY41" fmla="*/ 18056 h 1546332"/>
                  <a:gd name="connsiteX42" fmla="*/ 1596051 w 2095889"/>
                  <a:gd name="connsiteY42" fmla="*/ 39233 h 1546332"/>
                  <a:gd name="connsiteX43" fmla="*/ 1599335 w 2095889"/>
                  <a:gd name="connsiteY43" fmla="*/ 41189 h 1546332"/>
                  <a:gd name="connsiteX44" fmla="*/ 1595727 w 2095889"/>
                  <a:gd name="connsiteY44" fmla="*/ 79857 h 1546332"/>
                  <a:gd name="connsiteX45" fmla="*/ 1617341 w 2095889"/>
                  <a:gd name="connsiteY45" fmla="*/ 757071 h 1546332"/>
                  <a:gd name="connsiteX46" fmla="*/ 1711092 w 2095889"/>
                  <a:gd name="connsiteY46" fmla="*/ 1281933 h 1546332"/>
                  <a:gd name="connsiteX47" fmla="*/ 1735608 w 2095889"/>
                  <a:gd name="connsiteY47" fmla="*/ 1371415 h 1546332"/>
                  <a:gd name="connsiteX48" fmla="*/ 1657660 w 2095889"/>
                  <a:gd name="connsiteY48" fmla="*/ 1408633 h 1546332"/>
                  <a:gd name="connsiteX49" fmla="*/ 1616603 w 2095889"/>
                  <a:gd name="connsiteY49" fmla="*/ 1280352 h 1546332"/>
                  <a:gd name="connsiteX50" fmla="*/ 1519391 w 2095889"/>
                  <a:gd name="connsiteY50" fmla="*/ 768342 h 1546332"/>
                  <a:gd name="connsiteX51" fmla="*/ 1515500 w 2095889"/>
                  <a:gd name="connsiteY51" fmla="*/ 61211 h 1546332"/>
                  <a:gd name="connsiteX52" fmla="*/ 1368271 w 2095889"/>
                  <a:gd name="connsiteY52" fmla="*/ 6115 h 1546332"/>
                  <a:gd name="connsiteX53" fmla="*/ 1304704 w 2095889"/>
                  <a:gd name="connsiteY53" fmla="*/ 59571 h 1546332"/>
                  <a:gd name="connsiteX54" fmla="*/ 814450 w 2095889"/>
                  <a:gd name="connsiteY54" fmla="*/ 734615 h 1546332"/>
                  <a:gd name="connsiteX55" fmla="*/ 546868 w 2095889"/>
                  <a:gd name="connsiteY55" fmla="*/ 1491295 h 1546332"/>
                  <a:gd name="connsiteX56" fmla="*/ 544467 w 2095889"/>
                  <a:gd name="connsiteY56" fmla="*/ 1514658 h 1546332"/>
                  <a:gd name="connsiteX57" fmla="*/ 465417 w 2095889"/>
                  <a:gd name="connsiteY57" fmla="*/ 1496548 h 1546332"/>
                  <a:gd name="connsiteX58" fmla="*/ 461739 w 2095889"/>
                  <a:gd name="connsiteY58" fmla="*/ 1495033 h 1546332"/>
                  <a:gd name="connsiteX59" fmla="*/ 469021 w 2095889"/>
                  <a:gd name="connsiteY59" fmla="*/ 1410129 h 1546332"/>
                  <a:gd name="connsiteX60" fmla="*/ 723720 w 2095889"/>
                  <a:gd name="connsiteY60" fmla="*/ 687358 h 1546332"/>
                  <a:gd name="connsiteX61" fmla="*/ 1169966 w 2095889"/>
                  <a:gd name="connsiteY61" fmla="*/ 64355 h 1546332"/>
                  <a:gd name="connsiteX62" fmla="*/ 1195390 w 2095889"/>
                  <a:gd name="connsiteY62" fmla="*/ 43115 h 1546332"/>
                  <a:gd name="connsiteX63" fmla="*/ 1302357 w 2095889"/>
                  <a:gd name="connsiteY63" fmla="*/ 12824 h 1546332"/>
                  <a:gd name="connsiteX64" fmla="*/ 1428341 w 2095889"/>
                  <a:gd name="connsiteY64" fmla="*/ 0 h 1546332"/>
                  <a:gd name="connsiteX65" fmla="*/ 1488595 w 2095889"/>
                  <a:gd name="connsiteY65" fmla="*/ 4669 h 1546332"/>
                  <a:gd name="connsiteX66" fmla="*/ 1496685 w 2095889"/>
                  <a:gd name="connsiteY66" fmla="*/ 6606 h 1546332"/>
                  <a:gd name="connsiteX67" fmla="*/ 1470229 w 2095889"/>
                  <a:gd name="connsiteY67" fmla="*/ 46021 h 1546332"/>
                  <a:gd name="connsiteX68" fmla="*/ 1185970 w 2095889"/>
                  <a:gd name="connsiteY68" fmla="*/ 830387 h 1546332"/>
                  <a:gd name="connsiteX69" fmla="*/ 1126751 w 2095889"/>
                  <a:gd name="connsiteY69" fmla="*/ 1493679 h 1546332"/>
                  <a:gd name="connsiteX70" fmla="*/ 1130387 w 2095889"/>
                  <a:gd name="connsiteY70" fmla="*/ 1537165 h 1546332"/>
                  <a:gd name="connsiteX71" fmla="*/ 1076139 w 2095889"/>
                  <a:gd name="connsiteY71" fmla="*/ 1544624 h 1546332"/>
                  <a:gd name="connsiteX72" fmla="*/ 1038801 w 2095889"/>
                  <a:gd name="connsiteY72" fmla="*/ 1546332 h 1546332"/>
                  <a:gd name="connsiteX73" fmla="*/ 1028390 w 2095889"/>
                  <a:gd name="connsiteY73" fmla="*/ 1410550 h 1546332"/>
                  <a:gd name="connsiteX74" fmla="*/ 1085704 w 2095889"/>
                  <a:gd name="connsiteY74" fmla="*/ 810089 h 1546332"/>
                  <a:gd name="connsiteX75" fmla="*/ 1371557 w 2095889"/>
                  <a:gd name="connsiteY75" fmla="*/ 40193 h 1546332"/>
                  <a:gd name="connsiteX76" fmla="*/ 1398119 w 2095889"/>
                  <a:gd name="connsiteY76" fmla="*/ 3076 h 1546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2095889" h="1546332">
                    <a:moveTo>
                      <a:pt x="645279" y="321929"/>
                    </a:moveTo>
                    <a:lnTo>
                      <a:pt x="643211" y="323795"/>
                    </a:lnTo>
                    <a:cubicBezTo>
                      <a:pt x="557046" y="406611"/>
                      <a:pt x="470112" y="500361"/>
                      <a:pt x="386052" y="602421"/>
                    </a:cubicBezTo>
                    <a:cubicBezTo>
                      <a:pt x="259962" y="755512"/>
                      <a:pt x="153462" y="911366"/>
                      <a:pt x="72887" y="1056218"/>
                    </a:cubicBezTo>
                    <a:lnTo>
                      <a:pt x="24280" y="1151588"/>
                    </a:lnTo>
                    <a:lnTo>
                      <a:pt x="15450" y="1131524"/>
                    </a:lnTo>
                    <a:cubicBezTo>
                      <a:pt x="8753" y="1112128"/>
                      <a:pt x="3777" y="1092437"/>
                      <a:pt x="605" y="1072536"/>
                    </a:cubicBezTo>
                    <a:lnTo>
                      <a:pt x="0" y="1063475"/>
                    </a:lnTo>
                    <a:lnTo>
                      <a:pt x="88958" y="906686"/>
                    </a:lnTo>
                    <a:cubicBezTo>
                      <a:pt x="158077" y="794886"/>
                      <a:pt x="241546" y="678126"/>
                      <a:pt x="337104" y="562106"/>
                    </a:cubicBezTo>
                    <a:lnTo>
                      <a:pt x="435981" y="448770"/>
                    </a:lnTo>
                    <a:lnTo>
                      <a:pt x="491591" y="410311"/>
                    </a:lnTo>
                    <a:cubicBezTo>
                      <a:pt x="529845" y="385739"/>
                      <a:pt x="569578" y="362054"/>
                      <a:pt x="610510" y="339528"/>
                    </a:cubicBezTo>
                    <a:close/>
                    <a:moveTo>
                      <a:pt x="1088285" y="87734"/>
                    </a:moveTo>
                    <a:lnTo>
                      <a:pt x="1040740" y="120384"/>
                    </a:lnTo>
                    <a:cubicBezTo>
                      <a:pt x="868229" y="249843"/>
                      <a:pt x="679276" y="456228"/>
                      <a:pt x="513885" y="706260"/>
                    </a:cubicBezTo>
                    <a:cubicBezTo>
                      <a:pt x="366872" y="928510"/>
                      <a:pt x="258879" y="1154401"/>
                      <a:pt x="200425" y="1348930"/>
                    </a:cubicBezTo>
                    <a:lnTo>
                      <a:pt x="197580" y="1360466"/>
                    </a:lnTo>
                    <a:lnTo>
                      <a:pt x="173312" y="1344624"/>
                    </a:lnTo>
                    <a:lnTo>
                      <a:pt x="142091" y="1316007"/>
                    </a:lnTo>
                    <a:lnTo>
                      <a:pt x="172060" y="1215522"/>
                    </a:lnTo>
                    <a:cubicBezTo>
                      <a:pt x="232377" y="1045504"/>
                      <a:pt x="327638" y="855461"/>
                      <a:pt x="452979" y="665973"/>
                    </a:cubicBezTo>
                    <a:cubicBezTo>
                      <a:pt x="526096" y="555439"/>
                      <a:pt x="603391" y="454250"/>
                      <a:pt x="681483" y="364894"/>
                    </a:cubicBezTo>
                    <a:lnTo>
                      <a:pt x="782120" y="257793"/>
                    </a:lnTo>
                    <a:lnTo>
                      <a:pt x="877193" y="220387"/>
                    </a:lnTo>
                    <a:lnTo>
                      <a:pt x="941564" y="170801"/>
                    </a:lnTo>
                    <a:cubicBezTo>
                      <a:pt x="977609" y="146154"/>
                      <a:pt x="1015655" y="123156"/>
                      <a:pt x="1055048" y="102522"/>
                    </a:cubicBezTo>
                    <a:close/>
                    <a:moveTo>
                      <a:pt x="1651016" y="74407"/>
                    </a:moveTo>
                    <a:lnTo>
                      <a:pt x="1723707" y="140211"/>
                    </a:lnTo>
                    <a:lnTo>
                      <a:pt x="1758702" y="190532"/>
                    </a:lnTo>
                    <a:lnTo>
                      <a:pt x="1766060" y="221062"/>
                    </a:lnTo>
                    <a:cubicBezTo>
                      <a:pt x="1807067" y="377365"/>
                      <a:pt x="1865517" y="550767"/>
                      <a:pt x="1937391" y="725953"/>
                    </a:cubicBezTo>
                    <a:cubicBezTo>
                      <a:pt x="1973329" y="813546"/>
                      <a:pt x="2011342" y="898465"/>
                      <a:pt x="2050445" y="978993"/>
                    </a:cubicBezTo>
                    <a:lnTo>
                      <a:pt x="2095889" y="1068804"/>
                    </a:lnTo>
                    <a:lnTo>
                      <a:pt x="2079463" y="1099891"/>
                    </a:lnTo>
                    <a:cubicBezTo>
                      <a:pt x="2068422" y="1117534"/>
                      <a:pt x="2055860" y="1134845"/>
                      <a:pt x="2041868" y="1151790"/>
                    </a:cubicBezTo>
                    <a:lnTo>
                      <a:pt x="2036879" y="1156611"/>
                    </a:lnTo>
                    <a:lnTo>
                      <a:pt x="1999719" y="1091508"/>
                    </a:lnTo>
                    <a:cubicBezTo>
                      <a:pt x="1947075" y="992890"/>
                      <a:pt x="1894895" y="882127"/>
                      <a:pt x="1846174" y="763378"/>
                    </a:cubicBezTo>
                    <a:cubicBezTo>
                      <a:pt x="1748734" y="525879"/>
                      <a:pt x="1683584" y="301400"/>
                      <a:pt x="1657020" y="130459"/>
                    </a:cubicBezTo>
                    <a:close/>
                    <a:moveTo>
                      <a:pt x="1524633" y="13296"/>
                    </a:moveTo>
                    <a:lnTo>
                      <a:pt x="1544518" y="18056"/>
                    </a:lnTo>
                    <a:cubicBezTo>
                      <a:pt x="1562431" y="23869"/>
                      <a:pt x="1579612" y="30979"/>
                      <a:pt x="1596051" y="39233"/>
                    </a:cubicBezTo>
                    <a:lnTo>
                      <a:pt x="1599335" y="41189"/>
                    </a:lnTo>
                    <a:lnTo>
                      <a:pt x="1595727" y="79857"/>
                    </a:lnTo>
                    <a:cubicBezTo>
                      <a:pt x="1581940" y="272499"/>
                      <a:pt x="1588927" y="510168"/>
                      <a:pt x="1617341" y="757071"/>
                    </a:cubicBezTo>
                    <a:cubicBezTo>
                      <a:pt x="1638989" y="945187"/>
                      <a:pt x="1671531" y="1125258"/>
                      <a:pt x="1711092" y="1281933"/>
                    </a:cubicBezTo>
                    <a:lnTo>
                      <a:pt x="1735608" y="1371415"/>
                    </a:lnTo>
                    <a:lnTo>
                      <a:pt x="1657660" y="1408633"/>
                    </a:lnTo>
                    <a:lnTo>
                      <a:pt x="1616603" y="1280352"/>
                    </a:lnTo>
                    <a:cubicBezTo>
                      <a:pt x="1575782" y="1135700"/>
                      <a:pt x="1541402" y="959613"/>
                      <a:pt x="1519391" y="768342"/>
                    </a:cubicBezTo>
                    <a:cubicBezTo>
                      <a:pt x="1487293" y="489405"/>
                      <a:pt x="1488146" y="235941"/>
                      <a:pt x="1515500" y="61211"/>
                    </a:cubicBezTo>
                    <a:close/>
                    <a:moveTo>
                      <a:pt x="1368271" y="6115"/>
                    </a:moveTo>
                    <a:lnTo>
                      <a:pt x="1304704" y="59571"/>
                    </a:lnTo>
                    <a:cubicBezTo>
                      <a:pt x="1140054" y="209581"/>
                      <a:pt x="962208" y="450930"/>
                      <a:pt x="814450" y="734615"/>
                    </a:cubicBezTo>
                    <a:cubicBezTo>
                      <a:pt x="673729" y="1004791"/>
                      <a:pt x="580118" y="1275319"/>
                      <a:pt x="546868" y="1491295"/>
                    </a:cubicBezTo>
                    <a:lnTo>
                      <a:pt x="544467" y="1514658"/>
                    </a:lnTo>
                    <a:lnTo>
                      <a:pt x="465417" y="1496548"/>
                    </a:lnTo>
                    <a:lnTo>
                      <a:pt x="461739" y="1495033"/>
                    </a:lnTo>
                    <a:lnTo>
                      <a:pt x="469021" y="1410129"/>
                    </a:lnTo>
                    <a:cubicBezTo>
                      <a:pt x="499541" y="1207101"/>
                      <a:pt x="586852" y="950136"/>
                      <a:pt x="723720" y="687358"/>
                    </a:cubicBezTo>
                    <a:cubicBezTo>
                      <a:pt x="860588" y="424579"/>
                      <a:pt x="1021098" y="205741"/>
                      <a:pt x="1169966" y="64355"/>
                    </a:cubicBezTo>
                    <a:lnTo>
                      <a:pt x="1195390" y="43115"/>
                    </a:lnTo>
                    <a:lnTo>
                      <a:pt x="1302357" y="12824"/>
                    </a:lnTo>
                    <a:close/>
                    <a:moveTo>
                      <a:pt x="1428341" y="0"/>
                    </a:moveTo>
                    <a:cubicBezTo>
                      <a:pt x="1449141" y="0"/>
                      <a:pt x="1469229" y="1608"/>
                      <a:pt x="1488595" y="4669"/>
                    </a:cubicBezTo>
                    <a:lnTo>
                      <a:pt x="1496685" y="6606"/>
                    </a:lnTo>
                    <a:lnTo>
                      <a:pt x="1470229" y="46021"/>
                    </a:lnTo>
                    <a:cubicBezTo>
                      <a:pt x="1353533" y="235744"/>
                      <a:pt x="1249436" y="516888"/>
                      <a:pt x="1185970" y="830387"/>
                    </a:cubicBezTo>
                    <a:cubicBezTo>
                      <a:pt x="1137616" y="1069243"/>
                      <a:pt x="1118297" y="1299971"/>
                      <a:pt x="1126751" y="1493679"/>
                    </a:cubicBezTo>
                    <a:lnTo>
                      <a:pt x="1130387" y="1537165"/>
                    </a:lnTo>
                    <a:lnTo>
                      <a:pt x="1076139" y="1544624"/>
                    </a:lnTo>
                    <a:lnTo>
                      <a:pt x="1038801" y="1546332"/>
                    </a:lnTo>
                    <a:lnTo>
                      <a:pt x="1028390" y="1410550"/>
                    </a:lnTo>
                    <a:cubicBezTo>
                      <a:pt x="1023404" y="1234823"/>
                      <a:pt x="1041613" y="1027885"/>
                      <a:pt x="1085704" y="810089"/>
                    </a:cubicBezTo>
                    <a:cubicBezTo>
                      <a:pt x="1150003" y="492469"/>
                      <a:pt x="1256031" y="217533"/>
                      <a:pt x="1371557" y="40193"/>
                    </a:cubicBezTo>
                    <a:lnTo>
                      <a:pt x="1398119" y="3076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072D5521-4C51-439C-8665-693D8BA62C3D}"/>
                  </a:ext>
                </a:extLst>
              </p:cNvPr>
              <p:cNvSpPr/>
              <p:nvPr/>
            </p:nvSpPr>
            <p:spPr>
              <a:xfrm>
                <a:off x="178769" y="2465151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CEFE2D58-6429-4580-9437-86F9AB9CEEB1}"/>
                </a:ext>
              </a:extLst>
            </p:cNvPr>
            <p:cNvGrpSpPr/>
            <p:nvPr/>
          </p:nvGrpSpPr>
          <p:grpSpPr>
            <a:xfrm>
              <a:off x="3062011" y="5567024"/>
              <a:ext cx="398827" cy="285407"/>
              <a:chOff x="-1511849" y="3905609"/>
              <a:chExt cx="2172231" cy="1554481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036BD99B-F81A-4663-83E4-CAEE09992D60}"/>
                  </a:ext>
                </a:extLst>
              </p:cNvPr>
              <p:cNvSpPr/>
              <p:nvPr/>
            </p:nvSpPr>
            <p:spPr>
              <a:xfrm>
                <a:off x="-1506748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 flip="none" rotWithShape="1">
                <a:gsLst>
                  <a:gs pos="45000">
                    <a:schemeClr val="tx1">
                      <a:lumMod val="85000"/>
                      <a:lumOff val="1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35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C05C5C53-70B6-4436-86BE-4DD038609D7A}"/>
                  </a:ext>
                </a:extLst>
              </p:cNvPr>
              <p:cNvSpPr/>
              <p:nvPr/>
            </p:nvSpPr>
            <p:spPr>
              <a:xfrm>
                <a:off x="-1511849" y="3905609"/>
                <a:ext cx="2095889" cy="1546332"/>
              </a:xfrm>
              <a:custGeom>
                <a:avLst/>
                <a:gdLst>
                  <a:gd name="connsiteX0" fmla="*/ 645279 w 2095889"/>
                  <a:gd name="connsiteY0" fmla="*/ 321929 h 1546332"/>
                  <a:gd name="connsiteX1" fmla="*/ 643211 w 2095889"/>
                  <a:gd name="connsiteY1" fmla="*/ 323795 h 1546332"/>
                  <a:gd name="connsiteX2" fmla="*/ 386052 w 2095889"/>
                  <a:gd name="connsiteY2" fmla="*/ 602421 h 1546332"/>
                  <a:gd name="connsiteX3" fmla="*/ 72887 w 2095889"/>
                  <a:gd name="connsiteY3" fmla="*/ 1056218 h 1546332"/>
                  <a:gd name="connsiteX4" fmla="*/ 24280 w 2095889"/>
                  <a:gd name="connsiteY4" fmla="*/ 1151588 h 1546332"/>
                  <a:gd name="connsiteX5" fmla="*/ 15450 w 2095889"/>
                  <a:gd name="connsiteY5" fmla="*/ 1131524 h 1546332"/>
                  <a:gd name="connsiteX6" fmla="*/ 605 w 2095889"/>
                  <a:gd name="connsiteY6" fmla="*/ 1072536 h 1546332"/>
                  <a:gd name="connsiteX7" fmla="*/ 0 w 2095889"/>
                  <a:gd name="connsiteY7" fmla="*/ 1063475 h 1546332"/>
                  <a:gd name="connsiteX8" fmla="*/ 88958 w 2095889"/>
                  <a:gd name="connsiteY8" fmla="*/ 906686 h 1546332"/>
                  <a:gd name="connsiteX9" fmla="*/ 337104 w 2095889"/>
                  <a:gd name="connsiteY9" fmla="*/ 562106 h 1546332"/>
                  <a:gd name="connsiteX10" fmla="*/ 435981 w 2095889"/>
                  <a:gd name="connsiteY10" fmla="*/ 448770 h 1546332"/>
                  <a:gd name="connsiteX11" fmla="*/ 491591 w 2095889"/>
                  <a:gd name="connsiteY11" fmla="*/ 410311 h 1546332"/>
                  <a:gd name="connsiteX12" fmla="*/ 610510 w 2095889"/>
                  <a:gd name="connsiteY12" fmla="*/ 339528 h 1546332"/>
                  <a:gd name="connsiteX13" fmla="*/ 1088285 w 2095889"/>
                  <a:gd name="connsiteY13" fmla="*/ 87734 h 1546332"/>
                  <a:gd name="connsiteX14" fmla="*/ 1040740 w 2095889"/>
                  <a:gd name="connsiteY14" fmla="*/ 120384 h 1546332"/>
                  <a:gd name="connsiteX15" fmla="*/ 513885 w 2095889"/>
                  <a:gd name="connsiteY15" fmla="*/ 706260 h 1546332"/>
                  <a:gd name="connsiteX16" fmla="*/ 200425 w 2095889"/>
                  <a:gd name="connsiteY16" fmla="*/ 1348930 h 1546332"/>
                  <a:gd name="connsiteX17" fmla="*/ 197580 w 2095889"/>
                  <a:gd name="connsiteY17" fmla="*/ 1360466 h 1546332"/>
                  <a:gd name="connsiteX18" fmla="*/ 173312 w 2095889"/>
                  <a:gd name="connsiteY18" fmla="*/ 1344624 h 1546332"/>
                  <a:gd name="connsiteX19" fmla="*/ 142091 w 2095889"/>
                  <a:gd name="connsiteY19" fmla="*/ 1316007 h 1546332"/>
                  <a:gd name="connsiteX20" fmla="*/ 172060 w 2095889"/>
                  <a:gd name="connsiteY20" fmla="*/ 1215522 h 1546332"/>
                  <a:gd name="connsiteX21" fmla="*/ 452979 w 2095889"/>
                  <a:gd name="connsiteY21" fmla="*/ 665973 h 1546332"/>
                  <a:gd name="connsiteX22" fmla="*/ 681483 w 2095889"/>
                  <a:gd name="connsiteY22" fmla="*/ 364894 h 1546332"/>
                  <a:gd name="connsiteX23" fmla="*/ 782120 w 2095889"/>
                  <a:gd name="connsiteY23" fmla="*/ 257793 h 1546332"/>
                  <a:gd name="connsiteX24" fmla="*/ 877193 w 2095889"/>
                  <a:gd name="connsiteY24" fmla="*/ 220387 h 1546332"/>
                  <a:gd name="connsiteX25" fmla="*/ 941564 w 2095889"/>
                  <a:gd name="connsiteY25" fmla="*/ 170801 h 1546332"/>
                  <a:gd name="connsiteX26" fmla="*/ 1055048 w 2095889"/>
                  <a:gd name="connsiteY26" fmla="*/ 102522 h 1546332"/>
                  <a:gd name="connsiteX27" fmla="*/ 1651016 w 2095889"/>
                  <a:gd name="connsiteY27" fmla="*/ 74407 h 1546332"/>
                  <a:gd name="connsiteX28" fmla="*/ 1723707 w 2095889"/>
                  <a:gd name="connsiteY28" fmla="*/ 140211 h 1546332"/>
                  <a:gd name="connsiteX29" fmla="*/ 1758702 w 2095889"/>
                  <a:gd name="connsiteY29" fmla="*/ 190532 h 1546332"/>
                  <a:gd name="connsiteX30" fmla="*/ 1766060 w 2095889"/>
                  <a:gd name="connsiteY30" fmla="*/ 221062 h 1546332"/>
                  <a:gd name="connsiteX31" fmla="*/ 1937391 w 2095889"/>
                  <a:gd name="connsiteY31" fmla="*/ 725953 h 1546332"/>
                  <a:gd name="connsiteX32" fmla="*/ 2050445 w 2095889"/>
                  <a:gd name="connsiteY32" fmla="*/ 978993 h 1546332"/>
                  <a:gd name="connsiteX33" fmla="*/ 2095889 w 2095889"/>
                  <a:gd name="connsiteY33" fmla="*/ 1068804 h 1546332"/>
                  <a:gd name="connsiteX34" fmla="*/ 2079463 w 2095889"/>
                  <a:gd name="connsiteY34" fmla="*/ 1099891 h 1546332"/>
                  <a:gd name="connsiteX35" fmla="*/ 2041868 w 2095889"/>
                  <a:gd name="connsiteY35" fmla="*/ 1151790 h 1546332"/>
                  <a:gd name="connsiteX36" fmla="*/ 2036879 w 2095889"/>
                  <a:gd name="connsiteY36" fmla="*/ 1156611 h 1546332"/>
                  <a:gd name="connsiteX37" fmla="*/ 1999719 w 2095889"/>
                  <a:gd name="connsiteY37" fmla="*/ 1091508 h 1546332"/>
                  <a:gd name="connsiteX38" fmla="*/ 1846174 w 2095889"/>
                  <a:gd name="connsiteY38" fmla="*/ 763378 h 1546332"/>
                  <a:gd name="connsiteX39" fmla="*/ 1657020 w 2095889"/>
                  <a:gd name="connsiteY39" fmla="*/ 130459 h 1546332"/>
                  <a:gd name="connsiteX40" fmla="*/ 1524633 w 2095889"/>
                  <a:gd name="connsiteY40" fmla="*/ 13296 h 1546332"/>
                  <a:gd name="connsiteX41" fmla="*/ 1544518 w 2095889"/>
                  <a:gd name="connsiteY41" fmla="*/ 18056 h 1546332"/>
                  <a:gd name="connsiteX42" fmla="*/ 1596051 w 2095889"/>
                  <a:gd name="connsiteY42" fmla="*/ 39233 h 1546332"/>
                  <a:gd name="connsiteX43" fmla="*/ 1599335 w 2095889"/>
                  <a:gd name="connsiteY43" fmla="*/ 41189 h 1546332"/>
                  <a:gd name="connsiteX44" fmla="*/ 1595727 w 2095889"/>
                  <a:gd name="connsiteY44" fmla="*/ 79857 h 1546332"/>
                  <a:gd name="connsiteX45" fmla="*/ 1617341 w 2095889"/>
                  <a:gd name="connsiteY45" fmla="*/ 757071 h 1546332"/>
                  <a:gd name="connsiteX46" fmla="*/ 1711092 w 2095889"/>
                  <a:gd name="connsiteY46" fmla="*/ 1281933 h 1546332"/>
                  <a:gd name="connsiteX47" fmla="*/ 1735608 w 2095889"/>
                  <a:gd name="connsiteY47" fmla="*/ 1371415 h 1546332"/>
                  <a:gd name="connsiteX48" fmla="*/ 1657660 w 2095889"/>
                  <a:gd name="connsiteY48" fmla="*/ 1408633 h 1546332"/>
                  <a:gd name="connsiteX49" fmla="*/ 1616603 w 2095889"/>
                  <a:gd name="connsiteY49" fmla="*/ 1280352 h 1546332"/>
                  <a:gd name="connsiteX50" fmla="*/ 1519391 w 2095889"/>
                  <a:gd name="connsiteY50" fmla="*/ 768342 h 1546332"/>
                  <a:gd name="connsiteX51" fmla="*/ 1515500 w 2095889"/>
                  <a:gd name="connsiteY51" fmla="*/ 61211 h 1546332"/>
                  <a:gd name="connsiteX52" fmla="*/ 1368271 w 2095889"/>
                  <a:gd name="connsiteY52" fmla="*/ 6115 h 1546332"/>
                  <a:gd name="connsiteX53" fmla="*/ 1304704 w 2095889"/>
                  <a:gd name="connsiteY53" fmla="*/ 59571 h 1546332"/>
                  <a:gd name="connsiteX54" fmla="*/ 814450 w 2095889"/>
                  <a:gd name="connsiteY54" fmla="*/ 734615 h 1546332"/>
                  <a:gd name="connsiteX55" fmla="*/ 546868 w 2095889"/>
                  <a:gd name="connsiteY55" fmla="*/ 1491295 h 1546332"/>
                  <a:gd name="connsiteX56" fmla="*/ 544467 w 2095889"/>
                  <a:gd name="connsiteY56" fmla="*/ 1514658 h 1546332"/>
                  <a:gd name="connsiteX57" fmla="*/ 465417 w 2095889"/>
                  <a:gd name="connsiteY57" fmla="*/ 1496548 h 1546332"/>
                  <a:gd name="connsiteX58" fmla="*/ 461739 w 2095889"/>
                  <a:gd name="connsiteY58" fmla="*/ 1495033 h 1546332"/>
                  <a:gd name="connsiteX59" fmla="*/ 469021 w 2095889"/>
                  <a:gd name="connsiteY59" fmla="*/ 1410129 h 1546332"/>
                  <a:gd name="connsiteX60" fmla="*/ 723720 w 2095889"/>
                  <a:gd name="connsiteY60" fmla="*/ 687358 h 1546332"/>
                  <a:gd name="connsiteX61" fmla="*/ 1169966 w 2095889"/>
                  <a:gd name="connsiteY61" fmla="*/ 64355 h 1546332"/>
                  <a:gd name="connsiteX62" fmla="*/ 1195390 w 2095889"/>
                  <a:gd name="connsiteY62" fmla="*/ 43115 h 1546332"/>
                  <a:gd name="connsiteX63" fmla="*/ 1302357 w 2095889"/>
                  <a:gd name="connsiteY63" fmla="*/ 12824 h 1546332"/>
                  <a:gd name="connsiteX64" fmla="*/ 1428341 w 2095889"/>
                  <a:gd name="connsiteY64" fmla="*/ 0 h 1546332"/>
                  <a:gd name="connsiteX65" fmla="*/ 1488595 w 2095889"/>
                  <a:gd name="connsiteY65" fmla="*/ 4669 h 1546332"/>
                  <a:gd name="connsiteX66" fmla="*/ 1496685 w 2095889"/>
                  <a:gd name="connsiteY66" fmla="*/ 6606 h 1546332"/>
                  <a:gd name="connsiteX67" fmla="*/ 1470229 w 2095889"/>
                  <a:gd name="connsiteY67" fmla="*/ 46021 h 1546332"/>
                  <a:gd name="connsiteX68" fmla="*/ 1185970 w 2095889"/>
                  <a:gd name="connsiteY68" fmla="*/ 830387 h 1546332"/>
                  <a:gd name="connsiteX69" fmla="*/ 1126751 w 2095889"/>
                  <a:gd name="connsiteY69" fmla="*/ 1493679 h 1546332"/>
                  <a:gd name="connsiteX70" fmla="*/ 1130387 w 2095889"/>
                  <a:gd name="connsiteY70" fmla="*/ 1537165 h 1546332"/>
                  <a:gd name="connsiteX71" fmla="*/ 1076139 w 2095889"/>
                  <a:gd name="connsiteY71" fmla="*/ 1544624 h 1546332"/>
                  <a:gd name="connsiteX72" fmla="*/ 1038801 w 2095889"/>
                  <a:gd name="connsiteY72" fmla="*/ 1546332 h 1546332"/>
                  <a:gd name="connsiteX73" fmla="*/ 1028390 w 2095889"/>
                  <a:gd name="connsiteY73" fmla="*/ 1410550 h 1546332"/>
                  <a:gd name="connsiteX74" fmla="*/ 1085704 w 2095889"/>
                  <a:gd name="connsiteY74" fmla="*/ 810089 h 1546332"/>
                  <a:gd name="connsiteX75" fmla="*/ 1371557 w 2095889"/>
                  <a:gd name="connsiteY75" fmla="*/ 40193 h 1546332"/>
                  <a:gd name="connsiteX76" fmla="*/ 1398119 w 2095889"/>
                  <a:gd name="connsiteY76" fmla="*/ 3076 h 1546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2095889" h="1546332">
                    <a:moveTo>
                      <a:pt x="645279" y="321929"/>
                    </a:moveTo>
                    <a:lnTo>
                      <a:pt x="643211" y="323795"/>
                    </a:lnTo>
                    <a:cubicBezTo>
                      <a:pt x="557046" y="406611"/>
                      <a:pt x="470112" y="500361"/>
                      <a:pt x="386052" y="602421"/>
                    </a:cubicBezTo>
                    <a:cubicBezTo>
                      <a:pt x="259962" y="755512"/>
                      <a:pt x="153462" y="911366"/>
                      <a:pt x="72887" y="1056218"/>
                    </a:cubicBezTo>
                    <a:lnTo>
                      <a:pt x="24280" y="1151588"/>
                    </a:lnTo>
                    <a:lnTo>
                      <a:pt x="15450" y="1131524"/>
                    </a:lnTo>
                    <a:cubicBezTo>
                      <a:pt x="8753" y="1112128"/>
                      <a:pt x="3777" y="1092437"/>
                      <a:pt x="605" y="1072536"/>
                    </a:cubicBezTo>
                    <a:lnTo>
                      <a:pt x="0" y="1063475"/>
                    </a:lnTo>
                    <a:lnTo>
                      <a:pt x="88958" y="906686"/>
                    </a:lnTo>
                    <a:cubicBezTo>
                      <a:pt x="158077" y="794886"/>
                      <a:pt x="241546" y="678126"/>
                      <a:pt x="337104" y="562106"/>
                    </a:cubicBezTo>
                    <a:lnTo>
                      <a:pt x="435981" y="448770"/>
                    </a:lnTo>
                    <a:lnTo>
                      <a:pt x="491591" y="410311"/>
                    </a:lnTo>
                    <a:cubicBezTo>
                      <a:pt x="529845" y="385739"/>
                      <a:pt x="569578" y="362054"/>
                      <a:pt x="610510" y="339528"/>
                    </a:cubicBezTo>
                    <a:close/>
                    <a:moveTo>
                      <a:pt x="1088285" y="87734"/>
                    </a:moveTo>
                    <a:lnTo>
                      <a:pt x="1040740" y="120384"/>
                    </a:lnTo>
                    <a:cubicBezTo>
                      <a:pt x="868229" y="249843"/>
                      <a:pt x="679276" y="456228"/>
                      <a:pt x="513885" y="706260"/>
                    </a:cubicBezTo>
                    <a:cubicBezTo>
                      <a:pt x="366872" y="928510"/>
                      <a:pt x="258879" y="1154401"/>
                      <a:pt x="200425" y="1348930"/>
                    </a:cubicBezTo>
                    <a:lnTo>
                      <a:pt x="197580" y="1360466"/>
                    </a:lnTo>
                    <a:lnTo>
                      <a:pt x="173312" y="1344624"/>
                    </a:lnTo>
                    <a:lnTo>
                      <a:pt x="142091" y="1316007"/>
                    </a:lnTo>
                    <a:lnTo>
                      <a:pt x="172060" y="1215522"/>
                    </a:lnTo>
                    <a:cubicBezTo>
                      <a:pt x="232377" y="1045504"/>
                      <a:pt x="327638" y="855461"/>
                      <a:pt x="452979" y="665973"/>
                    </a:cubicBezTo>
                    <a:cubicBezTo>
                      <a:pt x="526096" y="555439"/>
                      <a:pt x="603391" y="454250"/>
                      <a:pt x="681483" y="364894"/>
                    </a:cubicBezTo>
                    <a:lnTo>
                      <a:pt x="782120" y="257793"/>
                    </a:lnTo>
                    <a:lnTo>
                      <a:pt x="877193" y="220387"/>
                    </a:lnTo>
                    <a:lnTo>
                      <a:pt x="941564" y="170801"/>
                    </a:lnTo>
                    <a:cubicBezTo>
                      <a:pt x="977609" y="146154"/>
                      <a:pt x="1015655" y="123156"/>
                      <a:pt x="1055048" y="102522"/>
                    </a:cubicBezTo>
                    <a:close/>
                    <a:moveTo>
                      <a:pt x="1651016" y="74407"/>
                    </a:moveTo>
                    <a:lnTo>
                      <a:pt x="1723707" y="140211"/>
                    </a:lnTo>
                    <a:lnTo>
                      <a:pt x="1758702" y="190532"/>
                    </a:lnTo>
                    <a:lnTo>
                      <a:pt x="1766060" y="221062"/>
                    </a:lnTo>
                    <a:cubicBezTo>
                      <a:pt x="1807067" y="377365"/>
                      <a:pt x="1865517" y="550767"/>
                      <a:pt x="1937391" y="725953"/>
                    </a:cubicBezTo>
                    <a:cubicBezTo>
                      <a:pt x="1973329" y="813546"/>
                      <a:pt x="2011342" y="898465"/>
                      <a:pt x="2050445" y="978993"/>
                    </a:cubicBezTo>
                    <a:lnTo>
                      <a:pt x="2095889" y="1068804"/>
                    </a:lnTo>
                    <a:lnTo>
                      <a:pt x="2079463" y="1099891"/>
                    </a:lnTo>
                    <a:cubicBezTo>
                      <a:pt x="2068422" y="1117534"/>
                      <a:pt x="2055860" y="1134845"/>
                      <a:pt x="2041868" y="1151790"/>
                    </a:cubicBezTo>
                    <a:lnTo>
                      <a:pt x="2036879" y="1156611"/>
                    </a:lnTo>
                    <a:lnTo>
                      <a:pt x="1999719" y="1091508"/>
                    </a:lnTo>
                    <a:cubicBezTo>
                      <a:pt x="1947075" y="992890"/>
                      <a:pt x="1894895" y="882127"/>
                      <a:pt x="1846174" y="763378"/>
                    </a:cubicBezTo>
                    <a:cubicBezTo>
                      <a:pt x="1748734" y="525879"/>
                      <a:pt x="1683584" y="301400"/>
                      <a:pt x="1657020" y="130459"/>
                    </a:cubicBezTo>
                    <a:close/>
                    <a:moveTo>
                      <a:pt x="1524633" y="13296"/>
                    </a:moveTo>
                    <a:lnTo>
                      <a:pt x="1544518" y="18056"/>
                    </a:lnTo>
                    <a:cubicBezTo>
                      <a:pt x="1562431" y="23869"/>
                      <a:pt x="1579612" y="30979"/>
                      <a:pt x="1596051" y="39233"/>
                    </a:cubicBezTo>
                    <a:lnTo>
                      <a:pt x="1599335" y="41189"/>
                    </a:lnTo>
                    <a:lnTo>
                      <a:pt x="1595727" y="79857"/>
                    </a:lnTo>
                    <a:cubicBezTo>
                      <a:pt x="1581940" y="272499"/>
                      <a:pt x="1588927" y="510168"/>
                      <a:pt x="1617341" y="757071"/>
                    </a:cubicBezTo>
                    <a:cubicBezTo>
                      <a:pt x="1638989" y="945187"/>
                      <a:pt x="1671531" y="1125258"/>
                      <a:pt x="1711092" y="1281933"/>
                    </a:cubicBezTo>
                    <a:lnTo>
                      <a:pt x="1735608" y="1371415"/>
                    </a:lnTo>
                    <a:lnTo>
                      <a:pt x="1657660" y="1408633"/>
                    </a:lnTo>
                    <a:lnTo>
                      <a:pt x="1616603" y="1280352"/>
                    </a:lnTo>
                    <a:cubicBezTo>
                      <a:pt x="1575782" y="1135700"/>
                      <a:pt x="1541402" y="959613"/>
                      <a:pt x="1519391" y="768342"/>
                    </a:cubicBezTo>
                    <a:cubicBezTo>
                      <a:pt x="1487293" y="489405"/>
                      <a:pt x="1488146" y="235941"/>
                      <a:pt x="1515500" y="61211"/>
                    </a:cubicBezTo>
                    <a:close/>
                    <a:moveTo>
                      <a:pt x="1368271" y="6115"/>
                    </a:moveTo>
                    <a:lnTo>
                      <a:pt x="1304704" y="59571"/>
                    </a:lnTo>
                    <a:cubicBezTo>
                      <a:pt x="1140054" y="209581"/>
                      <a:pt x="962208" y="450930"/>
                      <a:pt x="814450" y="734615"/>
                    </a:cubicBezTo>
                    <a:cubicBezTo>
                      <a:pt x="673729" y="1004791"/>
                      <a:pt x="580118" y="1275319"/>
                      <a:pt x="546868" y="1491295"/>
                    </a:cubicBezTo>
                    <a:lnTo>
                      <a:pt x="544467" y="1514658"/>
                    </a:lnTo>
                    <a:lnTo>
                      <a:pt x="465417" y="1496548"/>
                    </a:lnTo>
                    <a:lnTo>
                      <a:pt x="461739" y="1495033"/>
                    </a:lnTo>
                    <a:lnTo>
                      <a:pt x="469021" y="1410129"/>
                    </a:lnTo>
                    <a:cubicBezTo>
                      <a:pt x="499541" y="1207101"/>
                      <a:pt x="586852" y="950136"/>
                      <a:pt x="723720" y="687358"/>
                    </a:cubicBezTo>
                    <a:cubicBezTo>
                      <a:pt x="860588" y="424579"/>
                      <a:pt x="1021098" y="205741"/>
                      <a:pt x="1169966" y="64355"/>
                    </a:cubicBezTo>
                    <a:lnTo>
                      <a:pt x="1195390" y="43115"/>
                    </a:lnTo>
                    <a:lnTo>
                      <a:pt x="1302357" y="12824"/>
                    </a:lnTo>
                    <a:close/>
                    <a:moveTo>
                      <a:pt x="1428341" y="0"/>
                    </a:moveTo>
                    <a:cubicBezTo>
                      <a:pt x="1449141" y="0"/>
                      <a:pt x="1469229" y="1608"/>
                      <a:pt x="1488595" y="4669"/>
                    </a:cubicBezTo>
                    <a:lnTo>
                      <a:pt x="1496685" y="6606"/>
                    </a:lnTo>
                    <a:lnTo>
                      <a:pt x="1470229" y="46021"/>
                    </a:lnTo>
                    <a:cubicBezTo>
                      <a:pt x="1353533" y="235744"/>
                      <a:pt x="1249436" y="516888"/>
                      <a:pt x="1185970" y="830387"/>
                    </a:cubicBezTo>
                    <a:cubicBezTo>
                      <a:pt x="1137616" y="1069243"/>
                      <a:pt x="1118297" y="1299971"/>
                      <a:pt x="1126751" y="1493679"/>
                    </a:cubicBezTo>
                    <a:lnTo>
                      <a:pt x="1130387" y="1537165"/>
                    </a:lnTo>
                    <a:lnTo>
                      <a:pt x="1076139" y="1544624"/>
                    </a:lnTo>
                    <a:lnTo>
                      <a:pt x="1038801" y="1546332"/>
                    </a:lnTo>
                    <a:lnTo>
                      <a:pt x="1028390" y="1410550"/>
                    </a:lnTo>
                    <a:cubicBezTo>
                      <a:pt x="1023404" y="1234823"/>
                      <a:pt x="1041613" y="1027885"/>
                      <a:pt x="1085704" y="810089"/>
                    </a:cubicBezTo>
                    <a:cubicBezTo>
                      <a:pt x="1150003" y="492469"/>
                      <a:pt x="1256031" y="217533"/>
                      <a:pt x="1371557" y="40193"/>
                    </a:cubicBezTo>
                    <a:lnTo>
                      <a:pt x="1398119" y="3076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955AA247-68D0-4E1A-8865-D8FA9E45040C}"/>
                  </a:ext>
                </a:extLst>
              </p:cNvPr>
              <p:cNvSpPr/>
              <p:nvPr/>
            </p:nvSpPr>
            <p:spPr>
              <a:xfrm>
                <a:off x="178769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0CCFBD82-BD0F-48EE-B786-826BD0DFC31E}"/>
                </a:ext>
              </a:extLst>
            </p:cNvPr>
            <p:cNvGrpSpPr/>
            <p:nvPr/>
          </p:nvGrpSpPr>
          <p:grpSpPr>
            <a:xfrm>
              <a:off x="3625076" y="5651718"/>
              <a:ext cx="397890" cy="285406"/>
              <a:chOff x="806450" y="2171700"/>
              <a:chExt cx="2167130" cy="1554481"/>
            </a:xfrm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4D4892CD-296F-4DDD-90C5-B58809F2447C}"/>
                  </a:ext>
                </a:extLst>
              </p:cNvPr>
              <p:cNvSpPr/>
              <p:nvPr/>
            </p:nvSpPr>
            <p:spPr>
              <a:xfrm>
                <a:off x="806450" y="2171700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tx1"/>
                  </a:gs>
                  <a:gs pos="53000">
                    <a:schemeClr val="accent2">
                      <a:lumMod val="50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B25F12E1-0642-4A50-AB81-D8E3B19B0F51}"/>
                  </a:ext>
                </a:extLst>
              </p:cNvPr>
              <p:cNvSpPr/>
              <p:nvPr/>
            </p:nvSpPr>
            <p:spPr>
              <a:xfrm>
                <a:off x="835428" y="2217399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81B925B8-0DEE-449C-8F57-1AA874614D73}"/>
                  </a:ext>
                </a:extLst>
              </p:cNvPr>
              <p:cNvSpPr/>
              <p:nvPr/>
            </p:nvSpPr>
            <p:spPr>
              <a:xfrm>
                <a:off x="2499275" y="2465151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B49670DD-79B9-49D0-9370-5F6509AEA232}"/>
                </a:ext>
              </a:extLst>
            </p:cNvPr>
            <p:cNvGrpSpPr/>
            <p:nvPr/>
          </p:nvGrpSpPr>
          <p:grpSpPr>
            <a:xfrm>
              <a:off x="3296107" y="5759996"/>
              <a:ext cx="397890" cy="285406"/>
              <a:chOff x="806450" y="3905609"/>
              <a:chExt cx="2167130" cy="1554481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1436D553-704C-4395-9507-B71A77DF39C6}"/>
                  </a:ext>
                </a:extLst>
              </p:cNvPr>
              <p:cNvSpPr/>
              <p:nvPr/>
            </p:nvSpPr>
            <p:spPr>
              <a:xfrm>
                <a:off x="806450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2">
                      <a:lumMod val="40000"/>
                      <a:lumOff val="60000"/>
                    </a:schemeClr>
                  </a:gs>
                  <a:gs pos="58000">
                    <a:schemeClr val="accent2">
                      <a:lumMod val="75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35EDD706-B717-4692-87F9-09CBAD0C9F87}"/>
                  </a:ext>
                </a:extLst>
              </p:cNvPr>
              <p:cNvSpPr/>
              <p:nvPr/>
            </p:nvSpPr>
            <p:spPr>
              <a:xfrm>
                <a:off x="835428" y="3951308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648DEBE7-4A81-4B15-B74D-48DED10FC1D5}"/>
                  </a:ext>
                </a:extLst>
              </p:cNvPr>
              <p:cNvSpPr/>
              <p:nvPr/>
            </p:nvSpPr>
            <p:spPr>
              <a:xfrm>
                <a:off x="2499275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2603C2A9-614E-47CB-ACDC-5E59E49CFFF4}"/>
                </a:ext>
              </a:extLst>
            </p:cNvPr>
            <p:cNvGrpSpPr/>
            <p:nvPr/>
          </p:nvGrpSpPr>
          <p:grpSpPr>
            <a:xfrm>
              <a:off x="3862844" y="5688558"/>
              <a:ext cx="397890" cy="285406"/>
              <a:chOff x="806450" y="3905609"/>
              <a:chExt cx="2167130" cy="1554481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44DABD53-7EF5-4090-A8C7-421CEB3E9F30}"/>
                  </a:ext>
                </a:extLst>
              </p:cNvPr>
              <p:cNvSpPr/>
              <p:nvPr/>
            </p:nvSpPr>
            <p:spPr>
              <a:xfrm>
                <a:off x="806450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2">
                      <a:lumMod val="40000"/>
                      <a:lumOff val="60000"/>
                    </a:schemeClr>
                  </a:gs>
                  <a:gs pos="58000">
                    <a:schemeClr val="accent2">
                      <a:lumMod val="75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B1C66414-9784-4A37-8F4D-D24F48ABBE75}"/>
                  </a:ext>
                </a:extLst>
              </p:cNvPr>
              <p:cNvSpPr/>
              <p:nvPr/>
            </p:nvSpPr>
            <p:spPr>
              <a:xfrm>
                <a:off x="835428" y="3951308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4686513C-6729-4649-B607-B37025E3B912}"/>
                  </a:ext>
                </a:extLst>
              </p:cNvPr>
              <p:cNvSpPr/>
              <p:nvPr/>
            </p:nvSpPr>
            <p:spPr>
              <a:xfrm>
                <a:off x="2499275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7808D8CB-BE54-4CD9-BAD6-F58E60620B02}"/>
                </a:ext>
              </a:extLst>
            </p:cNvPr>
            <p:cNvGrpSpPr/>
            <p:nvPr/>
          </p:nvGrpSpPr>
          <p:grpSpPr>
            <a:xfrm>
              <a:off x="4200982" y="5793333"/>
              <a:ext cx="397890" cy="285406"/>
              <a:chOff x="806450" y="3905609"/>
              <a:chExt cx="2167130" cy="1554481"/>
            </a:xfrm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4C92C7C7-7EDB-4B60-B8C8-4FA640F98B7B}"/>
                  </a:ext>
                </a:extLst>
              </p:cNvPr>
              <p:cNvSpPr/>
              <p:nvPr/>
            </p:nvSpPr>
            <p:spPr>
              <a:xfrm>
                <a:off x="806450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2">
                      <a:lumMod val="40000"/>
                      <a:lumOff val="60000"/>
                    </a:schemeClr>
                  </a:gs>
                  <a:gs pos="58000">
                    <a:schemeClr val="accent2">
                      <a:lumMod val="75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A2D6F23E-6F7A-42B2-8E50-FDB3F93A09CD}"/>
                  </a:ext>
                </a:extLst>
              </p:cNvPr>
              <p:cNvSpPr/>
              <p:nvPr/>
            </p:nvSpPr>
            <p:spPr>
              <a:xfrm>
                <a:off x="835428" y="3951308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6ED1ACB6-3D31-44D1-96A1-8038F9EFE290}"/>
                  </a:ext>
                </a:extLst>
              </p:cNvPr>
              <p:cNvSpPr/>
              <p:nvPr/>
            </p:nvSpPr>
            <p:spPr>
              <a:xfrm>
                <a:off x="2499275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0DD60ECF-24E2-478C-A573-F2468F07F55F}"/>
                </a:ext>
              </a:extLst>
            </p:cNvPr>
            <p:cNvGrpSpPr/>
            <p:nvPr/>
          </p:nvGrpSpPr>
          <p:grpSpPr>
            <a:xfrm>
              <a:off x="4447898" y="5862299"/>
              <a:ext cx="398827" cy="285407"/>
              <a:chOff x="-1511849" y="3905609"/>
              <a:chExt cx="2172231" cy="1554481"/>
            </a:xfrm>
          </p:grpSpPr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89E60A90-AB76-44EC-9A46-44656168DE91}"/>
                  </a:ext>
                </a:extLst>
              </p:cNvPr>
              <p:cNvSpPr/>
              <p:nvPr/>
            </p:nvSpPr>
            <p:spPr>
              <a:xfrm>
                <a:off x="-1506748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 flip="none" rotWithShape="1">
                <a:gsLst>
                  <a:gs pos="45000">
                    <a:schemeClr val="tx1">
                      <a:lumMod val="85000"/>
                      <a:lumOff val="1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35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4EFD42CA-0940-4D9C-838D-1B256D62CA51}"/>
                  </a:ext>
                </a:extLst>
              </p:cNvPr>
              <p:cNvSpPr/>
              <p:nvPr/>
            </p:nvSpPr>
            <p:spPr>
              <a:xfrm>
                <a:off x="-1511849" y="3905609"/>
                <a:ext cx="2095889" cy="1546332"/>
              </a:xfrm>
              <a:custGeom>
                <a:avLst/>
                <a:gdLst>
                  <a:gd name="connsiteX0" fmla="*/ 645279 w 2095889"/>
                  <a:gd name="connsiteY0" fmla="*/ 321929 h 1546332"/>
                  <a:gd name="connsiteX1" fmla="*/ 643211 w 2095889"/>
                  <a:gd name="connsiteY1" fmla="*/ 323795 h 1546332"/>
                  <a:gd name="connsiteX2" fmla="*/ 386052 w 2095889"/>
                  <a:gd name="connsiteY2" fmla="*/ 602421 h 1546332"/>
                  <a:gd name="connsiteX3" fmla="*/ 72887 w 2095889"/>
                  <a:gd name="connsiteY3" fmla="*/ 1056218 h 1546332"/>
                  <a:gd name="connsiteX4" fmla="*/ 24280 w 2095889"/>
                  <a:gd name="connsiteY4" fmla="*/ 1151588 h 1546332"/>
                  <a:gd name="connsiteX5" fmla="*/ 15450 w 2095889"/>
                  <a:gd name="connsiteY5" fmla="*/ 1131524 h 1546332"/>
                  <a:gd name="connsiteX6" fmla="*/ 605 w 2095889"/>
                  <a:gd name="connsiteY6" fmla="*/ 1072536 h 1546332"/>
                  <a:gd name="connsiteX7" fmla="*/ 0 w 2095889"/>
                  <a:gd name="connsiteY7" fmla="*/ 1063475 h 1546332"/>
                  <a:gd name="connsiteX8" fmla="*/ 88958 w 2095889"/>
                  <a:gd name="connsiteY8" fmla="*/ 906686 h 1546332"/>
                  <a:gd name="connsiteX9" fmla="*/ 337104 w 2095889"/>
                  <a:gd name="connsiteY9" fmla="*/ 562106 h 1546332"/>
                  <a:gd name="connsiteX10" fmla="*/ 435981 w 2095889"/>
                  <a:gd name="connsiteY10" fmla="*/ 448770 h 1546332"/>
                  <a:gd name="connsiteX11" fmla="*/ 491591 w 2095889"/>
                  <a:gd name="connsiteY11" fmla="*/ 410311 h 1546332"/>
                  <a:gd name="connsiteX12" fmla="*/ 610510 w 2095889"/>
                  <a:gd name="connsiteY12" fmla="*/ 339528 h 1546332"/>
                  <a:gd name="connsiteX13" fmla="*/ 1088285 w 2095889"/>
                  <a:gd name="connsiteY13" fmla="*/ 87734 h 1546332"/>
                  <a:gd name="connsiteX14" fmla="*/ 1040740 w 2095889"/>
                  <a:gd name="connsiteY14" fmla="*/ 120384 h 1546332"/>
                  <a:gd name="connsiteX15" fmla="*/ 513885 w 2095889"/>
                  <a:gd name="connsiteY15" fmla="*/ 706260 h 1546332"/>
                  <a:gd name="connsiteX16" fmla="*/ 200425 w 2095889"/>
                  <a:gd name="connsiteY16" fmla="*/ 1348930 h 1546332"/>
                  <a:gd name="connsiteX17" fmla="*/ 197580 w 2095889"/>
                  <a:gd name="connsiteY17" fmla="*/ 1360466 h 1546332"/>
                  <a:gd name="connsiteX18" fmla="*/ 173312 w 2095889"/>
                  <a:gd name="connsiteY18" fmla="*/ 1344624 h 1546332"/>
                  <a:gd name="connsiteX19" fmla="*/ 142091 w 2095889"/>
                  <a:gd name="connsiteY19" fmla="*/ 1316007 h 1546332"/>
                  <a:gd name="connsiteX20" fmla="*/ 172060 w 2095889"/>
                  <a:gd name="connsiteY20" fmla="*/ 1215522 h 1546332"/>
                  <a:gd name="connsiteX21" fmla="*/ 452979 w 2095889"/>
                  <a:gd name="connsiteY21" fmla="*/ 665973 h 1546332"/>
                  <a:gd name="connsiteX22" fmla="*/ 681483 w 2095889"/>
                  <a:gd name="connsiteY22" fmla="*/ 364894 h 1546332"/>
                  <a:gd name="connsiteX23" fmla="*/ 782120 w 2095889"/>
                  <a:gd name="connsiteY23" fmla="*/ 257793 h 1546332"/>
                  <a:gd name="connsiteX24" fmla="*/ 877193 w 2095889"/>
                  <a:gd name="connsiteY24" fmla="*/ 220387 h 1546332"/>
                  <a:gd name="connsiteX25" fmla="*/ 941564 w 2095889"/>
                  <a:gd name="connsiteY25" fmla="*/ 170801 h 1546332"/>
                  <a:gd name="connsiteX26" fmla="*/ 1055048 w 2095889"/>
                  <a:gd name="connsiteY26" fmla="*/ 102522 h 1546332"/>
                  <a:gd name="connsiteX27" fmla="*/ 1651016 w 2095889"/>
                  <a:gd name="connsiteY27" fmla="*/ 74407 h 1546332"/>
                  <a:gd name="connsiteX28" fmla="*/ 1723707 w 2095889"/>
                  <a:gd name="connsiteY28" fmla="*/ 140211 h 1546332"/>
                  <a:gd name="connsiteX29" fmla="*/ 1758702 w 2095889"/>
                  <a:gd name="connsiteY29" fmla="*/ 190532 h 1546332"/>
                  <a:gd name="connsiteX30" fmla="*/ 1766060 w 2095889"/>
                  <a:gd name="connsiteY30" fmla="*/ 221062 h 1546332"/>
                  <a:gd name="connsiteX31" fmla="*/ 1937391 w 2095889"/>
                  <a:gd name="connsiteY31" fmla="*/ 725953 h 1546332"/>
                  <a:gd name="connsiteX32" fmla="*/ 2050445 w 2095889"/>
                  <a:gd name="connsiteY32" fmla="*/ 978993 h 1546332"/>
                  <a:gd name="connsiteX33" fmla="*/ 2095889 w 2095889"/>
                  <a:gd name="connsiteY33" fmla="*/ 1068804 h 1546332"/>
                  <a:gd name="connsiteX34" fmla="*/ 2079463 w 2095889"/>
                  <a:gd name="connsiteY34" fmla="*/ 1099891 h 1546332"/>
                  <a:gd name="connsiteX35" fmla="*/ 2041868 w 2095889"/>
                  <a:gd name="connsiteY35" fmla="*/ 1151790 h 1546332"/>
                  <a:gd name="connsiteX36" fmla="*/ 2036879 w 2095889"/>
                  <a:gd name="connsiteY36" fmla="*/ 1156611 h 1546332"/>
                  <a:gd name="connsiteX37" fmla="*/ 1999719 w 2095889"/>
                  <a:gd name="connsiteY37" fmla="*/ 1091508 h 1546332"/>
                  <a:gd name="connsiteX38" fmla="*/ 1846174 w 2095889"/>
                  <a:gd name="connsiteY38" fmla="*/ 763378 h 1546332"/>
                  <a:gd name="connsiteX39" fmla="*/ 1657020 w 2095889"/>
                  <a:gd name="connsiteY39" fmla="*/ 130459 h 1546332"/>
                  <a:gd name="connsiteX40" fmla="*/ 1524633 w 2095889"/>
                  <a:gd name="connsiteY40" fmla="*/ 13296 h 1546332"/>
                  <a:gd name="connsiteX41" fmla="*/ 1544518 w 2095889"/>
                  <a:gd name="connsiteY41" fmla="*/ 18056 h 1546332"/>
                  <a:gd name="connsiteX42" fmla="*/ 1596051 w 2095889"/>
                  <a:gd name="connsiteY42" fmla="*/ 39233 h 1546332"/>
                  <a:gd name="connsiteX43" fmla="*/ 1599335 w 2095889"/>
                  <a:gd name="connsiteY43" fmla="*/ 41189 h 1546332"/>
                  <a:gd name="connsiteX44" fmla="*/ 1595727 w 2095889"/>
                  <a:gd name="connsiteY44" fmla="*/ 79857 h 1546332"/>
                  <a:gd name="connsiteX45" fmla="*/ 1617341 w 2095889"/>
                  <a:gd name="connsiteY45" fmla="*/ 757071 h 1546332"/>
                  <a:gd name="connsiteX46" fmla="*/ 1711092 w 2095889"/>
                  <a:gd name="connsiteY46" fmla="*/ 1281933 h 1546332"/>
                  <a:gd name="connsiteX47" fmla="*/ 1735608 w 2095889"/>
                  <a:gd name="connsiteY47" fmla="*/ 1371415 h 1546332"/>
                  <a:gd name="connsiteX48" fmla="*/ 1657660 w 2095889"/>
                  <a:gd name="connsiteY48" fmla="*/ 1408633 h 1546332"/>
                  <a:gd name="connsiteX49" fmla="*/ 1616603 w 2095889"/>
                  <a:gd name="connsiteY49" fmla="*/ 1280352 h 1546332"/>
                  <a:gd name="connsiteX50" fmla="*/ 1519391 w 2095889"/>
                  <a:gd name="connsiteY50" fmla="*/ 768342 h 1546332"/>
                  <a:gd name="connsiteX51" fmla="*/ 1515500 w 2095889"/>
                  <a:gd name="connsiteY51" fmla="*/ 61211 h 1546332"/>
                  <a:gd name="connsiteX52" fmla="*/ 1368271 w 2095889"/>
                  <a:gd name="connsiteY52" fmla="*/ 6115 h 1546332"/>
                  <a:gd name="connsiteX53" fmla="*/ 1304704 w 2095889"/>
                  <a:gd name="connsiteY53" fmla="*/ 59571 h 1546332"/>
                  <a:gd name="connsiteX54" fmla="*/ 814450 w 2095889"/>
                  <a:gd name="connsiteY54" fmla="*/ 734615 h 1546332"/>
                  <a:gd name="connsiteX55" fmla="*/ 546868 w 2095889"/>
                  <a:gd name="connsiteY55" fmla="*/ 1491295 h 1546332"/>
                  <a:gd name="connsiteX56" fmla="*/ 544467 w 2095889"/>
                  <a:gd name="connsiteY56" fmla="*/ 1514658 h 1546332"/>
                  <a:gd name="connsiteX57" fmla="*/ 465417 w 2095889"/>
                  <a:gd name="connsiteY57" fmla="*/ 1496548 h 1546332"/>
                  <a:gd name="connsiteX58" fmla="*/ 461739 w 2095889"/>
                  <a:gd name="connsiteY58" fmla="*/ 1495033 h 1546332"/>
                  <a:gd name="connsiteX59" fmla="*/ 469021 w 2095889"/>
                  <a:gd name="connsiteY59" fmla="*/ 1410129 h 1546332"/>
                  <a:gd name="connsiteX60" fmla="*/ 723720 w 2095889"/>
                  <a:gd name="connsiteY60" fmla="*/ 687358 h 1546332"/>
                  <a:gd name="connsiteX61" fmla="*/ 1169966 w 2095889"/>
                  <a:gd name="connsiteY61" fmla="*/ 64355 h 1546332"/>
                  <a:gd name="connsiteX62" fmla="*/ 1195390 w 2095889"/>
                  <a:gd name="connsiteY62" fmla="*/ 43115 h 1546332"/>
                  <a:gd name="connsiteX63" fmla="*/ 1302357 w 2095889"/>
                  <a:gd name="connsiteY63" fmla="*/ 12824 h 1546332"/>
                  <a:gd name="connsiteX64" fmla="*/ 1428341 w 2095889"/>
                  <a:gd name="connsiteY64" fmla="*/ 0 h 1546332"/>
                  <a:gd name="connsiteX65" fmla="*/ 1488595 w 2095889"/>
                  <a:gd name="connsiteY65" fmla="*/ 4669 h 1546332"/>
                  <a:gd name="connsiteX66" fmla="*/ 1496685 w 2095889"/>
                  <a:gd name="connsiteY66" fmla="*/ 6606 h 1546332"/>
                  <a:gd name="connsiteX67" fmla="*/ 1470229 w 2095889"/>
                  <a:gd name="connsiteY67" fmla="*/ 46021 h 1546332"/>
                  <a:gd name="connsiteX68" fmla="*/ 1185970 w 2095889"/>
                  <a:gd name="connsiteY68" fmla="*/ 830387 h 1546332"/>
                  <a:gd name="connsiteX69" fmla="*/ 1126751 w 2095889"/>
                  <a:gd name="connsiteY69" fmla="*/ 1493679 h 1546332"/>
                  <a:gd name="connsiteX70" fmla="*/ 1130387 w 2095889"/>
                  <a:gd name="connsiteY70" fmla="*/ 1537165 h 1546332"/>
                  <a:gd name="connsiteX71" fmla="*/ 1076139 w 2095889"/>
                  <a:gd name="connsiteY71" fmla="*/ 1544624 h 1546332"/>
                  <a:gd name="connsiteX72" fmla="*/ 1038801 w 2095889"/>
                  <a:gd name="connsiteY72" fmla="*/ 1546332 h 1546332"/>
                  <a:gd name="connsiteX73" fmla="*/ 1028390 w 2095889"/>
                  <a:gd name="connsiteY73" fmla="*/ 1410550 h 1546332"/>
                  <a:gd name="connsiteX74" fmla="*/ 1085704 w 2095889"/>
                  <a:gd name="connsiteY74" fmla="*/ 810089 h 1546332"/>
                  <a:gd name="connsiteX75" fmla="*/ 1371557 w 2095889"/>
                  <a:gd name="connsiteY75" fmla="*/ 40193 h 1546332"/>
                  <a:gd name="connsiteX76" fmla="*/ 1398119 w 2095889"/>
                  <a:gd name="connsiteY76" fmla="*/ 3076 h 1546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2095889" h="1546332">
                    <a:moveTo>
                      <a:pt x="645279" y="321929"/>
                    </a:moveTo>
                    <a:lnTo>
                      <a:pt x="643211" y="323795"/>
                    </a:lnTo>
                    <a:cubicBezTo>
                      <a:pt x="557046" y="406611"/>
                      <a:pt x="470112" y="500361"/>
                      <a:pt x="386052" y="602421"/>
                    </a:cubicBezTo>
                    <a:cubicBezTo>
                      <a:pt x="259962" y="755512"/>
                      <a:pt x="153462" y="911366"/>
                      <a:pt x="72887" y="1056218"/>
                    </a:cubicBezTo>
                    <a:lnTo>
                      <a:pt x="24280" y="1151588"/>
                    </a:lnTo>
                    <a:lnTo>
                      <a:pt x="15450" y="1131524"/>
                    </a:lnTo>
                    <a:cubicBezTo>
                      <a:pt x="8753" y="1112128"/>
                      <a:pt x="3777" y="1092437"/>
                      <a:pt x="605" y="1072536"/>
                    </a:cubicBezTo>
                    <a:lnTo>
                      <a:pt x="0" y="1063475"/>
                    </a:lnTo>
                    <a:lnTo>
                      <a:pt x="88958" y="906686"/>
                    </a:lnTo>
                    <a:cubicBezTo>
                      <a:pt x="158077" y="794886"/>
                      <a:pt x="241546" y="678126"/>
                      <a:pt x="337104" y="562106"/>
                    </a:cubicBezTo>
                    <a:lnTo>
                      <a:pt x="435981" y="448770"/>
                    </a:lnTo>
                    <a:lnTo>
                      <a:pt x="491591" y="410311"/>
                    </a:lnTo>
                    <a:cubicBezTo>
                      <a:pt x="529845" y="385739"/>
                      <a:pt x="569578" y="362054"/>
                      <a:pt x="610510" y="339528"/>
                    </a:cubicBezTo>
                    <a:close/>
                    <a:moveTo>
                      <a:pt x="1088285" y="87734"/>
                    </a:moveTo>
                    <a:lnTo>
                      <a:pt x="1040740" y="120384"/>
                    </a:lnTo>
                    <a:cubicBezTo>
                      <a:pt x="868229" y="249843"/>
                      <a:pt x="679276" y="456228"/>
                      <a:pt x="513885" y="706260"/>
                    </a:cubicBezTo>
                    <a:cubicBezTo>
                      <a:pt x="366872" y="928510"/>
                      <a:pt x="258879" y="1154401"/>
                      <a:pt x="200425" y="1348930"/>
                    </a:cubicBezTo>
                    <a:lnTo>
                      <a:pt x="197580" y="1360466"/>
                    </a:lnTo>
                    <a:lnTo>
                      <a:pt x="173312" y="1344624"/>
                    </a:lnTo>
                    <a:lnTo>
                      <a:pt x="142091" y="1316007"/>
                    </a:lnTo>
                    <a:lnTo>
                      <a:pt x="172060" y="1215522"/>
                    </a:lnTo>
                    <a:cubicBezTo>
                      <a:pt x="232377" y="1045504"/>
                      <a:pt x="327638" y="855461"/>
                      <a:pt x="452979" y="665973"/>
                    </a:cubicBezTo>
                    <a:cubicBezTo>
                      <a:pt x="526096" y="555439"/>
                      <a:pt x="603391" y="454250"/>
                      <a:pt x="681483" y="364894"/>
                    </a:cubicBezTo>
                    <a:lnTo>
                      <a:pt x="782120" y="257793"/>
                    </a:lnTo>
                    <a:lnTo>
                      <a:pt x="877193" y="220387"/>
                    </a:lnTo>
                    <a:lnTo>
                      <a:pt x="941564" y="170801"/>
                    </a:lnTo>
                    <a:cubicBezTo>
                      <a:pt x="977609" y="146154"/>
                      <a:pt x="1015655" y="123156"/>
                      <a:pt x="1055048" y="102522"/>
                    </a:cubicBezTo>
                    <a:close/>
                    <a:moveTo>
                      <a:pt x="1651016" y="74407"/>
                    </a:moveTo>
                    <a:lnTo>
                      <a:pt x="1723707" y="140211"/>
                    </a:lnTo>
                    <a:lnTo>
                      <a:pt x="1758702" y="190532"/>
                    </a:lnTo>
                    <a:lnTo>
                      <a:pt x="1766060" y="221062"/>
                    </a:lnTo>
                    <a:cubicBezTo>
                      <a:pt x="1807067" y="377365"/>
                      <a:pt x="1865517" y="550767"/>
                      <a:pt x="1937391" y="725953"/>
                    </a:cubicBezTo>
                    <a:cubicBezTo>
                      <a:pt x="1973329" y="813546"/>
                      <a:pt x="2011342" y="898465"/>
                      <a:pt x="2050445" y="978993"/>
                    </a:cubicBezTo>
                    <a:lnTo>
                      <a:pt x="2095889" y="1068804"/>
                    </a:lnTo>
                    <a:lnTo>
                      <a:pt x="2079463" y="1099891"/>
                    </a:lnTo>
                    <a:cubicBezTo>
                      <a:pt x="2068422" y="1117534"/>
                      <a:pt x="2055860" y="1134845"/>
                      <a:pt x="2041868" y="1151790"/>
                    </a:cubicBezTo>
                    <a:lnTo>
                      <a:pt x="2036879" y="1156611"/>
                    </a:lnTo>
                    <a:lnTo>
                      <a:pt x="1999719" y="1091508"/>
                    </a:lnTo>
                    <a:cubicBezTo>
                      <a:pt x="1947075" y="992890"/>
                      <a:pt x="1894895" y="882127"/>
                      <a:pt x="1846174" y="763378"/>
                    </a:cubicBezTo>
                    <a:cubicBezTo>
                      <a:pt x="1748734" y="525879"/>
                      <a:pt x="1683584" y="301400"/>
                      <a:pt x="1657020" y="130459"/>
                    </a:cubicBezTo>
                    <a:close/>
                    <a:moveTo>
                      <a:pt x="1524633" y="13296"/>
                    </a:moveTo>
                    <a:lnTo>
                      <a:pt x="1544518" y="18056"/>
                    </a:lnTo>
                    <a:cubicBezTo>
                      <a:pt x="1562431" y="23869"/>
                      <a:pt x="1579612" y="30979"/>
                      <a:pt x="1596051" y="39233"/>
                    </a:cubicBezTo>
                    <a:lnTo>
                      <a:pt x="1599335" y="41189"/>
                    </a:lnTo>
                    <a:lnTo>
                      <a:pt x="1595727" y="79857"/>
                    </a:lnTo>
                    <a:cubicBezTo>
                      <a:pt x="1581940" y="272499"/>
                      <a:pt x="1588927" y="510168"/>
                      <a:pt x="1617341" y="757071"/>
                    </a:cubicBezTo>
                    <a:cubicBezTo>
                      <a:pt x="1638989" y="945187"/>
                      <a:pt x="1671531" y="1125258"/>
                      <a:pt x="1711092" y="1281933"/>
                    </a:cubicBezTo>
                    <a:lnTo>
                      <a:pt x="1735608" y="1371415"/>
                    </a:lnTo>
                    <a:lnTo>
                      <a:pt x="1657660" y="1408633"/>
                    </a:lnTo>
                    <a:lnTo>
                      <a:pt x="1616603" y="1280352"/>
                    </a:lnTo>
                    <a:cubicBezTo>
                      <a:pt x="1575782" y="1135700"/>
                      <a:pt x="1541402" y="959613"/>
                      <a:pt x="1519391" y="768342"/>
                    </a:cubicBezTo>
                    <a:cubicBezTo>
                      <a:pt x="1487293" y="489405"/>
                      <a:pt x="1488146" y="235941"/>
                      <a:pt x="1515500" y="61211"/>
                    </a:cubicBezTo>
                    <a:close/>
                    <a:moveTo>
                      <a:pt x="1368271" y="6115"/>
                    </a:moveTo>
                    <a:lnTo>
                      <a:pt x="1304704" y="59571"/>
                    </a:lnTo>
                    <a:cubicBezTo>
                      <a:pt x="1140054" y="209581"/>
                      <a:pt x="962208" y="450930"/>
                      <a:pt x="814450" y="734615"/>
                    </a:cubicBezTo>
                    <a:cubicBezTo>
                      <a:pt x="673729" y="1004791"/>
                      <a:pt x="580118" y="1275319"/>
                      <a:pt x="546868" y="1491295"/>
                    </a:cubicBezTo>
                    <a:lnTo>
                      <a:pt x="544467" y="1514658"/>
                    </a:lnTo>
                    <a:lnTo>
                      <a:pt x="465417" y="1496548"/>
                    </a:lnTo>
                    <a:lnTo>
                      <a:pt x="461739" y="1495033"/>
                    </a:lnTo>
                    <a:lnTo>
                      <a:pt x="469021" y="1410129"/>
                    </a:lnTo>
                    <a:cubicBezTo>
                      <a:pt x="499541" y="1207101"/>
                      <a:pt x="586852" y="950136"/>
                      <a:pt x="723720" y="687358"/>
                    </a:cubicBezTo>
                    <a:cubicBezTo>
                      <a:pt x="860588" y="424579"/>
                      <a:pt x="1021098" y="205741"/>
                      <a:pt x="1169966" y="64355"/>
                    </a:cubicBezTo>
                    <a:lnTo>
                      <a:pt x="1195390" y="43115"/>
                    </a:lnTo>
                    <a:lnTo>
                      <a:pt x="1302357" y="12824"/>
                    </a:lnTo>
                    <a:close/>
                    <a:moveTo>
                      <a:pt x="1428341" y="0"/>
                    </a:moveTo>
                    <a:cubicBezTo>
                      <a:pt x="1449141" y="0"/>
                      <a:pt x="1469229" y="1608"/>
                      <a:pt x="1488595" y="4669"/>
                    </a:cubicBezTo>
                    <a:lnTo>
                      <a:pt x="1496685" y="6606"/>
                    </a:lnTo>
                    <a:lnTo>
                      <a:pt x="1470229" y="46021"/>
                    </a:lnTo>
                    <a:cubicBezTo>
                      <a:pt x="1353533" y="235744"/>
                      <a:pt x="1249436" y="516888"/>
                      <a:pt x="1185970" y="830387"/>
                    </a:cubicBezTo>
                    <a:cubicBezTo>
                      <a:pt x="1137616" y="1069243"/>
                      <a:pt x="1118297" y="1299971"/>
                      <a:pt x="1126751" y="1493679"/>
                    </a:cubicBezTo>
                    <a:lnTo>
                      <a:pt x="1130387" y="1537165"/>
                    </a:lnTo>
                    <a:lnTo>
                      <a:pt x="1076139" y="1544624"/>
                    </a:lnTo>
                    <a:lnTo>
                      <a:pt x="1038801" y="1546332"/>
                    </a:lnTo>
                    <a:lnTo>
                      <a:pt x="1028390" y="1410550"/>
                    </a:lnTo>
                    <a:cubicBezTo>
                      <a:pt x="1023404" y="1234823"/>
                      <a:pt x="1041613" y="1027885"/>
                      <a:pt x="1085704" y="810089"/>
                    </a:cubicBezTo>
                    <a:cubicBezTo>
                      <a:pt x="1150003" y="492469"/>
                      <a:pt x="1256031" y="217533"/>
                      <a:pt x="1371557" y="40193"/>
                    </a:cubicBezTo>
                    <a:lnTo>
                      <a:pt x="1398119" y="3076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1EC391F9-E8D3-46A8-BCA7-FDDCF7B7A760}"/>
                  </a:ext>
                </a:extLst>
              </p:cNvPr>
              <p:cNvSpPr/>
              <p:nvPr/>
            </p:nvSpPr>
            <p:spPr>
              <a:xfrm>
                <a:off x="178769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0D6E713C-7748-48D1-A9C6-2048ADDDEDC8}"/>
                </a:ext>
              </a:extLst>
            </p:cNvPr>
            <p:cNvGrpSpPr/>
            <p:nvPr/>
          </p:nvGrpSpPr>
          <p:grpSpPr>
            <a:xfrm>
              <a:off x="3904973" y="5895636"/>
              <a:ext cx="398827" cy="285407"/>
              <a:chOff x="-1511849" y="3905609"/>
              <a:chExt cx="2172231" cy="1554481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F481CFC3-70F1-4218-A6AC-5BA65C9907B0}"/>
                  </a:ext>
                </a:extLst>
              </p:cNvPr>
              <p:cNvSpPr/>
              <p:nvPr/>
            </p:nvSpPr>
            <p:spPr>
              <a:xfrm>
                <a:off x="-1506748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 flip="none" rotWithShape="1">
                <a:gsLst>
                  <a:gs pos="45000">
                    <a:schemeClr val="tx1">
                      <a:lumMod val="85000"/>
                      <a:lumOff val="1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35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93115579-94D8-4CD0-A359-CDF943E0C878}"/>
                  </a:ext>
                </a:extLst>
              </p:cNvPr>
              <p:cNvSpPr/>
              <p:nvPr/>
            </p:nvSpPr>
            <p:spPr>
              <a:xfrm>
                <a:off x="-1511849" y="3905609"/>
                <a:ext cx="2095889" cy="1546332"/>
              </a:xfrm>
              <a:custGeom>
                <a:avLst/>
                <a:gdLst>
                  <a:gd name="connsiteX0" fmla="*/ 645279 w 2095889"/>
                  <a:gd name="connsiteY0" fmla="*/ 321929 h 1546332"/>
                  <a:gd name="connsiteX1" fmla="*/ 643211 w 2095889"/>
                  <a:gd name="connsiteY1" fmla="*/ 323795 h 1546332"/>
                  <a:gd name="connsiteX2" fmla="*/ 386052 w 2095889"/>
                  <a:gd name="connsiteY2" fmla="*/ 602421 h 1546332"/>
                  <a:gd name="connsiteX3" fmla="*/ 72887 w 2095889"/>
                  <a:gd name="connsiteY3" fmla="*/ 1056218 h 1546332"/>
                  <a:gd name="connsiteX4" fmla="*/ 24280 w 2095889"/>
                  <a:gd name="connsiteY4" fmla="*/ 1151588 h 1546332"/>
                  <a:gd name="connsiteX5" fmla="*/ 15450 w 2095889"/>
                  <a:gd name="connsiteY5" fmla="*/ 1131524 h 1546332"/>
                  <a:gd name="connsiteX6" fmla="*/ 605 w 2095889"/>
                  <a:gd name="connsiteY6" fmla="*/ 1072536 h 1546332"/>
                  <a:gd name="connsiteX7" fmla="*/ 0 w 2095889"/>
                  <a:gd name="connsiteY7" fmla="*/ 1063475 h 1546332"/>
                  <a:gd name="connsiteX8" fmla="*/ 88958 w 2095889"/>
                  <a:gd name="connsiteY8" fmla="*/ 906686 h 1546332"/>
                  <a:gd name="connsiteX9" fmla="*/ 337104 w 2095889"/>
                  <a:gd name="connsiteY9" fmla="*/ 562106 h 1546332"/>
                  <a:gd name="connsiteX10" fmla="*/ 435981 w 2095889"/>
                  <a:gd name="connsiteY10" fmla="*/ 448770 h 1546332"/>
                  <a:gd name="connsiteX11" fmla="*/ 491591 w 2095889"/>
                  <a:gd name="connsiteY11" fmla="*/ 410311 h 1546332"/>
                  <a:gd name="connsiteX12" fmla="*/ 610510 w 2095889"/>
                  <a:gd name="connsiteY12" fmla="*/ 339528 h 1546332"/>
                  <a:gd name="connsiteX13" fmla="*/ 1088285 w 2095889"/>
                  <a:gd name="connsiteY13" fmla="*/ 87734 h 1546332"/>
                  <a:gd name="connsiteX14" fmla="*/ 1040740 w 2095889"/>
                  <a:gd name="connsiteY14" fmla="*/ 120384 h 1546332"/>
                  <a:gd name="connsiteX15" fmla="*/ 513885 w 2095889"/>
                  <a:gd name="connsiteY15" fmla="*/ 706260 h 1546332"/>
                  <a:gd name="connsiteX16" fmla="*/ 200425 w 2095889"/>
                  <a:gd name="connsiteY16" fmla="*/ 1348930 h 1546332"/>
                  <a:gd name="connsiteX17" fmla="*/ 197580 w 2095889"/>
                  <a:gd name="connsiteY17" fmla="*/ 1360466 h 1546332"/>
                  <a:gd name="connsiteX18" fmla="*/ 173312 w 2095889"/>
                  <a:gd name="connsiteY18" fmla="*/ 1344624 h 1546332"/>
                  <a:gd name="connsiteX19" fmla="*/ 142091 w 2095889"/>
                  <a:gd name="connsiteY19" fmla="*/ 1316007 h 1546332"/>
                  <a:gd name="connsiteX20" fmla="*/ 172060 w 2095889"/>
                  <a:gd name="connsiteY20" fmla="*/ 1215522 h 1546332"/>
                  <a:gd name="connsiteX21" fmla="*/ 452979 w 2095889"/>
                  <a:gd name="connsiteY21" fmla="*/ 665973 h 1546332"/>
                  <a:gd name="connsiteX22" fmla="*/ 681483 w 2095889"/>
                  <a:gd name="connsiteY22" fmla="*/ 364894 h 1546332"/>
                  <a:gd name="connsiteX23" fmla="*/ 782120 w 2095889"/>
                  <a:gd name="connsiteY23" fmla="*/ 257793 h 1546332"/>
                  <a:gd name="connsiteX24" fmla="*/ 877193 w 2095889"/>
                  <a:gd name="connsiteY24" fmla="*/ 220387 h 1546332"/>
                  <a:gd name="connsiteX25" fmla="*/ 941564 w 2095889"/>
                  <a:gd name="connsiteY25" fmla="*/ 170801 h 1546332"/>
                  <a:gd name="connsiteX26" fmla="*/ 1055048 w 2095889"/>
                  <a:gd name="connsiteY26" fmla="*/ 102522 h 1546332"/>
                  <a:gd name="connsiteX27" fmla="*/ 1651016 w 2095889"/>
                  <a:gd name="connsiteY27" fmla="*/ 74407 h 1546332"/>
                  <a:gd name="connsiteX28" fmla="*/ 1723707 w 2095889"/>
                  <a:gd name="connsiteY28" fmla="*/ 140211 h 1546332"/>
                  <a:gd name="connsiteX29" fmla="*/ 1758702 w 2095889"/>
                  <a:gd name="connsiteY29" fmla="*/ 190532 h 1546332"/>
                  <a:gd name="connsiteX30" fmla="*/ 1766060 w 2095889"/>
                  <a:gd name="connsiteY30" fmla="*/ 221062 h 1546332"/>
                  <a:gd name="connsiteX31" fmla="*/ 1937391 w 2095889"/>
                  <a:gd name="connsiteY31" fmla="*/ 725953 h 1546332"/>
                  <a:gd name="connsiteX32" fmla="*/ 2050445 w 2095889"/>
                  <a:gd name="connsiteY32" fmla="*/ 978993 h 1546332"/>
                  <a:gd name="connsiteX33" fmla="*/ 2095889 w 2095889"/>
                  <a:gd name="connsiteY33" fmla="*/ 1068804 h 1546332"/>
                  <a:gd name="connsiteX34" fmla="*/ 2079463 w 2095889"/>
                  <a:gd name="connsiteY34" fmla="*/ 1099891 h 1546332"/>
                  <a:gd name="connsiteX35" fmla="*/ 2041868 w 2095889"/>
                  <a:gd name="connsiteY35" fmla="*/ 1151790 h 1546332"/>
                  <a:gd name="connsiteX36" fmla="*/ 2036879 w 2095889"/>
                  <a:gd name="connsiteY36" fmla="*/ 1156611 h 1546332"/>
                  <a:gd name="connsiteX37" fmla="*/ 1999719 w 2095889"/>
                  <a:gd name="connsiteY37" fmla="*/ 1091508 h 1546332"/>
                  <a:gd name="connsiteX38" fmla="*/ 1846174 w 2095889"/>
                  <a:gd name="connsiteY38" fmla="*/ 763378 h 1546332"/>
                  <a:gd name="connsiteX39" fmla="*/ 1657020 w 2095889"/>
                  <a:gd name="connsiteY39" fmla="*/ 130459 h 1546332"/>
                  <a:gd name="connsiteX40" fmla="*/ 1524633 w 2095889"/>
                  <a:gd name="connsiteY40" fmla="*/ 13296 h 1546332"/>
                  <a:gd name="connsiteX41" fmla="*/ 1544518 w 2095889"/>
                  <a:gd name="connsiteY41" fmla="*/ 18056 h 1546332"/>
                  <a:gd name="connsiteX42" fmla="*/ 1596051 w 2095889"/>
                  <a:gd name="connsiteY42" fmla="*/ 39233 h 1546332"/>
                  <a:gd name="connsiteX43" fmla="*/ 1599335 w 2095889"/>
                  <a:gd name="connsiteY43" fmla="*/ 41189 h 1546332"/>
                  <a:gd name="connsiteX44" fmla="*/ 1595727 w 2095889"/>
                  <a:gd name="connsiteY44" fmla="*/ 79857 h 1546332"/>
                  <a:gd name="connsiteX45" fmla="*/ 1617341 w 2095889"/>
                  <a:gd name="connsiteY45" fmla="*/ 757071 h 1546332"/>
                  <a:gd name="connsiteX46" fmla="*/ 1711092 w 2095889"/>
                  <a:gd name="connsiteY46" fmla="*/ 1281933 h 1546332"/>
                  <a:gd name="connsiteX47" fmla="*/ 1735608 w 2095889"/>
                  <a:gd name="connsiteY47" fmla="*/ 1371415 h 1546332"/>
                  <a:gd name="connsiteX48" fmla="*/ 1657660 w 2095889"/>
                  <a:gd name="connsiteY48" fmla="*/ 1408633 h 1546332"/>
                  <a:gd name="connsiteX49" fmla="*/ 1616603 w 2095889"/>
                  <a:gd name="connsiteY49" fmla="*/ 1280352 h 1546332"/>
                  <a:gd name="connsiteX50" fmla="*/ 1519391 w 2095889"/>
                  <a:gd name="connsiteY50" fmla="*/ 768342 h 1546332"/>
                  <a:gd name="connsiteX51" fmla="*/ 1515500 w 2095889"/>
                  <a:gd name="connsiteY51" fmla="*/ 61211 h 1546332"/>
                  <a:gd name="connsiteX52" fmla="*/ 1368271 w 2095889"/>
                  <a:gd name="connsiteY52" fmla="*/ 6115 h 1546332"/>
                  <a:gd name="connsiteX53" fmla="*/ 1304704 w 2095889"/>
                  <a:gd name="connsiteY53" fmla="*/ 59571 h 1546332"/>
                  <a:gd name="connsiteX54" fmla="*/ 814450 w 2095889"/>
                  <a:gd name="connsiteY54" fmla="*/ 734615 h 1546332"/>
                  <a:gd name="connsiteX55" fmla="*/ 546868 w 2095889"/>
                  <a:gd name="connsiteY55" fmla="*/ 1491295 h 1546332"/>
                  <a:gd name="connsiteX56" fmla="*/ 544467 w 2095889"/>
                  <a:gd name="connsiteY56" fmla="*/ 1514658 h 1546332"/>
                  <a:gd name="connsiteX57" fmla="*/ 465417 w 2095889"/>
                  <a:gd name="connsiteY57" fmla="*/ 1496548 h 1546332"/>
                  <a:gd name="connsiteX58" fmla="*/ 461739 w 2095889"/>
                  <a:gd name="connsiteY58" fmla="*/ 1495033 h 1546332"/>
                  <a:gd name="connsiteX59" fmla="*/ 469021 w 2095889"/>
                  <a:gd name="connsiteY59" fmla="*/ 1410129 h 1546332"/>
                  <a:gd name="connsiteX60" fmla="*/ 723720 w 2095889"/>
                  <a:gd name="connsiteY60" fmla="*/ 687358 h 1546332"/>
                  <a:gd name="connsiteX61" fmla="*/ 1169966 w 2095889"/>
                  <a:gd name="connsiteY61" fmla="*/ 64355 h 1546332"/>
                  <a:gd name="connsiteX62" fmla="*/ 1195390 w 2095889"/>
                  <a:gd name="connsiteY62" fmla="*/ 43115 h 1546332"/>
                  <a:gd name="connsiteX63" fmla="*/ 1302357 w 2095889"/>
                  <a:gd name="connsiteY63" fmla="*/ 12824 h 1546332"/>
                  <a:gd name="connsiteX64" fmla="*/ 1428341 w 2095889"/>
                  <a:gd name="connsiteY64" fmla="*/ 0 h 1546332"/>
                  <a:gd name="connsiteX65" fmla="*/ 1488595 w 2095889"/>
                  <a:gd name="connsiteY65" fmla="*/ 4669 h 1546332"/>
                  <a:gd name="connsiteX66" fmla="*/ 1496685 w 2095889"/>
                  <a:gd name="connsiteY66" fmla="*/ 6606 h 1546332"/>
                  <a:gd name="connsiteX67" fmla="*/ 1470229 w 2095889"/>
                  <a:gd name="connsiteY67" fmla="*/ 46021 h 1546332"/>
                  <a:gd name="connsiteX68" fmla="*/ 1185970 w 2095889"/>
                  <a:gd name="connsiteY68" fmla="*/ 830387 h 1546332"/>
                  <a:gd name="connsiteX69" fmla="*/ 1126751 w 2095889"/>
                  <a:gd name="connsiteY69" fmla="*/ 1493679 h 1546332"/>
                  <a:gd name="connsiteX70" fmla="*/ 1130387 w 2095889"/>
                  <a:gd name="connsiteY70" fmla="*/ 1537165 h 1546332"/>
                  <a:gd name="connsiteX71" fmla="*/ 1076139 w 2095889"/>
                  <a:gd name="connsiteY71" fmla="*/ 1544624 h 1546332"/>
                  <a:gd name="connsiteX72" fmla="*/ 1038801 w 2095889"/>
                  <a:gd name="connsiteY72" fmla="*/ 1546332 h 1546332"/>
                  <a:gd name="connsiteX73" fmla="*/ 1028390 w 2095889"/>
                  <a:gd name="connsiteY73" fmla="*/ 1410550 h 1546332"/>
                  <a:gd name="connsiteX74" fmla="*/ 1085704 w 2095889"/>
                  <a:gd name="connsiteY74" fmla="*/ 810089 h 1546332"/>
                  <a:gd name="connsiteX75" fmla="*/ 1371557 w 2095889"/>
                  <a:gd name="connsiteY75" fmla="*/ 40193 h 1546332"/>
                  <a:gd name="connsiteX76" fmla="*/ 1398119 w 2095889"/>
                  <a:gd name="connsiteY76" fmla="*/ 3076 h 1546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2095889" h="1546332">
                    <a:moveTo>
                      <a:pt x="645279" y="321929"/>
                    </a:moveTo>
                    <a:lnTo>
                      <a:pt x="643211" y="323795"/>
                    </a:lnTo>
                    <a:cubicBezTo>
                      <a:pt x="557046" y="406611"/>
                      <a:pt x="470112" y="500361"/>
                      <a:pt x="386052" y="602421"/>
                    </a:cubicBezTo>
                    <a:cubicBezTo>
                      <a:pt x="259962" y="755512"/>
                      <a:pt x="153462" y="911366"/>
                      <a:pt x="72887" y="1056218"/>
                    </a:cubicBezTo>
                    <a:lnTo>
                      <a:pt x="24280" y="1151588"/>
                    </a:lnTo>
                    <a:lnTo>
                      <a:pt x="15450" y="1131524"/>
                    </a:lnTo>
                    <a:cubicBezTo>
                      <a:pt x="8753" y="1112128"/>
                      <a:pt x="3777" y="1092437"/>
                      <a:pt x="605" y="1072536"/>
                    </a:cubicBezTo>
                    <a:lnTo>
                      <a:pt x="0" y="1063475"/>
                    </a:lnTo>
                    <a:lnTo>
                      <a:pt x="88958" y="906686"/>
                    </a:lnTo>
                    <a:cubicBezTo>
                      <a:pt x="158077" y="794886"/>
                      <a:pt x="241546" y="678126"/>
                      <a:pt x="337104" y="562106"/>
                    </a:cubicBezTo>
                    <a:lnTo>
                      <a:pt x="435981" y="448770"/>
                    </a:lnTo>
                    <a:lnTo>
                      <a:pt x="491591" y="410311"/>
                    </a:lnTo>
                    <a:cubicBezTo>
                      <a:pt x="529845" y="385739"/>
                      <a:pt x="569578" y="362054"/>
                      <a:pt x="610510" y="339528"/>
                    </a:cubicBezTo>
                    <a:close/>
                    <a:moveTo>
                      <a:pt x="1088285" y="87734"/>
                    </a:moveTo>
                    <a:lnTo>
                      <a:pt x="1040740" y="120384"/>
                    </a:lnTo>
                    <a:cubicBezTo>
                      <a:pt x="868229" y="249843"/>
                      <a:pt x="679276" y="456228"/>
                      <a:pt x="513885" y="706260"/>
                    </a:cubicBezTo>
                    <a:cubicBezTo>
                      <a:pt x="366872" y="928510"/>
                      <a:pt x="258879" y="1154401"/>
                      <a:pt x="200425" y="1348930"/>
                    </a:cubicBezTo>
                    <a:lnTo>
                      <a:pt x="197580" y="1360466"/>
                    </a:lnTo>
                    <a:lnTo>
                      <a:pt x="173312" y="1344624"/>
                    </a:lnTo>
                    <a:lnTo>
                      <a:pt x="142091" y="1316007"/>
                    </a:lnTo>
                    <a:lnTo>
                      <a:pt x="172060" y="1215522"/>
                    </a:lnTo>
                    <a:cubicBezTo>
                      <a:pt x="232377" y="1045504"/>
                      <a:pt x="327638" y="855461"/>
                      <a:pt x="452979" y="665973"/>
                    </a:cubicBezTo>
                    <a:cubicBezTo>
                      <a:pt x="526096" y="555439"/>
                      <a:pt x="603391" y="454250"/>
                      <a:pt x="681483" y="364894"/>
                    </a:cubicBezTo>
                    <a:lnTo>
                      <a:pt x="782120" y="257793"/>
                    </a:lnTo>
                    <a:lnTo>
                      <a:pt x="877193" y="220387"/>
                    </a:lnTo>
                    <a:lnTo>
                      <a:pt x="941564" y="170801"/>
                    </a:lnTo>
                    <a:cubicBezTo>
                      <a:pt x="977609" y="146154"/>
                      <a:pt x="1015655" y="123156"/>
                      <a:pt x="1055048" y="102522"/>
                    </a:cubicBezTo>
                    <a:close/>
                    <a:moveTo>
                      <a:pt x="1651016" y="74407"/>
                    </a:moveTo>
                    <a:lnTo>
                      <a:pt x="1723707" y="140211"/>
                    </a:lnTo>
                    <a:lnTo>
                      <a:pt x="1758702" y="190532"/>
                    </a:lnTo>
                    <a:lnTo>
                      <a:pt x="1766060" y="221062"/>
                    </a:lnTo>
                    <a:cubicBezTo>
                      <a:pt x="1807067" y="377365"/>
                      <a:pt x="1865517" y="550767"/>
                      <a:pt x="1937391" y="725953"/>
                    </a:cubicBezTo>
                    <a:cubicBezTo>
                      <a:pt x="1973329" y="813546"/>
                      <a:pt x="2011342" y="898465"/>
                      <a:pt x="2050445" y="978993"/>
                    </a:cubicBezTo>
                    <a:lnTo>
                      <a:pt x="2095889" y="1068804"/>
                    </a:lnTo>
                    <a:lnTo>
                      <a:pt x="2079463" y="1099891"/>
                    </a:lnTo>
                    <a:cubicBezTo>
                      <a:pt x="2068422" y="1117534"/>
                      <a:pt x="2055860" y="1134845"/>
                      <a:pt x="2041868" y="1151790"/>
                    </a:cubicBezTo>
                    <a:lnTo>
                      <a:pt x="2036879" y="1156611"/>
                    </a:lnTo>
                    <a:lnTo>
                      <a:pt x="1999719" y="1091508"/>
                    </a:lnTo>
                    <a:cubicBezTo>
                      <a:pt x="1947075" y="992890"/>
                      <a:pt x="1894895" y="882127"/>
                      <a:pt x="1846174" y="763378"/>
                    </a:cubicBezTo>
                    <a:cubicBezTo>
                      <a:pt x="1748734" y="525879"/>
                      <a:pt x="1683584" y="301400"/>
                      <a:pt x="1657020" y="130459"/>
                    </a:cubicBezTo>
                    <a:close/>
                    <a:moveTo>
                      <a:pt x="1524633" y="13296"/>
                    </a:moveTo>
                    <a:lnTo>
                      <a:pt x="1544518" y="18056"/>
                    </a:lnTo>
                    <a:cubicBezTo>
                      <a:pt x="1562431" y="23869"/>
                      <a:pt x="1579612" y="30979"/>
                      <a:pt x="1596051" y="39233"/>
                    </a:cubicBezTo>
                    <a:lnTo>
                      <a:pt x="1599335" y="41189"/>
                    </a:lnTo>
                    <a:lnTo>
                      <a:pt x="1595727" y="79857"/>
                    </a:lnTo>
                    <a:cubicBezTo>
                      <a:pt x="1581940" y="272499"/>
                      <a:pt x="1588927" y="510168"/>
                      <a:pt x="1617341" y="757071"/>
                    </a:cubicBezTo>
                    <a:cubicBezTo>
                      <a:pt x="1638989" y="945187"/>
                      <a:pt x="1671531" y="1125258"/>
                      <a:pt x="1711092" y="1281933"/>
                    </a:cubicBezTo>
                    <a:lnTo>
                      <a:pt x="1735608" y="1371415"/>
                    </a:lnTo>
                    <a:lnTo>
                      <a:pt x="1657660" y="1408633"/>
                    </a:lnTo>
                    <a:lnTo>
                      <a:pt x="1616603" y="1280352"/>
                    </a:lnTo>
                    <a:cubicBezTo>
                      <a:pt x="1575782" y="1135700"/>
                      <a:pt x="1541402" y="959613"/>
                      <a:pt x="1519391" y="768342"/>
                    </a:cubicBezTo>
                    <a:cubicBezTo>
                      <a:pt x="1487293" y="489405"/>
                      <a:pt x="1488146" y="235941"/>
                      <a:pt x="1515500" y="61211"/>
                    </a:cubicBezTo>
                    <a:close/>
                    <a:moveTo>
                      <a:pt x="1368271" y="6115"/>
                    </a:moveTo>
                    <a:lnTo>
                      <a:pt x="1304704" y="59571"/>
                    </a:lnTo>
                    <a:cubicBezTo>
                      <a:pt x="1140054" y="209581"/>
                      <a:pt x="962208" y="450930"/>
                      <a:pt x="814450" y="734615"/>
                    </a:cubicBezTo>
                    <a:cubicBezTo>
                      <a:pt x="673729" y="1004791"/>
                      <a:pt x="580118" y="1275319"/>
                      <a:pt x="546868" y="1491295"/>
                    </a:cubicBezTo>
                    <a:lnTo>
                      <a:pt x="544467" y="1514658"/>
                    </a:lnTo>
                    <a:lnTo>
                      <a:pt x="465417" y="1496548"/>
                    </a:lnTo>
                    <a:lnTo>
                      <a:pt x="461739" y="1495033"/>
                    </a:lnTo>
                    <a:lnTo>
                      <a:pt x="469021" y="1410129"/>
                    </a:lnTo>
                    <a:cubicBezTo>
                      <a:pt x="499541" y="1207101"/>
                      <a:pt x="586852" y="950136"/>
                      <a:pt x="723720" y="687358"/>
                    </a:cubicBezTo>
                    <a:cubicBezTo>
                      <a:pt x="860588" y="424579"/>
                      <a:pt x="1021098" y="205741"/>
                      <a:pt x="1169966" y="64355"/>
                    </a:cubicBezTo>
                    <a:lnTo>
                      <a:pt x="1195390" y="43115"/>
                    </a:lnTo>
                    <a:lnTo>
                      <a:pt x="1302357" y="12824"/>
                    </a:lnTo>
                    <a:close/>
                    <a:moveTo>
                      <a:pt x="1428341" y="0"/>
                    </a:moveTo>
                    <a:cubicBezTo>
                      <a:pt x="1449141" y="0"/>
                      <a:pt x="1469229" y="1608"/>
                      <a:pt x="1488595" y="4669"/>
                    </a:cubicBezTo>
                    <a:lnTo>
                      <a:pt x="1496685" y="6606"/>
                    </a:lnTo>
                    <a:lnTo>
                      <a:pt x="1470229" y="46021"/>
                    </a:lnTo>
                    <a:cubicBezTo>
                      <a:pt x="1353533" y="235744"/>
                      <a:pt x="1249436" y="516888"/>
                      <a:pt x="1185970" y="830387"/>
                    </a:cubicBezTo>
                    <a:cubicBezTo>
                      <a:pt x="1137616" y="1069243"/>
                      <a:pt x="1118297" y="1299971"/>
                      <a:pt x="1126751" y="1493679"/>
                    </a:cubicBezTo>
                    <a:lnTo>
                      <a:pt x="1130387" y="1537165"/>
                    </a:lnTo>
                    <a:lnTo>
                      <a:pt x="1076139" y="1544624"/>
                    </a:lnTo>
                    <a:lnTo>
                      <a:pt x="1038801" y="1546332"/>
                    </a:lnTo>
                    <a:lnTo>
                      <a:pt x="1028390" y="1410550"/>
                    </a:lnTo>
                    <a:cubicBezTo>
                      <a:pt x="1023404" y="1234823"/>
                      <a:pt x="1041613" y="1027885"/>
                      <a:pt x="1085704" y="810089"/>
                    </a:cubicBezTo>
                    <a:cubicBezTo>
                      <a:pt x="1150003" y="492469"/>
                      <a:pt x="1256031" y="217533"/>
                      <a:pt x="1371557" y="40193"/>
                    </a:cubicBezTo>
                    <a:lnTo>
                      <a:pt x="1398119" y="3076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FE316B99-2FC3-490C-89A5-05BDFB34C880}"/>
                  </a:ext>
                </a:extLst>
              </p:cNvPr>
              <p:cNvSpPr/>
              <p:nvPr/>
            </p:nvSpPr>
            <p:spPr>
              <a:xfrm>
                <a:off x="178769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C223B9EA-61CF-469F-A9D9-C6824E64080D}"/>
                </a:ext>
              </a:extLst>
            </p:cNvPr>
            <p:cNvGrpSpPr/>
            <p:nvPr/>
          </p:nvGrpSpPr>
          <p:grpSpPr>
            <a:xfrm>
              <a:off x="3615194" y="5907633"/>
              <a:ext cx="397890" cy="285406"/>
              <a:chOff x="806450" y="3905609"/>
              <a:chExt cx="2167130" cy="1554481"/>
            </a:xfrm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636D9C0F-3F64-42C9-AAEE-BC2DD222FCB0}"/>
                  </a:ext>
                </a:extLst>
              </p:cNvPr>
              <p:cNvSpPr/>
              <p:nvPr/>
            </p:nvSpPr>
            <p:spPr>
              <a:xfrm>
                <a:off x="806450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2">
                      <a:lumMod val="40000"/>
                      <a:lumOff val="60000"/>
                    </a:schemeClr>
                  </a:gs>
                  <a:gs pos="58000">
                    <a:schemeClr val="accent2">
                      <a:lumMod val="75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EA6182DC-06A3-473F-B92A-2150F0C7A7D1}"/>
                  </a:ext>
                </a:extLst>
              </p:cNvPr>
              <p:cNvSpPr/>
              <p:nvPr/>
            </p:nvSpPr>
            <p:spPr>
              <a:xfrm>
                <a:off x="835428" y="3951308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916963D8-AA35-4234-BAB4-94345361D56C}"/>
                  </a:ext>
                </a:extLst>
              </p:cNvPr>
              <p:cNvSpPr/>
              <p:nvPr/>
            </p:nvSpPr>
            <p:spPr>
              <a:xfrm>
                <a:off x="2499275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8C2FAE39-DC68-4160-8519-315117D386DC}"/>
                </a:ext>
              </a:extLst>
            </p:cNvPr>
            <p:cNvGrpSpPr/>
            <p:nvPr/>
          </p:nvGrpSpPr>
          <p:grpSpPr>
            <a:xfrm>
              <a:off x="2982139" y="5742206"/>
              <a:ext cx="397890" cy="285406"/>
              <a:chOff x="806450" y="2171700"/>
              <a:chExt cx="2167130" cy="1554481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ED345070-7296-4669-B40A-16DAE62BC733}"/>
                  </a:ext>
                </a:extLst>
              </p:cNvPr>
              <p:cNvSpPr/>
              <p:nvPr/>
            </p:nvSpPr>
            <p:spPr>
              <a:xfrm>
                <a:off x="806450" y="2171700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tx1"/>
                  </a:gs>
                  <a:gs pos="53000">
                    <a:schemeClr val="accent2">
                      <a:lumMod val="50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7CAF4700-E517-42F6-A479-2C5BF974F73E}"/>
                  </a:ext>
                </a:extLst>
              </p:cNvPr>
              <p:cNvSpPr/>
              <p:nvPr/>
            </p:nvSpPr>
            <p:spPr>
              <a:xfrm>
                <a:off x="835428" y="2217399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D8642E9B-BF76-4F19-AEC1-A05CEFDF235B}"/>
                  </a:ext>
                </a:extLst>
              </p:cNvPr>
              <p:cNvSpPr/>
              <p:nvPr/>
            </p:nvSpPr>
            <p:spPr>
              <a:xfrm>
                <a:off x="2499275" y="2465151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0EA2E7D5-3A48-4872-8A8B-BD53C6220224}"/>
                </a:ext>
              </a:extLst>
            </p:cNvPr>
            <p:cNvGrpSpPr/>
            <p:nvPr/>
          </p:nvGrpSpPr>
          <p:grpSpPr>
            <a:xfrm>
              <a:off x="3305989" y="5946993"/>
              <a:ext cx="397890" cy="285406"/>
              <a:chOff x="806450" y="2171700"/>
              <a:chExt cx="2167130" cy="1554481"/>
            </a:xfrm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BC72C621-E655-48F8-AFAE-8CE6A333A5FD}"/>
                  </a:ext>
                </a:extLst>
              </p:cNvPr>
              <p:cNvSpPr/>
              <p:nvPr/>
            </p:nvSpPr>
            <p:spPr>
              <a:xfrm>
                <a:off x="806450" y="2171700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tx1"/>
                  </a:gs>
                  <a:gs pos="53000">
                    <a:schemeClr val="accent2">
                      <a:lumMod val="50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16F2AEAD-F641-4202-8266-8AF7B1736FFE}"/>
                  </a:ext>
                </a:extLst>
              </p:cNvPr>
              <p:cNvSpPr/>
              <p:nvPr/>
            </p:nvSpPr>
            <p:spPr>
              <a:xfrm>
                <a:off x="835428" y="2217399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49509D46-6FD1-4438-9FD2-6333ADA0CE5A}"/>
                  </a:ext>
                </a:extLst>
              </p:cNvPr>
              <p:cNvSpPr/>
              <p:nvPr/>
            </p:nvSpPr>
            <p:spPr>
              <a:xfrm>
                <a:off x="2499275" y="2465151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69881482-224A-4C6F-BB04-18FAA5881177}"/>
                </a:ext>
              </a:extLst>
            </p:cNvPr>
            <p:cNvGrpSpPr/>
            <p:nvPr/>
          </p:nvGrpSpPr>
          <p:grpSpPr>
            <a:xfrm>
              <a:off x="4186694" y="5988596"/>
              <a:ext cx="397890" cy="285406"/>
              <a:chOff x="806450" y="3905609"/>
              <a:chExt cx="2167130" cy="1554481"/>
            </a:xfrm>
          </p:grpSpPr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F70D1EEB-82D6-4E9E-89AF-6850B8E0CC02}"/>
                  </a:ext>
                </a:extLst>
              </p:cNvPr>
              <p:cNvSpPr/>
              <p:nvPr/>
            </p:nvSpPr>
            <p:spPr>
              <a:xfrm>
                <a:off x="806450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2">
                      <a:lumMod val="40000"/>
                      <a:lumOff val="60000"/>
                    </a:schemeClr>
                  </a:gs>
                  <a:gs pos="58000">
                    <a:schemeClr val="accent2">
                      <a:lumMod val="75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2733BFF5-E243-4352-B906-45C3CD0C9AC3}"/>
                  </a:ext>
                </a:extLst>
              </p:cNvPr>
              <p:cNvSpPr/>
              <p:nvPr/>
            </p:nvSpPr>
            <p:spPr>
              <a:xfrm>
                <a:off x="835428" y="3951308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C30CA1E0-818F-418E-B13D-BF890B51F81E}"/>
                  </a:ext>
                </a:extLst>
              </p:cNvPr>
              <p:cNvSpPr/>
              <p:nvPr/>
            </p:nvSpPr>
            <p:spPr>
              <a:xfrm>
                <a:off x="2499275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1B863588-32E3-4A0E-B75B-05979ECA9D0B}"/>
                </a:ext>
              </a:extLst>
            </p:cNvPr>
            <p:cNvGrpSpPr/>
            <p:nvPr/>
          </p:nvGrpSpPr>
          <p:grpSpPr>
            <a:xfrm>
              <a:off x="3024644" y="5883821"/>
              <a:ext cx="397890" cy="285406"/>
              <a:chOff x="806450" y="3905609"/>
              <a:chExt cx="2167130" cy="1554481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3CDC306A-F079-4DC1-B5D9-D3E0B9DC91D0}"/>
                  </a:ext>
                </a:extLst>
              </p:cNvPr>
              <p:cNvSpPr/>
              <p:nvPr/>
            </p:nvSpPr>
            <p:spPr>
              <a:xfrm>
                <a:off x="806450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2">
                      <a:lumMod val="40000"/>
                      <a:lumOff val="60000"/>
                    </a:schemeClr>
                  </a:gs>
                  <a:gs pos="58000">
                    <a:schemeClr val="accent2">
                      <a:lumMod val="75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EE98B4A5-AC45-46B2-BA4D-F9F26654ABE1}"/>
                  </a:ext>
                </a:extLst>
              </p:cNvPr>
              <p:cNvSpPr/>
              <p:nvPr/>
            </p:nvSpPr>
            <p:spPr>
              <a:xfrm>
                <a:off x="835428" y="3951308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304A97A2-0D4B-412F-84C1-7A9556AE1EEC}"/>
                  </a:ext>
                </a:extLst>
              </p:cNvPr>
              <p:cNvSpPr/>
              <p:nvPr/>
            </p:nvSpPr>
            <p:spPr>
              <a:xfrm>
                <a:off x="2499275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2F431C2D-B10F-4AEB-9FA1-9D106733A3C2}"/>
                </a:ext>
              </a:extLst>
            </p:cNvPr>
            <p:cNvGrpSpPr/>
            <p:nvPr/>
          </p:nvGrpSpPr>
          <p:grpSpPr>
            <a:xfrm>
              <a:off x="3533398" y="6043708"/>
              <a:ext cx="398827" cy="285407"/>
              <a:chOff x="-1511849" y="3905609"/>
              <a:chExt cx="2172231" cy="1554481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D9F29257-BF4F-4200-B55A-BE7F5BCB5127}"/>
                  </a:ext>
                </a:extLst>
              </p:cNvPr>
              <p:cNvSpPr/>
              <p:nvPr/>
            </p:nvSpPr>
            <p:spPr>
              <a:xfrm>
                <a:off x="-1506748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 flip="none" rotWithShape="1">
                <a:gsLst>
                  <a:gs pos="45000">
                    <a:schemeClr val="tx1">
                      <a:lumMod val="85000"/>
                      <a:lumOff val="1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35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F7D6311F-D50C-4DD8-9BAC-B0AAC795D434}"/>
                  </a:ext>
                </a:extLst>
              </p:cNvPr>
              <p:cNvSpPr/>
              <p:nvPr/>
            </p:nvSpPr>
            <p:spPr>
              <a:xfrm>
                <a:off x="-1511849" y="3905609"/>
                <a:ext cx="2095889" cy="1546332"/>
              </a:xfrm>
              <a:custGeom>
                <a:avLst/>
                <a:gdLst>
                  <a:gd name="connsiteX0" fmla="*/ 645279 w 2095889"/>
                  <a:gd name="connsiteY0" fmla="*/ 321929 h 1546332"/>
                  <a:gd name="connsiteX1" fmla="*/ 643211 w 2095889"/>
                  <a:gd name="connsiteY1" fmla="*/ 323795 h 1546332"/>
                  <a:gd name="connsiteX2" fmla="*/ 386052 w 2095889"/>
                  <a:gd name="connsiteY2" fmla="*/ 602421 h 1546332"/>
                  <a:gd name="connsiteX3" fmla="*/ 72887 w 2095889"/>
                  <a:gd name="connsiteY3" fmla="*/ 1056218 h 1546332"/>
                  <a:gd name="connsiteX4" fmla="*/ 24280 w 2095889"/>
                  <a:gd name="connsiteY4" fmla="*/ 1151588 h 1546332"/>
                  <a:gd name="connsiteX5" fmla="*/ 15450 w 2095889"/>
                  <a:gd name="connsiteY5" fmla="*/ 1131524 h 1546332"/>
                  <a:gd name="connsiteX6" fmla="*/ 605 w 2095889"/>
                  <a:gd name="connsiteY6" fmla="*/ 1072536 h 1546332"/>
                  <a:gd name="connsiteX7" fmla="*/ 0 w 2095889"/>
                  <a:gd name="connsiteY7" fmla="*/ 1063475 h 1546332"/>
                  <a:gd name="connsiteX8" fmla="*/ 88958 w 2095889"/>
                  <a:gd name="connsiteY8" fmla="*/ 906686 h 1546332"/>
                  <a:gd name="connsiteX9" fmla="*/ 337104 w 2095889"/>
                  <a:gd name="connsiteY9" fmla="*/ 562106 h 1546332"/>
                  <a:gd name="connsiteX10" fmla="*/ 435981 w 2095889"/>
                  <a:gd name="connsiteY10" fmla="*/ 448770 h 1546332"/>
                  <a:gd name="connsiteX11" fmla="*/ 491591 w 2095889"/>
                  <a:gd name="connsiteY11" fmla="*/ 410311 h 1546332"/>
                  <a:gd name="connsiteX12" fmla="*/ 610510 w 2095889"/>
                  <a:gd name="connsiteY12" fmla="*/ 339528 h 1546332"/>
                  <a:gd name="connsiteX13" fmla="*/ 1088285 w 2095889"/>
                  <a:gd name="connsiteY13" fmla="*/ 87734 h 1546332"/>
                  <a:gd name="connsiteX14" fmla="*/ 1040740 w 2095889"/>
                  <a:gd name="connsiteY14" fmla="*/ 120384 h 1546332"/>
                  <a:gd name="connsiteX15" fmla="*/ 513885 w 2095889"/>
                  <a:gd name="connsiteY15" fmla="*/ 706260 h 1546332"/>
                  <a:gd name="connsiteX16" fmla="*/ 200425 w 2095889"/>
                  <a:gd name="connsiteY16" fmla="*/ 1348930 h 1546332"/>
                  <a:gd name="connsiteX17" fmla="*/ 197580 w 2095889"/>
                  <a:gd name="connsiteY17" fmla="*/ 1360466 h 1546332"/>
                  <a:gd name="connsiteX18" fmla="*/ 173312 w 2095889"/>
                  <a:gd name="connsiteY18" fmla="*/ 1344624 h 1546332"/>
                  <a:gd name="connsiteX19" fmla="*/ 142091 w 2095889"/>
                  <a:gd name="connsiteY19" fmla="*/ 1316007 h 1546332"/>
                  <a:gd name="connsiteX20" fmla="*/ 172060 w 2095889"/>
                  <a:gd name="connsiteY20" fmla="*/ 1215522 h 1546332"/>
                  <a:gd name="connsiteX21" fmla="*/ 452979 w 2095889"/>
                  <a:gd name="connsiteY21" fmla="*/ 665973 h 1546332"/>
                  <a:gd name="connsiteX22" fmla="*/ 681483 w 2095889"/>
                  <a:gd name="connsiteY22" fmla="*/ 364894 h 1546332"/>
                  <a:gd name="connsiteX23" fmla="*/ 782120 w 2095889"/>
                  <a:gd name="connsiteY23" fmla="*/ 257793 h 1546332"/>
                  <a:gd name="connsiteX24" fmla="*/ 877193 w 2095889"/>
                  <a:gd name="connsiteY24" fmla="*/ 220387 h 1546332"/>
                  <a:gd name="connsiteX25" fmla="*/ 941564 w 2095889"/>
                  <a:gd name="connsiteY25" fmla="*/ 170801 h 1546332"/>
                  <a:gd name="connsiteX26" fmla="*/ 1055048 w 2095889"/>
                  <a:gd name="connsiteY26" fmla="*/ 102522 h 1546332"/>
                  <a:gd name="connsiteX27" fmla="*/ 1651016 w 2095889"/>
                  <a:gd name="connsiteY27" fmla="*/ 74407 h 1546332"/>
                  <a:gd name="connsiteX28" fmla="*/ 1723707 w 2095889"/>
                  <a:gd name="connsiteY28" fmla="*/ 140211 h 1546332"/>
                  <a:gd name="connsiteX29" fmla="*/ 1758702 w 2095889"/>
                  <a:gd name="connsiteY29" fmla="*/ 190532 h 1546332"/>
                  <a:gd name="connsiteX30" fmla="*/ 1766060 w 2095889"/>
                  <a:gd name="connsiteY30" fmla="*/ 221062 h 1546332"/>
                  <a:gd name="connsiteX31" fmla="*/ 1937391 w 2095889"/>
                  <a:gd name="connsiteY31" fmla="*/ 725953 h 1546332"/>
                  <a:gd name="connsiteX32" fmla="*/ 2050445 w 2095889"/>
                  <a:gd name="connsiteY32" fmla="*/ 978993 h 1546332"/>
                  <a:gd name="connsiteX33" fmla="*/ 2095889 w 2095889"/>
                  <a:gd name="connsiteY33" fmla="*/ 1068804 h 1546332"/>
                  <a:gd name="connsiteX34" fmla="*/ 2079463 w 2095889"/>
                  <a:gd name="connsiteY34" fmla="*/ 1099891 h 1546332"/>
                  <a:gd name="connsiteX35" fmla="*/ 2041868 w 2095889"/>
                  <a:gd name="connsiteY35" fmla="*/ 1151790 h 1546332"/>
                  <a:gd name="connsiteX36" fmla="*/ 2036879 w 2095889"/>
                  <a:gd name="connsiteY36" fmla="*/ 1156611 h 1546332"/>
                  <a:gd name="connsiteX37" fmla="*/ 1999719 w 2095889"/>
                  <a:gd name="connsiteY37" fmla="*/ 1091508 h 1546332"/>
                  <a:gd name="connsiteX38" fmla="*/ 1846174 w 2095889"/>
                  <a:gd name="connsiteY38" fmla="*/ 763378 h 1546332"/>
                  <a:gd name="connsiteX39" fmla="*/ 1657020 w 2095889"/>
                  <a:gd name="connsiteY39" fmla="*/ 130459 h 1546332"/>
                  <a:gd name="connsiteX40" fmla="*/ 1524633 w 2095889"/>
                  <a:gd name="connsiteY40" fmla="*/ 13296 h 1546332"/>
                  <a:gd name="connsiteX41" fmla="*/ 1544518 w 2095889"/>
                  <a:gd name="connsiteY41" fmla="*/ 18056 h 1546332"/>
                  <a:gd name="connsiteX42" fmla="*/ 1596051 w 2095889"/>
                  <a:gd name="connsiteY42" fmla="*/ 39233 h 1546332"/>
                  <a:gd name="connsiteX43" fmla="*/ 1599335 w 2095889"/>
                  <a:gd name="connsiteY43" fmla="*/ 41189 h 1546332"/>
                  <a:gd name="connsiteX44" fmla="*/ 1595727 w 2095889"/>
                  <a:gd name="connsiteY44" fmla="*/ 79857 h 1546332"/>
                  <a:gd name="connsiteX45" fmla="*/ 1617341 w 2095889"/>
                  <a:gd name="connsiteY45" fmla="*/ 757071 h 1546332"/>
                  <a:gd name="connsiteX46" fmla="*/ 1711092 w 2095889"/>
                  <a:gd name="connsiteY46" fmla="*/ 1281933 h 1546332"/>
                  <a:gd name="connsiteX47" fmla="*/ 1735608 w 2095889"/>
                  <a:gd name="connsiteY47" fmla="*/ 1371415 h 1546332"/>
                  <a:gd name="connsiteX48" fmla="*/ 1657660 w 2095889"/>
                  <a:gd name="connsiteY48" fmla="*/ 1408633 h 1546332"/>
                  <a:gd name="connsiteX49" fmla="*/ 1616603 w 2095889"/>
                  <a:gd name="connsiteY49" fmla="*/ 1280352 h 1546332"/>
                  <a:gd name="connsiteX50" fmla="*/ 1519391 w 2095889"/>
                  <a:gd name="connsiteY50" fmla="*/ 768342 h 1546332"/>
                  <a:gd name="connsiteX51" fmla="*/ 1515500 w 2095889"/>
                  <a:gd name="connsiteY51" fmla="*/ 61211 h 1546332"/>
                  <a:gd name="connsiteX52" fmla="*/ 1368271 w 2095889"/>
                  <a:gd name="connsiteY52" fmla="*/ 6115 h 1546332"/>
                  <a:gd name="connsiteX53" fmla="*/ 1304704 w 2095889"/>
                  <a:gd name="connsiteY53" fmla="*/ 59571 h 1546332"/>
                  <a:gd name="connsiteX54" fmla="*/ 814450 w 2095889"/>
                  <a:gd name="connsiteY54" fmla="*/ 734615 h 1546332"/>
                  <a:gd name="connsiteX55" fmla="*/ 546868 w 2095889"/>
                  <a:gd name="connsiteY55" fmla="*/ 1491295 h 1546332"/>
                  <a:gd name="connsiteX56" fmla="*/ 544467 w 2095889"/>
                  <a:gd name="connsiteY56" fmla="*/ 1514658 h 1546332"/>
                  <a:gd name="connsiteX57" fmla="*/ 465417 w 2095889"/>
                  <a:gd name="connsiteY57" fmla="*/ 1496548 h 1546332"/>
                  <a:gd name="connsiteX58" fmla="*/ 461739 w 2095889"/>
                  <a:gd name="connsiteY58" fmla="*/ 1495033 h 1546332"/>
                  <a:gd name="connsiteX59" fmla="*/ 469021 w 2095889"/>
                  <a:gd name="connsiteY59" fmla="*/ 1410129 h 1546332"/>
                  <a:gd name="connsiteX60" fmla="*/ 723720 w 2095889"/>
                  <a:gd name="connsiteY60" fmla="*/ 687358 h 1546332"/>
                  <a:gd name="connsiteX61" fmla="*/ 1169966 w 2095889"/>
                  <a:gd name="connsiteY61" fmla="*/ 64355 h 1546332"/>
                  <a:gd name="connsiteX62" fmla="*/ 1195390 w 2095889"/>
                  <a:gd name="connsiteY62" fmla="*/ 43115 h 1546332"/>
                  <a:gd name="connsiteX63" fmla="*/ 1302357 w 2095889"/>
                  <a:gd name="connsiteY63" fmla="*/ 12824 h 1546332"/>
                  <a:gd name="connsiteX64" fmla="*/ 1428341 w 2095889"/>
                  <a:gd name="connsiteY64" fmla="*/ 0 h 1546332"/>
                  <a:gd name="connsiteX65" fmla="*/ 1488595 w 2095889"/>
                  <a:gd name="connsiteY65" fmla="*/ 4669 h 1546332"/>
                  <a:gd name="connsiteX66" fmla="*/ 1496685 w 2095889"/>
                  <a:gd name="connsiteY66" fmla="*/ 6606 h 1546332"/>
                  <a:gd name="connsiteX67" fmla="*/ 1470229 w 2095889"/>
                  <a:gd name="connsiteY67" fmla="*/ 46021 h 1546332"/>
                  <a:gd name="connsiteX68" fmla="*/ 1185970 w 2095889"/>
                  <a:gd name="connsiteY68" fmla="*/ 830387 h 1546332"/>
                  <a:gd name="connsiteX69" fmla="*/ 1126751 w 2095889"/>
                  <a:gd name="connsiteY69" fmla="*/ 1493679 h 1546332"/>
                  <a:gd name="connsiteX70" fmla="*/ 1130387 w 2095889"/>
                  <a:gd name="connsiteY70" fmla="*/ 1537165 h 1546332"/>
                  <a:gd name="connsiteX71" fmla="*/ 1076139 w 2095889"/>
                  <a:gd name="connsiteY71" fmla="*/ 1544624 h 1546332"/>
                  <a:gd name="connsiteX72" fmla="*/ 1038801 w 2095889"/>
                  <a:gd name="connsiteY72" fmla="*/ 1546332 h 1546332"/>
                  <a:gd name="connsiteX73" fmla="*/ 1028390 w 2095889"/>
                  <a:gd name="connsiteY73" fmla="*/ 1410550 h 1546332"/>
                  <a:gd name="connsiteX74" fmla="*/ 1085704 w 2095889"/>
                  <a:gd name="connsiteY74" fmla="*/ 810089 h 1546332"/>
                  <a:gd name="connsiteX75" fmla="*/ 1371557 w 2095889"/>
                  <a:gd name="connsiteY75" fmla="*/ 40193 h 1546332"/>
                  <a:gd name="connsiteX76" fmla="*/ 1398119 w 2095889"/>
                  <a:gd name="connsiteY76" fmla="*/ 3076 h 1546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2095889" h="1546332">
                    <a:moveTo>
                      <a:pt x="645279" y="321929"/>
                    </a:moveTo>
                    <a:lnTo>
                      <a:pt x="643211" y="323795"/>
                    </a:lnTo>
                    <a:cubicBezTo>
                      <a:pt x="557046" y="406611"/>
                      <a:pt x="470112" y="500361"/>
                      <a:pt x="386052" y="602421"/>
                    </a:cubicBezTo>
                    <a:cubicBezTo>
                      <a:pt x="259962" y="755512"/>
                      <a:pt x="153462" y="911366"/>
                      <a:pt x="72887" y="1056218"/>
                    </a:cubicBezTo>
                    <a:lnTo>
                      <a:pt x="24280" y="1151588"/>
                    </a:lnTo>
                    <a:lnTo>
                      <a:pt x="15450" y="1131524"/>
                    </a:lnTo>
                    <a:cubicBezTo>
                      <a:pt x="8753" y="1112128"/>
                      <a:pt x="3777" y="1092437"/>
                      <a:pt x="605" y="1072536"/>
                    </a:cubicBezTo>
                    <a:lnTo>
                      <a:pt x="0" y="1063475"/>
                    </a:lnTo>
                    <a:lnTo>
                      <a:pt x="88958" y="906686"/>
                    </a:lnTo>
                    <a:cubicBezTo>
                      <a:pt x="158077" y="794886"/>
                      <a:pt x="241546" y="678126"/>
                      <a:pt x="337104" y="562106"/>
                    </a:cubicBezTo>
                    <a:lnTo>
                      <a:pt x="435981" y="448770"/>
                    </a:lnTo>
                    <a:lnTo>
                      <a:pt x="491591" y="410311"/>
                    </a:lnTo>
                    <a:cubicBezTo>
                      <a:pt x="529845" y="385739"/>
                      <a:pt x="569578" y="362054"/>
                      <a:pt x="610510" y="339528"/>
                    </a:cubicBezTo>
                    <a:close/>
                    <a:moveTo>
                      <a:pt x="1088285" y="87734"/>
                    </a:moveTo>
                    <a:lnTo>
                      <a:pt x="1040740" y="120384"/>
                    </a:lnTo>
                    <a:cubicBezTo>
                      <a:pt x="868229" y="249843"/>
                      <a:pt x="679276" y="456228"/>
                      <a:pt x="513885" y="706260"/>
                    </a:cubicBezTo>
                    <a:cubicBezTo>
                      <a:pt x="366872" y="928510"/>
                      <a:pt x="258879" y="1154401"/>
                      <a:pt x="200425" y="1348930"/>
                    </a:cubicBezTo>
                    <a:lnTo>
                      <a:pt x="197580" y="1360466"/>
                    </a:lnTo>
                    <a:lnTo>
                      <a:pt x="173312" y="1344624"/>
                    </a:lnTo>
                    <a:lnTo>
                      <a:pt x="142091" y="1316007"/>
                    </a:lnTo>
                    <a:lnTo>
                      <a:pt x="172060" y="1215522"/>
                    </a:lnTo>
                    <a:cubicBezTo>
                      <a:pt x="232377" y="1045504"/>
                      <a:pt x="327638" y="855461"/>
                      <a:pt x="452979" y="665973"/>
                    </a:cubicBezTo>
                    <a:cubicBezTo>
                      <a:pt x="526096" y="555439"/>
                      <a:pt x="603391" y="454250"/>
                      <a:pt x="681483" y="364894"/>
                    </a:cubicBezTo>
                    <a:lnTo>
                      <a:pt x="782120" y="257793"/>
                    </a:lnTo>
                    <a:lnTo>
                      <a:pt x="877193" y="220387"/>
                    </a:lnTo>
                    <a:lnTo>
                      <a:pt x="941564" y="170801"/>
                    </a:lnTo>
                    <a:cubicBezTo>
                      <a:pt x="977609" y="146154"/>
                      <a:pt x="1015655" y="123156"/>
                      <a:pt x="1055048" y="102522"/>
                    </a:cubicBezTo>
                    <a:close/>
                    <a:moveTo>
                      <a:pt x="1651016" y="74407"/>
                    </a:moveTo>
                    <a:lnTo>
                      <a:pt x="1723707" y="140211"/>
                    </a:lnTo>
                    <a:lnTo>
                      <a:pt x="1758702" y="190532"/>
                    </a:lnTo>
                    <a:lnTo>
                      <a:pt x="1766060" y="221062"/>
                    </a:lnTo>
                    <a:cubicBezTo>
                      <a:pt x="1807067" y="377365"/>
                      <a:pt x="1865517" y="550767"/>
                      <a:pt x="1937391" y="725953"/>
                    </a:cubicBezTo>
                    <a:cubicBezTo>
                      <a:pt x="1973329" y="813546"/>
                      <a:pt x="2011342" y="898465"/>
                      <a:pt x="2050445" y="978993"/>
                    </a:cubicBezTo>
                    <a:lnTo>
                      <a:pt x="2095889" y="1068804"/>
                    </a:lnTo>
                    <a:lnTo>
                      <a:pt x="2079463" y="1099891"/>
                    </a:lnTo>
                    <a:cubicBezTo>
                      <a:pt x="2068422" y="1117534"/>
                      <a:pt x="2055860" y="1134845"/>
                      <a:pt x="2041868" y="1151790"/>
                    </a:cubicBezTo>
                    <a:lnTo>
                      <a:pt x="2036879" y="1156611"/>
                    </a:lnTo>
                    <a:lnTo>
                      <a:pt x="1999719" y="1091508"/>
                    </a:lnTo>
                    <a:cubicBezTo>
                      <a:pt x="1947075" y="992890"/>
                      <a:pt x="1894895" y="882127"/>
                      <a:pt x="1846174" y="763378"/>
                    </a:cubicBezTo>
                    <a:cubicBezTo>
                      <a:pt x="1748734" y="525879"/>
                      <a:pt x="1683584" y="301400"/>
                      <a:pt x="1657020" y="130459"/>
                    </a:cubicBezTo>
                    <a:close/>
                    <a:moveTo>
                      <a:pt x="1524633" y="13296"/>
                    </a:moveTo>
                    <a:lnTo>
                      <a:pt x="1544518" y="18056"/>
                    </a:lnTo>
                    <a:cubicBezTo>
                      <a:pt x="1562431" y="23869"/>
                      <a:pt x="1579612" y="30979"/>
                      <a:pt x="1596051" y="39233"/>
                    </a:cubicBezTo>
                    <a:lnTo>
                      <a:pt x="1599335" y="41189"/>
                    </a:lnTo>
                    <a:lnTo>
                      <a:pt x="1595727" y="79857"/>
                    </a:lnTo>
                    <a:cubicBezTo>
                      <a:pt x="1581940" y="272499"/>
                      <a:pt x="1588927" y="510168"/>
                      <a:pt x="1617341" y="757071"/>
                    </a:cubicBezTo>
                    <a:cubicBezTo>
                      <a:pt x="1638989" y="945187"/>
                      <a:pt x="1671531" y="1125258"/>
                      <a:pt x="1711092" y="1281933"/>
                    </a:cubicBezTo>
                    <a:lnTo>
                      <a:pt x="1735608" y="1371415"/>
                    </a:lnTo>
                    <a:lnTo>
                      <a:pt x="1657660" y="1408633"/>
                    </a:lnTo>
                    <a:lnTo>
                      <a:pt x="1616603" y="1280352"/>
                    </a:lnTo>
                    <a:cubicBezTo>
                      <a:pt x="1575782" y="1135700"/>
                      <a:pt x="1541402" y="959613"/>
                      <a:pt x="1519391" y="768342"/>
                    </a:cubicBezTo>
                    <a:cubicBezTo>
                      <a:pt x="1487293" y="489405"/>
                      <a:pt x="1488146" y="235941"/>
                      <a:pt x="1515500" y="61211"/>
                    </a:cubicBezTo>
                    <a:close/>
                    <a:moveTo>
                      <a:pt x="1368271" y="6115"/>
                    </a:moveTo>
                    <a:lnTo>
                      <a:pt x="1304704" y="59571"/>
                    </a:lnTo>
                    <a:cubicBezTo>
                      <a:pt x="1140054" y="209581"/>
                      <a:pt x="962208" y="450930"/>
                      <a:pt x="814450" y="734615"/>
                    </a:cubicBezTo>
                    <a:cubicBezTo>
                      <a:pt x="673729" y="1004791"/>
                      <a:pt x="580118" y="1275319"/>
                      <a:pt x="546868" y="1491295"/>
                    </a:cubicBezTo>
                    <a:lnTo>
                      <a:pt x="544467" y="1514658"/>
                    </a:lnTo>
                    <a:lnTo>
                      <a:pt x="465417" y="1496548"/>
                    </a:lnTo>
                    <a:lnTo>
                      <a:pt x="461739" y="1495033"/>
                    </a:lnTo>
                    <a:lnTo>
                      <a:pt x="469021" y="1410129"/>
                    </a:lnTo>
                    <a:cubicBezTo>
                      <a:pt x="499541" y="1207101"/>
                      <a:pt x="586852" y="950136"/>
                      <a:pt x="723720" y="687358"/>
                    </a:cubicBezTo>
                    <a:cubicBezTo>
                      <a:pt x="860588" y="424579"/>
                      <a:pt x="1021098" y="205741"/>
                      <a:pt x="1169966" y="64355"/>
                    </a:cubicBezTo>
                    <a:lnTo>
                      <a:pt x="1195390" y="43115"/>
                    </a:lnTo>
                    <a:lnTo>
                      <a:pt x="1302357" y="12824"/>
                    </a:lnTo>
                    <a:close/>
                    <a:moveTo>
                      <a:pt x="1428341" y="0"/>
                    </a:moveTo>
                    <a:cubicBezTo>
                      <a:pt x="1449141" y="0"/>
                      <a:pt x="1469229" y="1608"/>
                      <a:pt x="1488595" y="4669"/>
                    </a:cubicBezTo>
                    <a:lnTo>
                      <a:pt x="1496685" y="6606"/>
                    </a:lnTo>
                    <a:lnTo>
                      <a:pt x="1470229" y="46021"/>
                    </a:lnTo>
                    <a:cubicBezTo>
                      <a:pt x="1353533" y="235744"/>
                      <a:pt x="1249436" y="516888"/>
                      <a:pt x="1185970" y="830387"/>
                    </a:cubicBezTo>
                    <a:cubicBezTo>
                      <a:pt x="1137616" y="1069243"/>
                      <a:pt x="1118297" y="1299971"/>
                      <a:pt x="1126751" y="1493679"/>
                    </a:cubicBezTo>
                    <a:lnTo>
                      <a:pt x="1130387" y="1537165"/>
                    </a:lnTo>
                    <a:lnTo>
                      <a:pt x="1076139" y="1544624"/>
                    </a:lnTo>
                    <a:lnTo>
                      <a:pt x="1038801" y="1546332"/>
                    </a:lnTo>
                    <a:lnTo>
                      <a:pt x="1028390" y="1410550"/>
                    </a:lnTo>
                    <a:cubicBezTo>
                      <a:pt x="1023404" y="1234823"/>
                      <a:pt x="1041613" y="1027885"/>
                      <a:pt x="1085704" y="810089"/>
                    </a:cubicBezTo>
                    <a:cubicBezTo>
                      <a:pt x="1150003" y="492469"/>
                      <a:pt x="1256031" y="217533"/>
                      <a:pt x="1371557" y="40193"/>
                    </a:cubicBezTo>
                    <a:lnTo>
                      <a:pt x="1398119" y="3076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FCBDF1F1-F1D5-4148-9060-8B729F365529}"/>
                  </a:ext>
                </a:extLst>
              </p:cNvPr>
              <p:cNvSpPr/>
              <p:nvPr/>
            </p:nvSpPr>
            <p:spPr>
              <a:xfrm>
                <a:off x="178769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F38CE7DA-F828-4B50-9566-073C0F875ED4}"/>
                </a:ext>
              </a:extLst>
            </p:cNvPr>
            <p:cNvGrpSpPr/>
            <p:nvPr/>
          </p:nvGrpSpPr>
          <p:grpSpPr>
            <a:xfrm>
              <a:off x="3891777" y="6023193"/>
              <a:ext cx="397890" cy="285406"/>
              <a:chOff x="806450" y="2171700"/>
              <a:chExt cx="2167130" cy="1554481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25A75C6C-6594-4602-873D-095555028797}"/>
                  </a:ext>
                </a:extLst>
              </p:cNvPr>
              <p:cNvSpPr/>
              <p:nvPr/>
            </p:nvSpPr>
            <p:spPr>
              <a:xfrm>
                <a:off x="806450" y="2171700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tx1"/>
                  </a:gs>
                  <a:gs pos="53000">
                    <a:schemeClr val="accent2">
                      <a:lumMod val="50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5E28BBA5-ABFE-4198-969E-FBB261531C06}"/>
                  </a:ext>
                </a:extLst>
              </p:cNvPr>
              <p:cNvSpPr/>
              <p:nvPr/>
            </p:nvSpPr>
            <p:spPr>
              <a:xfrm>
                <a:off x="835428" y="2217399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FCF93A02-5671-4D93-8902-82B322703513}"/>
                  </a:ext>
                </a:extLst>
              </p:cNvPr>
              <p:cNvSpPr/>
              <p:nvPr/>
            </p:nvSpPr>
            <p:spPr>
              <a:xfrm>
                <a:off x="2499275" y="2465151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BCF97B47-A228-48D6-9F08-4611CDB705AE}"/>
              </a:ext>
            </a:extLst>
          </p:cNvPr>
          <p:cNvGrpSpPr/>
          <p:nvPr/>
        </p:nvGrpSpPr>
        <p:grpSpPr>
          <a:xfrm>
            <a:off x="6767795" y="4327914"/>
            <a:ext cx="2276052" cy="1707713"/>
            <a:chOff x="294913" y="1186180"/>
            <a:chExt cx="6639653" cy="4981707"/>
          </a:xfrm>
        </p:grpSpPr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792452A2-ACF5-4273-A744-10959F4A63B7}"/>
                </a:ext>
              </a:extLst>
            </p:cNvPr>
            <p:cNvSpPr/>
            <p:nvPr/>
          </p:nvSpPr>
          <p:spPr>
            <a:xfrm rot="21391983">
              <a:off x="353936" y="1885860"/>
              <a:ext cx="4087702" cy="2015124"/>
            </a:xfrm>
            <a:custGeom>
              <a:avLst/>
              <a:gdLst>
                <a:gd name="connsiteX0" fmla="*/ 2814040 w 4223410"/>
                <a:gd name="connsiteY0" fmla="*/ 502 h 2409637"/>
                <a:gd name="connsiteX1" fmla="*/ 4165107 w 4223410"/>
                <a:gd name="connsiteY1" fmla="*/ 446640 h 2409637"/>
                <a:gd name="connsiteX2" fmla="*/ 2799249 w 4223410"/>
                <a:gd name="connsiteY2" fmla="*/ 2334995 h 2409637"/>
                <a:gd name="connsiteX3" fmla="*/ 42642 w 4223410"/>
                <a:gd name="connsiteY3" fmla="*/ 1522014 h 2409637"/>
                <a:gd name="connsiteX4" fmla="*/ 1684503 w 4223410"/>
                <a:gd name="connsiteY4" fmla="*/ 159967 h 2409637"/>
                <a:gd name="connsiteX5" fmla="*/ 2519783 w 4223410"/>
                <a:gd name="connsiteY5" fmla="*/ 15457 h 2409637"/>
                <a:gd name="connsiteX6" fmla="*/ 2814040 w 4223410"/>
                <a:gd name="connsiteY6" fmla="*/ 502 h 2409637"/>
                <a:gd name="connsiteX0" fmla="*/ 2814040 w 4223410"/>
                <a:gd name="connsiteY0" fmla="*/ 502 h 2446263"/>
                <a:gd name="connsiteX1" fmla="*/ 4165107 w 4223410"/>
                <a:gd name="connsiteY1" fmla="*/ 446640 h 2446263"/>
                <a:gd name="connsiteX2" fmla="*/ 2799249 w 4223410"/>
                <a:gd name="connsiteY2" fmla="*/ 2334995 h 2446263"/>
                <a:gd name="connsiteX3" fmla="*/ 42642 w 4223410"/>
                <a:gd name="connsiteY3" fmla="*/ 1522014 h 2446263"/>
                <a:gd name="connsiteX4" fmla="*/ 1684503 w 4223410"/>
                <a:gd name="connsiteY4" fmla="*/ 159967 h 2446263"/>
                <a:gd name="connsiteX5" fmla="*/ 2519783 w 4223410"/>
                <a:gd name="connsiteY5" fmla="*/ 15457 h 2446263"/>
                <a:gd name="connsiteX6" fmla="*/ 2814040 w 4223410"/>
                <a:gd name="connsiteY6" fmla="*/ 502 h 2446263"/>
                <a:gd name="connsiteX0" fmla="*/ 2814040 w 3019542"/>
                <a:gd name="connsiteY0" fmla="*/ 0 h 2393982"/>
                <a:gd name="connsiteX1" fmla="*/ 2799249 w 3019542"/>
                <a:gd name="connsiteY1" fmla="*/ 2334493 h 2393982"/>
                <a:gd name="connsiteX2" fmla="*/ 42642 w 3019542"/>
                <a:gd name="connsiteY2" fmla="*/ 1521512 h 2393982"/>
                <a:gd name="connsiteX3" fmla="*/ 1684503 w 3019542"/>
                <a:gd name="connsiteY3" fmla="*/ 159465 h 2393982"/>
                <a:gd name="connsiteX4" fmla="*/ 2519783 w 3019542"/>
                <a:gd name="connsiteY4" fmla="*/ 14955 h 2393982"/>
                <a:gd name="connsiteX5" fmla="*/ 2814040 w 3019542"/>
                <a:gd name="connsiteY5" fmla="*/ 0 h 2393982"/>
                <a:gd name="connsiteX0" fmla="*/ 2814040 w 3019542"/>
                <a:gd name="connsiteY0" fmla="*/ 0 h 2431343"/>
                <a:gd name="connsiteX1" fmla="*/ 2799249 w 3019542"/>
                <a:gd name="connsiteY1" fmla="*/ 2334493 h 2431343"/>
                <a:gd name="connsiteX2" fmla="*/ 42642 w 3019542"/>
                <a:gd name="connsiteY2" fmla="*/ 1521512 h 2431343"/>
                <a:gd name="connsiteX3" fmla="*/ 1684503 w 3019542"/>
                <a:gd name="connsiteY3" fmla="*/ 159465 h 2431343"/>
                <a:gd name="connsiteX4" fmla="*/ 2519783 w 3019542"/>
                <a:gd name="connsiteY4" fmla="*/ 14955 h 2431343"/>
                <a:gd name="connsiteX5" fmla="*/ 2814040 w 3019542"/>
                <a:gd name="connsiteY5" fmla="*/ 0 h 2431343"/>
                <a:gd name="connsiteX0" fmla="*/ 2786484 w 2991986"/>
                <a:gd name="connsiteY0" fmla="*/ 0 h 2416684"/>
                <a:gd name="connsiteX1" fmla="*/ 2771693 w 2991986"/>
                <a:gd name="connsiteY1" fmla="*/ 2334493 h 2416684"/>
                <a:gd name="connsiteX2" fmla="*/ 43901 w 2991986"/>
                <a:gd name="connsiteY2" fmla="*/ 1338156 h 2416684"/>
                <a:gd name="connsiteX3" fmla="*/ 1656947 w 2991986"/>
                <a:gd name="connsiteY3" fmla="*/ 159465 h 2416684"/>
                <a:gd name="connsiteX4" fmla="*/ 2492227 w 2991986"/>
                <a:gd name="connsiteY4" fmla="*/ 14955 h 2416684"/>
                <a:gd name="connsiteX5" fmla="*/ 2786484 w 2991986"/>
                <a:gd name="connsiteY5" fmla="*/ 0 h 2416684"/>
                <a:gd name="connsiteX0" fmla="*/ 2756543 w 2962045"/>
                <a:gd name="connsiteY0" fmla="*/ 0 h 2424019"/>
                <a:gd name="connsiteX1" fmla="*/ 2741752 w 2962045"/>
                <a:gd name="connsiteY1" fmla="*/ 2334493 h 2424019"/>
                <a:gd name="connsiteX2" fmla="*/ 13960 w 2962045"/>
                <a:gd name="connsiteY2" fmla="*/ 1338156 h 2424019"/>
                <a:gd name="connsiteX3" fmla="*/ 1627006 w 2962045"/>
                <a:gd name="connsiteY3" fmla="*/ 159465 h 2424019"/>
                <a:gd name="connsiteX4" fmla="*/ 2462286 w 2962045"/>
                <a:gd name="connsiteY4" fmla="*/ 14955 h 2424019"/>
                <a:gd name="connsiteX5" fmla="*/ 2756543 w 2962045"/>
                <a:gd name="connsiteY5" fmla="*/ 0 h 2424019"/>
                <a:gd name="connsiteX0" fmla="*/ 2756543 w 3180392"/>
                <a:gd name="connsiteY0" fmla="*/ 0 h 2424019"/>
                <a:gd name="connsiteX1" fmla="*/ 2741752 w 3180392"/>
                <a:gd name="connsiteY1" fmla="*/ 2334493 h 2424019"/>
                <a:gd name="connsiteX2" fmla="*/ 13960 w 3180392"/>
                <a:gd name="connsiteY2" fmla="*/ 1338156 h 2424019"/>
                <a:gd name="connsiteX3" fmla="*/ 1627006 w 3180392"/>
                <a:gd name="connsiteY3" fmla="*/ 159465 h 2424019"/>
                <a:gd name="connsiteX4" fmla="*/ 2462286 w 3180392"/>
                <a:gd name="connsiteY4" fmla="*/ 14955 h 2424019"/>
                <a:gd name="connsiteX5" fmla="*/ 2756543 w 3180392"/>
                <a:gd name="connsiteY5" fmla="*/ 0 h 2424019"/>
                <a:gd name="connsiteX0" fmla="*/ 2756543 w 3180392"/>
                <a:gd name="connsiteY0" fmla="*/ 0 h 2420407"/>
                <a:gd name="connsiteX1" fmla="*/ 2741752 w 3180392"/>
                <a:gd name="connsiteY1" fmla="*/ 2334493 h 2420407"/>
                <a:gd name="connsiteX2" fmla="*/ 13960 w 3180392"/>
                <a:gd name="connsiteY2" fmla="*/ 1338156 h 2420407"/>
                <a:gd name="connsiteX3" fmla="*/ 1627006 w 3180392"/>
                <a:gd name="connsiteY3" fmla="*/ 159465 h 2420407"/>
                <a:gd name="connsiteX4" fmla="*/ 2462286 w 3180392"/>
                <a:gd name="connsiteY4" fmla="*/ 14955 h 2420407"/>
                <a:gd name="connsiteX5" fmla="*/ 2756543 w 3180392"/>
                <a:gd name="connsiteY5" fmla="*/ 0 h 2420407"/>
                <a:gd name="connsiteX0" fmla="*/ 2743369 w 3167218"/>
                <a:gd name="connsiteY0" fmla="*/ 0 h 2409156"/>
                <a:gd name="connsiteX1" fmla="*/ 2728578 w 3167218"/>
                <a:gd name="connsiteY1" fmla="*/ 2334493 h 2409156"/>
                <a:gd name="connsiteX2" fmla="*/ 786 w 3167218"/>
                <a:gd name="connsiteY2" fmla="*/ 1338156 h 2409156"/>
                <a:gd name="connsiteX3" fmla="*/ 2449112 w 3167218"/>
                <a:gd name="connsiteY3" fmla="*/ 14955 h 2409156"/>
                <a:gd name="connsiteX4" fmla="*/ 2743369 w 3167218"/>
                <a:gd name="connsiteY4" fmla="*/ 0 h 2409156"/>
                <a:gd name="connsiteX0" fmla="*/ 2742583 w 3166432"/>
                <a:gd name="connsiteY0" fmla="*/ 16734 h 2425890"/>
                <a:gd name="connsiteX1" fmla="*/ 2727792 w 3166432"/>
                <a:gd name="connsiteY1" fmla="*/ 2351227 h 2425890"/>
                <a:gd name="connsiteX2" fmla="*/ 0 w 3166432"/>
                <a:gd name="connsiteY2" fmla="*/ 1354890 h 2425890"/>
                <a:gd name="connsiteX3" fmla="*/ 2742583 w 3166432"/>
                <a:gd name="connsiteY3" fmla="*/ 16734 h 2425890"/>
                <a:gd name="connsiteX0" fmla="*/ 2763458 w 3172263"/>
                <a:gd name="connsiteY0" fmla="*/ 28121 h 1827590"/>
                <a:gd name="connsiteX1" fmla="*/ 2727809 w 3172263"/>
                <a:gd name="connsiteY1" fmla="*/ 1758151 h 1827590"/>
                <a:gd name="connsiteX2" fmla="*/ 17 w 3172263"/>
                <a:gd name="connsiteY2" fmla="*/ 761814 h 1827590"/>
                <a:gd name="connsiteX3" fmla="*/ 2763458 w 3172263"/>
                <a:gd name="connsiteY3" fmla="*/ 28121 h 1827590"/>
                <a:gd name="connsiteX0" fmla="*/ 2763633 w 3115458"/>
                <a:gd name="connsiteY0" fmla="*/ 28531 h 1892892"/>
                <a:gd name="connsiteX1" fmla="*/ 2646931 w 3115458"/>
                <a:gd name="connsiteY1" fmla="*/ 1826319 h 1892892"/>
                <a:gd name="connsiteX2" fmla="*/ 192 w 3115458"/>
                <a:gd name="connsiteY2" fmla="*/ 762224 h 1892892"/>
                <a:gd name="connsiteX3" fmla="*/ 2763633 w 3115458"/>
                <a:gd name="connsiteY3" fmla="*/ 28531 h 1892892"/>
                <a:gd name="connsiteX0" fmla="*/ 2763665 w 3115491"/>
                <a:gd name="connsiteY0" fmla="*/ 28531 h 1875540"/>
                <a:gd name="connsiteX1" fmla="*/ 2646963 w 3115491"/>
                <a:gd name="connsiteY1" fmla="*/ 1826319 h 1875540"/>
                <a:gd name="connsiteX2" fmla="*/ 224 w 3115491"/>
                <a:gd name="connsiteY2" fmla="*/ 762224 h 1875540"/>
                <a:gd name="connsiteX3" fmla="*/ 2763665 w 3115491"/>
                <a:gd name="connsiteY3" fmla="*/ 28531 h 1875540"/>
                <a:gd name="connsiteX0" fmla="*/ 2763665 w 4031110"/>
                <a:gd name="connsiteY0" fmla="*/ 28531 h 1875540"/>
                <a:gd name="connsiteX1" fmla="*/ 2646963 w 4031110"/>
                <a:gd name="connsiteY1" fmla="*/ 1826319 h 1875540"/>
                <a:gd name="connsiteX2" fmla="*/ 224 w 4031110"/>
                <a:gd name="connsiteY2" fmla="*/ 762224 h 1875540"/>
                <a:gd name="connsiteX3" fmla="*/ 2763665 w 4031110"/>
                <a:gd name="connsiteY3" fmla="*/ 28531 h 187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31110" h="1875540">
                  <a:moveTo>
                    <a:pt x="2763665" y="28531"/>
                  </a:moveTo>
                  <a:cubicBezTo>
                    <a:pt x="5155406" y="-5793"/>
                    <a:pt x="3601110" y="1737623"/>
                    <a:pt x="2646963" y="1826319"/>
                  </a:cubicBezTo>
                  <a:cubicBezTo>
                    <a:pt x="1228368" y="2113680"/>
                    <a:pt x="-19226" y="1061855"/>
                    <a:pt x="224" y="762224"/>
                  </a:cubicBezTo>
                  <a:cubicBezTo>
                    <a:pt x="19674" y="462593"/>
                    <a:pt x="2309033" y="-137525"/>
                    <a:pt x="2763665" y="2853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8EF61FBA-3235-4E7D-8562-1C07CA40DE9F}"/>
                </a:ext>
              </a:extLst>
            </p:cNvPr>
            <p:cNvGrpSpPr/>
            <p:nvPr/>
          </p:nvGrpSpPr>
          <p:grpSpPr>
            <a:xfrm>
              <a:off x="2561894" y="3364300"/>
              <a:ext cx="4372672" cy="2803587"/>
              <a:chOff x="2561894" y="3364300"/>
              <a:chExt cx="4372672" cy="2803587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C40D8FFC-2965-4EEE-B8D6-B59AE9F076BD}"/>
                  </a:ext>
                </a:extLst>
              </p:cNvPr>
              <p:cNvSpPr/>
              <p:nvPr/>
            </p:nvSpPr>
            <p:spPr>
              <a:xfrm>
                <a:off x="2596550" y="3476444"/>
                <a:ext cx="4338015" cy="2691443"/>
              </a:xfrm>
              <a:custGeom>
                <a:avLst/>
                <a:gdLst>
                  <a:gd name="connsiteX0" fmla="*/ 2194167 w 4372672"/>
                  <a:gd name="connsiteY0" fmla="*/ 27 h 4365344"/>
                  <a:gd name="connsiteX1" fmla="*/ 4064404 w 4372672"/>
                  <a:gd name="connsiteY1" fmla="*/ 607819 h 4365344"/>
                  <a:gd name="connsiteX2" fmla="*/ 3415513 w 4372672"/>
                  <a:gd name="connsiteY2" fmla="*/ 3408186 h 4365344"/>
                  <a:gd name="connsiteX3" fmla="*/ 615146 w 4372672"/>
                  <a:gd name="connsiteY3" fmla="*/ 4057076 h 4365344"/>
                  <a:gd name="connsiteX4" fmla="*/ 568660 w 4372672"/>
                  <a:gd name="connsiteY4" fmla="*/ 573530 h 4365344"/>
                  <a:gd name="connsiteX5" fmla="*/ 2194167 w 4372672"/>
                  <a:gd name="connsiteY5" fmla="*/ 27 h 4365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72672" h="4365344">
                    <a:moveTo>
                      <a:pt x="2194167" y="27"/>
                    </a:moveTo>
                    <a:cubicBezTo>
                      <a:pt x="2967286" y="3181"/>
                      <a:pt x="3730214" y="273630"/>
                      <a:pt x="4064404" y="607819"/>
                    </a:cubicBezTo>
                    <a:cubicBezTo>
                      <a:pt x="4658518" y="1201934"/>
                      <a:pt x="4368000" y="2455699"/>
                      <a:pt x="3415513" y="3408186"/>
                    </a:cubicBezTo>
                    <a:cubicBezTo>
                      <a:pt x="2463027" y="4360672"/>
                      <a:pt x="1209261" y="4651191"/>
                      <a:pt x="615146" y="4057076"/>
                    </a:cubicBezTo>
                    <a:cubicBezTo>
                      <a:pt x="21032" y="3462962"/>
                      <a:pt x="-383827" y="1526017"/>
                      <a:pt x="568660" y="573530"/>
                    </a:cubicBezTo>
                    <a:cubicBezTo>
                      <a:pt x="985373" y="156818"/>
                      <a:pt x="1592852" y="-2426"/>
                      <a:pt x="2194167" y="2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752C3535-2516-45D9-8609-84F7D907EFEA}"/>
                  </a:ext>
                </a:extLst>
              </p:cNvPr>
              <p:cNvSpPr/>
              <p:nvPr/>
            </p:nvSpPr>
            <p:spPr>
              <a:xfrm>
                <a:off x="2561894" y="3364300"/>
                <a:ext cx="4372672" cy="2712152"/>
              </a:xfrm>
              <a:custGeom>
                <a:avLst/>
                <a:gdLst>
                  <a:gd name="connsiteX0" fmla="*/ 2194167 w 4372672"/>
                  <a:gd name="connsiteY0" fmla="*/ 27 h 4365344"/>
                  <a:gd name="connsiteX1" fmla="*/ 4064404 w 4372672"/>
                  <a:gd name="connsiteY1" fmla="*/ 607819 h 4365344"/>
                  <a:gd name="connsiteX2" fmla="*/ 3415513 w 4372672"/>
                  <a:gd name="connsiteY2" fmla="*/ 3408186 h 4365344"/>
                  <a:gd name="connsiteX3" fmla="*/ 615146 w 4372672"/>
                  <a:gd name="connsiteY3" fmla="*/ 4057076 h 4365344"/>
                  <a:gd name="connsiteX4" fmla="*/ 568660 w 4372672"/>
                  <a:gd name="connsiteY4" fmla="*/ 573530 h 4365344"/>
                  <a:gd name="connsiteX5" fmla="*/ 2194167 w 4372672"/>
                  <a:gd name="connsiteY5" fmla="*/ 27 h 4365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72672" h="4365344">
                    <a:moveTo>
                      <a:pt x="2194167" y="27"/>
                    </a:moveTo>
                    <a:cubicBezTo>
                      <a:pt x="2967286" y="3181"/>
                      <a:pt x="3730214" y="273630"/>
                      <a:pt x="4064404" y="607819"/>
                    </a:cubicBezTo>
                    <a:cubicBezTo>
                      <a:pt x="4658518" y="1201934"/>
                      <a:pt x="4368000" y="2455699"/>
                      <a:pt x="3415513" y="3408186"/>
                    </a:cubicBezTo>
                    <a:cubicBezTo>
                      <a:pt x="2463027" y="4360672"/>
                      <a:pt x="1209261" y="4651191"/>
                      <a:pt x="615146" y="4057076"/>
                    </a:cubicBezTo>
                    <a:cubicBezTo>
                      <a:pt x="21032" y="3462962"/>
                      <a:pt x="-383827" y="1526017"/>
                      <a:pt x="568660" y="573530"/>
                    </a:cubicBezTo>
                    <a:cubicBezTo>
                      <a:pt x="985373" y="156818"/>
                      <a:pt x="1592852" y="-2426"/>
                      <a:pt x="2194167" y="27"/>
                    </a:cubicBezTo>
                    <a:close/>
                  </a:path>
                </a:pathLst>
              </a:custGeom>
              <a:gradFill flip="none" rotWithShape="1">
                <a:gsLst>
                  <a:gs pos="59000">
                    <a:schemeClr val="accent1">
                      <a:lumMod val="5000"/>
                      <a:lumOff val="95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9B8C6C18-A758-4070-A27B-D69F7783682C}"/>
                </a:ext>
              </a:extLst>
            </p:cNvPr>
            <p:cNvSpPr/>
            <p:nvPr/>
          </p:nvSpPr>
          <p:spPr>
            <a:xfrm>
              <a:off x="294913" y="1186180"/>
              <a:ext cx="4223410" cy="2588969"/>
            </a:xfrm>
            <a:custGeom>
              <a:avLst/>
              <a:gdLst>
                <a:gd name="connsiteX0" fmla="*/ 2814040 w 4223410"/>
                <a:gd name="connsiteY0" fmla="*/ 502 h 2409637"/>
                <a:gd name="connsiteX1" fmla="*/ 4165107 w 4223410"/>
                <a:gd name="connsiteY1" fmla="*/ 446640 h 2409637"/>
                <a:gd name="connsiteX2" fmla="*/ 2799249 w 4223410"/>
                <a:gd name="connsiteY2" fmla="*/ 2334995 h 2409637"/>
                <a:gd name="connsiteX3" fmla="*/ 42642 w 4223410"/>
                <a:gd name="connsiteY3" fmla="*/ 1522014 h 2409637"/>
                <a:gd name="connsiteX4" fmla="*/ 1684503 w 4223410"/>
                <a:gd name="connsiteY4" fmla="*/ 159967 h 2409637"/>
                <a:gd name="connsiteX5" fmla="*/ 2519783 w 4223410"/>
                <a:gd name="connsiteY5" fmla="*/ 15457 h 2409637"/>
                <a:gd name="connsiteX6" fmla="*/ 2814040 w 4223410"/>
                <a:gd name="connsiteY6" fmla="*/ 502 h 240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3410" h="2409637">
                  <a:moveTo>
                    <a:pt x="2814040" y="502"/>
                  </a:moveTo>
                  <a:cubicBezTo>
                    <a:pt x="3482565" y="-10119"/>
                    <a:pt x="4013111" y="147861"/>
                    <a:pt x="4165107" y="446640"/>
                  </a:cubicBezTo>
                  <a:cubicBezTo>
                    <a:pt x="4396719" y="901923"/>
                    <a:pt x="3937636" y="2038039"/>
                    <a:pt x="2799249" y="2334995"/>
                  </a:cubicBezTo>
                  <a:cubicBezTo>
                    <a:pt x="1660860" y="2631951"/>
                    <a:pt x="274256" y="1977297"/>
                    <a:pt x="42642" y="1522014"/>
                  </a:cubicBezTo>
                  <a:cubicBezTo>
                    <a:pt x="-188970" y="1066731"/>
                    <a:pt x="546115" y="456922"/>
                    <a:pt x="1684503" y="159967"/>
                  </a:cubicBezTo>
                  <a:cubicBezTo>
                    <a:pt x="1969099" y="85727"/>
                    <a:pt x="2251960" y="38070"/>
                    <a:pt x="2519783" y="15457"/>
                  </a:cubicBezTo>
                  <a:cubicBezTo>
                    <a:pt x="2620217" y="6977"/>
                    <a:pt x="2718537" y="2019"/>
                    <a:pt x="2814040" y="502"/>
                  </a:cubicBezTo>
                  <a:close/>
                </a:path>
              </a:pathLst>
            </a:custGeom>
            <a:gradFill flip="none" rotWithShape="1">
              <a:gsLst>
                <a:gs pos="59000">
                  <a:schemeClr val="accent1">
                    <a:lumMod val="5000"/>
                    <a:lumOff val="95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A3D03A6E-3124-41C6-B7F2-1CDA75BE6D98}"/>
                </a:ext>
              </a:extLst>
            </p:cNvPr>
            <p:cNvSpPr/>
            <p:nvPr/>
          </p:nvSpPr>
          <p:spPr>
            <a:xfrm>
              <a:off x="327804" y="1233577"/>
              <a:ext cx="4166559" cy="2510286"/>
            </a:xfrm>
            <a:custGeom>
              <a:avLst/>
              <a:gdLst>
                <a:gd name="connsiteX0" fmla="*/ 2776160 w 4166559"/>
                <a:gd name="connsiteY0" fmla="*/ 523 h 2510286"/>
                <a:gd name="connsiteX1" fmla="*/ 4109040 w 4166559"/>
                <a:gd name="connsiteY1" fmla="*/ 465296 h 2510286"/>
                <a:gd name="connsiteX2" fmla="*/ 3617761 w 4166559"/>
                <a:gd name="connsiteY2" fmla="*/ 1934710 h 2510286"/>
                <a:gd name="connsiteX3" fmla="*/ 3511553 w 4166559"/>
                <a:gd name="connsiteY3" fmla="*/ 2030960 h 2510286"/>
                <a:gd name="connsiteX4" fmla="*/ 3366890 w 4166559"/>
                <a:gd name="connsiteY4" fmla="*/ 2060235 h 2510286"/>
                <a:gd name="connsiteX5" fmla="*/ 2959365 w 4166559"/>
                <a:gd name="connsiteY5" fmla="*/ 2188061 h 2510286"/>
                <a:gd name="connsiteX6" fmla="*/ 2408534 w 4166559"/>
                <a:gd name="connsiteY6" fmla="*/ 2461640 h 2510286"/>
                <a:gd name="connsiteX7" fmla="*/ 2351507 w 4166559"/>
                <a:gd name="connsiteY7" fmla="*/ 2502100 h 2510286"/>
                <a:gd name="connsiteX8" fmla="*/ 2331644 w 4166559"/>
                <a:gd name="connsiteY8" fmla="*/ 2504409 h 2510286"/>
                <a:gd name="connsiteX9" fmla="*/ 42068 w 4166559"/>
                <a:gd name="connsiteY9" fmla="*/ 1585588 h 2510286"/>
                <a:gd name="connsiteX10" fmla="*/ 1661828 w 4166559"/>
                <a:gd name="connsiteY10" fmla="*/ 166649 h 2510286"/>
                <a:gd name="connsiteX11" fmla="*/ 2485864 w 4166559"/>
                <a:gd name="connsiteY11" fmla="*/ 16103 h 2510286"/>
                <a:gd name="connsiteX12" fmla="*/ 2776160 w 4166559"/>
                <a:gd name="connsiteY12" fmla="*/ 523 h 2510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66559" h="2510286">
                  <a:moveTo>
                    <a:pt x="2776160" y="523"/>
                  </a:moveTo>
                  <a:cubicBezTo>
                    <a:pt x="3435686" y="-10542"/>
                    <a:pt x="3959090" y="154037"/>
                    <a:pt x="4109040" y="465296"/>
                  </a:cubicBezTo>
                  <a:cubicBezTo>
                    <a:pt x="4266130" y="791377"/>
                    <a:pt x="4101153" y="1452700"/>
                    <a:pt x="3617761" y="1934710"/>
                  </a:cubicBezTo>
                  <a:lnTo>
                    <a:pt x="3511553" y="2030960"/>
                  </a:lnTo>
                  <a:lnTo>
                    <a:pt x="3366890" y="2060235"/>
                  </a:lnTo>
                  <a:cubicBezTo>
                    <a:pt x="3238413" y="2091134"/>
                    <a:pt x="3100527" y="2133878"/>
                    <a:pt x="2959365" y="2188061"/>
                  </a:cubicBezTo>
                  <a:cubicBezTo>
                    <a:pt x="2747623" y="2269335"/>
                    <a:pt x="2558580" y="2364808"/>
                    <a:pt x="2408534" y="2461640"/>
                  </a:cubicBezTo>
                  <a:lnTo>
                    <a:pt x="2351507" y="2502100"/>
                  </a:lnTo>
                  <a:lnTo>
                    <a:pt x="2331644" y="2504409"/>
                  </a:lnTo>
                  <a:cubicBezTo>
                    <a:pt x="1314322" y="2574633"/>
                    <a:pt x="242002" y="2000601"/>
                    <a:pt x="42068" y="1585588"/>
                  </a:cubicBezTo>
                  <a:cubicBezTo>
                    <a:pt x="-186426" y="1111288"/>
                    <a:pt x="538764" y="476008"/>
                    <a:pt x="1661828" y="166649"/>
                  </a:cubicBezTo>
                  <a:cubicBezTo>
                    <a:pt x="1942593" y="89308"/>
                    <a:pt x="2221646" y="39660"/>
                    <a:pt x="2485864" y="16103"/>
                  </a:cubicBezTo>
                  <a:cubicBezTo>
                    <a:pt x="2584946" y="7268"/>
                    <a:pt x="2681942" y="2103"/>
                    <a:pt x="2776160" y="523"/>
                  </a:cubicBezTo>
                  <a:close/>
                </a:path>
              </a:pathLst>
            </a:custGeom>
            <a:gradFill flip="none" rotWithShape="1">
              <a:gsLst>
                <a:gs pos="59000">
                  <a:schemeClr val="accent1">
                    <a:lumMod val="5000"/>
                    <a:lumOff val="95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0C5FF34B-F121-4AF7-B159-0EC38EFF2DDB}"/>
                </a:ext>
              </a:extLst>
            </p:cNvPr>
            <p:cNvSpPr/>
            <p:nvPr/>
          </p:nvSpPr>
          <p:spPr>
            <a:xfrm>
              <a:off x="2623301" y="3441915"/>
              <a:ext cx="4225019" cy="2571892"/>
            </a:xfrm>
            <a:custGeom>
              <a:avLst/>
              <a:gdLst>
                <a:gd name="connsiteX0" fmla="*/ 2194167 w 4372672"/>
                <a:gd name="connsiteY0" fmla="*/ 27 h 4365344"/>
                <a:gd name="connsiteX1" fmla="*/ 4064404 w 4372672"/>
                <a:gd name="connsiteY1" fmla="*/ 607819 h 4365344"/>
                <a:gd name="connsiteX2" fmla="*/ 3415513 w 4372672"/>
                <a:gd name="connsiteY2" fmla="*/ 3408186 h 4365344"/>
                <a:gd name="connsiteX3" fmla="*/ 615146 w 4372672"/>
                <a:gd name="connsiteY3" fmla="*/ 4057076 h 4365344"/>
                <a:gd name="connsiteX4" fmla="*/ 568660 w 4372672"/>
                <a:gd name="connsiteY4" fmla="*/ 573530 h 4365344"/>
                <a:gd name="connsiteX5" fmla="*/ 2194167 w 4372672"/>
                <a:gd name="connsiteY5" fmla="*/ 27 h 4365344"/>
                <a:gd name="connsiteX0" fmla="*/ 2123305 w 4301810"/>
                <a:gd name="connsiteY0" fmla="*/ 24 h 4365341"/>
                <a:gd name="connsiteX1" fmla="*/ 3993542 w 4301810"/>
                <a:gd name="connsiteY1" fmla="*/ 607816 h 4365341"/>
                <a:gd name="connsiteX2" fmla="*/ 3344651 w 4301810"/>
                <a:gd name="connsiteY2" fmla="*/ 3408183 h 4365341"/>
                <a:gd name="connsiteX3" fmla="*/ 544284 w 4301810"/>
                <a:gd name="connsiteY3" fmla="*/ 4057073 h 4365341"/>
                <a:gd name="connsiteX4" fmla="*/ 620721 w 4301810"/>
                <a:gd name="connsiteY4" fmla="*/ 615853 h 4365341"/>
                <a:gd name="connsiteX5" fmla="*/ 2123305 w 4301810"/>
                <a:gd name="connsiteY5" fmla="*/ 24 h 4365341"/>
                <a:gd name="connsiteX0" fmla="*/ 2123305 w 4128920"/>
                <a:gd name="connsiteY0" fmla="*/ 420 h 4252865"/>
                <a:gd name="connsiteX1" fmla="*/ 3993542 w 4128920"/>
                <a:gd name="connsiteY1" fmla="*/ 495340 h 4252865"/>
                <a:gd name="connsiteX2" fmla="*/ 3344651 w 4128920"/>
                <a:gd name="connsiteY2" fmla="*/ 3295707 h 4252865"/>
                <a:gd name="connsiteX3" fmla="*/ 544284 w 4128920"/>
                <a:gd name="connsiteY3" fmla="*/ 3944597 h 4252865"/>
                <a:gd name="connsiteX4" fmla="*/ 620721 w 4128920"/>
                <a:gd name="connsiteY4" fmla="*/ 503377 h 4252865"/>
                <a:gd name="connsiteX5" fmla="*/ 2123305 w 4128920"/>
                <a:gd name="connsiteY5" fmla="*/ 420 h 4252865"/>
                <a:gd name="connsiteX0" fmla="*/ 2050883 w 4056498"/>
                <a:gd name="connsiteY0" fmla="*/ 420 h 4252865"/>
                <a:gd name="connsiteX1" fmla="*/ 3921120 w 4056498"/>
                <a:gd name="connsiteY1" fmla="*/ 495340 h 4252865"/>
                <a:gd name="connsiteX2" fmla="*/ 3272229 w 4056498"/>
                <a:gd name="connsiteY2" fmla="*/ 3295707 h 4252865"/>
                <a:gd name="connsiteX3" fmla="*/ 471862 w 4056498"/>
                <a:gd name="connsiteY3" fmla="*/ 3944597 h 4252865"/>
                <a:gd name="connsiteX4" fmla="*/ 688782 w 4056498"/>
                <a:gd name="connsiteY4" fmla="*/ 531595 h 4252865"/>
                <a:gd name="connsiteX5" fmla="*/ 2050883 w 4056498"/>
                <a:gd name="connsiteY5" fmla="*/ 420 h 4252865"/>
                <a:gd name="connsiteX0" fmla="*/ 1965783 w 3971398"/>
                <a:gd name="connsiteY0" fmla="*/ 420 h 4153773"/>
                <a:gd name="connsiteX1" fmla="*/ 3836020 w 3971398"/>
                <a:gd name="connsiteY1" fmla="*/ 495340 h 4153773"/>
                <a:gd name="connsiteX2" fmla="*/ 3187129 w 3971398"/>
                <a:gd name="connsiteY2" fmla="*/ 3295707 h 4153773"/>
                <a:gd name="connsiteX3" fmla="*/ 386762 w 3971398"/>
                <a:gd name="connsiteY3" fmla="*/ 3944597 h 4153773"/>
                <a:gd name="connsiteX4" fmla="*/ 35175 w 3971398"/>
                <a:gd name="connsiteY4" fmla="*/ 1284315 h 4153773"/>
                <a:gd name="connsiteX5" fmla="*/ 603682 w 3971398"/>
                <a:gd name="connsiteY5" fmla="*/ 531595 h 4153773"/>
                <a:gd name="connsiteX6" fmla="*/ 1965783 w 3971398"/>
                <a:gd name="connsiteY6" fmla="*/ 420 h 4153773"/>
                <a:gd name="connsiteX0" fmla="*/ 2145039 w 4150654"/>
                <a:gd name="connsiteY0" fmla="*/ 420 h 4153773"/>
                <a:gd name="connsiteX1" fmla="*/ 4015276 w 4150654"/>
                <a:gd name="connsiteY1" fmla="*/ 495340 h 4153773"/>
                <a:gd name="connsiteX2" fmla="*/ 3366385 w 4150654"/>
                <a:gd name="connsiteY2" fmla="*/ 3295707 h 4153773"/>
                <a:gd name="connsiteX3" fmla="*/ 566018 w 4150654"/>
                <a:gd name="connsiteY3" fmla="*/ 3944597 h 4153773"/>
                <a:gd name="connsiteX4" fmla="*/ 214431 w 4150654"/>
                <a:gd name="connsiteY4" fmla="*/ 1284315 h 4153773"/>
                <a:gd name="connsiteX5" fmla="*/ 782938 w 4150654"/>
                <a:gd name="connsiteY5" fmla="*/ 531595 h 4153773"/>
                <a:gd name="connsiteX6" fmla="*/ 2145039 w 4150654"/>
                <a:gd name="connsiteY6" fmla="*/ 420 h 4153773"/>
                <a:gd name="connsiteX0" fmla="*/ 2157948 w 4163563"/>
                <a:gd name="connsiteY0" fmla="*/ 420 h 4153773"/>
                <a:gd name="connsiteX1" fmla="*/ 4028185 w 4163563"/>
                <a:gd name="connsiteY1" fmla="*/ 495340 h 4153773"/>
                <a:gd name="connsiteX2" fmla="*/ 3379294 w 4163563"/>
                <a:gd name="connsiteY2" fmla="*/ 3295707 h 4153773"/>
                <a:gd name="connsiteX3" fmla="*/ 578927 w 4163563"/>
                <a:gd name="connsiteY3" fmla="*/ 3944597 h 4153773"/>
                <a:gd name="connsiteX4" fmla="*/ 209779 w 4163563"/>
                <a:gd name="connsiteY4" fmla="*/ 1241989 h 4153773"/>
                <a:gd name="connsiteX5" fmla="*/ 795847 w 4163563"/>
                <a:gd name="connsiteY5" fmla="*/ 531595 h 4153773"/>
                <a:gd name="connsiteX6" fmla="*/ 2157948 w 4163563"/>
                <a:gd name="connsiteY6" fmla="*/ 420 h 4153773"/>
                <a:gd name="connsiteX0" fmla="*/ 2157948 w 4163563"/>
                <a:gd name="connsiteY0" fmla="*/ 420 h 4153773"/>
                <a:gd name="connsiteX1" fmla="*/ 4028185 w 4163563"/>
                <a:gd name="connsiteY1" fmla="*/ 495340 h 4153773"/>
                <a:gd name="connsiteX2" fmla="*/ 3379294 w 4163563"/>
                <a:gd name="connsiteY2" fmla="*/ 3295707 h 4153773"/>
                <a:gd name="connsiteX3" fmla="*/ 578927 w 4163563"/>
                <a:gd name="connsiteY3" fmla="*/ 3944597 h 4153773"/>
                <a:gd name="connsiteX4" fmla="*/ 209779 w 4163563"/>
                <a:gd name="connsiteY4" fmla="*/ 1241989 h 4153773"/>
                <a:gd name="connsiteX5" fmla="*/ 795847 w 4163563"/>
                <a:gd name="connsiteY5" fmla="*/ 531595 h 4153773"/>
                <a:gd name="connsiteX6" fmla="*/ 2157948 w 4163563"/>
                <a:gd name="connsiteY6" fmla="*/ 420 h 4153773"/>
                <a:gd name="connsiteX0" fmla="*/ 2164463 w 4170078"/>
                <a:gd name="connsiteY0" fmla="*/ 420 h 4153773"/>
                <a:gd name="connsiteX1" fmla="*/ 4034700 w 4170078"/>
                <a:gd name="connsiteY1" fmla="*/ 495340 h 4153773"/>
                <a:gd name="connsiteX2" fmla="*/ 3385809 w 4170078"/>
                <a:gd name="connsiteY2" fmla="*/ 3295707 h 4153773"/>
                <a:gd name="connsiteX3" fmla="*/ 585442 w 4170078"/>
                <a:gd name="connsiteY3" fmla="*/ 3944597 h 4153773"/>
                <a:gd name="connsiteX4" fmla="*/ 207515 w 4170078"/>
                <a:gd name="connsiteY4" fmla="*/ 1115008 h 4153773"/>
                <a:gd name="connsiteX5" fmla="*/ 802362 w 4170078"/>
                <a:gd name="connsiteY5" fmla="*/ 531595 h 4153773"/>
                <a:gd name="connsiteX6" fmla="*/ 2164463 w 4170078"/>
                <a:gd name="connsiteY6" fmla="*/ 420 h 4153773"/>
                <a:gd name="connsiteX0" fmla="*/ 2164463 w 4170078"/>
                <a:gd name="connsiteY0" fmla="*/ 420 h 4153773"/>
                <a:gd name="connsiteX1" fmla="*/ 4034700 w 4170078"/>
                <a:gd name="connsiteY1" fmla="*/ 495340 h 4153773"/>
                <a:gd name="connsiteX2" fmla="*/ 3385809 w 4170078"/>
                <a:gd name="connsiteY2" fmla="*/ 3295707 h 4153773"/>
                <a:gd name="connsiteX3" fmla="*/ 585442 w 4170078"/>
                <a:gd name="connsiteY3" fmla="*/ 3944597 h 4153773"/>
                <a:gd name="connsiteX4" fmla="*/ 207515 w 4170078"/>
                <a:gd name="connsiteY4" fmla="*/ 1115008 h 4153773"/>
                <a:gd name="connsiteX5" fmla="*/ 855042 w 4170078"/>
                <a:gd name="connsiteY5" fmla="*/ 588032 h 4153773"/>
                <a:gd name="connsiteX6" fmla="*/ 2164463 w 4170078"/>
                <a:gd name="connsiteY6" fmla="*/ 420 h 4153773"/>
                <a:gd name="connsiteX0" fmla="*/ 2164463 w 4170078"/>
                <a:gd name="connsiteY0" fmla="*/ 420 h 4153773"/>
                <a:gd name="connsiteX1" fmla="*/ 4034700 w 4170078"/>
                <a:gd name="connsiteY1" fmla="*/ 495340 h 4153773"/>
                <a:gd name="connsiteX2" fmla="*/ 3385809 w 4170078"/>
                <a:gd name="connsiteY2" fmla="*/ 3295707 h 4153773"/>
                <a:gd name="connsiteX3" fmla="*/ 585442 w 4170078"/>
                <a:gd name="connsiteY3" fmla="*/ 3944597 h 4153773"/>
                <a:gd name="connsiteX4" fmla="*/ 207515 w 4170078"/>
                <a:gd name="connsiteY4" fmla="*/ 1115008 h 4153773"/>
                <a:gd name="connsiteX5" fmla="*/ 855042 w 4170078"/>
                <a:gd name="connsiteY5" fmla="*/ 588032 h 4153773"/>
                <a:gd name="connsiteX6" fmla="*/ 2164463 w 4170078"/>
                <a:gd name="connsiteY6" fmla="*/ 420 h 4153773"/>
                <a:gd name="connsiteX0" fmla="*/ 2164463 w 4170078"/>
                <a:gd name="connsiteY0" fmla="*/ 420 h 4153773"/>
                <a:gd name="connsiteX1" fmla="*/ 4034700 w 4170078"/>
                <a:gd name="connsiteY1" fmla="*/ 495340 h 4153773"/>
                <a:gd name="connsiteX2" fmla="*/ 3385809 w 4170078"/>
                <a:gd name="connsiteY2" fmla="*/ 3295707 h 4153773"/>
                <a:gd name="connsiteX3" fmla="*/ 585442 w 4170078"/>
                <a:gd name="connsiteY3" fmla="*/ 3944597 h 4153773"/>
                <a:gd name="connsiteX4" fmla="*/ 207515 w 4170078"/>
                <a:gd name="connsiteY4" fmla="*/ 1115008 h 4153773"/>
                <a:gd name="connsiteX5" fmla="*/ 1021865 w 4170078"/>
                <a:gd name="connsiteY5" fmla="*/ 503379 h 4153773"/>
                <a:gd name="connsiteX6" fmla="*/ 2164463 w 4170078"/>
                <a:gd name="connsiteY6" fmla="*/ 420 h 4153773"/>
                <a:gd name="connsiteX0" fmla="*/ 2151688 w 4087381"/>
                <a:gd name="connsiteY0" fmla="*/ 420 h 4080397"/>
                <a:gd name="connsiteX1" fmla="*/ 4021925 w 4087381"/>
                <a:gd name="connsiteY1" fmla="*/ 495340 h 4080397"/>
                <a:gd name="connsiteX2" fmla="*/ 3373034 w 4087381"/>
                <a:gd name="connsiteY2" fmla="*/ 3295707 h 4080397"/>
                <a:gd name="connsiteX3" fmla="*/ 625349 w 4087381"/>
                <a:gd name="connsiteY3" fmla="*/ 3944598 h 4080397"/>
                <a:gd name="connsiteX4" fmla="*/ 194740 w 4087381"/>
                <a:gd name="connsiteY4" fmla="*/ 1115008 h 4080397"/>
                <a:gd name="connsiteX5" fmla="*/ 1009090 w 4087381"/>
                <a:gd name="connsiteY5" fmla="*/ 503379 h 4080397"/>
                <a:gd name="connsiteX6" fmla="*/ 2151688 w 4087381"/>
                <a:gd name="connsiteY6" fmla="*/ 420 h 4080397"/>
                <a:gd name="connsiteX0" fmla="*/ 2154275 w 4089968"/>
                <a:gd name="connsiteY0" fmla="*/ 420 h 4092397"/>
                <a:gd name="connsiteX1" fmla="*/ 4024512 w 4089968"/>
                <a:gd name="connsiteY1" fmla="*/ 495340 h 4092397"/>
                <a:gd name="connsiteX2" fmla="*/ 3375621 w 4089968"/>
                <a:gd name="connsiteY2" fmla="*/ 3295707 h 4092397"/>
                <a:gd name="connsiteX3" fmla="*/ 627936 w 4089968"/>
                <a:gd name="connsiteY3" fmla="*/ 3944598 h 4092397"/>
                <a:gd name="connsiteX4" fmla="*/ 197327 w 4089968"/>
                <a:gd name="connsiteY4" fmla="*/ 1115008 h 4092397"/>
                <a:gd name="connsiteX5" fmla="*/ 1011677 w 4089968"/>
                <a:gd name="connsiteY5" fmla="*/ 503379 h 4092397"/>
                <a:gd name="connsiteX6" fmla="*/ 2154275 w 4089968"/>
                <a:gd name="connsiteY6" fmla="*/ 420 h 4092397"/>
                <a:gd name="connsiteX0" fmla="*/ 2157351 w 4085239"/>
                <a:gd name="connsiteY0" fmla="*/ 291 h 4074057"/>
                <a:gd name="connsiteX1" fmla="*/ 4027588 w 4085239"/>
                <a:gd name="connsiteY1" fmla="*/ 495211 h 4074057"/>
                <a:gd name="connsiteX2" fmla="*/ 3334796 w 4085239"/>
                <a:gd name="connsiteY2" fmla="*/ 3281469 h 4074057"/>
                <a:gd name="connsiteX3" fmla="*/ 631012 w 4085239"/>
                <a:gd name="connsiteY3" fmla="*/ 3944469 h 4074057"/>
                <a:gd name="connsiteX4" fmla="*/ 200403 w 4085239"/>
                <a:gd name="connsiteY4" fmla="*/ 1114879 h 4074057"/>
                <a:gd name="connsiteX5" fmla="*/ 1014753 w 4085239"/>
                <a:gd name="connsiteY5" fmla="*/ 503250 h 4074057"/>
                <a:gd name="connsiteX6" fmla="*/ 2157351 w 4085239"/>
                <a:gd name="connsiteY6" fmla="*/ 291 h 4074057"/>
                <a:gd name="connsiteX0" fmla="*/ 2157351 w 4195985"/>
                <a:gd name="connsiteY0" fmla="*/ 289 h 4167726"/>
                <a:gd name="connsiteX1" fmla="*/ 4027588 w 4195985"/>
                <a:gd name="connsiteY1" fmla="*/ 495209 h 4167726"/>
                <a:gd name="connsiteX2" fmla="*/ 3334796 w 4195985"/>
                <a:gd name="connsiteY2" fmla="*/ 3281467 h 4167726"/>
                <a:gd name="connsiteX3" fmla="*/ 631012 w 4195985"/>
                <a:gd name="connsiteY3" fmla="*/ 3944467 h 4167726"/>
                <a:gd name="connsiteX4" fmla="*/ 200403 w 4195985"/>
                <a:gd name="connsiteY4" fmla="*/ 1114877 h 4167726"/>
                <a:gd name="connsiteX5" fmla="*/ 1014753 w 4195985"/>
                <a:gd name="connsiteY5" fmla="*/ 503248 h 4167726"/>
                <a:gd name="connsiteX6" fmla="*/ 2157351 w 4195985"/>
                <a:gd name="connsiteY6" fmla="*/ 289 h 4167726"/>
                <a:gd name="connsiteX0" fmla="*/ 2150233 w 4188867"/>
                <a:gd name="connsiteY0" fmla="*/ 289 h 4187006"/>
                <a:gd name="connsiteX1" fmla="*/ 4020470 w 4188867"/>
                <a:gd name="connsiteY1" fmla="*/ 495209 h 4187006"/>
                <a:gd name="connsiteX2" fmla="*/ 3327678 w 4188867"/>
                <a:gd name="connsiteY2" fmla="*/ 3281467 h 4187006"/>
                <a:gd name="connsiteX3" fmla="*/ 623894 w 4188867"/>
                <a:gd name="connsiteY3" fmla="*/ 3944467 h 4187006"/>
                <a:gd name="connsiteX4" fmla="*/ 193285 w 4188867"/>
                <a:gd name="connsiteY4" fmla="*/ 1114877 h 4187006"/>
                <a:gd name="connsiteX5" fmla="*/ 1007635 w 4188867"/>
                <a:gd name="connsiteY5" fmla="*/ 503248 h 4187006"/>
                <a:gd name="connsiteX6" fmla="*/ 2150233 w 4188867"/>
                <a:gd name="connsiteY6" fmla="*/ 289 h 4187006"/>
                <a:gd name="connsiteX0" fmla="*/ 2158005 w 4196639"/>
                <a:gd name="connsiteY0" fmla="*/ 289 h 4187006"/>
                <a:gd name="connsiteX1" fmla="*/ 4028242 w 4196639"/>
                <a:gd name="connsiteY1" fmla="*/ 495209 h 4187006"/>
                <a:gd name="connsiteX2" fmla="*/ 3335450 w 4196639"/>
                <a:gd name="connsiteY2" fmla="*/ 3281467 h 4187006"/>
                <a:gd name="connsiteX3" fmla="*/ 631666 w 4196639"/>
                <a:gd name="connsiteY3" fmla="*/ 3944467 h 4187006"/>
                <a:gd name="connsiteX4" fmla="*/ 201057 w 4196639"/>
                <a:gd name="connsiteY4" fmla="*/ 1114877 h 4187006"/>
                <a:gd name="connsiteX5" fmla="*/ 1015407 w 4196639"/>
                <a:gd name="connsiteY5" fmla="*/ 503248 h 4187006"/>
                <a:gd name="connsiteX6" fmla="*/ 2158005 w 4196639"/>
                <a:gd name="connsiteY6" fmla="*/ 289 h 4187006"/>
                <a:gd name="connsiteX0" fmla="*/ 2158005 w 4315747"/>
                <a:gd name="connsiteY0" fmla="*/ 70 h 4082667"/>
                <a:gd name="connsiteX1" fmla="*/ 4274086 w 4315747"/>
                <a:gd name="connsiteY1" fmla="*/ 918262 h 4082667"/>
                <a:gd name="connsiteX2" fmla="*/ 3335450 w 4315747"/>
                <a:gd name="connsiteY2" fmla="*/ 3281248 h 4082667"/>
                <a:gd name="connsiteX3" fmla="*/ 631666 w 4315747"/>
                <a:gd name="connsiteY3" fmla="*/ 3944248 h 4082667"/>
                <a:gd name="connsiteX4" fmla="*/ 201057 w 4315747"/>
                <a:gd name="connsiteY4" fmla="*/ 1114658 h 4082667"/>
                <a:gd name="connsiteX5" fmla="*/ 1015407 w 4315747"/>
                <a:gd name="connsiteY5" fmla="*/ 503029 h 4082667"/>
                <a:gd name="connsiteX6" fmla="*/ 2158005 w 4315747"/>
                <a:gd name="connsiteY6" fmla="*/ 70 h 4082667"/>
                <a:gd name="connsiteX0" fmla="*/ 2158005 w 4342325"/>
                <a:gd name="connsiteY0" fmla="*/ 70 h 4082667"/>
                <a:gd name="connsiteX1" fmla="*/ 4274086 w 4342325"/>
                <a:gd name="connsiteY1" fmla="*/ 918262 h 4082667"/>
                <a:gd name="connsiteX2" fmla="*/ 3335450 w 4342325"/>
                <a:gd name="connsiteY2" fmla="*/ 3281248 h 4082667"/>
                <a:gd name="connsiteX3" fmla="*/ 631666 w 4342325"/>
                <a:gd name="connsiteY3" fmla="*/ 3944248 h 4082667"/>
                <a:gd name="connsiteX4" fmla="*/ 201057 w 4342325"/>
                <a:gd name="connsiteY4" fmla="*/ 1114658 h 4082667"/>
                <a:gd name="connsiteX5" fmla="*/ 1015407 w 4342325"/>
                <a:gd name="connsiteY5" fmla="*/ 503029 h 4082667"/>
                <a:gd name="connsiteX6" fmla="*/ 2158005 w 4342325"/>
                <a:gd name="connsiteY6" fmla="*/ 70 h 4082667"/>
                <a:gd name="connsiteX0" fmla="*/ 2158005 w 4342325"/>
                <a:gd name="connsiteY0" fmla="*/ 70 h 4124106"/>
                <a:gd name="connsiteX1" fmla="*/ 4274086 w 4342325"/>
                <a:gd name="connsiteY1" fmla="*/ 918262 h 4124106"/>
                <a:gd name="connsiteX2" fmla="*/ 3335450 w 4342325"/>
                <a:gd name="connsiteY2" fmla="*/ 3281248 h 4124106"/>
                <a:gd name="connsiteX3" fmla="*/ 631666 w 4342325"/>
                <a:gd name="connsiteY3" fmla="*/ 3944248 h 4124106"/>
                <a:gd name="connsiteX4" fmla="*/ 201057 w 4342325"/>
                <a:gd name="connsiteY4" fmla="*/ 1114658 h 4124106"/>
                <a:gd name="connsiteX5" fmla="*/ 1015407 w 4342325"/>
                <a:gd name="connsiteY5" fmla="*/ 503029 h 4124106"/>
                <a:gd name="connsiteX6" fmla="*/ 2158005 w 4342325"/>
                <a:gd name="connsiteY6" fmla="*/ 70 h 4124106"/>
                <a:gd name="connsiteX0" fmla="*/ 2158005 w 4341695"/>
                <a:gd name="connsiteY0" fmla="*/ 70 h 4141373"/>
                <a:gd name="connsiteX1" fmla="*/ 4274086 w 4341695"/>
                <a:gd name="connsiteY1" fmla="*/ 918262 h 4141373"/>
                <a:gd name="connsiteX2" fmla="*/ 3335450 w 4341695"/>
                <a:gd name="connsiteY2" fmla="*/ 3281248 h 4141373"/>
                <a:gd name="connsiteX3" fmla="*/ 631666 w 4341695"/>
                <a:gd name="connsiteY3" fmla="*/ 3944248 h 4141373"/>
                <a:gd name="connsiteX4" fmla="*/ 201057 w 4341695"/>
                <a:gd name="connsiteY4" fmla="*/ 1114658 h 4141373"/>
                <a:gd name="connsiteX5" fmla="*/ 1015407 w 4341695"/>
                <a:gd name="connsiteY5" fmla="*/ 503029 h 4141373"/>
                <a:gd name="connsiteX6" fmla="*/ 2158005 w 4341695"/>
                <a:gd name="connsiteY6" fmla="*/ 70 h 4141373"/>
                <a:gd name="connsiteX0" fmla="*/ 2158005 w 4341695"/>
                <a:gd name="connsiteY0" fmla="*/ 70 h 4237629"/>
                <a:gd name="connsiteX1" fmla="*/ 4274086 w 4341695"/>
                <a:gd name="connsiteY1" fmla="*/ 918262 h 4237629"/>
                <a:gd name="connsiteX2" fmla="*/ 3335450 w 4341695"/>
                <a:gd name="connsiteY2" fmla="*/ 3281248 h 4237629"/>
                <a:gd name="connsiteX3" fmla="*/ 631666 w 4341695"/>
                <a:gd name="connsiteY3" fmla="*/ 3944248 h 4237629"/>
                <a:gd name="connsiteX4" fmla="*/ 201057 w 4341695"/>
                <a:gd name="connsiteY4" fmla="*/ 1114658 h 4237629"/>
                <a:gd name="connsiteX5" fmla="*/ 1015407 w 4341695"/>
                <a:gd name="connsiteY5" fmla="*/ 503029 h 4237629"/>
                <a:gd name="connsiteX6" fmla="*/ 2158005 w 4341695"/>
                <a:gd name="connsiteY6" fmla="*/ 70 h 4237629"/>
                <a:gd name="connsiteX0" fmla="*/ 2158005 w 4316239"/>
                <a:gd name="connsiteY0" fmla="*/ 70 h 4251446"/>
                <a:gd name="connsiteX1" fmla="*/ 4274086 w 4316239"/>
                <a:gd name="connsiteY1" fmla="*/ 918262 h 4251446"/>
                <a:gd name="connsiteX2" fmla="*/ 3344229 w 4316239"/>
                <a:gd name="connsiteY2" fmla="*/ 3323577 h 4251446"/>
                <a:gd name="connsiteX3" fmla="*/ 631666 w 4316239"/>
                <a:gd name="connsiteY3" fmla="*/ 3944248 h 4251446"/>
                <a:gd name="connsiteX4" fmla="*/ 201057 w 4316239"/>
                <a:gd name="connsiteY4" fmla="*/ 1114658 h 4251446"/>
                <a:gd name="connsiteX5" fmla="*/ 1015407 w 4316239"/>
                <a:gd name="connsiteY5" fmla="*/ 503029 h 4251446"/>
                <a:gd name="connsiteX6" fmla="*/ 2158005 w 4316239"/>
                <a:gd name="connsiteY6" fmla="*/ 70 h 4251446"/>
                <a:gd name="connsiteX0" fmla="*/ 2158005 w 4316239"/>
                <a:gd name="connsiteY0" fmla="*/ 70 h 4242145"/>
                <a:gd name="connsiteX1" fmla="*/ 4274086 w 4316239"/>
                <a:gd name="connsiteY1" fmla="*/ 918262 h 4242145"/>
                <a:gd name="connsiteX2" fmla="*/ 3344229 w 4316239"/>
                <a:gd name="connsiteY2" fmla="*/ 3295358 h 4242145"/>
                <a:gd name="connsiteX3" fmla="*/ 631666 w 4316239"/>
                <a:gd name="connsiteY3" fmla="*/ 3944248 h 4242145"/>
                <a:gd name="connsiteX4" fmla="*/ 201057 w 4316239"/>
                <a:gd name="connsiteY4" fmla="*/ 1114658 h 4242145"/>
                <a:gd name="connsiteX5" fmla="*/ 1015407 w 4316239"/>
                <a:gd name="connsiteY5" fmla="*/ 503029 h 4242145"/>
                <a:gd name="connsiteX6" fmla="*/ 2158005 w 4316239"/>
                <a:gd name="connsiteY6" fmla="*/ 70 h 4242145"/>
                <a:gd name="connsiteX0" fmla="*/ 2158005 w 4316239"/>
                <a:gd name="connsiteY0" fmla="*/ 70 h 4206490"/>
                <a:gd name="connsiteX1" fmla="*/ 4274086 w 4316239"/>
                <a:gd name="connsiteY1" fmla="*/ 918262 h 4206490"/>
                <a:gd name="connsiteX2" fmla="*/ 3344229 w 4316239"/>
                <a:gd name="connsiteY2" fmla="*/ 3295358 h 4206490"/>
                <a:gd name="connsiteX3" fmla="*/ 631666 w 4316239"/>
                <a:gd name="connsiteY3" fmla="*/ 3944248 h 4206490"/>
                <a:gd name="connsiteX4" fmla="*/ 201057 w 4316239"/>
                <a:gd name="connsiteY4" fmla="*/ 1114658 h 4206490"/>
                <a:gd name="connsiteX5" fmla="*/ 1015407 w 4316239"/>
                <a:gd name="connsiteY5" fmla="*/ 503029 h 4206490"/>
                <a:gd name="connsiteX6" fmla="*/ 2158005 w 4316239"/>
                <a:gd name="connsiteY6" fmla="*/ 70 h 4206490"/>
                <a:gd name="connsiteX0" fmla="*/ 2158005 w 4316239"/>
                <a:gd name="connsiteY0" fmla="*/ 70 h 4206490"/>
                <a:gd name="connsiteX1" fmla="*/ 4274086 w 4316239"/>
                <a:gd name="connsiteY1" fmla="*/ 918262 h 4206490"/>
                <a:gd name="connsiteX2" fmla="*/ 3344229 w 4316239"/>
                <a:gd name="connsiteY2" fmla="*/ 3295358 h 4206490"/>
                <a:gd name="connsiteX3" fmla="*/ 631666 w 4316239"/>
                <a:gd name="connsiteY3" fmla="*/ 3944248 h 4206490"/>
                <a:gd name="connsiteX4" fmla="*/ 201057 w 4316239"/>
                <a:gd name="connsiteY4" fmla="*/ 1114658 h 4206490"/>
                <a:gd name="connsiteX5" fmla="*/ 1015407 w 4316239"/>
                <a:gd name="connsiteY5" fmla="*/ 503029 h 4206490"/>
                <a:gd name="connsiteX6" fmla="*/ 2158005 w 4316239"/>
                <a:gd name="connsiteY6" fmla="*/ 70 h 4206490"/>
                <a:gd name="connsiteX0" fmla="*/ 2158005 w 4316240"/>
                <a:gd name="connsiteY0" fmla="*/ 70 h 4206490"/>
                <a:gd name="connsiteX1" fmla="*/ 4274086 w 4316240"/>
                <a:gd name="connsiteY1" fmla="*/ 918262 h 4206490"/>
                <a:gd name="connsiteX2" fmla="*/ 3344229 w 4316240"/>
                <a:gd name="connsiteY2" fmla="*/ 3295358 h 4206490"/>
                <a:gd name="connsiteX3" fmla="*/ 631666 w 4316240"/>
                <a:gd name="connsiteY3" fmla="*/ 3944248 h 4206490"/>
                <a:gd name="connsiteX4" fmla="*/ 201057 w 4316240"/>
                <a:gd name="connsiteY4" fmla="*/ 1114658 h 4206490"/>
                <a:gd name="connsiteX5" fmla="*/ 1015407 w 4316240"/>
                <a:gd name="connsiteY5" fmla="*/ 503029 h 4206490"/>
                <a:gd name="connsiteX6" fmla="*/ 2158005 w 4316240"/>
                <a:gd name="connsiteY6" fmla="*/ 70 h 4206490"/>
                <a:gd name="connsiteX0" fmla="*/ 2158005 w 4300317"/>
                <a:gd name="connsiteY0" fmla="*/ 70 h 4206490"/>
                <a:gd name="connsiteX1" fmla="*/ 4274086 w 4300317"/>
                <a:gd name="connsiteY1" fmla="*/ 918262 h 4206490"/>
                <a:gd name="connsiteX2" fmla="*/ 3344229 w 4300317"/>
                <a:gd name="connsiteY2" fmla="*/ 3295358 h 4206490"/>
                <a:gd name="connsiteX3" fmla="*/ 631666 w 4300317"/>
                <a:gd name="connsiteY3" fmla="*/ 3944248 h 4206490"/>
                <a:gd name="connsiteX4" fmla="*/ 201057 w 4300317"/>
                <a:gd name="connsiteY4" fmla="*/ 1114658 h 4206490"/>
                <a:gd name="connsiteX5" fmla="*/ 1015407 w 4300317"/>
                <a:gd name="connsiteY5" fmla="*/ 503029 h 4206490"/>
                <a:gd name="connsiteX6" fmla="*/ 2158005 w 4300317"/>
                <a:gd name="connsiteY6" fmla="*/ 70 h 4206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00317" h="4206490">
                  <a:moveTo>
                    <a:pt x="2158005" y="70"/>
                  </a:moveTo>
                  <a:cubicBezTo>
                    <a:pt x="2931124" y="3224"/>
                    <a:pt x="3971020" y="227957"/>
                    <a:pt x="4274086" y="918262"/>
                  </a:cubicBezTo>
                  <a:cubicBezTo>
                    <a:pt x="4419110" y="1933076"/>
                    <a:pt x="3942520" y="2678153"/>
                    <a:pt x="3344229" y="3295358"/>
                  </a:cubicBezTo>
                  <a:cubicBezTo>
                    <a:pt x="2236689" y="4222961"/>
                    <a:pt x="1164728" y="4447996"/>
                    <a:pt x="631666" y="3944248"/>
                  </a:cubicBezTo>
                  <a:cubicBezTo>
                    <a:pt x="144388" y="3540823"/>
                    <a:pt x="-256542" y="2036219"/>
                    <a:pt x="201057" y="1114658"/>
                  </a:cubicBezTo>
                  <a:cubicBezTo>
                    <a:pt x="333793" y="757461"/>
                    <a:pt x="528453" y="947959"/>
                    <a:pt x="1015407" y="503029"/>
                  </a:cubicBezTo>
                  <a:cubicBezTo>
                    <a:pt x="1502361" y="58099"/>
                    <a:pt x="1556690" y="-2383"/>
                    <a:pt x="2158005" y="70"/>
                  </a:cubicBezTo>
                  <a:close/>
                </a:path>
              </a:pathLst>
            </a:custGeom>
            <a:gradFill flip="none" rotWithShape="1">
              <a:gsLst>
                <a:gs pos="59000">
                  <a:schemeClr val="accent1">
                    <a:lumMod val="5000"/>
                    <a:lumOff val="95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F952EE7C-7962-4BB8-A9FC-A6702C82A376}"/>
                </a:ext>
              </a:extLst>
            </p:cNvPr>
            <p:cNvGrpSpPr/>
            <p:nvPr/>
          </p:nvGrpSpPr>
          <p:grpSpPr>
            <a:xfrm>
              <a:off x="5360094" y="4022738"/>
              <a:ext cx="881588" cy="911638"/>
              <a:chOff x="7722889" y="1949142"/>
              <a:chExt cx="615032" cy="635997"/>
            </a:xfrm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343A7DB3-92F8-4C18-BF77-5BC2B31F567B}"/>
                  </a:ext>
                </a:extLst>
              </p:cNvPr>
              <p:cNvGrpSpPr/>
              <p:nvPr/>
            </p:nvGrpSpPr>
            <p:grpSpPr>
              <a:xfrm>
                <a:off x="7722889" y="1949142"/>
                <a:ext cx="500732" cy="559797"/>
                <a:chOff x="7722889" y="1949142"/>
                <a:chExt cx="500732" cy="559797"/>
              </a:xfrm>
            </p:grpSpPr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13302844-97F7-4642-B37E-AF9CE67CD889}"/>
                    </a:ext>
                  </a:extLst>
                </p:cNvPr>
                <p:cNvSpPr/>
                <p:nvPr/>
              </p:nvSpPr>
              <p:spPr>
                <a:xfrm>
                  <a:off x="8039498" y="1949142"/>
                  <a:ext cx="184123" cy="141596"/>
                </a:xfrm>
                <a:custGeom>
                  <a:avLst/>
                  <a:gdLst>
                    <a:gd name="connsiteX0" fmla="*/ 183036 w 184123"/>
                    <a:gd name="connsiteY0" fmla="*/ 0 h 141596"/>
                    <a:gd name="connsiteX1" fmla="*/ 179181 w 184123"/>
                    <a:gd name="connsiteY1" fmla="*/ 106229 h 141596"/>
                    <a:gd name="connsiteX2" fmla="*/ 170686 w 184123"/>
                    <a:gd name="connsiteY2" fmla="*/ 141596 h 141596"/>
                    <a:gd name="connsiteX3" fmla="*/ 0 w 184123"/>
                    <a:gd name="connsiteY3" fmla="*/ 141596 h 141596"/>
                    <a:gd name="connsiteX4" fmla="*/ 34818 w 184123"/>
                    <a:gd name="connsiteY4" fmla="*/ 67652 h 141596"/>
                    <a:gd name="connsiteX5" fmla="*/ 47785 w 184123"/>
                    <a:gd name="connsiteY5" fmla="*/ 8625 h 141596"/>
                    <a:gd name="connsiteX6" fmla="*/ 183036 w 184123"/>
                    <a:gd name="connsiteY6" fmla="*/ 0 h 141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23" h="141596">
                      <a:moveTo>
                        <a:pt x="183036" y="0"/>
                      </a:moveTo>
                      <a:cubicBezTo>
                        <a:pt x="185341" y="36147"/>
                        <a:pt x="183948" y="71680"/>
                        <a:pt x="179181" y="106229"/>
                      </a:cubicBezTo>
                      <a:lnTo>
                        <a:pt x="170686" y="141596"/>
                      </a:lnTo>
                      <a:lnTo>
                        <a:pt x="0" y="141596"/>
                      </a:lnTo>
                      <a:lnTo>
                        <a:pt x="34818" y="67652"/>
                      </a:lnTo>
                      <a:lnTo>
                        <a:pt x="47785" y="8625"/>
                      </a:lnTo>
                      <a:lnTo>
                        <a:pt x="183036" y="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F4CF4A88-5266-4257-8AC1-65336F441DE5}"/>
                    </a:ext>
                  </a:extLst>
                </p:cNvPr>
                <p:cNvSpPr/>
                <p:nvPr/>
              </p:nvSpPr>
              <p:spPr>
                <a:xfrm>
                  <a:off x="7722889" y="2090738"/>
                  <a:ext cx="487295" cy="418201"/>
                </a:xfrm>
                <a:custGeom>
                  <a:avLst/>
                  <a:gdLst>
                    <a:gd name="connsiteX0" fmla="*/ 316609 w 487295"/>
                    <a:gd name="connsiteY0" fmla="*/ 0 h 418201"/>
                    <a:gd name="connsiteX1" fmla="*/ 487295 w 487295"/>
                    <a:gd name="connsiteY1" fmla="*/ 0 h 418201"/>
                    <a:gd name="connsiteX2" fmla="*/ 471691 w 487295"/>
                    <a:gd name="connsiteY2" fmla="*/ 64956 h 418201"/>
                    <a:gd name="connsiteX3" fmla="*/ 10833 w 487295"/>
                    <a:gd name="connsiteY3" fmla="*/ 418201 h 418201"/>
                    <a:gd name="connsiteX4" fmla="*/ 0 w 487295"/>
                    <a:gd name="connsiteY4" fmla="*/ 266951 h 418201"/>
                    <a:gd name="connsiteX5" fmla="*/ 712 w 487295"/>
                    <a:gd name="connsiteY5" fmla="*/ 266814 h 418201"/>
                    <a:gd name="connsiteX6" fmla="*/ 296667 w 487295"/>
                    <a:gd name="connsiteY6" fmla="*/ 42352 h 418201"/>
                    <a:gd name="connsiteX7" fmla="*/ 316609 w 487295"/>
                    <a:gd name="connsiteY7" fmla="*/ 0 h 418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7295" h="418201">
                      <a:moveTo>
                        <a:pt x="316609" y="0"/>
                      </a:moveTo>
                      <a:lnTo>
                        <a:pt x="487295" y="0"/>
                      </a:lnTo>
                      <a:lnTo>
                        <a:pt x="471691" y="64956"/>
                      </a:lnTo>
                      <a:cubicBezTo>
                        <a:pt x="404545" y="258212"/>
                        <a:pt x="227597" y="402675"/>
                        <a:pt x="10833" y="418201"/>
                      </a:cubicBezTo>
                      <a:lnTo>
                        <a:pt x="0" y="266951"/>
                      </a:lnTo>
                      <a:lnTo>
                        <a:pt x="712" y="266814"/>
                      </a:lnTo>
                      <a:cubicBezTo>
                        <a:pt x="123255" y="230297"/>
                        <a:pt x="228678" y="150079"/>
                        <a:pt x="296667" y="42352"/>
                      </a:cubicBezTo>
                      <a:lnTo>
                        <a:pt x="316609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AD7BBD21-7FE6-4B3A-8693-271EA5AAF2C5}"/>
                  </a:ext>
                </a:extLst>
              </p:cNvPr>
              <p:cNvGrpSpPr/>
              <p:nvPr/>
            </p:nvGrpSpPr>
            <p:grpSpPr>
              <a:xfrm>
                <a:off x="7837189" y="2025342"/>
                <a:ext cx="500732" cy="559797"/>
                <a:chOff x="7722889" y="1949142"/>
                <a:chExt cx="500732" cy="559797"/>
              </a:xfrm>
            </p:grpSpPr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6BFA6BA0-6743-4E5D-8C42-FD8F4091A098}"/>
                    </a:ext>
                  </a:extLst>
                </p:cNvPr>
                <p:cNvSpPr/>
                <p:nvPr/>
              </p:nvSpPr>
              <p:spPr>
                <a:xfrm>
                  <a:off x="8039498" y="1949142"/>
                  <a:ext cx="184123" cy="141596"/>
                </a:xfrm>
                <a:custGeom>
                  <a:avLst/>
                  <a:gdLst>
                    <a:gd name="connsiteX0" fmla="*/ 183036 w 184123"/>
                    <a:gd name="connsiteY0" fmla="*/ 0 h 141596"/>
                    <a:gd name="connsiteX1" fmla="*/ 179181 w 184123"/>
                    <a:gd name="connsiteY1" fmla="*/ 106229 h 141596"/>
                    <a:gd name="connsiteX2" fmla="*/ 170686 w 184123"/>
                    <a:gd name="connsiteY2" fmla="*/ 141596 h 141596"/>
                    <a:gd name="connsiteX3" fmla="*/ 0 w 184123"/>
                    <a:gd name="connsiteY3" fmla="*/ 141596 h 141596"/>
                    <a:gd name="connsiteX4" fmla="*/ 34818 w 184123"/>
                    <a:gd name="connsiteY4" fmla="*/ 67652 h 141596"/>
                    <a:gd name="connsiteX5" fmla="*/ 47785 w 184123"/>
                    <a:gd name="connsiteY5" fmla="*/ 8625 h 141596"/>
                    <a:gd name="connsiteX6" fmla="*/ 183036 w 184123"/>
                    <a:gd name="connsiteY6" fmla="*/ 0 h 141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23" h="141596">
                      <a:moveTo>
                        <a:pt x="183036" y="0"/>
                      </a:moveTo>
                      <a:cubicBezTo>
                        <a:pt x="185341" y="36147"/>
                        <a:pt x="183948" y="71680"/>
                        <a:pt x="179181" y="106229"/>
                      </a:cubicBezTo>
                      <a:lnTo>
                        <a:pt x="170686" y="141596"/>
                      </a:lnTo>
                      <a:lnTo>
                        <a:pt x="0" y="141596"/>
                      </a:lnTo>
                      <a:lnTo>
                        <a:pt x="34818" y="67652"/>
                      </a:lnTo>
                      <a:lnTo>
                        <a:pt x="47785" y="8625"/>
                      </a:lnTo>
                      <a:lnTo>
                        <a:pt x="183036" y="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038C1955-3BE5-4455-A3F6-558D94E4FBB0}"/>
                    </a:ext>
                  </a:extLst>
                </p:cNvPr>
                <p:cNvSpPr/>
                <p:nvPr/>
              </p:nvSpPr>
              <p:spPr>
                <a:xfrm>
                  <a:off x="7722889" y="2090738"/>
                  <a:ext cx="487295" cy="418201"/>
                </a:xfrm>
                <a:custGeom>
                  <a:avLst/>
                  <a:gdLst>
                    <a:gd name="connsiteX0" fmla="*/ 316609 w 487295"/>
                    <a:gd name="connsiteY0" fmla="*/ 0 h 418201"/>
                    <a:gd name="connsiteX1" fmla="*/ 487295 w 487295"/>
                    <a:gd name="connsiteY1" fmla="*/ 0 h 418201"/>
                    <a:gd name="connsiteX2" fmla="*/ 471691 w 487295"/>
                    <a:gd name="connsiteY2" fmla="*/ 64956 h 418201"/>
                    <a:gd name="connsiteX3" fmla="*/ 10833 w 487295"/>
                    <a:gd name="connsiteY3" fmla="*/ 418201 h 418201"/>
                    <a:gd name="connsiteX4" fmla="*/ 0 w 487295"/>
                    <a:gd name="connsiteY4" fmla="*/ 266951 h 418201"/>
                    <a:gd name="connsiteX5" fmla="*/ 712 w 487295"/>
                    <a:gd name="connsiteY5" fmla="*/ 266814 h 418201"/>
                    <a:gd name="connsiteX6" fmla="*/ 296667 w 487295"/>
                    <a:gd name="connsiteY6" fmla="*/ 42352 h 418201"/>
                    <a:gd name="connsiteX7" fmla="*/ 316609 w 487295"/>
                    <a:gd name="connsiteY7" fmla="*/ 0 h 418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7295" h="418201">
                      <a:moveTo>
                        <a:pt x="316609" y="0"/>
                      </a:moveTo>
                      <a:lnTo>
                        <a:pt x="487295" y="0"/>
                      </a:lnTo>
                      <a:lnTo>
                        <a:pt x="471691" y="64956"/>
                      </a:lnTo>
                      <a:cubicBezTo>
                        <a:pt x="404545" y="258212"/>
                        <a:pt x="227597" y="402675"/>
                        <a:pt x="10833" y="418201"/>
                      </a:cubicBezTo>
                      <a:lnTo>
                        <a:pt x="0" y="266951"/>
                      </a:lnTo>
                      <a:lnTo>
                        <a:pt x="712" y="266814"/>
                      </a:lnTo>
                      <a:cubicBezTo>
                        <a:pt x="123255" y="230297"/>
                        <a:pt x="228678" y="150079"/>
                        <a:pt x="296667" y="42352"/>
                      </a:cubicBezTo>
                      <a:lnTo>
                        <a:pt x="316609" y="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43579E24-758B-42A6-A948-D239B8D013BB}"/>
                </a:ext>
              </a:extLst>
            </p:cNvPr>
            <p:cNvSpPr/>
            <p:nvPr/>
          </p:nvSpPr>
          <p:spPr>
            <a:xfrm rot="20635890">
              <a:off x="2872396" y="3853940"/>
              <a:ext cx="3021908" cy="1461237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41">
              <a:extLst>
                <a:ext uri="{FF2B5EF4-FFF2-40B4-BE49-F238E27FC236}">
                  <a16:creationId xmlns:a16="http://schemas.microsoft.com/office/drawing/2014/main" id="{E1E8514C-551E-4E32-992A-3B8D74AA6F24}"/>
                </a:ext>
              </a:extLst>
            </p:cNvPr>
            <p:cNvSpPr/>
            <p:nvPr/>
          </p:nvSpPr>
          <p:spPr>
            <a:xfrm rot="20184955">
              <a:off x="2907820" y="3474393"/>
              <a:ext cx="949560" cy="191376"/>
            </a:xfrm>
            <a:custGeom>
              <a:avLst/>
              <a:gdLst>
                <a:gd name="connsiteX0" fmla="*/ 0 w 974785"/>
                <a:gd name="connsiteY0" fmla="*/ 255324 h 510647"/>
                <a:gd name="connsiteX1" fmla="*/ 487393 w 974785"/>
                <a:gd name="connsiteY1" fmla="*/ 0 h 510647"/>
                <a:gd name="connsiteX2" fmla="*/ 974786 w 974785"/>
                <a:gd name="connsiteY2" fmla="*/ 255324 h 510647"/>
                <a:gd name="connsiteX3" fmla="*/ 487393 w 974785"/>
                <a:gd name="connsiteY3" fmla="*/ 510648 h 510647"/>
                <a:gd name="connsiteX4" fmla="*/ 0 w 974785"/>
                <a:gd name="connsiteY4" fmla="*/ 255324 h 510647"/>
                <a:gd name="connsiteX0" fmla="*/ 17341 w 992127"/>
                <a:gd name="connsiteY0" fmla="*/ 255324 h 510648"/>
                <a:gd name="connsiteX1" fmla="*/ 504734 w 992127"/>
                <a:gd name="connsiteY1" fmla="*/ 0 h 510648"/>
                <a:gd name="connsiteX2" fmla="*/ 992127 w 992127"/>
                <a:gd name="connsiteY2" fmla="*/ 255324 h 510648"/>
                <a:gd name="connsiteX3" fmla="*/ 504734 w 992127"/>
                <a:gd name="connsiteY3" fmla="*/ 510648 h 510648"/>
                <a:gd name="connsiteX4" fmla="*/ 17341 w 992127"/>
                <a:gd name="connsiteY4" fmla="*/ 255324 h 510648"/>
                <a:gd name="connsiteX0" fmla="*/ 17341 w 992127"/>
                <a:gd name="connsiteY0" fmla="*/ 255324 h 510648"/>
                <a:gd name="connsiteX1" fmla="*/ 504734 w 992127"/>
                <a:gd name="connsiteY1" fmla="*/ 0 h 510648"/>
                <a:gd name="connsiteX2" fmla="*/ 992127 w 992127"/>
                <a:gd name="connsiteY2" fmla="*/ 255324 h 510648"/>
                <a:gd name="connsiteX3" fmla="*/ 504734 w 992127"/>
                <a:gd name="connsiteY3" fmla="*/ 510648 h 510648"/>
                <a:gd name="connsiteX4" fmla="*/ 17341 w 992127"/>
                <a:gd name="connsiteY4" fmla="*/ 255324 h 510648"/>
                <a:gd name="connsiteX0" fmla="*/ 17341 w 1017281"/>
                <a:gd name="connsiteY0" fmla="*/ 255324 h 510648"/>
                <a:gd name="connsiteX1" fmla="*/ 504734 w 1017281"/>
                <a:gd name="connsiteY1" fmla="*/ 0 h 510648"/>
                <a:gd name="connsiteX2" fmla="*/ 992127 w 1017281"/>
                <a:gd name="connsiteY2" fmla="*/ 255324 h 510648"/>
                <a:gd name="connsiteX3" fmla="*/ 504734 w 1017281"/>
                <a:gd name="connsiteY3" fmla="*/ 510648 h 510648"/>
                <a:gd name="connsiteX4" fmla="*/ 17341 w 1017281"/>
                <a:gd name="connsiteY4" fmla="*/ 255324 h 510648"/>
                <a:gd name="connsiteX0" fmla="*/ 17341 w 1025725"/>
                <a:gd name="connsiteY0" fmla="*/ 255324 h 510648"/>
                <a:gd name="connsiteX1" fmla="*/ 504734 w 1025725"/>
                <a:gd name="connsiteY1" fmla="*/ 0 h 510648"/>
                <a:gd name="connsiteX2" fmla="*/ 992127 w 1025725"/>
                <a:gd name="connsiteY2" fmla="*/ 255324 h 510648"/>
                <a:gd name="connsiteX3" fmla="*/ 504734 w 1025725"/>
                <a:gd name="connsiteY3" fmla="*/ 510648 h 510648"/>
                <a:gd name="connsiteX4" fmla="*/ 17341 w 1025725"/>
                <a:gd name="connsiteY4" fmla="*/ 255324 h 510648"/>
                <a:gd name="connsiteX0" fmla="*/ 27907 w 1036291"/>
                <a:gd name="connsiteY0" fmla="*/ 255324 h 510648"/>
                <a:gd name="connsiteX1" fmla="*/ 515300 w 1036291"/>
                <a:gd name="connsiteY1" fmla="*/ 0 h 510648"/>
                <a:gd name="connsiteX2" fmla="*/ 1002693 w 1036291"/>
                <a:gd name="connsiteY2" fmla="*/ 255324 h 510648"/>
                <a:gd name="connsiteX3" fmla="*/ 515300 w 1036291"/>
                <a:gd name="connsiteY3" fmla="*/ 510648 h 510648"/>
                <a:gd name="connsiteX4" fmla="*/ 27907 w 1036291"/>
                <a:gd name="connsiteY4" fmla="*/ 255324 h 510648"/>
                <a:gd name="connsiteX0" fmla="*/ 27907 w 1036291"/>
                <a:gd name="connsiteY0" fmla="*/ 255324 h 510648"/>
                <a:gd name="connsiteX1" fmla="*/ 515300 w 1036291"/>
                <a:gd name="connsiteY1" fmla="*/ 0 h 510648"/>
                <a:gd name="connsiteX2" fmla="*/ 1002693 w 1036291"/>
                <a:gd name="connsiteY2" fmla="*/ 255324 h 510648"/>
                <a:gd name="connsiteX3" fmla="*/ 515300 w 1036291"/>
                <a:gd name="connsiteY3" fmla="*/ 510648 h 510648"/>
                <a:gd name="connsiteX4" fmla="*/ 27907 w 1036291"/>
                <a:gd name="connsiteY4" fmla="*/ 255324 h 510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6291" h="510648">
                  <a:moveTo>
                    <a:pt x="27907" y="255324"/>
                  </a:moveTo>
                  <a:cubicBezTo>
                    <a:pt x="-101489" y="62554"/>
                    <a:pt x="246120" y="0"/>
                    <a:pt x="515300" y="0"/>
                  </a:cubicBezTo>
                  <a:cubicBezTo>
                    <a:pt x="784480" y="0"/>
                    <a:pt x="1123463" y="71180"/>
                    <a:pt x="1002693" y="255324"/>
                  </a:cubicBezTo>
                  <a:cubicBezTo>
                    <a:pt x="1149342" y="473974"/>
                    <a:pt x="784480" y="510648"/>
                    <a:pt x="515300" y="510648"/>
                  </a:cubicBezTo>
                  <a:cubicBezTo>
                    <a:pt x="246120" y="510648"/>
                    <a:pt x="-101489" y="456720"/>
                    <a:pt x="27907" y="255324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1FA2ACB5-F4A7-4304-8B41-D2C9A2B2E815}"/>
                </a:ext>
              </a:extLst>
            </p:cNvPr>
            <p:cNvSpPr/>
            <p:nvPr/>
          </p:nvSpPr>
          <p:spPr>
            <a:xfrm rot="21207109">
              <a:off x="2926592" y="3870352"/>
              <a:ext cx="2912235" cy="185280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楕円 118">
              <a:extLst>
                <a:ext uri="{FF2B5EF4-FFF2-40B4-BE49-F238E27FC236}">
                  <a16:creationId xmlns:a16="http://schemas.microsoft.com/office/drawing/2014/main" id="{317F22F7-E7FD-49EA-8696-3FE42C0F3BB1}"/>
                </a:ext>
              </a:extLst>
            </p:cNvPr>
            <p:cNvSpPr/>
            <p:nvPr/>
          </p:nvSpPr>
          <p:spPr>
            <a:xfrm rot="20635890">
              <a:off x="2880991" y="3763922"/>
              <a:ext cx="2970210" cy="1468746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96460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pptxg31_アサリのイラスト</dc:title>
  <dc:subject>pptxg31_アサリのイラスト</dc:subject>
  <dc:creator>でじけろお</dc:creator>
  <cp:revision>1</cp:revision>
  <dcterms:created xsi:type="dcterms:W3CDTF">2018-05-20T00:31:01Z</dcterms:created>
  <dcterms:modified xsi:type="dcterms:W3CDTF">2021-01-20T01:17:27Z</dcterms:modified>
  <cp:version>1</cp:version>
</cp:coreProperties>
</file>