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88" d="100"/>
          <a:sy n="88" d="100"/>
        </p:scale>
        <p:origin x="13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C780E31B-6C37-4C1E-A83D-AFD8D02A5078}"/>
              </a:ext>
            </a:extLst>
          </p:cNvPr>
          <p:cNvSpPr>
            <a:spLocks noEditPoints="1"/>
          </p:cNvSpPr>
          <p:nvPr/>
        </p:nvSpPr>
        <p:spPr bwMode="auto">
          <a:xfrm>
            <a:off x="811213" y="1505366"/>
            <a:ext cx="2401851" cy="1573929"/>
          </a:xfrm>
          <a:custGeom>
            <a:avLst/>
            <a:gdLst>
              <a:gd name="T0" fmla="*/ 66 w 1642"/>
              <a:gd name="T1" fmla="*/ 93 h 1076"/>
              <a:gd name="T2" fmla="*/ 4 w 1642"/>
              <a:gd name="T3" fmla="*/ 104 h 1076"/>
              <a:gd name="T4" fmla="*/ 58 w 1642"/>
              <a:gd name="T5" fmla="*/ 153 h 1076"/>
              <a:gd name="T6" fmla="*/ 38 w 1642"/>
              <a:gd name="T7" fmla="*/ 228 h 1076"/>
              <a:gd name="T8" fmla="*/ 51 w 1642"/>
              <a:gd name="T9" fmla="*/ 380 h 1076"/>
              <a:gd name="T10" fmla="*/ 48 w 1642"/>
              <a:gd name="T11" fmla="*/ 434 h 1076"/>
              <a:gd name="T12" fmla="*/ 83 w 1642"/>
              <a:gd name="T13" fmla="*/ 499 h 1076"/>
              <a:gd name="T14" fmla="*/ 110 w 1642"/>
              <a:gd name="T15" fmla="*/ 541 h 1076"/>
              <a:gd name="T16" fmla="*/ 93 w 1642"/>
              <a:gd name="T17" fmla="*/ 604 h 1076"/>
              <a:gd name="T18" fmla="*/ 61 w 1642"/>
              <a:gd name="T19" fmla="*/ 700 h 1076"/>
              <a:gd name="T20" fmla="*/ 63 w 1642"/>
              <a:gd name="T21" fmla="*/ 773 h 1076"/>
              <a:gd name="T22" fmla="*/ 112 w 1642"/>
              <a:gd name="T23" fmla="*/ 884 h 1076"/>
              <a:gd name="T24" fmla="*/ 121 w 1642"/>
              <a:gd name="T25" fmla="*/ 956 h 1076"/>
              <a:gd name="T26" fmla="*/ 151 w 1642"/>
              <a:gd name="T27" fmla="*/ 962 h 1076"/>
              <a:gd name="T28" fmla="*/ 162 w 1642"/>
              <a:gd name="T29" fmla="*/ 978 h 1076"/>
              <a:gd name="T30" fmla="*/ 198 w 1642"/>
              <a:gd name="T31" fmla="*/ 964 h 1076"/>
              <a:gd name="T32" fmla="*/ 218 w 1642"/>
              <a:gd name="T33" fmla="*/ 1068 h 1076"/>
              <a:gd name="T34" fmla="*/ 348 w 1642"/>
              <a:gd name="T35" fmla="*/ 1074 h 1076"/>
              <a:gd name="T36" fmla="*/ 390 w 1642"/>
              <a:gd name="T37" fmla="*/ 1051 h 1076"/>
              <a:gd name="T38" fmla="*/ 323 w 1642"/>
              <a:gd name="T39" fmla="*/ 1021 h 1076"/>
              <a:gd name="T40" fmla="*/ 287 w 1642"/>
              <a:gd name="T41" fmla="*/ 967 h 1076"/>
              <a:gd name="T42" fmla="*/ 265 w 1642"/>
              <a:gd name="T43" fmla="*/ 894 h 1076"/>
              <a:gd name="T44" fmla="*/ 401 w 1642"/>
              <a:gd name="T45" fmla="*/ 709 h 1076"/>
              <a:gd name="T46" fmla="*/ 474 w 1642"/>
              <a:gd name="T47" fmla="*/ 648 h 1076"/>
              <a:gd name="T48" fmla="*/ 575 w 1642"/>
              <a:gd name="T49" fmla="*/ 650 h 1076"/>
              <a:gd name="T50" fmla="*/ 776 w 1642"/>
              <a:gd name="T51" fmla="*/ 653 h 1076"/>
              <a:gd name="T52" fmla="*/ 849 w 1642"/>
              <a:gd name="T53" fmla="*/ 752 h 1076"/>
              <a:gd name="T54" fmla="*/ 987 w 1642"/>
              <a:gd name="T55" fmla="*/ 905 h 1076"/>
              <a:gd name="T56" fmla="*/ 993 w 1642"/>
              <a:gd name="T57" fmla="*/ 948 h 1076"/>
              <a:gd name="T58" fmla="*/ 1005 w 1642"/>
              <a:gd name="T59" fmla="*/ 971 h 1076"/>
              <a:gd name="T60" fmla="*/ 1016 w 1642"/>
              <a:gd name="T61" fmla="*/ 995 h 1076"/>
              <a:gd name="T62" fmla="*/ 1096 w 1642"/>
              <a:gd name="T63" fmla="*/ 995 h 1076"/>
              <a:gd name="T64" fmla="*/ 1153 w 1642"/>
              <a:gd name="T65" fmla="*/ 937 h 1076"/>
              <a:gd name="T66" fmla="*/ 1223 w 1642"/>
              <a:gd name="T67" fmla="*/ 844 h 1076"/>
              <a:gd name="T68" fmla="*/ 1207 w 1642"/>
              <a:gd name="T69" fmla="*/ 687 h 1076"/>
              <a:gd name="T70" fmla="*/ 1217 w 1642"/>
              <a:gd name="T71" fmla="*/ 665 h 1076"/>
              <a:gd name="T72" fmla="*/ 1439 w 1642"/>
              <a:gd name="T73" fmla="*/ 786 h 1076"/>
              <a:gd name="T74" fmla="*/ 1587 w 1642"/>
              <a:gd name="T75" fmla="*/ 871 h 1076"/>
              <a:gd name="T76" fmla="*/ 1627 w 1642"/>
              <a:gd name="T77" fmla="*/ 825 h 1076"/>
              <a:gd name="T78" fmla="*/ 1634 w 1642"/>
              <a:gd name="T79" fmla="*/ 687 h 1076"/>
              <a:gd name="T80" fmla="*/ 1580 w 1642"/>
              <a:gd name="T81" fmla="*/ 561 h 1076"/>
              <a:gd name="T82" fmla="*/ 1578 w 1642"/>
              <a:gd name="T83" fmla="*/ 399 h 1076"/>
              <a:gd name="T84" fmla="*/ 1531 w 1642"/>
              <a:gd name="T85" fmla="*/ 277 h 1076"/>
              <a:gd name="T86" fmla="*/ 1487 w 1642"/>
              <a:gd name="T87" fmla="*/ 213 h 1076"/>
              <a:gd name="T88" fmla="*/ 1429 w 1642"/>
              <a:gd name="T89" fmla="*/ 226 h 1076"/>
              <a:gd name="T90" fmla="*/ 1337 w 1642"/>
              <a:gd name="T91" fmla="*/ 201 h 1076"/>
              <a:gd name="T92" fmla="*/ 1291 w 1642"/>
              <a:gd name="T93" fmla="*/ 146 h 1076"/>
              <a:gd name="T94" fmla="*/ 1265 w 1642"/>
              <a:gd name="T95" fmla="*/ 96 h 1076"/>
              <a:gd name="T96" fmla="*/ 1110 w 1642"/>
              <a:gd name="T97" fmla="*/ 19 h 1076"/>
              <a:gd name="T98" fmla="*/ 980 w 1642"/>
              <a:gd name="T99" fmla="*/ 1 h 1076"/>
              <a:gd name="T100" fmla="*/ 702 w 1642"/>
              <a:gd name="T101" fmla="*/ 44 h 1076"/>
              <a:gd name="T102" fmla="*/ 475 w 1642"/>
              <a:gd name="T103" fmla="*/ 18 h 1076"/>
              <a:gd name="T104" fmla="*/ 357 w 1642"/>
              <a:gd name="T105" fmla="*/ 43 h 1076"/>
              <a:gd name="T106" fmla="*/ 169 w 1642"/>
              <a:gd name="T107" fmla="*/ 148 h 1076"/>
              <a:gd name="T108" fmla="*/ 1019 w 1642"/>
              <a:gd name="T109" fmla="*/ 758 h 1076"/>
              <a:gd name="T110" fmla="*/ 1101 w 1642"/>
              <a:gd name="T111" fmla="*/ 803 h 1076"/>
              <a:gd name="T112" fmla="*/ 1111 w 1642"/>
              <a:gd name="T113" fmla="*/ 846 h 1076"/>
              <a:gd name="T114" fmla="*/ 1074 w 1642"/>
              <a:gd name="T115" fmla="*/ 897 h 1076"/>
              <a:gd name="T116" fmla="*/ 1035 w 1642"/>
              <a:gd name="T117" fmla="*/ 864 h 1076"/>
              <a:gd name="T118" fmla="*/ 146 w 1642"/>
              <a:gd name="T119" fmla="*/ 785 h 1076"/>
              <a:gd name="T120" fmla="*/ 141 w 1642"/>
              <a:gd name="T121" fmla="*/ 719 h 1076"/>
              <a:gd name="T122" fmla="*/ 213 w 1642"/>
              <a:gd name="T123" fmla="*/ 715 h 10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642" h="1076">
                <a:moveTo>
                  <a:pt x="121" y="133"/>
                </a:moveTo>
                <a:lnTo>
                  <a:pt x="121" y="133"/>
                </a:lnTo>
                <a:lnTo>
                  <a:pt x="116" y="131"/>
                </a:lnTo>
                <a:lnTo>
                  <a:pt x="105" y="123"/>
                </a:lnTo>
                <a:lnTo>
                  <a:pt x="91" y="113"/>
                </a:lnTo>
                <a:lnTo>
                  <a:pt x="76" y="101"/>
                </a:lnTo>
                <a:lnTo>
                  <a:pt x="76" y="101"/>
                </a:lnTo>
                <a:lnTo>
                  <a:pt x="66" y="93"/>
                </a:lnTo>
                <a:lnTo>
                  <a:pt x="54" y="87"/>
                </a:lnTo>
                <a:lnTo>
                  <a:pt x="42" y="81"/>
                </a:lnTo>
                <a:lnTo>
                  <a:pt x="29" y="76"/>
                </a:lnTo>
                <a:lnTo>
                  <a:pt x="9" y="68"/>
                </a:lnTo>
                <a:lnTo>
                  <a:pt x="0" y="65"/>
                </a:lnTo>
                <a:lnTo>
                  <a:pt x="52" y="116"/>
                </a:lnTo>
                <a:lnTo>
                  <a:pt x="4" y="104"/>
                </a:lnTo>
                <a:lnTo>
                  <a:pt x="4" y="104"/>
                </a:lnTo>
                <a:lnTo>
                  <a:pt x="10" y="107"/>
                </a:lnTo>
                <a:lnTo>
                  <a:pt x="26" y="114"/>
                </a:lnTo>
                <a:lnTo>
                  <a:pt x="41" y="125"/>
                </a:lnTo>
                <a:lnTo>
                  <a:pt x="47" y="130"/>
                </a:lnTo>
                <a:lnTo>
                  <a:pt x="51" y="135"/>
                </a:lnTo>
                <a:lnTo>
                  <a:pt x="51" y="135"/>
                </a:lnTo>
                <a:lnTo>
                  <a:pt x="54" y="145"/>
                </a:lnTo>
                <a:lnTo>
                  <a:pt x="58" y="153"/>
                </a:lnTo>
                <a:lnTo>
                  <a:pt x="59" y="164"/>
                </a:lnTo>
                <a:lnTo>
                  <a:pt x="59" y="174"/>
                </a:lnTo>
                <a:lnTo>
                  <a:pt x="59" y="174"/>
                </a:lnTo>
                <a:lnTo>
                  <a:pt x="58" y="182"/>
                </a:lnTo>
                <a:lnTo>
                  <a:pt x="54" y="190"/>
                </a:lnTo>
                <a:lnTo>
                  <a:pt x="44" y="210"/>
                </a:lnTo>
                <a:lnTo>
                  <a:pt x="44" y="210"/>
                </a:lnTo>
                <a:lnTo>
                  <a:pt x="38" y="228"/>
                </a:lnTo>
                <a:lnTo>
                  <a:pt x="34" y="240"/>
                </a:lnTo>
                <a:lnTo>
                  <a:pt x="31" y="255"/>
                </a:lnTo>
                <a:lnTo>
                  <a:pt x="29" y="272"/>
                </a:lnTo>
                <a:lnTo>
                  <a:pt x="28" y="288"/>
                </a:lnTo>
                <a:lnTo>
                  <a:pt x="29" y="306"/>
                </a:lnTo>
                <a:lnTo>
                  <a:pt x="33" y="323"/>
                </a:lnTo>
                <a:lnTo>
                  <a:pt x="33" y="323"/>
                </a:lnTo>
                <a:lnTo>
                  <a:pt x="51" y="380"/>
                </a:lnTo>
                <a:lnTo>
                  <a:pt x="56" y="401"/>
                </a:lnTo>
                <a:lnTo>
                  <a:pt x="57" y="410"/>
                </a:lnTo>
                <a:lnTo>
                  <a:pt x="56" y="416"/>
                </a:lnTo>
                <a:lnTo>
                  <a:pt x="56" y="416"/>
                </a:lnTo>
                <a:lnTo>
                  <a:pt x="54" y="423"/>
                </a:lnTo>
                <a:lnTo>
                  <a:pt x="53" y="426"/>
                </a:lnTo>
                <a:lnTo>
                  <a:pt x="49" y="431"/>
                </a:lnTo>
                <a:lnTo>
                  <a:pt x="48" y="434"/>
                </a:lnTo>
                <a:lnTo>
                  <a:pt x="48" y="436"/>
                </a:lnTo>
                <a:lnTo>
                  <a:pt x="51" y="449"/>
                </a:lnTo>
                <a:lnTo>
                  <a:pt x="51" y="449"/>
                </a:lnTo>
                <a:lnTo>
                  <a:pt x="53" y="458"/>
                </a:lnTo>
                <a:lnTo>
                  <a:pt x="56" y="464"/>
                </a:lnTo>
                <a:lnTo>
                  <a:pt x="64" y="477"/>
                </a:lnTo>
                <a:lnTo>
                  <a:pt x="73" y="488"/>
                </a:lnTo>
                <a:lnTo>
                  <a:pt x="83" y="499"/>
                </a:lnTo>
                <a:lnTo>
                  <a:pt x="83" y="499"/>
                </a:lnTo>
                <a:lnTo>
                  <a:pt x="91" y="509"/>
                </a:lnTo>
                <a:lnTo>
                  <a:pt x="100" y="518"/>
                </a:lnTo>
                <a:lnTo>
                  <a:pt x="102" y="523"/>
                </a:lnTo>
                <a:lnTo>
                  <a:pt x="106" y="528"/>
                </a:lnTo>
                <a:lnTo>
                  <a:pt x="108" y="534"/>
                </a:lnTo>
                <a:lnTo>
                  <a:pt x="110" y="541"/>
                </a:lnTo>
                <a:lnTo>
                  <a:pt x="110" y="541"/>
                </a:lnTo>
                <a:lnTo>
                  <a:pt x="112" y="553"/>
                </a:lnTo>
                <a:lnTo>
                  <a:pt x="115" y="561"/>
                </a:lnTo>
                <a:lnTo>
                  <a:pt x="116" y="567"/>
                </a:lnTo>
                <a:lnTo>
                  <a:pt x="113" y="577"/>
                </a:lnTo>
                <a:lnTo>
                  <a:pt x="113" y="577"/>
                </a:lnTo>
                <a:lnTo>
                  <a:pt x="111" y="585"/>
                </a:lnTo>
                <a:lnTo>
                  <a:pt x="106" y="591"/>
                </a:lnTo>
                <a:lnTo>
                  <a:pt x="93" y="604"/>
                </a:lnTo>
                <a:lnTo>
                  <a:pt x="81" y="616"/>
                </a:lnTo>
                <a:lnTo>
                  <a:pt x="77" y="622"/>
                </a:lnTo>
                <a:lnTo>
                  <a:pt x="76" y="630"/>
                </a:lnTo>
                <a:lnTo>
                  <a:pt x="76" y="630"/>
                </a:lnTo>
                <a:lnTo>
                  <a:pt x="72" y="646"/>
                </a:lnTo>
                <a:lnTo>
                  <a:pt x="67" y="666"/>
                </a:lnTo>
                <a:lnTo>
                  <a:pt x="62" y="689"/>
                </a:lnTo>
                <a:lnTo>
                  <a:pt x="61" y="700"/>
                </a:lnTo>
                <a:lnTo>
                  <a:pt x="59" y="710"/>
                </a:lnTo>
                <a:lnTo>
                  <a:pt x="59" y="710"/>
                </a:lnTo>
                <a:lnTo>
                  <a:pt x="59" y="728"/>
                </a:lnTo>
                <a:lnTo>
                  <a:pt x="58" y="743"/>
                </a:lnTo>
                <a:lnTo>
                  <a:pt x="58" y="752"/>
                </a:lnTo>
                <a:lnTo>
                  <a:pt x="59" y="758"/>
                </a:lnTo>
                <a:lnTo>
                  <a:pt x="61" y="766"/>
                </a:lnTo>
                <a:lnTo>
                  <a:pt x="63" y="773"/>
                </a:lnTo>
                <a:lnTo>
                  <a:pt x="63" y="773"/>
                </a:lnTo>
                <a:lnTo>
                  <a:pt x="90" y="821"/>
                </a:lnTo>
                <a:lnTo>
                  <a:pt x="108" y="854"/>
                </a:lnTo>
                <a:lnTo>
                  <a:pt x="108" y="854"/>
                </a:lnTo>
                <a:lnTo>
                  <a:pt x="108" y="856"/>
                </a:lnTo>
                <a:lnTo>
                  <a:pt x="111" y="863"/>
                </a:lnTo>
                <a:lnTo>
                  <a:pt x="112" y="875"/>
                </a:lnTo>
                <a:lnTo>
                  <a:pt x="112" y="884"/>
                </a:lnTo>
                <a:lnTo>
                  <a:pt x="112" y="894"/>
                </a:lnTo>
                <a:lnTo>
                  <a:pt x="112" y="894"/>
                </a:lnTo>
                <a:lnTo>
                  <a:pt x="110" y="915"/>
                </a:lnTo>
                <a:lnTo>
                  <a:pt x="111" y="933"/>
                </a:lnTo>
                <a:lnTo>
                  <a:pt x="113" y="939"/>
                </a:lnTo>
                <a:lnTo>
                  <a:pt x="115" y="946"/>
                </a:lnTo>
                <a:lnTo>
                  <a:pt x="118" y="952"/>
                </a:lnTo>
                <a:lnTo>
                  <a:pt x="121" y="956"/>
                </a:lnTo>
                <a:lnTo>
                  <a:pt x="121" y="956"/>
                </a:lnTo>
                <a:lnTo>
                  <a:pt x="128" y="962"/>
                </a:lnTo>
                <a:lnTo>
                  <a:pt x="137" y="966"/>
                </a:lnTo>
                <a:lnTo>
                  <a:pt x="144" y="967"/>
                </a:lnTo>
                <a:lnTo>
                  <a:pt x="146" y="966"/>
                </a:lnTo>
                <a:lnTo>
                  <a:pt x="149" y="964"/>
                </a:lnTo>
                <a:lnTo>
                  <a:pt x="149" y="964"/>
                </a:lnTo>
                <a:lnTo>
                  <a:pt x="151" y="962"/>
                </a:lnTo>
                <a:lnTo>
                  <a:pt x="155" y="961"/>
                </a:lnTo>
                <a:lnTo>
                  <a:pt x="159" y="959"/>
                </a:lnTo>
                <a:lnTo>
                  <a:pt x="159" y="961"/>
                </a:lnTo>
                <a:lnTo>
                  <a:pt x="160" y="961"/>
                </a:lnTo>
                <a:lnTo>
                  <a:pt x="160" y="961"/>
                </a:lnTo>
                <a:lnTo>
                  <a:pt x="160" y="971"/>
                </a:lnTo>
                <a:lnTo>
                  <a:pt x="161" y="976"/>
                </a:lnTo>
                <a:lnTo>
                  <a:pt x="162" y="978"/>
                </a:lnTo>
                <a:lnTo>
                  <a:pt x="165" y="978"/>
                </a:lnTo>
                <a:lnTo>
                  <a:pt x="165" y="978"/>
                </a:lnTo>
                <a:lnTo>
                  <a:pt x="169" y="977"/>
                </a:lnTo>
                <a:lnTo>
                  <a:pt x="171" y="973"/>
                </a:lnTo>
                <a:lnTo>
                  <a:pt x="177" y="961"/>
                </a:lnTo>
                <a:lnTo>
                  <a:pt x="185" y="944"/>
                </a:lnTo>
                <a:lnTo>
                  <a:pt x="185" y="944"/>
                </a:lnTo>
                <a:lnTo>
                  <a:pt x="198" y="964"/>
                </a:lnTo>
                <a:lnTo>
                  <a:pt x="208" y="981"/>
                </a:lnTo>
                <a:lnTo>
                  <a:pt x="210" y="987"/>
                </a:lnTo>
                <a:lnTo>
                  <a:pt x="211" y="992"/>
                </a:lnTo>
                <a:lnTo>
                  <a:pt x="211" y="992"/>
                </a:lnTo>
                <a:lnTo>
                  <a:pt x="214" y="1026"/>
                </a:lnTo>
                <a:lnTo>
                  <a:pt x="218" y="1065"/>
                </a:lnTo>
                <a:lnTo>
                  <a:pt x="218" y="1065"/>
                </a:lnTo>
                <a:lnTo>
                  <a:pt x="218" y="1068"/>
                </a:lnTo>
                <a:lnTo>
                  <a:pt x="221" y="1069"/>
                </a:lnTo>
                <a:lnTo>
                  <a:pt x="234" y="1073"/>
                </a:lnTo>
                <a:lnTo>
                  <a:pt x="250" y="1074"/>
                </a:lnTo>
                <a:lnTo>
                  <a:pt x="270" y="1075"/>
                </a:lnTo>
                <a:lnTo>
                  <a:pt x="309" y="1076"/>
                </a:lnTo>
                <a:lnTo>
                  <a:pt x="332" y="1076"/>
                </a:lnTo>
                <a:lnTo>
                  <a:pt x="332" y="1076"/>
                </a:lnTo>
                <a:lnTo>
                  <a:pt x="348" y="1074"/>
                </a:lnTo>
                <a:lnTo>
                  <a:pt x="361" y="1071"/>
                </a:lnTo>
                <a:lnTo>
                  <a:pt x="372" y="1069"/>
                </a:lnTo>
                <a:lnTo>
                  <a:pt x="382" y="1064"/>
                </a:lnTo>
                <a:lnTo>
                  <a:pt x="386" y="1061"/>
                </a:lnTo>
                <a:lnTo>
                  <a:pt x="388" y="1059"/>
                </a:lnTo>
                <a:lnTo>
                  <a:pt x="391" y="1056"/>
                </a:lnTo>
                <a:lnTo>
                  <a:pt x="391" y="1054"/>
                </a:lnTo>
                <a:lnTo>
                  <a:pt x="390" y="1051"/>
                </a:lnTo>
                <a:lnTo>
                  <a:pt x="386" y="1047"/>
                </a:lnTo>
                <a:lnTo>
                  <a:pt x="386" y="1047"/>
                </a:lnTo>
                <a:lnTo>
                  <a:pt x="377" y="1042"/>
                </a:lnTo>
                <a:lnTo>
                  <a:pt x="368" y="1039"/>
                </a:lnTo>
                <a:lnTo>
                  <a:pt x="349" y="1034"/>
                </a:lnTo>
                <a:lnTo>
                  <a:pt x="339" y="1030"/>
                </a:lnTo>
                <a:lnTo>
                  <a:pt x="331" y="1026"/>
                </a:lnTo>
                <a:lnTo>
                  <a:pt x="323" y="1021"/>
                </a:lnTo>
                <a:lnTo>
                  <a:pt x="314" y="1013"/>
                </a:lnTo>
                <a:lnTo>
                  <a:pt x="314" y="1013"/>
                </a:lnTo>
                <a:lnTo>
                  <a:pt x="302" y="998"/>
                </a:lnTo>
                <a:lnTo>
                  <a:pt x="293" y="990"/>
                </a:lnTo>
                <a:lnTo>
                  <a:pt x="290" y="985"/>
                </a:lnTo>
                <a:lnTo>
                  <a:pt x="288" y="981"/>
                </a:lnTo>
                <a:lnTo>
                  <a:pt x="287" y="974"/>
                </a:lnTo>
                <a:lnTo>
                  <a:pt x="287" y="967"/>
                </a:lnTo>
                <a:lnTo>
                  <a:pt x="287" y="967"/>
                </a:lnTo>
                <a:lnTo>
                  <a:pt x="285" y="958"/>
                </a:lnTo>
                <a:lnTo>
                  <a:pt x="283" y="948"/>
                </a:lnTo>
                <a:lnTo>
                  <a:pt x="277" y="928"/>
                </a:lnTo>
                <a:lnTo>
                  <a:pt x="269" y="909"/>
                </a:lnTo>
                <a:lnTo>
                  <a:pt x="267" y="902"/>
                </a:lnTo>
                <a:lnTo>
                  <a:pt x="265" y="894"/>
                </a:lnTo>
                <a:lnTo>
                  <a:pt x="265" y="894"/>
                </a:lnTo>
                <a:lnTo>
                  <a:pt x="263" y="869"/>
                </a:lnTo>
                <a:lnTo>
                  <a:pt x="263" y="858"/>
                </a:lnTo>
                <a:lnTo>
                  <a:pt x="263" y="858"/>
                </a:lnTo>
                <a:lnTo>
                  <a:pt x="312" y="802"/>
                </a:lnTo>
                <a:lnTo>
                  <a:pt x="351" y="759"/>
                </a:lnTo>
                <a:lnTo>
                  <a:pt x="378" y="731"/>
                </a:lnTo>
                <a:lnTo>
                  <a:pt x="378" y="731"/>
                </a:lnTo>
                <a:lnTo>
                  <a:pt x="401" y="709"/>
                </a:lnTo>
                <a:lnTo>
                  <a:pt x="427" y="682"/>
                </a:lnTo>
                <a:lnTo>
                  <a:pt x="441" y="669"/>
                </a:lnTo>
                <a:lnTo>
                  <a:pt x="454" y="659"/>
                </a:lnTo>
                <a:lnTo>
                  <a:pt x="464" y="651"/>
                </a:lnTo>
                <a:lnTo>
                  <a:pt x="467" y="649"/>
                </a:lnTo>
                <a:lnTo>
                  <a:pt x="470" y="649"/>
                </a:lnTo>
                <a:lnTo>
                  <a:pt x="470" y="649"/>
                </a:lnTo>
                <a:lnTo>
                  <a:pt x="474" y="648"/>
                </a:lnTo>
                <a:lnTo>
                  <a:pt x="477" y="648"/>
                </a:lnTo>
                <a:lnTo>
                  <a:pt x="480" y="645"/>
                </a:lnTo>
                <a:lnTo>
                  <a:pt x="488" y="645"/>
                </a:lnTo>
                <a:lnTo>
                  <a:pt x="498" y="644"/>
                </a:lnTo>
                <a:lnTo>
                  <a:pt x="515" y="645"/>
                </a:lnTo>
                <a:lnTo>
                  <a:pt x="540" y="646"/>
                </a:lnTo>
                <a:lnTo>
                  <a:pt x="575" y="650"/>
                </a:lnTo>
                <a:lnTo>
                  <a:pt x="575" y="650"/>
                </a:lnTo>
                <a:lnTo>
                  <a:pt x="616" y="654"/>
                </a:lnTo>
                <a:lnTo>
                  <a:pt x="652" y="655"/>
                </a:lnTo>
                <a:lnTo>
                  <a:pt x="685" y="654"/>
                </a:lnTo>
                <a:lnTo>
                  <a:pt x="713" y="653"/>
                </a:lnTo>
                <a:lnTo>
                  <a:pt x="756" y="649"/>
                </a:lnTo>
                <a:lnTo>
                  <a:pt x="770" y="650"/>
                </a:lnTo>
                <a:lnTo>
                  <a:pt x="774" y="650"/>
                </a:lnTo>
                <a:lnTo>
                  <a:pt x="776" y="653"/>
                </a:lnTo>
                <a:lnTo>
                  <a:pt x="776" y="653"/>
                </a:lnTo>
                <a:lnTo>
                  <a:pt x="783" y="659"/>
                </a:lnTo>
                <a:lnTo>
                  <a:pt x="790" y="669"/>
                </a:lnTo>
                <a:lnTo>
                  <a:pt x="808" y="695"/>
                </a:lnTo>
                <a:lnTo>
                  <a:pt x="829" y="726"/>
                </a:lnTo>
                <a:lnTo>
                  <a:pt x="840" y="741"/>
                </a:lnTo>
                <a:lnTo>
                  <a:pt x="849" y="752"/>
                </a:lnTo>
                <a:lnTo>
                  <a:pt x="849" y="752"/>
                </a:lnTo>
                <a:lnTo>
                  <a:pt x="901" y="811"/>
                </a:lnTo>
                <a:lnTo>
                  <a:pt x="947" y="865"/>
                </a:lnTo>
                <a:lnTo>
                  <a:pt x="947" y="865"/>
                </a:lnTo>
                <a:lnTo>
                  <a:pt x="962" y="880"/>
                </a:lnTo>
                <a:lnTo>
                  <a:pt x="975" y="891"/>
                </a:lnTo>
                <a:lnTo>
                  <a:pt x="983" y="900"/>
                </a:lnTo>
                <a:lnTo>
                  <a:pt x="987" y="905"/>
                </a:lnTo>
                <a:lnTo>
                  <a:pt x="987" y="905"/>
                </a:lnTo>
                <a:lnTo>
                  <a:pt x="992" y="914"/>
                </a:lnTo>
                <a:lnTo>
                  <a:pt x="995" y="919"/>
                </a:lnTo>
                <a:lnTo>
                  <a:pt x="995" y="922"/>
                </a:lnTo>
                <a:lnTo>
                  <a:pt x="993" y="924"/>
                </a:lnTo>
                <a:lnTo>
                  <a:pt x="993" y="924"/>
                </a:lnTo>
                <a:lnTo>
                  <a:pt x="992" y="930"/>
                </a:lnTo>
                <a:lnTo>
                  <a:pt x="991" y="935"/>
                </a:lnTo>
                <a:lnTo>
                  <a:pt x="993" y="948"/>
                </a:lnTo>
                <a:lnTo>
                  <a:pt x="993" y="948"/>
                </a:lnTo>
                <a:lnTo>
                  <a:pt x="995" y="958"/>
                </a:lnTo>
                <a:lnTo>
                  <a:pt x="996" y="964"/>
                </a:lnTo>
                <a:lnTo>
                  <a:pt x="996" y="964"/>
                </a:lnTo>
                <a:lnTo>
                  <a:pt x="996" y="966"/>
                </a:lnTo>
                <a:lnTo>
                  <a:pt x="997" y="967"/>
                </a:lnTo>
                <a:lnTo>
                  <a:pt x="1001" y="969"/>
                </a:lnTo>
                <a:lnTo>
                  <a:pt x="1005" y="971"/>
                </a:lnTo>
                <a:lnTo>
                  <a:pt x="1006" y="972"/>
                </a:lnTo>
                <a:lnTo>
                  <a:pt x="1007" y="973"/>
                </a:lnTo>
                <a:lnTo>
                  <a:pt x="1007" y="973"/>
                </a:lnTo>
                <a:lnTo>
                  <a:pt x="1007" y="978"/>
                </a:lnTo>
                <a:lnTo>
                  <a:pt x="1007" y="982"/>
                </a:lnTo>
                <a:lnTo>
                  <a:pt x="1008" y="986"/>
                </a:lnTo>
                <a:lnTo>
                  <a:pt x="1011" y="991"/>
                </a:lnTo>
                <a:lnTo>
                  <a:pt x="1016" y="995"/>
                </a:lnTo>
                <a:lnTo>
                  <a:pt x="1022" y="997"/>
                </a:lnTo>
                <a:lnTo>
                  <a:pt x="1032" y="1000"/>
                </a:lnTo>
                <a:lnTo>
                  <a:pt x="1032" y="1000"/>
                </a:lnTo>
                <a:lnTo>
                  <a:pt x="1044" y="1001"/>
                </a:lnTo>
                <a:lnTo>
                  <a:pt x="1056" y="1001"/>
                </a:lnTo>
                <a:lnTo>
                  <a:pt x="1070" y="1000"/>
                </a:lnTo>
                <a:lnTo>
                  <a:pt x="1084" y="997"/>
                </a:lnTo>
                <a:lnTo>
                  <a:pt x="1096" y="995"/>
                </a:lnTo>
                <a:lnTo>
                  <a:pt x="1106" y="992"/>
                </a:lnTo>
                <a:lnTo>
                  <a:pt x="1115" y="988"/>
                </a:lnTo>
                <a:lnTo>
                  <a:pt x="1120" y="985"/>
                </a:lnTo>
                <a:lnTo>
                  <a:pt x="1120" y="985"/>
                </a:lnTo>
                <a:lnTo>
                  <a:pt x="1131" y="964"/>
                </a:lnTo>
                <a:lnTo>
                  <a:pt x="1139" y="952"/>
                </a:lnTo>
                <a:lnTo>
                  <a:pt x="1153" y="937"/>
                </a:lnTo>
                <a:lnTo>
                  <a:pt x="1153" y="937"/>
                </a:lnTo>
                <a:lnTo>
                  <a:pt x="1183" y="903"/>
                </a:lnTo>
                <a:lnTo>
                  <a:pt x="1196" y="886"/>
                </a:lnTo>
                <a:lnTo>
                  <a:pt x="1201" y="880"/>
                </a:lnTo>
                <a:lnTo>
                  <a:pt x="1204" y="873"/>
                </a:lnTo>
                <a:lnTo>
                  <a:pt x="1204" y="873"/>
                </a:lnTo>
                <a:lnTo>
                  <a:pt x="1211" y="861"/>
                </a:lnTo>
                <a:lnTo>
                  <a:pt x="1218" y="853"/>
                </a:lnTo>
                <a:lnTo>
                  <a:pt x="1223" y="844"/>
                </a:lnTo>
                <a:lnTo>
                  <a:pt x="1224" y="840"/>
                </a:lnTo>
                <a:lnTo>
                  <a:pt x="1226" y="835"/>
                </a:lnTo>
                <a:lnTo>
                  <a:pt x="1226" y="835"/>
                </a:lnTo>
                <a:lnTo>
                  <a:pt x="1222" y="806"/>
                </a:lnTo>
                <a:lnTo>
                  <a:pt x="1214" y="757"/>
                </a:lnTo>
                <a:lnTo>
                  <a:pt x="1208" y="709"/>
                </a:lnTo>
                <a:lnTo>
                  <a:pt x="1207" y="692"/>
                </a:lnTo>
                <a:lnTo>
                  <a:pt x="1207" y="687"/>
                </a:lnTo>
                <a:lnTo>
                  <a:pt x="1208" y="683"/>
                </a:lnTo>
                <a:lnTo>
                  <a:pt x="1208" y="683"/>
                </a:lnTo>
                <a:lnTo>
                  <a:pt x="1209" y="679"/>
                </a:lnTo>
                <a:lnTo>
                  <a:pt x="1209" y="675"/>
                </a:lnTo>
                <a:lnTo>
                  <a:pt x="1208" y="669"/>
                </a:lnTo>
                <a:lnTo>
                  <a:pt x="1209" y="668"/>
                </a:lnTo>
                <a:lnTo>
                  <a:pt x="1212" y="665"/>
                </a:lnTo>
                <a:lnTo>
                  <a:pt x="1217" y="665"/>
                </a:lnTo>
                <a:lnTo>
                  <a:pt x="1226" y="666"/>
                </a:lnTo>
                <a:lnTo>
                  <a:pt x="1226" y="666"/>
                </a:lnTo>
                <a:lnTo>
                  <a:pt x="1233" y="668"/>
                </a:lnTo>
                <a:lnTo>
                  <a:pt x="1243" y="673"/>
                </a:lnTo>
                <a:lnTo>
                  <a:pt x="1273" y="688"/>
                </a:lnTo>
                <a:lnTo>
                  <a:pt x="1311" y="709"/>
                </a:lnTo>
                <a:lnTo>
                  <a:pt x="1354" y="734"/>
                </a:lnTo>
                <a:lnTo>
                  <a:pt x="1439" y="786"/>
                </a:lnTo>
                <a:lnTo>
                  <a:pt x="1474" y="807"/>
                </a:lnTo>
                <a:lnTo>
                  <a:pt x="1502" y="821"/>
                </a:lnTo>
                <a:lnTo>
                  <a:pt x="1502" y="821"/>
                </a:lnTo>
                <a:lnTo>
                  <a:pt x="1536" y="839"/>
                </a:lnTo>
                <a:lnTo>
                  <a:pt x="1557" y="853"/>
                </a:lnTo>
                <a:lnTo>
                  <a:pt x="1573" y="863"/>
                </a:lnTo>
                <a:lnTo>
                  <a:pt x="1587" y="871"/>
                </a:lnTo>
                <a:lnTo>
                  <a:pt x="1587" y="871"/>
                </a:lnTo>
                <a:lnTo>
                  <a:pt x="1592" y="873"/>
                </a:lnTo>
                <a:lnTo>
                  <a:pt x="1596" y="871"/>
                </a:lnTo>
                <a:lnTo>
                  <a:pt x="1600" y="870"/>
                </a:lnTo>
                <a:lnTo>
                  <a:pt x="1605" y="866"/>
                </a:lnTo>
                <a:lnTo>
                  <a:pt x="1608" y="861"/>
                </a:lnTo>
                <a:lnTo>
                  <a:pt x="1612" y="856"/>
                </a:lnTo>
                <a:lnTo>
                  <a:pt x="1620" y="842"/>
                </a:lnTo>
                <a:lnTo>
                  <a:pt x="1627" y="825"/>
                </a:lnTo>
                <a:lnTo>
                  <a:pt x="1634" y="805"/>
                </a:lnTo>
                <a:lnTo>
                  <a:pt x="1639" y="782"/>
                </a:lnTo>
                <a:lnTo>
                  <a:pt x="1641" y="759"/>
                </a:lnTo>
                <a:lnTo>
                  <a:pt x="1641" y="759"/>
                </a:lnTo>
                <a:lnTo>
                  <a:pt x="1642" y="738"/>
                </a:lnTo>
                <a:lnTo>
                  <a:pt x="1641" y="719"/>
                </a:lnTo>
                <a:lnTo>
                  <a:pt x="1639" y="703"/>
                </a:lnTo>
                <a:lnTo>
                  <a:pt x="1634" y="687"/>
                </a:lnTo>
                <a:lnTo>
                  <a:pt x="1629" y="673"/>
                </a:lnTo>
                <a:lnTo>
                  <a:pt x="1622" y="658"/>
                </a:lnTo>
                <a:lnTo>
                  <a:pt x="1607" y="626"/>
                </a:lnTo>
                <a:lnTo>
                  <a:pt x="1607" y="626"/>
                </a:lnTo>
                <a:lnTo>
                  <a:pt x="1593" y="597"/>
                </a:lnTo>
                <a:lnTo>
                  <a:pt x="1587" y="585"/>
                </a:lnTo>
                <a:lnTo>
                  <a:pt x="1582" y="573"/>
                </a:lnTo>
                <a:lnTo>
                  <a:pt x="1580" y="561"/>
                </a:lnTo>
                <a:lnTo>
                  <a:pt x="1576" y="547"/>
                </a:lnTo>
                <a:lnTo>
                  <a:pt x="1575" y="529"/>
                </a:lnTo>
                <a:lnTo>
                  <a:pt x="1575" y="508"/>
                </a:lnTo>
                <a:lnTo>
                  <a:pt x="1575" y="508"/>
                </a:lnTo>
                <a:lnTo>
                  <a:pt x="1575" y="485"/>
                </a:lnTo>
                <a:lnTo>
                  <a:pt x="1576" y="462"/>
                </a:lnTo>
                <a:lnTo>
                  <a:pt x="1578" y="418"/>
                </a:lnTo>
                <a:lnTo>
                  <a:pt x="1578" y="399"/>
                </a:lnTo>
                <a:lnTo>
                  <a:pt x="1578" y="381"/>
                </a:lnTo>
                <a:lnTo>
                  <a:pt x="1576" y="367"/>
                </a:lnTo>
                <a:lnTo>
                  <a:pt x="1575" y="362"/>
                </a:lnTo>
                <a:lnTo>
                  <a:pt x="1572" y="357"/>
                </a:lnTo>
                <a:lnTo>
                  <a:pt x="1572" y="357"/>
                </a:lnTo>
                <a:lnTo>
                  <a:pt x="1548" y="316"/>
                </a:lnTo>
                <a:lnTo>
                  <a:pt x="1537" y="294"/>
                </a:lnTo>
                <a:lnTo>
                  <a:pt x="1531" y="277"/>
                </a:lnTo>
                <a:lnTo>
                  <a:pt x="1531" y="277"/>
                </a:lnTo>
                <a:lnTo>
                  <a:pt x="1523" y="258"/>
                </a:lnTo>
                <a:lnTo>
                  <a:pt x="1517" y="247"/>
                </a:lnTo>
                <a:lnTo>
                  <a:pt x="1511" y="235"/>
                </a:lnTo>
                <a:lnTo>
                  <a:pt x="1503" y="225"/>
                </a:lnTo>
                <a:lnTo>
                  <a:pt x="1496" y="218"/>
                </a:lnTo>
                <a:lnTo>
                  <a:pt x="1492" y="214"/>
                </a:lnTo>
                <a:lnTo>
                  <a:pt x="1487" y="213"/>
                </a:lnTo>
                <a:lnTo>
                  <a:pt x="1483" y="211"/>
                </a:lnTo>
                <a:lnTo>
                  <a:pt x="1478" y="211"/>
                </a:lnTo>
                <a:lnTo>
                  <a:pt x="1478" y="211"/>
                </a:lnTo>
                <a:lnTo>
                  <a:pt x="1460" y="215"/>
                </a:lnTo>
                <a:lnTo>
                  <a:pt x="1444" y="219"/>
                </a:lnTo>
                <a:lnTo>
                  <a:pt x="1433" y="224"/>
                </a:lnTo>
                <a:lnTo>
                  <a:pt x="1429" y="225"/>
                </a:lnTo>
                <a:lnTo>
                  <a:pt x="1429" y="226"/>
                </a:lnTo>
                <a:lnTo>
                  <a:pt x="1429" y="226"/>
                </a:lnTo>
                <a:lnTo>
                  <a:pt x="1433" y="241"/>
                </a:lnTo>
                <a:lnTo>
                  <a:pt x="1437" y="254"/>
                </a:lnTo>
                <a:lnTo>
                  <a:pt x="1437" y="254"/>
                </a:lnTo>
                <a:lnTo>
                  <a:pt x="1420" y="247"/>
                </a:lnTo>
                <a:lnTo>
                  <a:pt x="1383" y="228"/>
                </a:lnTo>
                <a:lnTo>
                  <a:pt x="1360" y="215"/>
                </a:lnTo>
                <a:lnTo>
                  <a:pt x="1337" y="201"/>
                </a:lnTo>
                <a:lnTo>
                  <a:pt x="1317" y="186"/>
                </a:lnTo>
                <a:lnTo>
                  <a:pt x="1310" y="179"/>
                </a:lnTo>
                <a:lnTo>
                  <a:pt x="1302" y="171"/>
                </a:lnTo>
                <a:lnTo>
                  <a:pt x="1302" y="171"/>
                </a:lnTo>
                <a:lnTo>
                  <a:pt x="1297" y="164"/>
                </a:lnTo>
                <a:lnTo>
                  <a:pt x="1293" y="157"/>
                </a:lnTo>
                <a:lnTo>
                  <a:pt x="1292" y="151"/>
                </a:lnTo>
                <a:lnTo>
                  <a:pt x="1291" y="146"/>
                </a:lnTo>
                <a:lnTo>
                  <a:pt x="1292" y="135"/>
                </a:lnTo>
                <a:lnTo>
                  <a:pt x="1292" y="130"/>
                </a:lnTo>
                <a:lnTo>
                  <a:pt x="1291" y="125"/>
                </a:lnTo>
                <a:lnTo>
                  <a:pt x="1290" y="120"/>
                </a:lnTo>
                <a:lnTo>
                  <a:pt x="1287" y="114"/>
                </a:lnTo>
                <a:lnTo>
                  <a:pt x="1282" y="108"/>
                </a:lnTo>
                <a:lnTo>
                  <a:pt x="1275" y="102"/>
                </a:lnTo>
                <a:lnTo>
                  <a:pt x="1265" y="96"/>
                </a:lnTo>
                <a:lnTo>
                  <a:pt x="1251" y="88"/>
                </a:lnTo>
                <a:lnTo>
                  <a:pt x="1233" y="81"/>
                </a:lnTo>
                <a:lnTo>
                  <a:pt x="1212" y="72"/>
                </a:lnTo>
                <a:lnTo>
                  <a:pt x="1212" y="72"/>
                </a:lnTo>
                <a:lnTo>
                  <a:pt x="1172" y="54"/>
                </a:lnTo>
                <a:lnTo>
                  <a:pt x="1144" y="40"/>
                </a:lnTo>
                <a:lnTo>
                  <a:pt x="1125" y="29"/>
                </a:lnTo>
                <a:lnTo>
                  <a:pt x="1110" y="19"/>
                </a:lnTo>
                <a:lnTo>
                  <a:pt x="1096" y="13"/>
                </a:lnTo>
                <a:lnTo>
                  <a:pt x="1089" y="9"/>
                </a:lnTo>
                <a:lnTo>
                  <a:pt x="1079" y="6"/>
                </a:lnTo>
                <a:lnTo>
                  <a:pt x="1056" y="3"/>
                </a:lnTo>
                <a:lnTo>
                  <a:pt x="1022" y="0"/>
                </a:lnTo>
                <a:lnTo>
                  <a:pt x="1022" y="0"/>
                </a:lnTo>
                <a:lnTo>
                  <a:pt x="1002" y="0"/>
                </a:lnTo>
                <a:lnTo>
                  <a:pt x="980" y="1"/>
                </a:lnTo>
                <a:lnTo>
                  <a:pt x="958" y="4"/>
                </a:lnTo>
                <a:lnTo>
                  <a:pt x="934" y="8"/>
                </a:lnTo>
                <a:lnTo>
                  <a:pt x="887" y="16"/>
                </a:lnTo>
                <a:lnTo>
                  <a:pt x="836" y="25"/>
                </a:lnTo>
                <a:lnTo>
                  <a:pt x="784" y="35"/>
                </a:lnTo>
                <a:lnTo>
                  <a:pt x="757" y="39"/>
                </a:lnTo>
                <a:lnTo>
                  <a:pt x="730" y="43"/>
                </a:lnTo>
                <a:lnTo>
                  <a:pt x="702" y="44"/>
                </a:lnTo>
                <a:lnTo>
                  <a:pt x="675" y="45"/>
                </a:lnTo>
                <a:lnTo>
                  <a:pt x="647" y="45"/>
                </a:lnTo>
                <a:lnTo>
                  <a:pt x="619" y="43"/>
                </a:lnTo>
                <a:lnTo>
                  <a:pt x="619" y="43"/>
                </a:lnTo>
                <a:lnTo>
                  <a:pt x="570" y="35"/>
                </a:lnTo>
                <a:lnTo>
                  <a:pt x="531" y="28"/>
                </a:lnTo>
                <a:lnTo>
                  <a:pt x="501" y="21"/>
                </a:lnTo>
                <a:lnTo>
                  <a:pt x="475" y="18"/>
                </a:lnTo>
                <a:lnTo>
                  <a:pt x="462" y="16"/>
                </a:lnTo>
                <a:lnTo>
                  <a:pt x="450" y="16"/>
                </a:lnTo>
                <a:lnTo>
                  <a:pt x="437" y="18"/>
                </a:lnTo>
                <a:lnTo>
                  <a:pt x="425" y="19"/>
                </a:lnTo>
                <a:lnTo>
                  <a:pt x="410" y="23"/>
                </a:lnTo>
                <a:lnTo>
                  <a:pt x="395" y="28"/>
                </a:lnTo>
                <a:lnTo>
                  <a:pt x="377" y="34"/>
                </a:lnTo>
                <a:lnTo>
                  <a:pt x="357" y="43"/>
                </a:lnTo>
                <a:lnTo>
                  <a:pt x="357" y="43"/>
                </a:lnTo>
                <a:lnTo>
                  <a:pt x="317" y="62"/>
                </a:lnTo>
                <a:lnTo>
                  <a:pt x="282" y="79"/>
                </a:lnTo>
                <a:lnTo>
                  <a:pt x="250" y="97"/>
                </a:lnTo>
                <a:lnTo>
                  <a:pt x="224" y="113"/>
                </a:lnTo>
                <a:lnTo>
                  <a:pt x="185" y="137"/>
                </a:lnTo>
                <a:lnTo>
                  <a:pt x="169" y="148"/>
                </a:lnTo>
                <a:lnTo>
                  <a:pt x="169" y="148"/>
                </a:lnTo>
                <a:lnTo>
                  <a:pt x="166" y="148"/>
                </a:lnTo>
                <a:lnTo>
                  <a:pt x="160" y="147"/>
                </a:lnTo>
                <a:lnTo>
                  <a:pt x="145" y="142"/>
                </a:lnTo>
                <a:lnTo>
                  <a:pt x="130" y="136"/>
                </a:lnTo>
                <a:lnTo>
                  <a:pt x="121" y="133"/>
                </a:lnTo>
                <a:lnTo>
                  <a:pt x="121" y="133"/>
                </a:lnTo>
                <a:close/>
                <a:moveTo>
                  <a:pt x="1019" y="758"/>
                </a:moveTo>
                <a:lnTo>
                  <a:pt x="1019" y="758"/>
                </a:lnTo>
                <a:lnTo>
                  <a:pt x="1025" y="759"/>
                </a:lnTo>
                <a:lnTo>
                  <a:pt x="1041" y="765"/>
                </a:lnTo>
                <a:lnTo>
                  <a:pt x="1060" y="772"/>
                </a:lnTo>
                <a:lnTo>
                  <a:pt x="1069" y="776"/>
                </a:lnTo>
                <a:lnTo>
                  <a:pt x="1076" y="781"/>
                </a:lnTo>
                <a:lnTo>
                  <a:pt x="1076" y="781"/>
                </a:lnTo>
                <a:lnTo>
                  <a:pt x="1089" y="792"/>
                </a:lnTo>
                <a:lnTo>
                  <a:pt x="1101" y="803"/>
                </a:lnTo>
                <a:lnTo>
                  <a:pt x="1125" y="827"/>
                </a:lnTo>
                <a:lnTo>
                  <a:pt x="1125" y="827"/>
                </a:lnTo>
                <a:lnTo>
                  <a:pt x="1130" y="831"/>
                </a:lnTo>
                <a:lnTo>
                  <a:pt x="1131" y="835"/>
                </a:lnTo>
                <a:lnTo>
                  <a:pt x="1130" y="836"/>
                </a:lnTo>
                <a:lnTo>
                  <a:pt x="1128" y="839"/>
                </a:lnTo>
                <a:lnTo>
                  <a:pt x="1118" y="842"/>
                </a:lnTo>
                <a:lnTo>
                  <a:pt x="1111" y="846"/>
                </a:lnTo>
                <a:lnTo>
                  <a:pt x="1105" y="850"/>
                </a:lnTo>
                <a:lnTo>
                  <a:pt x="1105" y="850"/>
                </a:lnTo>
                <a:lnTo>
                  <a:pt x="1093" y="856"/>
                </a:lnTo>
                <a:lnTo>
                  <a:pt x="1086" y="859"/>
                </a:lnTo>
                <a:lnTo>
                  <a:pt x="1083" y="859"/>
                </a:lnTo>
                <a:lnTo>
                  <a:pt x="1081" y="858"/>
                </a:lnTo>
                <a:lnTo>
                  <a:pt x="1089" y="871"/>
                </a:lnTo>
                <a:lnTo>
                  <a:pt x="1074" y="897"/>
                </a:lnTo>
                <a:lnTo>
                  <a:pt x="1060" y="924"/>
                </a:lnTo>
                <a:lnTo>
                  <a:pt x="1060" y="924"/>
                </a:lnTo>
                <a:lnTo>
                  <a:pt x="1050" y="908"/>
                </a:lnTo>
                <a:lnTo>
                  <a:pt x="1042" y="894"/>
                </a:lnTo>
                <a:lnTo>
                  <a:pt x="1037" y="883"/>
                </a:lnTo>
                <a:lnTo>
                  <a:pt x="1037" y="883"/>
                </a:lnTo>
                <a:lnTo>
                  <a:pt x="1036" y="874"/>
                </a:lnTo>
                <a:lnTo>
                  <a:pt x="1035" y="864"/>
                </a:lnTo>
                <a:lnTo>
                  <a:pt x="1034" y="853"/>
                </a:lnTo>
                <a:lnTo>
                  <a:pt x="1032" y="839"/>
                </a:lnTo>
                <a:lnTo>
                  <a:pt x="1032" y="839"/>
                </a:lnTo>
                <a:lnTo>
                  <a:pt x="1019" y="758"/>
                </a:lnTo>
                <a:lnTo>
                  <a:pt x="1019" y="758"/>
                </a:lnTo>
                <a:close/>
                <a:moveTo>
                  <a:pt x="214" y="715"/>
                </a:moveTo>
                <a:lnTo>
                  <a:pt x="214" y="715"/>
                </a:lnTo>
                <a:lnTo>
                  <a:pt x="146" y="785"/>
                </a:lnTo>
                <a:lnTo>
                  <a:pt x="146" y="785"/>
                </a:lnTo>
                <a:lnTo>
                  <a:pt x="141" y="770"/>
                </a:lnTo>
                <a:lnTo>
                  <a:pt x="139" y="757"/>
                </a:lnTo>
                <a:lnTo>
                  <a:pt x="136" y="743"/>
                </a:lnTo>
                <a:lnTo>
                  <a:pt x="136" y="743"/>
                </a:lnTo>
                <a:lnTo>
                  <a:pt x="137" y="732"/>
                </a:lnTo>
                <a:lnTo>
                  <a:pt x="139" y="724"/>
                </a:lnTo>
                <a:lnTo>
                  <a:pt x="141" y="719"/>
                </a:lnTo>
                <a:lnTo>
                  <a:pt x="145" y="715"/>
                </a:lnTo>
                <a:lnTo>
                  <a:pt x="145" y="715"/>
                </a:lnTo>
                <a:lnTo>
                  <a:pt x="149" y="714"/>
                </a:lnTo>
                <a:lnTo>
                  <a:pt x="157" y="713"/>
                </a:lnTo>
                <a:lnTo>
                  <a:pt x="182" y="713"/>
                </a:lnTo>
                <a:lnTo>
                  <a:pt x="205" y="713"/>
                </a:lnTo>
                <a:lnTo>
                  <a:pt x="211" y="714"/>
                </a:lnTo>
                <a:lnTo>
                  <a:pt x="213" y="715"/>
                </a:lnTo>
                <a:lnTo>
                  <a:pt x="214" y="715"/>
                </a:lnTo>
                <a:lnTo>
                  <a:pt x="214" y="71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id="{9EB488D8-BA63-450C-BB51-71849EC416E3}"/>
              </a:ext>
            </a:extLst>
          </p:cNvPr>
          <p:cNvSpPr>
            <a:spLocks noEditPoints="1"/>
          </p:cNvSpPr>
          <p:nvPr/>
        </p:nvSpPr>
        <p:spPr bwMode="auto">
          <a:xfrm>
            <a:off x="7160532" y="1048045"/>
            <a:ext cx="1613353" cy="2261893"/>
          </a:xfrm>
          <a:custGeom>
            <a:avLst/>
            <a:gdLst>
              <a:gd name="T0" fmla="*/ 893 w 908"/>
              <a:gd name="T1" fmla="*/ 288 h 1273"/>
              <a:gd name="T2" fmla="*/ 908 w 908"/>
              <a:gd name="T3" fmla="*/ 300 h 1273"/>
              <a:gd name="T4" fmla="*/ 842 w 908"/>
              <a:gd name="T5" fmla="*/ 390 h 1273"/>
              <a:gd name="T6" fmla="*/ 857 w 908"/>
              <a:gd name="T7" fmla="*/ 488 h 1273"/>
              <a:gd name="T8" fmla="*/ 855 w 908"/>
              <a:gd name="T9" fmla="*/ 608 h 1273"/>
              <a:gd name="T10" fmla="*/ 827 w 908"/>
              <a:gd name="T11" fmla="*/ 743 h 1273"/>
              <a:gd name="T12" fmla="*/ 799 w 908"/>
              <a:gd name="T13" fmla="*/ 824 h 1273"/>
              <a:gd name="T14" fmla="*/ 823 w 908"/>
              <a:gd name="T15" fmla="*/ 916 h 1273"/>
              <a:gd name="T16" fmla="*/ 827 w 908"/>
              <a:gd name="T17" fmla="*/ 965 h 1273"/>
              <a:gd name="T18" fmla="*/ 789 w 908"/>
              <a:gd name="T19" fmla="*/ 997 h 1273"/>
              <a:gd name="T20" fmla="*/ 695 w 908"/>
              <a:gd name="T21" fmla="*/ 1014 h 1273"/>
              <a:gd name="T22" fmla="*/ 635 w 908"/>
              <a:gd name="T23" fmla="*/ 1000 h 1273"/>
              <a:gd name="T24" fmla="*/ 534 w 908"/>
              <a:gd name="T25" fmla="*/ 1197 h 1273"/>
              <a:gd name="T26" fmla="*/ 494 w 908"/>
              <a:gd name="T27" fmla="*/ 1240 h 1273"/>
              <a:gd name="T28" fmla="*/ 429 w 908"/>
              <a:gd name="T29" fmla="*/ 1251 h 1273"/>
              <a:gd name="T30" fmla="*/ 391 w 908"/>
              <a:gd name="T31" fmla="*/ 1258 h 1273"/>
              <a:gd name="T32" fmla="*/ 356 w 908"/>
              <a:gd name="T33" fmla="*/ 1272 h 1273"/>
              <a:gd name="T34" fmla="*/ 345 w 908"/>
              <a:gd name="T35" fmla="*/ 1256 h 1273"/>
              <a:gd name="T36" fmla="*/ 315 w 908"/>
              <a:gd name="T37" fmla="*/ 1265 h 1273"/>
              <a:gd name="T38" fmla="*/ 281 w 908"/>
              <a:gd name="T39" fmla="*/ 1253 h 1273"/>
              <a:gd name="T40" fmla="*/ 277 w 908"/>
              <a:gd name="T41" fmla="*/ 1202 h 1273"/>
              <a:gd name="T42" fmla="*/ 291 w 908"/>
              <a:gd name="T43" fmla="*/ 1155 h 1273"/>
              <a:gd name="T44" fmla="*/ 265 w 908"/>
              <a:gd name="T45" fmla="*/ 1023 h 1273"/>
              <a:gd name="T46" fmla="*/ 257 w 908"/>
              <a:gd name="T47" fmla="*/ 919 h 1273"/>
              <a:gd name="T48" fmla="*/ 188 w 908"/>
              <a:gd name="T49" fmla="*/ 867 h 1273"/>
              <a:gd name="T50" fmla="*/ 159 w 908"/>
              <a:gd name="T51" fmla="*/ 893 h 1273"/>
              <a:gd name="T52" fmla="*/ 154 w 908"/>
              <a:gd name="T53" fmla="*/ 952 h 1273"/>
              <a:gd name="T54" fmla="*/ 129 w 908"/>
              <a:gd name="T55" fmla="*/ 1044 h 1273"/>
              <a:gd name="T56" fmla="*/ 129 w 908"/>
              <a:gd name="T57" fmla="*/ 1084 h 1273"/>
              <a:gd name="T58" fmla="*/ 118 w 908"/>
              <a:gd name="T59" fmla="*/ 1138 h 1273"/>
              <a:gd name="T60" fmla="*/ 96 w 908"/>
              <a:gd name="T61" fmla="*/ 1215 h 1273"/>
              <a:gd name="T62" fmla="*/ 96 w 908"/>
              <a:gd name="T63" fmla="*/ 1233 h 1273"/>
              <a:gd name="T64" fmla="*/ 83 w 908"/>
              <a:gd name="T65" fmla="*/ 1251 h 1273"/>
              <a:gd name="T66" fmla="*/ 56 w 908"/>
              <a:gd name="T67" fmla="*/ 1263 h 1273"/>
              <a:gd name="T68" fmla="*/ 29 w 908"/>
              <a:gd name="T69" fmla="*/ 1263 h 1273"/>
              <a:gd name="T70" fmla="*/ 8 w 908"/>
              <a:gd name="T71" fmla="*/ 1238 h 1273"/>
              <a:gd name="T72" fmla="*/ 0 w 908"/>
              <a:gd name="T73" fmla="*/ 1219 h 1273"/>
              <a:gd name="T74" fmla="*/ 47 w 908"/>
              <a:gd name="T75" fmla="*/ 1014 h 1273"/>
              <a:gd name="T76" fmla="*/ 57 w 908"/>
              <a:gd name="T77" fmla="*/ 874 h 1273"/>
              <a:gd name="T78" fmla="*/ 40 w 908"/>
              <a:gd name="T79" fmla="*/ 741 h 1273"/>
              <a:gd name="T80" fmla="*/ 45 w 908"/>
              <a:gd name="T81" fmla="*/ 662 h 1273"/>
              <a:gd name="T82" fmla="*/ 45 w 908"/>
              <a:gd name="T83" fmla="*/ 452 h 1273"/>
              <a:gd name="T84" fmla="*/ 59 w 908"/>
              <a:gd name="T85" fmla="*/ 366 h 1273"/>
              <a:gd name="T86" fmla="*/ 144 w 908"/>
              <a:gd name="T87" fmla="*/ 193 h 1273"/>
              <a:gd name="T88" fmla="*/ 183 w 908"/>
              <a:gd name="T89" fmla="*/ 127 h 1273"/>
              <a:gd name="T90" fmla="*/ 285 w 908"/>
              <a:gd name="T91" fmla="*/ 39 h 1273"/>
              <a:gd name="T92" fmla="*/ 383 w 908"/>
              <a:gd name="T93" fmla="*/ 2 h 1273"/>
              <a:gd name="T94" fmla="*/ 496 w 908"/>
              <a:gd name="T95" fmla="*/ 9 h 1273"/>
              <a:gd name="T96" fmla="*/ 607 w 908"/>
              <a:gd name="T97" fmla="*/ 52 h 1273"/>
              <a:gd name="T98" fmla="*/ 693 w 908"/>
              <a:gd name="T99" fmla="*/ 120 h 1273"/>
              <a:gd name="T100" fmla="*/ 744 w 908"/>
              <a:gd name="T101" fmla="*/ 184 h 1273"/>
              <a:gd name="T102" fmla="*/ 773 w 908"/>
              <a:gd name="T103" fmla="*/ 257 h 1273"/>
              <a:gd name="T104" fmla="*/ 779 w 908"/>
              <a:gd name="T105" fmla="*/ 282 h 1273"/>
              <a:gd name="T106" fmla="*/ 484 w 908"/>
              <a:gd name="T107" fmla="*/ 986 h 1273"/>
              <a:gd name="T108" fmla="*/ 458 w 908"/>
              <a:gd name="T109" fmla="*/ 1001 h 1273"/>
              <a:gd name="T110" fmla="*/ 421 w 908"/>
              <a:gd name="T111" fmla="*/ 1059 h 1273"/>
              <a:gd name="T112" fmla="*/ 429 w 908"/>
              <a:gd name="T113" fmla="*/ 1131 h 1273"/>
              <a:gd name="T114" fmla="*/ 454 w 908"/>
              <a:gd name="T115" fmla="*/ 1143 h 1273"/>
              <a:gd name="T116" fmla="*/ 475 w 908"/>
              <a:gd name="T117" fmla="*/ 1109 h 1273"/>
              <a:gd name="T118" fmla="*/ 465 w 908"/>
              <a:gd name="T119" fmla="*/ 1075 h 1273"/>
              <a:gd name="T120" fmla="*/ 464 w 908"/>
              <a:gd name="T121" fmla="*/ 1054 h 1273"/>
              <a:gd name="T122" fmla="*/ 472 w 908"/>
              <a:gd name="T123" fmla="*/ 1039 h 1273"/>
              <a:gd name="T124" fmla="*/ 489 w 908"/>
              <a:gd name="T125" fmla="*/ 1010 h 1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08" h="1273">
                <a:moveTo>
                  <a:pt x="814" y="288"/>
                </a:moveTo>
                <a:lnTo>
                  <a:pt x="814" y="288"/>
                </a:lnTo>
                <a:lnTo>
                  <a:pt x="833" y="291"/>
                </a:lnTo>
                <a:lnTo>
                  <a:pt x="852" y="290"/>
                </a:lnTo>
                <a:lnTo>
                  <a:pt x="882" y="288"/>
                </a:lnTo>
                <a:lnTo>
                  <a:pt x="893" y="288"/>
                </a:lnTo>
                <a:lnTo>
                  <a:pt x="902" y="290"/>
                </a:lnTo>
                <a:lnTo>
                  <a:pt x="905" y="291"/>
                </a:lnTo>
                <a:lnTo>
                  <a:pt x="907" y="293"/>
                </a:lnTo>
                <a:lnTo>
                  <a:pt x="908" y="296"/>
                </a:lnTo>
                <a:lnTo>
                  <a:pt x="908" y="300"/>
                </a:lnTo>
                <a:lnTo>
                  <a:pt x="908" y="300"/>
                </a:lnTo>
                <a:lnTo>
                  <a:pt x="907" y="305"/>
                </a:lnTo>
                <a:lnTo>
                  <a:pt x="905" y="311"/>
                </a:lnTo>
                <a:lnTo>
                  <a:pt x="895" y="326"/>
                </a:lnTo>
                <a:lnTo>
                  <a:pt x="882" y="342"/>
                </a:lnTo>
                <a:lnTo>
                  <a:pt x="868" y="360"/>
                </a:lnTo>
                <a:lnTo>
                  <a:pt x="842" y="390"/>
                </a:lnTo>
                <a:lnTo>
                  <a:pt x="829" y="404"/>
                </a:lnTo>
                <a:lnTo>
                  <a:pt x="829" y="404"/>
                </a:lnTo>
                <a:lnTo>
                  <a:pt x="834" y="415"/>
                </a:lnTo>
                <a:lnTo>
                  <a:pt x="846" y="447"/>
                </a:lnTo>
                <a:lnTo>
                  <a:pt x="851" y="467"/>
                </a:lnTo>
                <a:lnTo>
                  <a:pt x="857" y="488"/>
                </a:lnTo>
                <a:lnTo>
                  <a:pt x="861" y="512"/>
                </a:lnTo>
                <a:lnTo>
                  <a:pt x="863" y="535"/>
                </a:lnTo>
                <a:lnTo>
                  <a:pt x="863" y="535"/>
                </a:lnTo>
                <a:lnTo>
                  <a:pt x="862" y="559"/>
                </a:lnTo>
                <a:lnTo>
                  <a:pt x="860" y="583"/>
                </a:lnTo>
                <a:lnTo>
                  <a:pt x="855" y="608"/>
                </a:lnTo>
                <a:lnTo>
                  <a:pt x="849" y="633"/>
                </a:lnTo>
                <a:lnTo>
                  <a:pt x="837" y="681"/>
                </a:lnTo>
                <a:lnTo>
                  <a:pt x="832" y="704"/>
                </a:lnTo>
                <a:lnTo>
                  <a:pt x="829" y="725"/>
                </a:lnTo>
                <a:lnTo>
                  <a:pt x="829" y="725"/>
                </a:lnTo>
                <a:lnTo>
                  <a:pt x="827" y="743"/>
                </a:lnTo>
                <a:lnTo>
                  <a:pt x="822" y="759"/>
                </a:lnTo>
                <a:lnTo>
                  <a:pt x="817" y="771"/>
                </a:lnTo>
                <a:lnTo>
                  <a:pt x="811" y="784"/>
                </a:lnTo>
                <a:lnTo>
                  <a:pt x="806" y="795"/>
                </a:lnTo>
                <a:lnTo>
                  <a:pt x="802" y="809"/>
                </a:lnTo>
                <a:lnTo>
                  <a:pt x="799" y="824"/>
                </a:lnTo>
                <a:lnTo>
                  <a:pt x="799" y="833"/>
                </a:lnTo>
                <a:lnTo>
                  <a:pt x="801" y="842"/>
                </a:lnTo>
                <a:lnTo>
                  <a:pt x="801" y="842"/>
                </a:lnTo>
                <a:lnTo>
                  <a:pt x="804" y="862"/>
                </a:lnTo>
                <a:lnTo>
                  <a:pt x="811" y="881"/>
                </a:lnTo>
                <a:lnTo>
                  <a:pt x="823" y="916"/>
                </a:lnTo>
                <a:lnTo>
                  <a:pt x="828" y="930"/>
                </a:lnTo>
                <a:lnTo>
                  <a:pt x="832" y="943"/>
                </a:lnTo>
                <a:lnTo>
                  <a:pt x="832" y="950"/>
                </a:lnTo>
                <a:lnTo>
                  <a:pt x="832" y="955"/>
                </a:lnTo>
                <a:lnTo>
                  <a:pt x="831" y="960"/>
                </a:lnTo>
                <a:lnTo>
                  <a:pt x="827" y="965"/>
                </a:lnTo>
                <a:lnTo>
                  <a:pt x="827" y="965"/>
                </a:lnTo>
                <a:lnTo>
                  <a:pt x="816" y="979"/>
                </a:lnTo>
                <a:lnTo>
                  <a:pt x="811" y="985"/>
                </a:lnTo>
                <a:lnTo>
                  <a:pt x="806" y="990"/>
                </a:lnTo>
                <a:lnTo>
                  <a:pt x="798" y="994"/>
                </a:lnTo>
                <a:lnTo>
                  <a:pt x="789" y="997"/>
                </a:lnTo>
                <a:lnTo>
                  <a:pt x="778" y="1001"/>
                </a:lnTo>
                <a:lnTo>
                  <a:pt x="764" y="1005"/>
                </a:lnTo>
                <a:lnTo>
                  <a:pt x="764" y="1005"/>
                </a:lnTo>
                <a:lnTo>
                  <a:pt x="735" y="1010"/>
                </a:lnTo>
                <a:lnTo>
                  <a:pt x="714" y="1013"/>
                </a:lnTo>
                <a:lnTo>
                  <a:pt x="695" y="1014"/>
                </a:lnTo>
                <a:lnTo>
                  <a:pt x="679" y="1011"/>
                </a:lnTo>
                <a:lnTo>
                  <a:pt x="679" y="1011"/>
                </a:lnTo>
                <a:lnTo>
                  <a:pt x="662" y="1007"/>
                </a:lnTo>
                <a:lnTo>
                  <a:pt x="649" y="1004"/>
                </a:lnTo>
                <a:lnTo>
                  <a:pt x="635" y="1000"/>
                </a:lnTo>
                <a:lnTo>
                  <a:pt x="635" y="1000"/>
                </a:lnTo>
                <a:lnTo>
                  <a:pt x="610" y="1050"/>
                </a:lnTo>
                <a:lnTo>
                  <a:pt x="573" y="1124"/>
                </a:lnTo>
                <a:lnTo>
                  <a:pt x="573" y="1124"/>
                </a:lnTo>
                <a:lnTo>
                  <a:pt x="561" y="1150"/>
                </a:lnTo>
                <a:lnTo>
                  <a:pt x="547" y="1175"/>
                </a:lnTo>
                <a:lnTo>
                  <a:pt x="534" y="1197"/>
                </a:lnTo>
                <a:lnTo>
                  <a:pt x="527" y="1206"/>
                </a:lnTo>
                <a:lnTo>
                  <a:pt x="521" y="1215"/>
                </a:lnTo>
                <a:lnTo>
                  <a:pt x="521" y="1215"/>
                </a:lnTo>
                <a:lnTo>
                  <a:pt x="507" y="1230"/>
                </a:lnTo>
                <a:lnTo>
                  <a:pt x="494" y="1240"/>
                </a:lnTo>
                <a:lnTo>
                  <a:pt x="494" y="1240"/>
                </a:lnTo>
                <a:lnTo>
                  <a:pt x="485" y="1244"/>
                </a:lnTo>
                <a:lnTo>
                  <a:pt x="475" y="1248"/>
                </a:lnTo>
                <a:lnTo>
                  <a:pt x="465" y="1249"/>
                </a:lnTo>
                <a:lnTo>
                  <a:pt x="454" y="1250"/>
                </a:lnTo>
                <a:lnTo>
                  <a:pt x="437" y="1251"/>
                </a:lnTo>
                <a:lnTo>
                  <a:pt x="429" y="1251"/>
                </a:lnTo>
                <a:lnTo>
                  <a:pt x="429" y="1251"/>
                </a:lnTo>
                <a:lnTo>
                  <a:pt x="424" y="1251"/>
                </a:lnTo>
                <a:lnTo>
                  <a:pt x="414" y="1251"/>
                </a:lnTo>
                <a:lnTo>
                  <a:pt x="401" y="1254"/>
                </a:lnTo>
                <a:lnTo>
                  <a:pt x="396" y="1255"/>
                </a:lnTo>
                <a:lnTo>
                  <a:pt x="391" y="1258"/>
                </a:lnTo>
                <a:lnTo>
                  <a:pt x="391" y="1258"/>
                </a:lnTo>
                <a:lnTo>
                  <a:pt x="383" y="1264"/>
                </a:lnTo>
                <a:lnTo>
                  <a:pt x="371" y="1270"/>
                </a:lnTo>
                <a:lnTo>
                  <a:pt x="361" y="1273"/>
                </a:lnTo>
                <a:lnTo>
                  <a:pt x="359" y="1273"/>
                </a:lnTo>
                <a:lnTo>
                  <a:pt x="356" y="1272"/>
                </a:lnTo>
                <a:lnTo>
                  <a:pt x="356" y="1272"/>
                </a:lnTo>
                <a:lnTo>
                  <a:pt x="351" y="1261"/>
                </a:lnTo>
                <a:lnTo>
                  <a:pt x="349" y="1258"/>
                </a:lnTo>
                <a:lnTo>
                  <a:pt x="347" y="1256"/>
                </a:lnTo>
                <a:lnTo>
                  <a:pt x="345" y="1256"/>
                </a:lnTo>
                <a:lnTo>
                  <a:pt x="345" y="1256"/>
                </a:lnTo>
                <a:lnTo>
                  <a:pt x="341" y="1258"/>
                </a:lnTo>
                <a:lnTo>
                  <a:pt x="336" y="1260"/>
                </a:lnTo>
                <a:lnTo>
                  <a:pt x="331" y="1265"/>
                </a:lnTo>
                <a:lnTo>
                  <a:pt x="331" y="1265"/>
                </a:lnTo>
                <a:lnTo>
                  <a:pt x="326" y="1265"/>
                </a:lnTo>
                <a:lnTo>
                  <a:pt x="315" y="1265"/>
                </a:lnTo>
                <a:lnTo>
                  <a:pt x="308" y="1265"/>
                </a:lnTo>
                <a:lnTo>
                  <a:pt x="300" y="1263"/>
                </a:lnTo>
                <a:lnTo>
                  <a:pt x="292" y="1260"/>
                </a:lnTo>
                <a:lnTo>
                  <a:pt x="285" y="1256"/>
                </a:lnTo>
                <a:lnTo>
                  <a:pt x="285" y="1256"/>
                </a:lnTo>
                <a:lnTo>
                  <a:pt x="281" y="1253"/>
                </a:lnTo>
                <a:lnTo>
                  <a:pt x="278" y="1250"/>
                </a:lnTo>
                <a:lnTo>
                  <a:pt x="275" y="1243"/>
                </a:lnTo>
                <a:lnTo>
                  <a:pt x="272" y="1234"/>
                </a:lnTo>
                <a:lnTo>
                  <a:pt x="273" y="1224"/>
                </a:lnTo>
                <a:lnTo>
                  <a:pt x="275" y="1214"/>
                </a:lnTo>
                <a:lnTo>
                  <a:pt x="277" y="1202"/>
                </a:lnTo>
                <a:lnTo>
                  <a:pt x="282" y="1181"/>
                </a:lnTo>
                <a:lnTo>
                  <a:pt x="282" y="1181"/>
                </a:lnTo>
                <a:lnTo>
                  <a:pt x="285" y="1172"/>
                </a:lnTo>
                <a:lnTo>
                  <a:pt x="287" y="1167"/>
                </a:lnTo>
                <a:lnTo>
                  <a:pt x="290" y="1158"/>
                </a:lnTo>
                <a:lnTo>
                  <a:pt x="291" y="1155"/>
                </a:lnTo>
                <a:lnTo>
                  <a:pt x="291" y="1148"/>
                </a:lnTo>
                <a:lnTo>
                  <a:pt x="288" y="1129"/>
                </a:lnTo>
                <a:lnTo>
                  <a:pt x="288" y="1129"/>
                </a:lnTo>
                <a:lnTo>
                  <a:pt x="281" y="1097"/>
                </a:lnTo>
                <a:lnTo>
                  <a:pt x="272" y="1059"/>
                </a:lnTo>
                <a:lnTo>
                  <a:pt x="265" y="1023"/>
                </a:lnTo>
                <a:lnTo>
                  <a:pt x="262" y="1006"/>
                </a:lnTo>
                <a:lnTo>
                  <a:pt x="261" y="994"/>
                </a:lnTo>
                <a:lnTo>
                  <a:pt x="261" y="994"/>
                </a:lnTo>
                <a:lnTo>
                  <a:pt x="261" y="970"/>
                </a:lnTo>
                <a:lnTo>
                  <a:pt x="258" y="947"/>
                </a:lnTo>
                <a:lnTo>
                  <a:pt x="257" y="919"/>
                </a:lnTo>
                <a:lnTo>
                  <a:pt x="257" y="919"/>
                </a:lnTo>
                <a:lnTo>
                  <a:pt x="256" y="894"/>
                </a:lnTo>
                <a:lnTo>
                  <a:pt x="254" y="874"/>
                </a:lnTo>
                <a:lnTo>
                  <a:pt x="203" y="862"/>
                </a:lnTo>
                <a:lnTo>
                  <a:pt x="203" y="862"/>
                </a:lnTo>
                <a:lnTo>
                  <a:pt x="188" y="867"/>
                </a:lnTo>
                <a:lnTo>
                  <a:pt x="175" y="872"/>
                </a:lnTo>
                <a:lnTo>
                  <a:pt x="172" y="874"/>
                </a:lnTo>
                <a:lnTo>
                  <a:pt x="169" y="877"/>
                </a:lnTo>
                <a:lnTo>
                  <a:pt x="169" y="877"/>
                </a:lnTo>
                <a:lnTo>
                  <a:pt x="164" y="883"/>
                </a:lnTo>
                <a:lnTo>
                  <a:pt x="159" y="893"/>
                </a:lnTo>
                <a:lnTo>
                  <a:pt x="155" y="904"/>
                </a:lnTo>
                <a:lnTo>
                  <a:pt x="154" y="909"/>
                </a:lnTo>
                <a:lnTo>
                  <a:pt x="153" y="914"/>
                </a:lnTo>
                <a:lnTo>
                  <a:pt x="153" y="914"/>
                </a:lnTo>
                <a:lnTo>
                  <a:pt x="154" y="937"/>
                </a:lnTo>
                <a:lnTo>
                  <a:pt x="154" y="952"/>
                </a:lnTo>
                <a:lnTo>
                  <a:pt x="153" y="969"/>
                </a:lnTo>
                <a:lnTo>
                  <a:pt x="153" y="969"/>
                </a:lnTo>
                <a:lnTo>
                  <a:pt x="152" y="979"/>
                </a:lnTo>
                <a:lnTo>
                  <a:pt x="148" y="990"/>
                </a:lnTo>
                <a:lnTo>
                  <a:pt x="138" y="1018"/>
                </a:lnTo>
                <a:lnTo>
                  <a:pt x="129" y="1044"/>
                </a:lnTo>
                <a:lnTo>
                  <a:pt x="125" y="1057"/>
                </a:lnTo>
                <a:lnTo>
                  <a:pt x="124" y="1065"/>
                </a:lnTo>
                <a:lnTo>
                  <a:pt x="124" y="1065"/>
                </a:lnTo>
                <a:lnTo>
                  <a:pt x="124" y="1073"/>
                </a:lnTo>
                <a:lnTo>
                  <a:pt x="126" y="1078"/>
                </a:lnTo>
                <a:lnTo>
                  <a:pt x="129" y="1084"/>
                </a:lnTo>
                <a:lnTo>
                  <a:pt x="130" y="1088"/>
                </a:lnTo>
                <a:lnTo>
                  <a:pt x="130" y="1093"/>
                </a:lnTo>
                <a:lnTo>
                  <a:pt x="129" y="1102"/>
                </a:lnTo>
                <a:lnTo>
                  <a:pt x="126" y="1113"/>
                </a:lnTo>
                <a:lnTo>
                  <a:pt x="126" y="1113"/>
                </a:lnTo>
                <a:lnTo>
                  <a:pt x="118" y="1138"/>
                </a:lnTo>
                <a:lnTo>
                  <a:pt x="111" y="1156"/>
                </a:lnTo>
                <a:lnTo>
                  <a:pt x="105" y="1171"/>
                </a:lnTo>
                <a:lnTo>
                  <a:pt x="101" y="1186"/>
                </a:lnTo>
                <a:lnTo>
                  <a:pt x="101" y="1186"/>
                </a:lnTo>
                <a:lnTo>
                  <a:pt x="98" y="1202"/>
                </a:lnTo>
                <a:lnTo>
                  <a:pt x="96" y="1215"/>
                </a:lnTo>
                <a:lnTo>
                  <a:pt x="96" y="1215"/>
                </a:lnTo>
                <a:lnTo>
                  <a:pt x="98" y="1224"/>
                </a:lnTo>
                <a:lnTo>
                  <a:pt x="99" y="1228"/>
                </a:lnTo>
                <a:lnTo>
                  <a:pt x="99" y="1229"/>
                </a:lnTo>
                <a:lnTo>
                  <a:pt x="96" y="1233"/>
                </a:lnTo>
                <a:lnTo>
                  <a:pt x="96" y="1233"/>
                </a:lnTo>
                <a:lnTo>
                  <a:pt x="93" y="1236"/>
                </a:lnTo>
                <a:lnTo>
                  <a:pt x="91" y="1238"/>
                </a:lnTo>
                <a:lnTo>
                  <a:pt x="89" y="1240"/>
                </a:lnTo>
                <a:lnTo>
                  <a:pt x="85" y="1246"/>
                </a:lnTo>
                <a:lnTo>
                  <a:pt x="85" y="1246"/>
                </a:lnTo>
                <a:lnTo>
                  <a:pt x="83" y="1251"/>
                </a:lnTo>
                <a:lnTo>
                  <a:pt x="79" y="1255"/>
                </a:lnTo>
                <a:lnTo>
                  <a:pt x="75" y="1258"/>
                </a:lnTo>
                <a:lnTo>
                  <a:pt x="71" y="1260"/>
                </a:lnTo>
                <a:lnTo>
                  <a:pt x="62" y="1263"/>
                </a:lnTo>
                <a:lnTo>
                  <a:pt x="56" y="1263"/>
                </a:lnTo>
                <a:lnTo>
                  <a:pt x="56" y="1263"/>
                </a:lnTo>
                <a:lnTo>
                  <a:pt x="54" y="1264"/>
                </a:lnTo>
                <a:lnTo>
                  <a:pt x="47" y="1265"/>
                </a:lnTo>
                <a:lnTo>
                  <a:pt x="39" y="1265"/>
                </a:lnTo>
                <a:lnTo>
                  <a:pt x="34" y="1265"/>
                </a:lnTo>
                <a:lnTo>
                  <a:pt x="29" y="1263"/>
                </a:lnTo>
                <a:lnTo>
                  <a:pt x="29" y="1263"/>
                </a:lnTo>
                <a:lnTo>
                  <a:pt x="24" y="1259"/>
                </a:lnTo>
                <a:lnTo>
                  <a:pt x="20" y="1255"/>
                </a:lnTo>
                <a:lnTo>
                  <a:pt x="13" y="1248"/>
                </a:lnTo>
                <a:lnTo>
                  <a:pt x="10" y="1240"/>
                </a:lnTo>
                <a:lnTo>
                  <a:pt x="8" y="1238"/>
                </a:lnTo>
                <a:lnTo>
                  <a:pt x="8" y="1238"/>
                </a:lnTo>
                <a:lnTo>
                  <a:pt x="7" y="1238"/>
                </a:lnTo>
                <a:lnTo>
                  <a:pt x="5" y="1236"/>
                </a:lnTo>
                <a:lnTo>
                  <a:pt x="2" y="1233"/>
                </a:lnTo>
                <a:lnTo>
                  <a:pt x="0" y="1224"/>
                </a:lnTo>
                <a:lnTo>
                  <a:pt x="0" y="1224"/>
                </a:lnTo>
                <a:lnTo>
                  <a:pt x="0" y="1219"/>
                </a:lnTo>
                <a:lnTo>
                  <a:pt x="1" y="1212"/>
                </a:lnTo>
                <a:lnTo>
                  <a:pt x="6" y="1190"/>
                </a:lnTo>
                <a:lnTo>
                  <a:pt x="22" y="1127"/>
                </a:lnTo>
                <a:lnTo>
                  <a:pt x="39" y="1060"/>
                </a:lnTo>
                <a:lnTo>
                  <a:pt x="45" y="1033"/>
                </a:lnTo>
                <a:lnTo>
                  <a:pt x="47" y="1014"/>
                </a:lnTo>
                <a:lnTo>
                  <a:pt x="47" y="1014"/>
                </a:lnTo>
                <a:lnTo>
                  <a:pt x="51" y="977"/>
                </a:lnTo>
                <a:lnTo>
                  <a:pt x="55" y="933"/>
                </a:lnTo>
                <a:lnTo>
                  <a:pt x="57" y="912"/>
                </a:lnTo>
                <a:lnTo>
                  <a:pt x="59" y="892"/>
                </a:lnTo>
                <a:lnTo>
                  <a:pt x="57" y="874"/>
                </a:lnTo>
                <a:lnTo>
                  <a:pt x="56" y="862"/>
                </a:lnTo>
                <a:lnTo>
                  <a:pt x="56" y="862"/>
                </a:lnTo>
                <a:lnTo>
                  <a:pt x="51" y="835"/>
                </a:lnTo>
                <a:lnTo>
                  <a:pt x="45" y="800"/>
                </a:lnTo>
                <a:lnTo>
                  <a:pt x="41" y="766"/>
                </a:lnTo>
                <a:lnTo>
                  <a:pt x="40" y="741"/>
                </a:lnTo>
                <a:lnTo>
                  <a:pt x="40" y="741"/>
                </a:lnTo>
                <a:lnTo>
                  <a:pt x="41" y="723"/>
                </a:lnTo>
                <a:lnTo>
                  <a:pt x="42" y="703"/>
                </a:lnTo>
                <a:lnTo>
                  <a:pt x="44" y="683"/>
                </a:lnTo>
                <a:lnTo>
                  <a:pt x="45" y="662"/>
                </a:lnTo>
                <a:lnTo>
                  <a:pt x="45" y="662"/>
                </a:lnTo>
                <a:lnTo>
                  <a:pt x="46" y="628"/>
                </a:lnTo>
                <a:lnTo>
                  <a:pt x="50" y="576"/>
                </a:lnTo>
                <a:lnTo>
                  <a:pt x="51" y="546"/>
                </a:lnTo>
                <a:lnTo>
                  <a:pt x="51" y="515"/>
                </a:lnTo>
                <a:lnTo>
                  <a:pt x="49" y="482"/>
                </a:lnTo>
                <a:lnTo>
                  <a:pt x="45" y="452"/>
                </a:lnTo>
                <a:lnTo>
                  <a:pt x="45" y="452"/>
                </a:lnTo>
                <a:lnTo>
                  <a:pt x="42" y="435"/>
                </a:lnTo>
                <a:lnTo>
                  <a:pt x="44" y="419"/>
                </a:lnTo>
                <a:lnTo>
                  <a:pt x="47" y="401"/>
                </a:lnTo>
                <a:lnTo>
                  <a:pt x="52" y="384"/>
                </a:lnTo>
                <a:lnTo>
                  <a:pt x="59" y="366"/>
                </a:lnTo>
                <a:lnTo>
                  <a:pt x="67" y="347"/>
                </a:lnTo>
                <a:lnTo>
                  <a:pt x="85" y="311"/>
                </a:lnTo>
                <a:lnTo>
                  <a:pt x="123" y="244"/>
                </a:lnTo>
                <a:lnTo>
                  <a:pt x="136" y="215"/>
                </a:lnTo>
                <a:lnTo>
                  <a:pt x="142" y="204"/>
                </a:lnTo>
                <a:lnTo>
                  <a:pt x="144" y="193"/>
                </a:lnTo>
                <a:lnTo>
                  <a:pt x="144" y="193"/>
                </a:lnTo>
                <a:lnTo>
                  <a:pt x="147" y="183"/>
                </a:lnTo>
                <a:lnTo>
                  <a:pt x="153" y="170"/>
                </a:lnTo>
                <a:lnTo>
                  <a:pt x="160" y="158"/>
                </a:lnTo>
                <a:lnTo>
                  <a:pt x="170" y="142"/>
                </a:lnTo>
                <a:lnTo>
                  <a:pt x="183" y="127"/>
                </a:lnTo>
                <a:lnTo>
                  <a:pt x="197" y="112"/>
                </a:lnTo>
                <a:lnTo>
                  <a:pt x="212" y="97"/>
                </a:lnTo>
                <a:lnTo>
                  <a:pt x="229" y="82"/>
                </a:lnTo>
                <a:lnTo>
                  <a:pt x="247" y="67"/>
                </a:lnTo>
                <a:lnTo>
                  <a:pt x="266" y="53"/>
                </a:lnTo>
                <a:lnTo>
                  <a:pt x="285" y="39"/>
                </a:lnTo>
                <a:lnTo>
                  <a:pt x="305" y="28"/>
                </a:lnTo>
                <a:lnTo>
                  <a:pt x="324" y="18"/>
                </a:lnTo>
                <a:lnTo>
                  <a:pt x="344" y="10"/>
                </a:lnTo>
                <a:lnTo>
                  <a:pt x="364" y="5"/>
                </a:lnTo>
                <a:lnTo>
                  <a:pt x="383" y="2"/>
                </a:lnTo>
                <a:lnTo>
                  <a:pt x="383" y="2"/>
                </a:lnTo>
                <a:lnTo>
                  <a:pt x="403" y="0"/>
                </a:lnTo>
                <a:lnTo>
                  <a:pt x="421" y="0"/>
                </a:lnTo>
                <a:lnTo>
                  <a:pt x="440" y="2"/>
                </a:lnTo>
                <a:lnTo>
                  <a:pt x="459" y="3"/>
                </a:lnTo>
                <a:lnTo>
                  <a:pt x="478" y="5"/>
                </a:lnTo>
                <a:lnTo>
                  <a:pt x="496" y="9"/>
                </a:lnTo>
                <a:lnTo>
                  <a:pt x="513" y="14"/>
                </a:lnTo>
                <a:lnTo>
                  <a:pt x="531" y="19"/>
                </a:lnTo>
                <a:lnTo>
                  <a:pt x="547" y="24"/>
                </a:lnTo>
                <a:lnTo>
                  <a:pt x="563" y="31"/>
                </a:lnTo>
                <a:lnTo>
                  <a:pt x="593" y="44"/>
                </a:lnTo>
                <a:lnTo>
                  <a:pt x="607" y="52"/>
                </a:lnTo>
                <a:lnTo>
                  <a:pt x="620" y="60"/>
                </a:lnTo>
                <a:lnTo>
                  <a:pt x="632" y="68"/>
                </a:lnTo>
                <a:lnTo>
                  <a:pt x="642" y="76"/>
                </a:lnTo>
                <a:lnTo>
                  <a:pt x="642" y="76"/>
                </a:lnTo>
                <a:lnTo>
                  <a:pt x="679" y="106"/>
                </a:lnTo>
                <a:lnTo>
                  <a:pt x="693" y="120"/>
                </a:lnTo>
                <a:lnTo>
                  <a:pt x="706" y="132"/>
                </a:lnTo>
                <a:lnTo>
                  <a:pt x="718" y="144"/>
                </a:lnTo>
                <a:lnTo>
                  <a:pt x="728" y="156"/>
                </a:lnTo>
                <a:lnTo>
                  <a:pt x="737" y="170"/>
                </a:lnTo>
                <a:lnTo>
                  <a:pt x="744" y="184"/>
                </a:lnTo>
                <a:lnTo>
                  <a:pt x="744" y="184"/>
                </a:lnTo>
                <a:lnTo>
                  <a:pt x="765" y="225"/>
                </a:lnTo>
                <a:lnTo>
                  <a:pt x="769" y="236"/>
                </a:lnTo>
                <a:lnTo>
                  <a:pt x="770" y="246"/>
                </a:lnTo>
                <a:lnTo>
                  <a:pt x="770" y="246"/>
                </a:lnTo>
                <a:lnTo>
                  <a:pt x="772" y="251"/>
                </a:lnTo>
                <a:lnTo>
                  <a:pt x="773" y="257"/>
                </a:lnTo>
                <a:lnTo>
                  <a:pt x="778" y="268"/>
                </a:lnTo>
                <a:lnTo>
                  <a:pt x="784" y="280"/>
                </a:lnTo>
                <a:lnTo>
                  <a:pt x="784" y="280"/>
                </a:lnTo>
                <a:lnTo>
                  <a:pt x="782" y="281"/>
                </a:lnTo>
                <a:lnTo>
                  <a:pt x="779" y="281"/>
                </a:lnTo>
                <a:lnTo>
                  <a:pt x="779" y="282"/>
                </a:lnTo>
                <a:lnTo>
                  <a:pt x="780" y="283"/>
                </a:lnTo>
                <a:lnTo>
                  <a:pt x="787" y="285"/>
                </a:lnTo>
                <a:lnTo>
                  <a:pt x="814" y="288"/>
                </a:lnTo>
                <a:lnTo>
                  <a:pt x="814" y="288"/>
                </a:lnTo>
                <a:close/>
                <a:moveTo>
                  <a:pt x="484" y="986"/>
                </a:moveTo>
                <a:lnTo>
                  <a:pt x="484" y="986"/>
                </a:lnTo>
                <a:lnTo>
                  <a:pt x="483" y="984"/>
                </a:lnTo>
                <a:lnTo>
                  <a:pt x="480" y="982"/>
                </a:lnTo>
                <a:lnTo>
                  <a:pt x="478" y="984"/>
                </a:lnTo>
                <a:lnTo>
                  <a:pt x="474" y="985"/>
                </a:lnTo>
                <a:lnTo>
                  <a:pt x="467" y="991"/>
                </a:lnTo>
                <a:lnTo>
                  <a:pt x="458" y="1001"/>
                </a:lnTo>
                <a:lnTo>
                  <a:pt x="440" y="1024"/>
                </a:lnTo>
                <a:lnTo>
                  <a:pt x="429" y="1041"/>
                </a:lnTo>
                <a:lnTo>
                  <a:pt x="429" y="1041"/>
                </a:lnTo>
                <a:lnTo>
                  <a:pt x="425" y="1046"/>
                </a:lnTo>
                <a:lnTo>
                  <a:pt x="424" y="1053"/>
                </a:lnTo>
                <a:lnTo>
                  <a:pt x="421" y="1059"/>
                </a:lnTo>
                <a:lnTo>
                  <a:pt x="421" y="1067"/>
                </a:lnTo>
                <a:lnTo>
                  <a:pt x="423" y="1084"/>
                </a:lnTo>
                <a:lnTo>
                  <a:pt x="426" y="1107"/>
                </a:lnTo>
                <a:lnTo>
                  <a:pt x="426" y="1107"/>
                </a:lnTo>
                <a:lnTo>
                  <a:pt x="428" y="1119"/>
                </a:lnTo>
                <a:lnTo>
                  <a:pt x="429" y="1131"/>
                </a:lnTo>
                <a:lnTo>
                  <a:pt x="430" y="1148"/>
                </a:lnTo>
                <a:lnTo>
                  <a:pt x="429" y="1161"/>
                </a:lnTo>
                <a:lnTo>
                  <a:pt x="429" y="1165"/>
                </a:lnTo>
                <a:lnTo>
                  <a:pt x="429" y="1165"/>
                </a:lnTo>
                <a:lnTo>
                  <a:pt x="442" y="1155"/>
                </a:lnTo>
                <a:lnTo>
                  <a:pt x="454" y="1143"/>
                </a:lnTo>
                <a:lnTo>
                  <a:pt x="469" y="1129"/>
                </a:lnTo>
                <a:lnTo>
                  <a:pt x="469" y="1129"/>
                </a:lnTo>
                <a:lnTo>
                  <a:pt x="474" y="1122"/>
                </a:lnTo>
                <a:lnTo>
                  <a:pt x="477" y="1117"/>
                </a:lnTo>
                <a:lnTo>
                  <a:pt x="478" y="1113"/>
                </a:lnTo>
                <a:lnTo>
                  <a:pt x="475" y="1109"/>
                </a:lnTo>
                <a:lnTo>
                  <a:pt x="470" y="1101"/>
                </a:lnTo>
                <a:lnTo>
                  <a:pt x="468" y="1096"/>
                </a:lnTo>
                <a:lnTo>
                  <a:pt x="467" y="1088"/>
                </a:lnTo>
                <a:lnTo>
                  <a:pt x="467" y="1088"/>
                </a:lnTo>
                <a:lnTo>
                  <a:pt x="465" y="1078"/>
                </a:lnTo>
                <a:lnTo>
                  <a:pt x="465" y="1075"/>
                </a:lnTo>
                <a:lnTo>
                  <a:pt x="467" y="1075"/>
                </a:lnTo>
                <a:lnTo>
                  <a:pt x="469" y="1073"/>
                </a:lnTo>
                <a:lnTo>
                  <a:pt x="469" y="1073"/>
                </a:lnTo>
                <a:lnTo>
                  <a:pt x="469" y="1068"/>
                </a:lnTo>
                <a:lnTo>
                  <a:pt x="469" y="1065"/>
                </a:lnTo>
                <a:lnTo>
                  <a:pt x="464" y="1054"/>
                </a:lnTo>
                <a:lnTo>
                  <a:pt x="464" y="1054"/>
                </a:lnTo>
                <a:lnTo>
                  <a:pt x="463" y="1051"/>
                </a:lnTo>
                <a:lnTo>
                  <a:pt x="463" y="1048"/>
                </a:lnTo>
                <a:lnTo>
                  <a:pt x="464" y="1046"/>
                </a:lnTo>
                <a:lnTo>
                  <a:pt x="465" y="1044"/>
                </a:lnTo>
                <a:lnTo>
                  <a:pt x="472" y="1039"/>
                </a:lnTo>
                <a:lnTo>
                  <a:pt x="479" y="1030"/>
                </a:lnTo>
                <a:lnTo>
                  <a:pt x="479" y="1030"/>
                </a:lnTo>
                <a:lnTo>
                  <a:pt x="484" y="1025"/>
                </a:lnTo>
                <a:lnTo>
                  <a:pt x="487" y="1020"/>
                </a:lnTo>
                <a:lnTo>
                  <a:pt x="488" y="1015"/>
                </a:lnTo>
                <a:lnTo>
                  <a:pt x="489" y="1010"/>
                </a:lnTo>
                <a:lnTo>
                  <a:pt x="488" y="1000"/>
                </a:lnTo>
                <a:lnTo>
                  <a:pt x="484" y="986"/>
                </a:lnTo>
                <a:lnTo>
                  <a:pt x="484" y="98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7">
            <a:extLst>
              <a:ext uri="{FF2B5EF4-FFF2-40B4-BE49-F238E27FC236}">
                <a16:creationId xmlns:a16="http://schemas.microsoft.com/office/drawing/2014/main" id="{2D7E6838-95F1-45E9-BF32-8D33EC94F43E}"/>
              </a:ext>
            </a:extLst>
          </p:cNvPr>
          <p:cNvSpPr>
            <a:spLocks/>
          </p:cNvSpPr>
          <p:nvPr/>
        </p:nvSpPr>
        <p:spPr bwMode="auto">
          <a:xfrm flipH="1">
            <a:off x="3782788" y="1230086"/>
            <a:ext cx="2401850" cy="1978706"/>
          </a:xfrm>
          <a:custGeom>
            <a:avLst/>
            <a:gdLst>
              <a:gd name="T0" fmla="*/ 1109 w 1788"/>
              <a:gd name="T1" fmla="*/ 355 h 1473"/>
              <a:gd name="T2" fmla="*/ 1332 w 1788"/>
              <a:gd name="T3" fmla="*/ 529 h 1473"/>
              <a:gd name="T4" fmla="*/ 1414 w 1788"/>
              <a:gd name="T5" fmla="*/ 583 h 1473"/>
              <a:gd name="T6" fmla="*/ 1457 w 1788"/>
              <a:gd name="T7" fmla="*/ 593 h 1473"/>
              <a:gd name="T8" fmla="*/ 1497 w 1788"/>
              <a:gd name="T9" fmla="*/ 715 h 1473"/>
              <a:gd name="T10" fmla="*/ 1542 w 1788"/>
              <a:gd name="T11" fmla="*/ 837 h 1473"/>
              <a:gd name="T12" fmla="*/ 1608 w 1788"/>
              <a:gd name="T13" fmla="*/ 1048 h 1473"/>
              <a:gd name="T14" fmla="*/ 1703 w 1788"/>
              <a:gd name="T15" fmla="*/ 1218 h 1473"/>
              <a:gd name="T16" fmla="*/ 1788 w 1788"/>
              <a:gd name="T17" fmla="*/ 1321 h 1473"/>
              <a:gd name="T18" fmla="*/ 1708 w 1788"/>
              <a:gd name="T19" fmla="*/ 1383 h 1473"/>
              <a:gd name="T20" fmla="*/ 1630 w 1788"/>
              <a:gd name="T21" fmla="*/ 1377 h 1473"/>
              <a:gd name="T22" fmla="*/ 1625 w 1788"/>
              <a:gd name="T23" fmla="*/ 1355 h 1473"/>
              <a:gd name="T24" fmla="*/ 1558 w 1788"/>
              <a:gd name="T25" fmla="*/ 1327 h 1473"/>
              <a:gd name="T26" fmla="*/ 1527 w 1788"/>
              <a:gd name="T27" fmla="*/ 1390 h 1473"/>
              <a:gd name="T28" fmla="*/ 1429 w 1788"/>
              <a:gd name="T29" fmla="*/ 1301 h 1473"/>
              <a:gd name="T30" fmla="*/ 1321 w 1788"/>
              <a:gd name="T31" fmla="*/ 1204 h 1473"/>
              <a:gd name="T32" fmla="*/ 1246 w 1788"/>
              <a:gd name="T33" fmla="*/ 1152 h 1473"/>
              <a:gd name="T34" fmla="*/ 1152 w 1788"/>
              <a:gd name="T35" fmla="*/ 1097 h 1473"/>
              <a:gd name="T36" fmla="*/ 1080 w 1788"/>
              <a:gd name="T37" fmla="*/ 1017 h 1473"/>
              <a:gd name="T38" fmla="*/ 973 w 1788"/>
              <a:gd name="T39" fmla="*/ 1027 h 1473"/>
              <a:gd name="T40" fmla="*/ 934 w 1788"/>
              <a:gd name="T41" fmla="*/ 1130 h 1473"/>
              <a:gd name="T42" fmla="*/ 944 w 1788"/>
              <a:gd name="T43" fmla="*/ 1243 h 1473"/>
              <a:gd name="T44" fmla="*/ 963 w 1788"/>
              <a:gd name="T45" fmla="*/ 1350 h 1473"/>
              <a:gd name="T46" fmla="*/ 1030 w 1788"/>
              <a:gd name="T47" fmla="*/ 1408 h 1473"/>
              <a:gd name="T48" fmla="*/ 1001 w 1788"/>
              <a:gd name="T49" fmla="*/ 1443 h 1473"/>
              <a:gd name="T50" fmla="*/ 1017 w 1788"/>
              <a:gd name="T51" fmla="*/ 1471 h 1473"/>
              <a:gd name="T52" fmla="*/ 826 w 1788"/>
              <a:gd name="T53" fmla="*/ 1459 h 1473"/>
              <a:gd name="T54" fmla="*/ 806 w 1788"/>
              <a:gd name="T55" fmla="*/ 1393 h 1473"/>
              <a:gd name="T56" fmla="*/ 830 w 1788"/>
              <a:gd name="T57" fmla="*/ 1254 h 1473"/>
              <a:gd name="T58" fmla="*/ 780 w 1788"/>
              <a:gd name="T59" fmla="*/ 1151 h 1473"/>
              <a:gd name="T60" fmla="*/ 658 w 1788"/>
              <a:gd name="T61" fmla="*/ 909 h 1473"/>
              <a:gd name="T62" fmla="*/ 589 w 1788"/>
              <a:gd name="T63" fmla="*/ 936 h 1473"/>
              <a:gd name="T64" fmla="*/ 578 w 1788"/>
              <a:gd name="T65" fmla="*/ 1095 h 1473"/>
              <a:gd name="T66" fmla="*/ 677 w 1788"/>
              <a:gd name="T67" fmla="*/ 1283 h 1473"/>
              <a:gd name="T68" fmla="*/ 549 w 1788"/>
              <a:gd name="T69" fmla="*/ 1307 h 1473"/>
              <a:gd name="T70" fmla="*/ 530 w 1788"/>
              <a:gd name="T71" fmla="*/ 1228 h 1473"/>
              <a:gd name="T72" fmla="*/ 495 w 1788"/>
              <a:gd name="T73" fmla="*/ 1136 h 1473"/>
              <a:gd name="T74" fmla="*/ 444 w 1788"/>
              <a:gd name="T75" fmla="*/ 866 h 1473"/>
              <a:gd name="T76" fmla="*/ 338 w 1788"/>
              <a:gd name="T77" fmla="*/ 760 h 1473"/>
              <a:gd name="T78" fmla="*/ 279 w 1788"/>
              <a:gd name="T79" fmla="*/ 716 h 1473"/>
              <a:gd name="T80" fmla="*/ 145 w 1788"/>
              <a:gd name="T81" fmla="*/ 968 h 1473"/>
              <a:gd name="T82" fmla="*/ 132 w 1788"/>
              <a:gd name="T83" fmla="*/ 1228 h 1473"/>
              <a:gd name="T84" fmla="*/ 135 w 1788"/>
              <a:gd name="T85" fmla="*/ 1331 h 1473"/>
              <a:gd name="T86" fmla="*/ 51 w 1788"/>
              <a:gd name="T87" fmla="*/ 1325 h 1473"/>
              <a:gd name="T88" fmla="*/ 24 w 1788"/>
              <a:gd name="T89" fmla="*/ 1282 h 1473"/>
              <a:gd name="T90" fmla="*/ 0 w 1788"/>
              <a:gd name="T91" fmla="*/ 1279 h 1473"/>
              <a:gd name="T92" fmla="*/ 24 w 1788"/>
              <a:gd name="T93" fmla="*/ 1126 h 1473"/>
              <a:gd name="T94" fmla="*/ 23 w 1788"/>
              <a:gd name="T95" fmla="*/ 834 h 1473"/>
              <a:gd name="T96" fmla="*/ 53 w 1788"/>
              <a:gd name="T97" fmla="*/ 789 h 1473"/>
              <a:gd name="T98" fmla="*/ 95 w 1788"/>
              <a:gd name="T99" fmla="*/ 627 h 1473"/>
              <a:gd name="T100" fmla="*/ 96 w 1788"/>
              <a:gd name="T101" fmla="*/ 228 h 1473"/>
              <a:gd name="T102" fmla="*/ 160 w 1788"/>
              <a:gd name="T103" fmla="*/ 128 h 1473"/>
              <a:gd name="T104" fmla="*/ 324 w 1788"/>
              <a:gd name="T105" fmla="*/ 30 h 1473"/>
              <a:gd name="T106" fmla="*/ 423 w 1788"/>
              <a:gd name="T107" fmla="*/ 12 h 1473"/>
              <a:gd name="T108" fmla="*/ 472 w 1788"/>
              <a:gd name="T109" fmla="*/ 1 h 1473"/>
              <a:gd name="T110" fmla="*/ 560 w 1788"/>
              <a:gd name="T111" fmla="*/ 37 h 1473"/>
              <a:gd name="T112" fmla="*/ 613 w 1788"/>
              <a:gd name="T113" fmla="*/ 56 h 1473"/>
              <a:gd name="T114" fmla="*/ 674 w 1788"/>
              <a:gd name="T115" fmla="*/ 98 h 1473"/>
              <a:gd name="T116" fmla="*/ 746 w 1788"/>
              <a:gd name="T117" fmla="*/ 105 h 1473"/>
              <a:gd name="T118" fmla="*/ 790 w 1788"/>
              <a:gd name="T119" fmla="*/ 133 h 1473"/>
              <a:gd name="T120" fmla="*/ 846 w 1788"/>
              <a:gd name="T121" fmla="*/ 148 h 1473"/>
              <a:gd name="T122" fmla="*/ 834 w 1788"/>
              <a:gd name="T123" fmla="*/ 153 h 14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88" h="1473">
                <a:moveTo>
                  <a:pt x="859" y="178"/>
                </a:moveTo>
                <a:lnTo>
                  <a:pt x="859" y="178"/>
                </a:lnTo>
                <a:lnTo>
                  <a:pt x="875" y="193"/>
                </a:lnTo>
                <a:lnTo>
                  <a:pt x="893" y="209"/>
                </a:lnTo>
                <a:lnTo>
                  <a:pt x="932" y="240"/>
                </a:lnTo>
                <a:lnTo>
                  <a:pt x="973" y="270"/>
                </a:lnTo>
                <a:lnTo>
                  <a:pt x="1017" y="299"/>
                </a:lnTo>
                <a:lnTo>
                  <a:pt x="1062" y="328"/>
                </a:lnTo>
                <a:lnTo>
                  <a:pt x="1109" y="355"/>
                </a:lnTo>
                <a:lnTo>
                  <a:pt x="1202" y="411"/>
                </a:lnTo>
                <a:lnTo>
                  <a:pt x="1202" y="411"/>
                </a:lnTo>
                <a:lnTo>
                  <a:pt x="1223" y="424"/>
                </a:lnTo>
                <a:lnTo>
                  <a:pt x="1244" y="441"/>
                </a:lnTo>
                <a:lnTo>
                  <a:pt x="1264" y="457"/>
                </a:lnTo>
                <a:lnTo>
                  <a:pt x="1283" y="475"/>
                </a:lnTo>
                <a:lnTo>
                  <a:pt x="1301" y="494"/>
                </a:lnTo>
                <a:lnTo>
                  <a:pt x="1317" y="511"/>
                </a:lnTo>
                <a:lnTo>
                  <a:pt x="1332" y="529"/>
                </a:lnTo>
                <a:lnTo>
                  <a:pt x="1346" y="546"/>
                </a:lnTo>
                <a:lnTo>
                  <a:pt x="1369" y="579"/>
                </a:lnTo>
                <a:lnTo>
                  <a:pt x="1386" y="606"/>
                </a:lnTo>
                <a:lnTo>
                  <a:pt x="1400" y="629"/>
                </a:lnTo>
                <a:lnTo>
                  <a:pt x="1400" y="629"/>
                </a:lnTo>
                <a:lnTo>
                  <a:pt x="1403" y="618"/>
                </a:lnTo>
                <a:lnTo>
                  <a:pt x="1405" y="607"/>
                </a:lnTo>
                <a:lnTo>
                  <a:pt x="1409" y="594"/>
                </a:lnTo>
                <a:lnTo>
                  <a:pt x="1414" y="583"/>
                </a:lnTo>
                <a:lnTo>
                  <a:pt x="1418" y="578"/>
                </a:lnTo>
                <a:lnTo>
                  <a:pt x="1421" y="574"/>
                </a:lnTo>
                <a:lnTo>
                  <a:pt x="1424" y="572"/>
                </a:lnTo>
                <a:lnTo>
                  <a:pt x="1429" y="572"/>
                </a:lnTo>
                <a:lnTo>
                  <a:pt x="1433" y="572"/>
                </a:lnTo>
                <a:lnTo>
                  <a:pt x="1438" y="574"/>
                </a:lnTo>
                <a:lnTo>
                  <a:pt x="1438" y="574"/>
                </a:lnTo>
                <a:lnTo>
                  <a:pt x="1447" y="583"/>
                </a:lnTo>
                <a:lnTo>
                  <a:pt x="1457" y="593"/>
                </a:lnTo>
                <a:lnTo>
                  <a:pt x="1465" y="603"/>
                </a:lnTo>
                <a:lnTo>
                  <a:pt x="1473" y="616"/>
                </a:lnTo>
                <a:lnTo>
                  <a:pt x="1480" y="629"/>
                </a:lnTo>
                <a:lnTo>
                  <a:pt x="1485" y="644"/>
                </a:lnTo>
                <a:lnTo>
                  <a:pt x="1490" y="660"/>
                </a:lnTo>
                <a:lnTo>
                  <a:pt x="1494" y="675"/>
                </a:lnTo>
                <a:lnTo>
                  <a:pt x="1494" y="675"/>
                </a:lnTo>
                <a:lnTo>
                  <a:pt x="1497" y="700"/>
                </a:lnTo>
                <a:lnTo>
                  <a:pt x="1497" y="715"/>
                </a:lnTo>
                <a:lnTo>
                  <a:pt x="1497" y="726"/>
                </a:lnTo>
                <a:lnTo>
                  <a:pt x="1495" y="740"/>
                </a:lnTo>
                <a:lnTo>
                  <a:pt x="1495" y="740"/>
                </a:lnTo>
                <a:lnTo>
                  <a:pt x="1497" y="749"/>
                </a:lnTo>
                <a:lnTo>
                  <a:pt x="1498" y="758"/>
                </a:lnTo>
                <a:lnTo>
                  <a:pt x="1502" y="768"/>
                </a:lnTo>
                <a:lnTo>
                  <a:pt x="1507" y="779"/>
                </a:lnTo>
                <a:lnTo>
                  <a:pt x="1521" y="804"/>
                </a:lnTo>
                <a:lnTo>
                  <a:pt x="1542" y="837"/>
                </a:lnTo>
                <a:lnTo>
                  <a:pt x="1542" y="837"/>
                </a:lnTo>
                <a:lnTo>
                  <a:pt x="1548" y="847"/>
                </a:lnTo>
                <a:lnTo>
                  <a:pt x="1553" y="858"/>
                </a:lnTo>
                <a:lnTo>
                  <a:pt x="1563" y="885"/>
                </a:lnTo>
                <a:lnTo>
                  <a:pt x="1572" y="915"/>
                </a:lnTo>
                <a:lnTo>
                  <a:pt x="1581" y="948"/>
                </a:lnTo>
                <a:lnTo>
                  <a:pt x="1588" y="983"/>
                </a:lnTo>
                <a:lnTo>
                  <a:pt x="1598" y="1015"/>
                </a:lnTo>
                <a:lnTo>
                  <a:pt x="1608" y="1048"/>
                </a:lnTo>
                <a:lnTo>
                  <a:pt x="1615" y="1063"/>
                </a:lnTo>
                <a:lnTo>
                  <a:pt x="1621" y="1077"/>
                </a:lnTo>
                <a:lnTo>
                  <a:pt x="1621" y="1077"/>
                </a:lnTo>
                <a:lnTo>
                  <a:pt x="1644" y="1126"/>
                </a:lnTo>
                <a:lnTo>
                  <a:pt x="1655" y="1147"/>
                </a:lnTo>
                <a:lnTo>
                  <a:pt x="1665" y="1166"/>
                </a:lnTo>
                <a:lnTo>
                  <a:pt x="1676" y="1185"/>
                </a:lnTo>
                <a:lnTo>
                  <a:pt x="1689" y="1201"/>
                </a:lnTo>
                <a:lnTo>
                  <a:pt x="1703" y="1218"/>
                </a:lnTo>
                <a:lnTo>
                  <a:pt x="1718" y="1234"/>
                </a:lnTo>
                <a:lnTo>
                  <a:pt x="1718" y="1234"/>
                </a:lnTo>
                <a:lnTo>
                  <a:pt x="1750" y="1264"/>
                </a:lnTo>
                <a:lnTo>
                  <a:pt x="1763" y="1278"/>
                </a:lnTo>
                <a:lnTo>
                  <a:pt x="1773" y="1291"/>
                </a:lnTo>
                <a:lnTo>
                  <a:pt x="1782" y="1302"/>
                </a:lnTo>
                <a:lnTo>
                  <a:pt x="1787" y="1311"/>
                </a:lnTo>
                <a:lnTo>
                  <a:pt x="1788" y="1316"/>
                </a:lnTo>
                <a:lnTo>
                  <a:pt x="1788" y="1321"/>
                </a:lnTo>
                <a:lnTo>
                  <a:pt x="1788" y="1325"/>
                </a:lnTo>
                <a:lnTo>
                  <a:pt x="1785" y="1328"/>
                </a:lnTo>
                <a:lnTo>
                  <a:pt x="1785" y="1328"/>
                </a:lnTo>
                <a:lnTo>
                  <a:pt x="1783" y="1332"/>
                </a:lnTo>
                <a:lnTo>
                  <a:pt x="1779" y="1336"/>
                </a:lnTo>
                <a:lnTo>
                  <a:pt x="1769" y="1346"/>
                </a:lnTo>
                <a:lnTo>
                  <a:pt x="1755" y="1355"/>
                </a:lnTo>
                <a:lnTo>
                  <a:pt x="1739" y="1365"/>
                </a:lnTo>
                <a:lnTo>
                  <a:pt x="1708" y="1383"/>
                </a:lnTo>
                <a:lnTo>
                  <a:pt x="1681" y="1394"/>
                </a:lnTo>
                <a:lnTo>
                  <a:pt x="1681" y="1394"/>
                </a:lnTo>
                <a:lnTo>
                  <a:pt x="1676" y="1395"/>
                </a:lnTo>
                <a:lnTo>
                  <a:pt x="1671" y="1396"/>
                </a:lnTo>
                <a:lnTo>
                  <a:pt x="1661" y="1395"/>
                </a:lnTo>
                <a:lnTo>
                  <a:pt x="1652" y="1393"/>
                </a:lnTo>
                <a:lnTo>
                  <a:pt x="1644" y="1388"/>
                </a:lnTo>
                <a:lnTo>
                  <a:pt x="1636" y="1383"/>
                </a:lnTo>
                <a:lnTo>
                  <a:pt x="1630" y="1377"/>
                </a:lnTo>
                <a:lnTo>
                  <a:pt x="1625" y="1372"/>
                </a:lnTo>
                <a:lnTo>
                  <a:pt x="1625" y="1372"/>
                </a:lnTo>
                <a:lnTo>
                  <a:pt x="1627" y="1371"/>
                </a:lnTo>
                <a:lnTo>
                  <a:pt x="1630" y="1367"/>
                </a:lnTo>
                <a:lnTo>
                  <a:pt x="1631" y="1365"/>
                </a:lnTo>
                <a:lnTo>
                  <a:pt x="1631" y="1361"/>
                </a:lnTo>
                <a:lnTo>
                  <a:pt x="1629" y="1359"/>
                </a:lnTo>
                <a:lnTo>
                  <a:pt x="1625" y="1355"/>
                </a:lnTo>
                <a:lnTo>
                  <a:pt x="1625" y="1355"/>
                </a:lnTo>
                <a:lnTo>
                  <a:pt x="1605" y="1342"/>
                </a:lnTo>
                <a:lnTo>
                  <a:pt x="1582" y="1325"/>
                </a:lnTo>
                <a:lnTo>
                  <a:pt x="1582" y="1325"/>
                </a:lnTo>
                <a:lnTo>
                  <a:pt x="1575" y="1320"/>
                </a:lnTo>
                <a:lnTo>
                  <a:pt x="1570" y="1317"/>
                </a:lnTo>
                <a:lnTo>
                  <a:pt x="1566" y="1317"/>
                </a:lnTo>
                <a:lnTo>
                  <a:pt x="1562" y="1318"/>
                </a:lnTo>
                <a:lnTo>
                  <a:pt x="1559" y="1322"/>
                </a:lnTo>
                <a:lnTo>
                  <a:pt x="1558" y="1327"/>
                </a:lnTo>
                <a:lnTo>
                  <a:pt x="1554" y="1342"/>
                </a:lnTo>
                <a:lnTo>
                  <a:pt x="1554" y="1342"/>
                </a:lnTo>
                <a:lnTo>
                  <a:pt x="1553" y="1351"/>
                </a:lnTo>
                <a:lnTo>
                  <a:pt x="1549" y="1361"/>
                </a:lnTo>
                <a:lnTo>
                  <a:pt x="1546" y="1370"/>
                </a:lnTo>
                <a:lnTo>
                  <a:pt x="1542" y="1379"/>
                </a:lnTo>
                <a:lnTo>
                  <a:pt x="1536" y="1385"/>
                </a:lnTo>
                <a:lnTo>
                  <a:pt x="1529" y="1389"/>
                </a:lnTo>
                <a:lnTo>
                  <a:pt x="1527" y="1390"/>
                </a:lnTo>
                <a:lnTo>
                  <a:pt x="1523" y="1390"/>
                </a:lnTo>
                <a:lnTo>
                  <a:pt x="1519" y="1390"/>
                </a:lnTo>
                <a:lnTo>
                  <a:pt x="1516" y="1388"/>
                </a:lnTo>
                <a:lnTo>
                  <a:pt x="1516" y="1388"/>
                </a:lnTo>
                <a:lnTo>
                  <a:pt x="1508" y="1381"/>
                </a:lnTo>
                <a:lnTo>
                  <a:pt x="1498" y="1371"/>
                </a:lnTo>
                <a:lnTo>
                  <a:pt x="1473" y="1345"/>
                </a:lnTo>
                <a:lnTo>
                  <a:pt x="1444" y="1315"/>
                </a:lnTo>
                <a:lnTo>
                  <a:pt x="1429" y="1301"/>
                </a:lnTo>
                <a:lnTo>
                  <a:pt x="1413" y="1287"/>
                </a:lnTo>
                <a:lnTo>
                  <a:pt x="1413" y="1287"/>
                </a:lnTo>
                <a:lnTo>
                  <a:pt x="1399" y="1274"/>
                </a:lnTo>
                <a:lnTo>
                  <a:pt x="1386" y="1262"/>
                </a:lnTo>
                <a:lnTo>
                  <a:pt x="1362" y="1235"/>
                </a:lnTo>
                <a:lnTo>
                  <a:pt x="1351" y="1223"/>
                </a:lnTo>
                <a:lnTo>
                  <a:pt x="1337" y="1213"/>
                </a:lnTo>
                <a:lnTo>
                  <a:pt x="1330" y="1208"/>
                </a:lnTo>
                <a:lnTo>
                  <a:pt x="1321" y="1204"/>
                </a:lnTo>
                <a:lnTo>
                  <a:pt x="1312" y="1200"/>
                </a:lnTo>
                <a:lnTo>
                  <a:pt x="1302" y="1198"/>
                </a:lnTo>
                <a:lnTo>
                  <a:pt x="1302" y="1198"/>
                </a:lnTo>
                <a:lnTo>
                  <a:pt x="1266" y="1189"/>
                </a:lnTo>
                <a:lnTo>
                  <a:pt x="1238" y="1180"/>
                </a:lnTo>
                <a:lnTo>
                  <a:pt x="1214" y="1174"/>
                </a:lnTo>
                <a:lnTo>
                  <a:pt x="1246" y="1154"/>
                </a:lnTo>
                <a:lnTo>
                  <a:pt x="1246" y="1154"/>
                </a:lnTo>
                <a:lnTo>
                  <a:pt x="1246" y="1152"/>
                </a:lnTo>
                <a:lnTo>
                  <a:pt x="1244" y="1147"/>
                </a:lnTo>
                <a:lnTo>
                  <a:pt x="1243" y="1145"/>
                </a:lnTo>
                <a:lnTo>
                  <a:pt x="1241" y="1142"/>
                </a:lnTo>
                <a:lnTo>
                  <a:pt x="1236" y="1139"/>
                </a:lnTo>
                <a:lnTo>
                  <a:pt x="1231" y="1136"/>
                </a:lnTo>
                <a:lnTo>
                  <a:pt x="1231" y="1136"/>
                </a:lnTo>
                <a:lnTo>
                  <a:pt x="1211" y="1127"/>
                </a:lnTo>
                <a:lnTo>
                  <a:pt x="1184" y="1113"/>
                </a:lnTo>
                <a:lnTo>
                  <a:pt x="1152" y="1097"/>
                </a:lnTo>
                <a:lnTo>
                  <a:pt x="1178" y="1088"/>
                </a:lnTo>
                <a:lnTo>
                  <a:pt x="1157" y="1077"/>
                </a:lnTo>
                <a:lnTo>
                  <a:pt x="1180" y="1068"/>
                </a:lnTo>
                <a:lnTo>
                  <a:pt x="1180" y="1068"/>
                </a:lnTo>
                <a:lnTo>
                  <a:pt x="1165" y="1061"/>
                </a:lnTo>
                <a:lnTo>
                  <a:pt x="1133" y="1042"/>
                </a:lnTo>
                <a:lnTo>
                  <a:pt x="1114" y="1032"/>
                </a:lnTo>
                <a:lnTo>
                  <a:pt x="1096" y="1023"/>
                </a:lnTo>
                <a:lnTo>
                  <a:pt x="1080" y="1017"/>
                </a:lnTo>
                <a:lnTo>
                  <a:pt x="1069" y="1014"/>
                </a:lnTo>
                <a:lnTo>
                  <a:pt x="1069" y="1014"/>
                </a:lnTo>
                <a:lnTo>
                  <a:pt x="983" y="1005"/>
                </a:lnTo>
                <a:lnTo>
                  <a:pt x="983" y="1005"/>
                </a:lnTo>
                <a:lnTo>
                  <a:pt x="982" y="1007"/>
                </a:lnTo>
                <a:lnTo>
                  <a:pt x="978" y="1010"/>
                </a:lnTo>
                <a:lnTo>
                  <a:pt x="975" y="1018"/>
                </a:lnTo>
                <a:lnTo>
                  <a:pt x="973" y="1022"/>
                </a:lnTo>
                <a:lnTo>
                  <a:pt x="973" y="1027"/>
                </a:lnTo>
                <a:lnTo>
                  <a:pt x="973" y="1027"/>
                </a:lnTo>
                <a:lnTo>
                  <a:pt x="972" y="1049"/>
                </a:lnTo>
                <a:lnTo>
                  <a:pt x="972" y="1059"/>
                </a:lnTo>
                <a:lnTo>
                  <a:pt x="971" y="1067"/>
                </a:lnTo>
                <a:lnTo>
                  <a:pt x="971" y="1067"/>
                </a:lnTo>
                <a:lnTo>
                  <a:pt x="964" y="1078"/>
                </a:lnTo>
                <a:lnTo>
                  <a:pt x="953" y="1097"/>
                </a:lnTo>
                <a:lnTo>
                  <a:pt x="934" y="1130"/>
                </a:lnTo>
                <a:lnTo>
                  <a:pt x="934" y="1130"/>
                </a:lnTo>
                <a:lnTo>
                  <a:pt x="931" y="1137"/>
                </a:lnTo>
                <a:lnTo>
                  <a:pt x="927" y="1145"/>
                </a:lnTo>
                <a:lnTo>
                  <a:pt x="926" y="1152"/>
                </a:lnTo>
                <a:lnTo>
                  <a:pt x="924" y="1160"/>
                </a:lnTo>
                <a:lnTo>
                  <a:pt x="924" y="1160"/>
                </a:lnTo>
                <a:lnTo>
                  <a:pt x="928" y="1175"/>
                </a:lnTo>
                <a:lnTo>
                  <a:pt x="934" y="1199"/>
                </a:lnTo>
                <a:lnTo>
                  <a:pt x="941" y="1225"/>
                </a:lnTo>
                <a:lnTo>
                  <a:pt x="944" y="1243"/>
                </a:lnTo>
                <a:lnTo>
                  <a:pt x="944" y="1243"/>
                </a:lnTo>
                <a:lnTo>
                  <a:pt x="948" y="1276"/>
                </a:lnTo>
                <a:lnTo>
                  <a:pt x="951" y="1293"/>
                </a:lnTo>
                <a:lnTo>
                  <a:pt x="951" y="1307"/>
                </a:lnTo>
                <a:lnTo>
                  <a:pt x="951" y="1307"/>
                </a:lnTo>
                <a:lnTo>
                  <a:pt x="952" y="1312"/>
                </a:lnTo>
                <a:lnTo>
                  <a:pt x="953" y="1320"/>
                </a:lnTo>
                <a:lnTo>
                  <a:pt x="958" y="1336"/>
                </a:lnTo>
                <a:lnTo>
                  <a:pt x="963" y="1350"/>
                </a:lnTo>
                <a:lnTo>
                  <a:pt x="966" y="1360"/>
                </a:lnTo>
                <a:lnTo>
                  <a:pt x="966" y="1360"/>
                </a:lnTo>
                <a:lnTo>
                  <a:pt x="967" y="1364"/>
                </a:lnTo>
                <a:lnTo>
                  <a:pt x="968" y="1369"/>
                </a:lnTo>
                <a:lnTo>
                  <a:pt x="975" y="1374"/>
                </a:lnTo>
                <a:lnTo>
                  <a:pt x="986" y="1381"/>
                </a:lnTo>
                <a:lnTo>
                  <a:pt x="986" y="1381"/>
                </a:lnTo>
                <a:lnTo>
                  <a:pt x="1006" y="1393"/>
                </a:lnTo>
                <a:lnTo>
                  <a:pt x="1030" y="1408"/>
                </a:lnTo>
                <a:lnTo>
                  <a:pt x="1049" y="1423"/>
                </a:lnTo>
                <a:lnTo>
                  <a:pt x="1055" y="1428"/>
                </a:lnTo>
                <a:lnTo>
                  <a:pt x="1056" y="1430"/>
                </a:lnTo>
                <a:lnTo>
                  <a:pt x="1055" y="1432"/>
                </a:lnTo>
                <a:lnTo>
                  <a:pt x="1055" y="1432"/>
                </a:lnTo>
                <a:lnTo>
                  <a:pt x="1052" y="1434"/>
                </a:lnTo>
                <a:lnTo>
                  <a:pt x="1045" y="1437"/>
                </a:lnTo>
                <a:lnTo>
                  <a:pt x="1026" y="1439"/>
                </a:lnTo>
                <a:lnTo>
                  <a:pt x="1001" y="1443"/>
                </a:lnTo>
                <a:lnTo>
                  <a:pt x="1001" y="1443"/>
                </a:lnTo>
                <a:lnTo>
                  <a:pt x="1005" y="1447"/>
                </a:lnTo>
                <a:lnTo>
                  <a:pt x="1012" y="1454"/>
                </a:lnTo>
                <a:lnTo>
                  <a:pt x="1016" y="1459"/>
                </a:lnTo>
                <a:lnTo>
                  <a:pt x="1018" y="1464"/>
                </a:lnTo>
                <a:lnTo>
                  <a:pt x="1018" y="1468"/>
                </a:lnTo>
                <a:lnTo>
                  <a:pt x="1018" y="1469"/>
                </a:lnTo>
                <a:lnTo>
                  <a:pt x="1017" y="1471"/>
                </a:lnTo>
                <a:lnTo>
                  <a:pt x="1017" y="1471"/>
                </a:lnTo>
                <a:lnTo>
                  <a:pt x="1006" y="1472"/>
                </a:lnTo>
                <a:lnTo>
                  <a:pt x="985" y="1473"/>
                </a:lnTo>
                <a:lnTo>
                  <a:pt x="954" y="1473"/>
                </a:lnTo>
                <a:lnTo>
                  <a:pt x="921" y="1472"/>
                </a:lnTo>
                <a:lnTo>
                  <a:pt x="887" y="1471"/>
                </a:lnTo>
                <a:lnTo>
                  <a:pt x="857" y="1467"/>
                </a:lnTo>
                <a:lnTo>
                  <a:pt x="844" y="1464"/>
                </a:lnTo>
                <a:lnTo>
                  <a:pt x="834" y="1462"/>
                </a:lnTo>
                <a:lnTo>
                  <a:pt x="826" y="1459"/>
                </a:lnTo>
                <a:lnTo>
                  <a:pt x="823" y="1455"/>
                </a:lnTo>
                <a:lnTo>
                  <a:pt x="823" y="1455"/>
                </a:lnTo>
                <a:lnTo>
                  <a:pt x="818" y="1448"/>
                </a:lnTo>
                <a:lnTo>
                  <a:pt x="814" y="1440"/>
                </a:lnTo>
                <a:lnTo>
                  <a:pt x="810" y="1432"/>
                </a:lnTo>
                <a:lnTo>
                  <a:pt x="808" y="1423"/>
                </a:lnTo>
                <a:lnTo>
                  <a:pt x="806" y="1413"/>
                </a:lnTo>
                <a:lnTo>
                  <a:pt x="806" y="1403"/>
                </a:lnTo>
                <a:lnTo>
                  <a:pt x="806" y="1393"/>
                </a:lnTo>
                <a:lnTo>
                  <a:pt x="809" y="1381"/>
                </a:lnTo>
                <a:lnTo>
                  <a:pt x="809" y="1381"/>
                </a:lnTo>
                <a:lnTo>
                  <a:pt x="816" y="1356"/>
                </a:lnTo>
                <a:lnTo>
                  <a:pt x="824" y="1330"/>
                </a:lnTo>
                <a:lnTo>
                  <a:pt x="829" y="1302"/>
                </a:lnTo>
                <a:lnTo>
                  <a:pt x="830" y="1289"/>
                </a:lnTo>
                <a:lnTo>
                  <a:pt x="831" y="1277"/>
                </a:lnTo>
                <a:lnTo>
                  <a:pt x="831" y="1277"/>
                </a:lnTo>
                <a:lnTo>
                  <a:pt x="830" y="1254"/>
                </a:lnTo>
                <a:lnTo>
                  <a:pt x="830" y="1245"/>
                </a:lnTo>
                <a:lnTo>
                  <a:pt x="828" y="1237"/>
                </a:lnTo>
                <a:lnTo>
                  <a:pt x="825" y="1228"/>
                </a:lnTo>
                <a:lnTo>
                  <a:pt x="821" y="1219"/>
                </a:lnTo>
                <a:lnTo>
                  <a:pt x="815" y="1208"/>
                </a:lnTo>
                <a:lnTo>
                  <a:pt x="808" y="1195"/>
                </a:lnTo>
                <a:lnTo>
                  <a:pt x="808" y="1195"/>
                </a:lnTo>
                <a:lnTo>
                  <a:pt x="795" y="1178"/>
                </a:lnTo>
                <a:lnTo>
                  <a:pt x="780" y="1151"/>
                </a:lnTo>
                <a:lnTo>
                  <a:pt x="742" y="1087"/>
                </a:lnTo>
                <a:lnTo>
                  <a:pt x="687" y="985"/>
                </a:lnTo>
                <a:lnTo>
                  <a:pt x="687" y="985"/>
                </a:lnTo>
                <a:lnTo>
                  <a:pt x="668" y="951"/>
                </a:lnTo>
                <a:lnTo>
                  <a:pt x="662" y="937"/>
                </a:lnTo>
                <a:lnTo>
                  <a:pt x="659" y="930"/>
                </a:lnTo>
                <a:lnTo>
                  <a:pt x="659" y="925"/>
                </a:lnTo>
                <a:lnTo>
                  <a:pt x="659" y="925"/>
                </a:lnTo>
                <a:lnTo>
                  <a:pt x="658" y="909"/>
                </a:lnTo>
                <a:lnTo>
                  <a:pt x="656" y="890"/>
                </a:lnTo>
                <a:lnTo>
                  <a:pt x="652" y="867"/>
                </a:lnTo>
                <a:lnTo>
                  <a:pt x="631" y="848"/>
                </a:lnTo>
                <a:lnTo>
                  <a:pt x="631" y="848"/>
                </a:lnTo>
                <a:lnTo>
                  <a:pt x="624" y="858"/>
                </a:lnTo>
                <a:lnTo>
                  <a:pt x="610" y="885"/>
                </a:lnTo>
                <a:lnTo>
                  <a:pt x="602" y="901"/>
                </a:lnTo>
                <a:lnTo>
                  <a:pt x="594" y="919"/>
                </a:lnTo>
                <a:lnTo>
                  <a:pt x="589" y="936"/>
                </a:lnTo>
                <a:lnTo>
                  <a:pt x="585" y="953"/>
                </a:lnTo>
                <a:lnTo>
                  <a:pt x="585" y="953"/>
                </a:lnTo>
                <a:lnTo>
                  <a:pt x="579" y="985"/>
                </a:lnTo>
                <a:lnTo>
                  <a:pt x="575" y="1003"/>
                </a:lnTo>
                <a:lnTo>
                  <a:pt x="573" y="1020"/>
                </a:lnTo>
                <a:lnTo>
                  <a:pt x="572" y="1038"/>
                </a:lnTo>
                <a:lnTo>
                  <a:pt x="572" y="1057"/>
                </a:lnTo>
                <a:lnTo>
                  <a:pt x="573" y="1076"/>
                </a:lnTo>
                <a:lnTo>
                  <a:pt x="578" y="1095"/>
                </a:lnTo>
                <a:lnTo>
                  <a:pt x="578" y="1095"/>
                </a:lnTo>
                <a:lnTo>
                  <a:pt x="587" y="1116"/>
                </a:lnTo>
                <a:lnTo>
                  <a:pt x="598" y="1141"/>
                </a:lnTo>
                <a:lnTo>
                  <a:pt x="624" y="1195"/>
                </a:lnTo>
                <a:lnTo>
                  <a:pt x="649" y="1243"/>
                </a:lnTo>
                <a:lnTo>
                  <a:pt x="659" y="1259"/>
                </a:lnTo>
                <a:lnTo>
                  <a:pt x="667" y="1269"/>
                </a:lnTo>
                <a:lnTo>
                  <a:pt x="667" y="1269"/>
                </a:lnTo>
                <a:lnTo>
                  <a:pt x="677" y="1283"/>
                </a:lnTo>
                <a:lnTo>
                  <a:pt x="685" y="1293"/>
                </a:lnTo>
                <a:lnTo>
                  <a:pt x="690" y="1305"/>
                </a:lnTo>
                <a:lnTo>
                  <a:pt x="583" y="1308"/>
                </a:lnTo>
                <a:lnTo>
                  <a:pt x="560" y="1277"/>
                </a:lnTo>
                <a:lnTo>
                  <a:pt x="560" y="1277"/>
                </a:lnTo>
                <a:lnTo>
                  <a:pt x="558" y="1292"/>
                </a:lnTo>
                <a:lnTo>
                  <a:pt x="554" y="1302"/>
                </a:lnTo>
                <a:lnTo>
                  <a:pt x="551" y="1306"/>
                </a:lnTo>
                <a:lnTo>
                  <a:pt x="549" y="1307"/>
                </a:lnTo>
                <a:lnTo>
                  <a:pt x="549" y="1307"/>
                </a:lnTo>
                <a:lnTo>
                  <a:pt x="546" y="1306"/>
                </a:lnTo>
                <a:lnTo>
                  <a:pt x="544" y="1305"/>
                </a:lnTo>
                <a:lnTo>
                  <a:pt x="540" y="1298"/>
                </a:lnTo>
                <a:lnTo>
                  <a:pt x="534" y="1289"/>
                </a:lnTo>
                <a:lnTo>
                  <a:pt x="530" y="1243"/>
                </a:lnTo>
                <a:lnTo>
                  <a:pt x="530" y="1243"/>
                </a:lnTo>
                <a:lnTo>
                  <a:pt x="530" y="1235"/>
                </a:lnTo>
                <a:lnTo>
                  <a:pt x="530" y="1228"/>
                </a:lnTo>
                <a:lnTo>
                  <a:pt x="533" y="1215"/>
                </a:lnTo>
                <a:lnTo>
                  <a:pt x="531" y="1209"/>
                </a:lnTo>
                <a:lnTo>
                  <a:pt x="530" y="1203"/>
                </a:lnTo>
                <a:lnTo>
                  <a:pt x="526" y="1195"/>
                </a:lnTo>
                <a:lnTo>
                  <a:pt x="519" y="1186"/>
                </a:lnTo>
                <a:lnTo>
                  <a:pt x="519" y="1186"/>
                </a:lnTo>
                <a:lnTo>
                  <a:pt x="515" y="1179"/>
                </a:lnTo>
                <a:lnTo>
                  <a:pt x="509" y="1168"/>
                </a:lnTo>
                <a:lnTo>
                  <a:pt x="495" y="1136"/>
                </a:lnTo>
                <a:lnTo>
                  <a:pt x="479" y="1095"/>
                </a:lnTo>
                <a:lnTo>
                  <a:pt x="462" y="1048"/>
                </a:lnTo>
                <a:lnTo>
                  <a:pt x="435" y="964"/>
                </a:lnTo>
                <a:lnTo>
                  <a:pt x="426" y="936"/>
                </a:lnTo>
                <a:lnTo>
                  <a:pt x="423" y="922"/>
                </a:lnTo>
                <a:lnTo>
                  <a:pt x="423" y="922"/>
                </a:lnTo>
                <a:lnTo>
                  <a:pt x="425" y="915"/>
                </a:lnTo>
                <a:lnTo>
                  <a:pt x="430" y="901"/>
                </a:lnTo>
                <a:lnTo>
                  <a:pt x="444" y="866"/>
                </a:lnTo>
                <a:lnTo>
                  <a:pt x="465" y="817"/>
                </a:lnTo>
                <a:lnTo>
                  <a:pt x="465" y="817"/>
                </a:lnTo>
                <a:lnTo>
                  <a:pt x="462" y="817"/>
                </a:lnTo>
                <a:lnTo>
                  <a:pt x="456" y="815"/>
                </a:lnTo>
                <a:lnTo>
                  <a:pt x="444" y="810"/>
                </a:lnTo>
                <a:lnTo>
                  <a:pt x="423" y="802"/>
                </a:lnTo>
                <a:lnTo>
                  <a:pt x="423" y="802"/>
                </a:lnTo>
                <a:lnTo>
                  <a:pt x="368" y="775"/>
                </a:lnTo>
                <a:lnTo>
                  <a:pt x="338" y="760"/>
                </a:lnTo>
                <a:lnTo>
                  <a:pt x="353" y="745"/>
                </a:lnTo>
                <a:lnTo>
                  <a:pt x="326" y="736"/>
                </a:lnTo>
                <a:lnTo>
                  <a:pt x="333" y="716"/>
                </a:lnTo>
                <a:lnTo>
                  <a:pt x="333" y="716"/>
                </a:lnTo>
                <a:lnTo>
                  <a:pt x="309" y="715"/>
                </a:lnTo>
                <a:lnTo>
                  <a:pt x="290" y="715"/>
                </a:lnTo>
                <a:lnTo>
                  <a:pt x="283" y="715"/>
                </a:lnTo>
                <a:lnTo>
                  <a:pt x="279" y="716"/>
                </a:lnTo>
                <a:lnTo>
                  <a:pt x="279" y="716"/>
                </a:lnTo>
                <a:lnTo>
                  <a:pt x="272" y="726"/>
                </a:lnTo>
                <a:lnTo>
                  <a:pt x="256" y="750"/>
                </a:lnTo>
                <a:lnTo>
                  <a:pt x="236" y="784"/>
                </a:lnTo>
                <a:lnTo>
                  <a:pt x="214" y="824"/>
                </a:lnTo>
                <a:lnTo>
                  <a:pt x="190" y="866"/>
                </a:lnTo>
                <a:lnTo>
                  <a:pt x="169" y="907"/>
                </a:lnTo>
                <a:lnTo>
                  <a:pt x="154" y="941"/>
                </a:lnTo>
                <a:lnTo>
                  <a:pt x="147" y="956"/>
                </a:lnTo>
                <a:lnTo>
                  <a:pt x="145" y="968"/>
                </a:lnTo>
                <a:lnTo>
                  <a:pt x="145" y="968"/>
                </a:lnTo>
                <a:lnTo>
                  <a:pt x="141" y="992"/>
                </a:lnTo>
                <a:lnTo>
                  <a:pt x="137" y="1023"/>
                </a:lnTo>
                <a:lnTo>
                  <a:pt x="135" y="1059"/>
                </a:lnTo>
                <a:lnTo>
                  <a:pt x="132" y="1097"/>
                </a:lnTo>
                <a:lnTo>
                  <a:pt x="131" y="1171"/>
                </a:lnTo>
                <a:lnTo>
                  <a:pt x="131" y="1204"/>
                </a:lnTo>
                <a:lnTo>
                  <a:pt x="132" y="1228"/>
                </a:lnTo>
                <a:lnTo>
                  <a:pt x="132" y="1228"/>
                </a:lnTo>
                <a:lnTo>
                  <a:pt x="136" y="1263"/>
                </a:lnTo>
                <a:lnTo>
                  <a:pt x="140" y="1286"/>
                </a:lnTo>
                <a:lnTo>
                  <a:pt x="141" y="1302"/>
                </a:lnTo>
                <a:lnTo>
                  <a:pt x="142" y="1313"/>
                </a:lnTo>
                <a:lnTo>
                  <a:pt x="142" y="1313"/>
                </a:lnTo>
                <a:lnTo>
                  <a:pt x="142" y="1321"/>
                </a:lnTo>
                <a:lnTo>
                  <a:pt x="143" y="1325"/>
                </a:lnTo>
                <a:lnTo>
                  <a:pt x="141" y="1327"/>
                </a:lnTo>
                <a:lnTo>
                  <a:pt x="135" y="1331"/>
                </a:lnTo>
                <a:lnTo>
                  <a:pt x="135" y="1331"/>
                </a:lnTo>
                <a:lnTo>
                  <a:pt x="128" y="1332"/>
                </a:lnTo>
                <a:lnTo>
                  <a:pt x="120" y="1333"/>
                </a:lnTo>
                <a:lnTo>
                  <a:pt x="97" y="1332"/>
                </a:lnTo>
                <a:lnTo>
                  <a:pt x="74" y="1331"/>
                </a:lnTo>
                <a:lnTo>
                  <a:pt x="57" y="1328"/>
                </a:lnTo>
                <a:lnTo>
                  <a:pt x="57" y="1328"/>
                </a:lnTo>
                <a:lnTo>
                  <a:pt x="53" y="1327"/>
                </a:lnTo>
                <a:lnTo>
                  <a:pt x="51" y="1325"/>
                </a:lnTo>
                <a:lnTo>
                  <a:pt x="46" y="1316"/>
                </a:lnTo>
                <a:lnTo>
                  <a:pt x="41" y="1305"/>
                </a:lnTo>
                <a:lnTo>
                  <a:pt x="37" y="1291"/>
                </a:lnTo>
                <a:lnTo>
                  <a:pt x="32" y="1266"/>
                </a:lnTo>
                <a:lnTo>
                  <a:pt x="31" y="1254"/>
                </a:lnTo>
                <a:lnTo>
                  <a:pt x="31" y="1254"/>
                </a:lnTo>
                <a:lnTo>
                  <a:pt x="29" y="1261"/>
                </a:lnTo>
                <a:lnTo>
                  <a:pt x="27" y="1274"/>
                </a:lnTo>
                <a:lnTo>
                  <a:pt x="24" y="1282"/>
                </a:lnTo>
                <a:lnTo>
                  <a:pt x="20" y="1288"/>
                </a:lnTo>
                <a:lnTo>
                  <a:pt x="17" y="1293"/>
                </a:lnTo>
                <a:lnTo>
                  <a:pt x="13" y="1296"/>
                </a:lnTo>
                <a:lnTo>
                  <a:pt x="13" y="1296"/>
                </a:lnTo>
                <a:lnTo>
                  <a:pt x="9" y="1296"/>
                </a:lnTo>
                <a:lnTo>
                  <a:pt x="7" y="1295"/>
                </a:lnTo>
                <a:lnTo>
                  <a:pt x="4" y="1292"/>
                </a:lnTo>
                <a:lnTo>
                  <a:pt x="3" y="1288"/>
                </a:lnTo>
                <a:lnTo>
                  <a:pt x="0" y="1279"/>
                </a:lnTo>
                <a:lnTo>
                  <a:pt x="0" y="1269"/>
                </a:lnTo>
                <a:lnTo>
                  <a:pt x="0" y="1269"/>
                </a:lnTo>
                <a:lnTo>
                  <a:pt x="2" y="1262"/>
                </a:lnTo>
                <a:lnTo>
                  <a:pt x="3" y="1249"/>
                </a:lnTo>
                <a:lnTo>
                  <a:pt x="9" y="1215"/>
                </a:lnTo>
                <a:lnTo>
                  <a:pt x="17" y="1176"/>
                </a:lnTo>
                <a:lnTo>
                  <a:pt x="22" y="1145"/>
                </a:lnTo>
                <a:lnTo>
                  <a:pt x="22" y="1145"/>
                </a:lnTo>
                <a:lnTo>
                  <a:pt x="24" y="1126"/>
                </a:lnTo>
                <a:lnTo>
                  <a:pt x="25" y="1095"/>
                </a:lnTo>
                <a:lnTo>
                  <a:pt x="29" y="1013"/>
                </a:lnTo>
                <a:lnTo>
                  <a:pt x="31" y="932"/>
                </a:lnTo>
                <a:lnTo>
                  <a:pt x="31" y="902"/>
                </a:lnTo>
                <a:lnTo>
                  <a:pt x="31" y="885"/>
                </a:lnTo>
                <a:lnTo>
                  <a:pt x="31" y="885"/>
                </a:lnTo>
                <a:lnTo>
                  <a:pt x="28" y="866"/>
                </a:lnTo>
                <a:lnTo>
                  <a:pt x="25" y="849"/>
                </a:lnTo>
                <a:lnTo>
                  <a:pt x="23" y="834"/>
                </a:lnTo>
                <a:lnTo>
                  <a:pt x="23" y="827"/>
                </a:lnTo>
                <a:lnTo>
                  <a:pt x="24" y="819"/>
                </a:lnTo>
                <a:lnTo>
                  <a:pt x="24" y="819"/>
                </a:lnTo>
                <a:lnTo>
                  <a:pt x="27" y="812"/>
                </a:lnTo>
                <a:lnTo>
                  <a:pt x="31" y="807"/>
                </a:lnTo>
                <a:lnTo>
                  <a:pt x="36" y="803"/>
                </a:lnTo>
                <a:lnTo>
                  <a:pt x="41" y="799"/>
                </a:lnTo>
                <a:lnTo>
                  <a:pt x="47" y="794"/>
                </a:lnTo>
                <a:lnTo>
                  <a:pt x="53" y="789"/>
                </a:lnTo>
                <a:lnTo>
                  <a:pt x="58" y="783"/>
                </a:lnTo>
                <a:lnTo>
                  <a:pt x="63" y="774"/>
                </a:lnTo>
                <a:lnTo>
                  <a:pt x="63" y="774"/>
                </a:lnTo>
                <a:lnTo>
                  <a:pt x="73" y="746"/>
                </a:lnTo>
                <a:lnTo>
                  <a:pt x="78" y="729"/>
                </a:lnTo>
                <a:lnTo>
                  <a:pt x="83" y="707"/>
                </a:lnTo>
                <a:lnTo>
                  <a:pt x="88" y="683"/>
                </a:lnTo>
                <a:lnTo>
                  <a:pt x="92" y="657"/>
                </a:lnTo>
                <a:lnTo>
                  <a:pt x="95" y="627"/>
                </a:lnTo>
                <a:lnTo>
                  <a:pt x="96" y="594"/>
                </a:lnTo>
                <a:lnTo>
                  <a:pt x="96" y="594"/>
                </a:lnTo>
                <a:lnTo>
                  <a:pt x="95" y="509"/>
                </a:lnTo>
                <a:lnTo>
                  <a:pt x="93" y="413"/>
                </a:lnTo>
                <a:lnTo>
                  <a:pt x="90" y="301"/>
                </a:lnTo>
                <a:lnTo>
                  <a:pt x="90" y="301"/>
                </a:lnTo>
                <a:lnTo>
                  <a:pt x="90" y="279"/>
                </a:lnTo>
                <a:lnTo>
                  <a:pt x="92" y="256"/>
                </a:lnTo>
                <a:lnTo>
                  <a:pt x="96" y="228"/>
                </a:lnTo>
                <a:lnTo>
                  <a:pt x="100" y="213"/>
                </a:lnTo>
                <a:lnTo>
                  <a:pt x="103" y="198"/>
                </a:lnTo>
                <a:lnTo>
                  <a:pt x="110" y="184"/>
                </a:lnTo>
                <a:lnTo>
                  <a:pt x="116" y="171"/>
                </a:lnTo>
                <a:lnTo>
                  <a:pt x="125" y="157"/>
                </a:lnTo>
                <a:lnTo>
                  <a:pt x="135" y="145"/>
                </a:lnTo>
                <a:lnTo>
                  <a:pt x="146" y="137"/>
                </a:lnTo>
                <a:lnTo>
                  <a:pt x="160" y="128"/>
                </a:lnTo>
                <a:lnTo>
                  <a:pt x="160" y="128"/>
                </a:lnTo>
                <a:lnTo>
                  <a:pt x="186" y="115"/>
                </a:lnTo>
                <a:lnTo>
                  <a:pt x="209" y="104"/>
                </a:lnTo>
                <a:lnTo>
                  <a:pt x="243" y="84"/>
                </a:lnTo>
                <a:lnTo>
                  <a:pt x="264" y="70"/>
                </a:lnTo>
                <a:lnTo>
                  <a:pt x="274" y="62"/>
                </a:lnTo>
                <a:lnTo>
                  <a:pt x="274" y="62"/>
                </a:lnTo>
                <a:lnTo>
                  <a:pt x="287" y="55"/>
                </a:lnTo>
                <a:lnTo>
                  <a:pt x="305" y="42"/>
                </a:lnTo>
                <a:lnTo>
                  <a:pt x="324" y="30"/>
                </a:lnTo>
                <a:lnTo>
                  <a:pt x="332" y="25"/>
                </a:lnTo>
                <a:lnTo>
                  <a:pt x="338" y="23"/>
                </a:lnTo>
                <a:lnTo>
                  <a:pt x="338" y="23"/>
                </a:lnTo>
                <a:lnTo>
                  <a:pt x="361" y="18"/>
                </a:lnTo>
                <a:lnTo>
                  <a:pt x="377" y="17"/>
                </a:lnTo>
                <a:lnTo>
                  <a:pt x="392" y="16"/>
                </a:lnTo>
                <a:lnTo>
                  <a:pt x="392" y="16"/>
                </a:lnTo>
                <a:lnTo>
                  <a:pt x="408" y="15"/>
                </a:lnTo>
                <a:lnTo>
                  <a:pt x="423" y="12"/>
                </a:lnTo>
                <a:lnTo>
                  <a:pt x="436" y="10"/>
                </a:lnTo>
                <a:lnTo>
                  <a:pt x="444" y="8"/>
                </a:lnTo>
                <a:lnTo>
                  <a:pt x="444" y="8"/>
                </a:lnTo>
                <a:lnTo>
                  <a:pt x="446" y="7"/>
                </a:lnTo>
                <a:lnTo>
                  <a:pt x="449" y="6"/>
                </a:lnTo>
                <a:lnTo>
                  <a:pt x="456" y="2"/>
                </a:lnTo>
                <a:lnTo>
                  <a:pt x="460" y="0"/>
                </a:lnTo>
                <a:lnTo>
                  <a:pt x="466" y="0"/>
                </a:lnTo>
                <a:lnTo>
                  <a:pt x="472" y="1"/>
                </a:lnTo>
                <a:lnTo>
                  <a:pt x="480" y="3"/>
                </a:lnTo>
                <a:lnTo>
                  <a:pt x="480" y="3"/>
                </a:lnTo>
                <a:lnTo>
                  <a:pt x="496" y="11"/>
                </a:lnTo>
                <a:lnTo>
                  <a:pt x="513" y="17"/>
                </a:lnTo>
                <a:lnTo>
                  <a:pt x="528" y="23"/>
                </a:lnTo>
                <a:lnTo>
                  <a:pt x="534" y="10"/>
                </a:lnTo>
                <a:lnTo>
                  <a:pt x="534" y="10"/>
                </a:lnTo>
                <a:lnTo>
                  <a:pt x="548" y="26"/>
                </a:lnTo>
                <a:lnTo>
                  <a:pt x="560" y="37"/>
                </a:lnTo>
                <a:lnTo>
                  <a:pt x="565" y="41"/>
                </a:lnTo>
                <a:lnTo>
                  <a:pt x="569" y="44"/>
                </a:lnTo>
                <a:lnTo>
                  <a:pt x="569" y="44"/>
                </a:lnTo>
                <a:lnTo>
                  <a:pt x="588" y="46"/>
                </a:lnTo>
                <a:lnTo>
                  <a:pt x="598" y="47"/>
                </a:lnTo>
                <a:lnTo>
                  <a:pt x="607" y="50"/>
                </a:lnTo>
                <a:lnTo>
                  <a:pt x="607" y="50"/>
                </a:lnTo>
                <a:lnTo>
                  <a:pt x="609" y="52"/>
                </a:lnTo>
                <a:lnTo>
                  <a:pt x="613" y="56"/>
                </a:lnTo>
                <a:lnTo>
                  <a:pt x="621" y="65"/>
                </a:lnTo>
                <a:lnTo>
                  <a:pt x="629" y="76"/>
                </a:lnTo>
                <a:lnTo>
                  <a:pt x="634" y="80"/>
                </a:lnTo>
                <a:lnTo>
                  <a:pt x="639" y="84"/>
                </a:lnTo>
                <a:lnTo>
                  <a:pt x="639" y="84"/>
                </a:lnTo>
                <a:lnTo>
                  <a:pt x="648" y="90"/>
                </a:lnTo>
                <a:lnTo>
                  <a:pt x="657" y="93"/>
                </a:lnTo>
                <a:lnTo>
                  <a:pt x="664" y="95"/>
                </a:lnTo>
                <a:lnTo>
                  <a:pt x="674" y="98"/>
                </a:lnTo>
                <a:lnTo>
                  <a:pt x="674" y="98"/>
                </a:lnTo>
                <a:lnTo>
                  <a:pt x="703" y="101"/>
                </a:lnTo>
                <a:lnTo>
                  <a:pt x="722" y="104"/>
                </a:lnTo>
                <a:lnTo>
                  <a:pt x="722" y="104"/>
                </a:lnTo>
                <a:lnTo>
                  <a:pt x="726" y="103"/>
                </a:lnTo>
                <a:lnTo>
                  <a:pt x="733" y="101"/>
                </a:lnTo>
                <a:lnTo>
                  <a:pt x="737" y="101"/>
                </a:lnTo>
                <a:lnTo>
                  <a:pt x="742" y="103"/>
                </a:lnTo>
                <a:lnTo>
                  <a:pt x="746" y="105"/>
                </a:lnTo>
                <a:lnTo>
                  <a:pt x="750" y="108"/>
                </a:lnTo>
                <a:lnTo>
                  <a:pt x="750" y="108"/>
                </a:lnTo>
                <a:lnTo>
                  <a:pt x="757" y="115"/>
                </a:lnTo>
                <a:lnTo>
                  <a:pt x="765" y="121"/>
                </a:lnTo>
                <a:lnTo>
                  <a:pt x="772" y="126"/>
                </a:lnTo>
                <a:lnTo>
                  <a:pt x="779" y="128"/>
                </a:lnTo>
                <a:lnTo>
                  <a:pt x="779" y="128"/>
                </a:lnTo>
                <a:lnTo>
                  <a:pt x="785" y="132"/>
                </a:lnTo>
                <a:lnTo>
                  <a:pt x="790" y="133"/>
                </a:lnTo>
                <a:lnTo>
                  <a:pt x="799" y="133"/>
                </a:lnTo>
                <a:lnTo>
                  <a:pt x="799" y="133"/>
                </a:lnTo>
                <a:lnTo>
                  <a:pt x="805" y="133"/>
                </a:lnTo>
                <a:lnTo>
                  <a:pt x="811" y="134"/>
                </a:lnTo>
                <a:lnTo>
                  <a:pt x="826" y="139"/>
                </a:lnTo>
                <a:lnTo>
                  <a:pt x="840" y="144"/>
                </a:lnTo>
                <a:lnTo>
                  <a:pt x="844" y="145"/>
                </a:lnTo>
                <a:lnTo>
                  <a:pt x="846" y="148"/>
                </a:lnTo>
                <a:lnTo>
                  <a:pt x="846" y="148"/>
                </a:lnTo>
                <a:lnTo>
                  <a:pt x="844" y="147"/>
                </a:lnTo>
                <a:lnTo>
                  <a:pt x="836" y="143"/>
                </a:lnTo>
                <a:lnTo>
                  <a:pt x="829" y="138"/>
                </a:lnTo>
                <a:lnTo>
                  <a:pt x="821" y="133"/>
                </a:lnTo>
                <a:lnTo>
                  <a:pt x="819" y="133"/>
                </a:lnTo>
                <a:lnTo>
                  <a:pt x="818" y="133"/>
                </a:lnTo>
                <a:lnTo>
                  <a:pt x="819" y="135"/>
                </a:lnTo>
                <a:lnTo>
                  <a:pt x="821" y="139"/>
                </a:lnTo>
                <a:lnTo>
                  <a:pt x="834" y="153"/>
                </a:lnTo>
                <a:lnTo>
                  <a:pt x="859" y="178"/>
                </a:lnTo>
                <a:lnTo>
                  <a:pt x="859" y="17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8">
            <a:extLst>
              <a:ext uri="{FF2B5EF4-FFF2-40B4-BE49-F238E27FC236}">
                <a16:creationId xmlns:a16="http://schemas.microsoft.com/office/drawing/2014/main" id="{962BB199-3B42-49BC-8DF7-4E4AF774A6E8}"/>
              </a:ext>
            </a:extLst>
          </p:cNvPr>
          <p:cNvSpPr>
            <a:spLocks/>
          </p:cNvSpPr>
          <p:nvPr/>
        </p:nvSpPr>
        <p:spPr bwMode="auto">
          <a:xfrm>
            <a:off x="3695701" y="4225899"/>
            <a:ext cx="2465613" cy="1797076"/>
          </a:xfrm>
          <a:custGeom>
            <a:avLst/>
            <a:gdLst>
              <a:gd name="T0" fmla="*/ 111 w 1608"/>
              <a:gd name="T1" fmla="*/ 718 h 1172"/>
              <a:gd name="T2" fmla="*/ 61 w 1608"/>
              <a:gd name="T3" fmla="*/ 802 h 1172"/>
              <a:gd name="T4" fmla="*/ 35 w 1608"/>
              <a:gd name="T5" fmla="*/ 1048 h 1172"/>
              <a:gd name="T6" fmla="*/ 5 w 1608"/>
              <a:gd name="T7" fmla="*/ 1154 h 1172"/>
              <a:gd name="T8" fmla="*/ 27 w 1608"/>
              <a:gd name="T9" fmla="*/ 1128 h 1172"/>
              <a:gd name="T10" fmla="*/ 79 w 1608"/>
              <a:gd name="T11" fmla="*/ 1172 h 1172"/>
              <a:gd name="T12" fmla="*/ 108 w 1608"/>
              <a:gd name="T13" fmla="*/ 1114 h 1172"/>
              <a:gd name="T14" fmla="*/ 200 w 1608"/>
              <a:gd name="T15" fmla="*/ 815 h 1172"/>
              <a:gd name="T16" fmla="*/ 336 w 1608"/>
              <a:gd name="T17" fmla="*/ 675 h 1172"/>
              <a:gd name="T18" fmla="*/ 263 w 1608"/>
              <a:gd name="T19" fmla="*/ 777 h 1172"/>
              <a:gd name="T20" fmla="*/ 303 w 1608"/>
              <a:gd name="T21" fmla="*/ 1084 h 1172"/>
              <a:gd name="T22" fmla="*/ 332 w 1608"/>
              <a:gd name="T23" fmla="*/ 1164 h 1172"/>
              <a:gd name="T24" fmla="*/ 351 w 1608"/>
              <a:gd name="T25" fmla="*/ 1154 h 1172"/>
              <a:gd name="T26" fmla="*/ 418 w 1608"/>
              <a:gd name="T27" fmla="*/ 1158 h 1172"/>
              <a:gd name="T28" fmla="*/ 364 w 1608"/>
              <a:gd name="T29" fmla="*/ 957 h 1172"/>
              <a:gd name="T30" fmla="*/ 428 w 1608"/>
              <a:gd name="T31" fmla="*/ 795 h 1172"/>
              <a:gd name="T32" fmla="*/ 527 w 1608"/>
              <a:gd name="T33" fmla="*/ 678 h 1172"/>
              <a:gd name="T34" fmla="*/ 613 w 1608"/>
              <a:gd name="T35" fmla="*/ 708 h 1172"/>
              <a:gd name="T36" fmla="*/ 731 w 1608"/>
              <a:gd name="T37" fmla="*/ 760 h 1172"/>
              <a:gd name="T38" fmla="*/ 725 w 1608"/>
              <a:gd name="T39" fmla="*/ 802 h 1172"/>
              <a:gd name="T40" fmla="*/ 773 w 1608"/>
              <a:gd name="T41" fmla="*/ 954 h 1172"/>
              <a:gd name="T42" fmla="*/ 794 w 1608"/>
              <a:gd name="T43" fmla="*/ 1139 h 1172"/>
              <a:gd name="T44" fmla="*/ 821 w 1608"/>
              <a:gd name="T45" fmla="*/ 1128 h 1172"/>
              <a:gd name="T46" fmla="*/ 833 w 1608"/>
              <a:gd name="T47" fmla="*/ 1149 h 1172"/>
              <a:gd name="T48" fmla="*/ 906 w 1608"/>
              <a:gd name="T49" fmla="*/ 1151 h 1172"/>
              <a:gd name="T50" fmla="*/ 878 w 1608"/>
              <a:gd name="T51" fmla="*/ 1054 h 1172"/>
              <a:gd name="T52" fmla="*/ 873 w 1608"/>
              <a:gd name="T53" fmla="*/ 865 h 1172"/>
              <a:gd name="T54" fmla="*/ 911 w 1608"/>
              <a:gd name="T55" fmla="*/ 777 h 1172"/>
              <a:gd name="T56" fmla="*/ 981 w 1608"/>
              <a:gd name="T57" fmla="*/ 812 h 1172"/>
              <a:gd name="T58" fmla="*/ 1024 w 1608"/>
              <a:gd name="T59" fmla="*/ 993 h 1172"/>
              <a:gd name="T60" fmla="*/ 1048 w 1608"/>
              <a:gd name="T61" fmla="*/ 1128 h 1172"/>
              <a:gd name="T62" fmla="*/ 1078 w 1608"/>
              <a:gd name="T63" fmla="*/ 1112 h 1172"/>
              <a:gd name="T64" fmla="*/ 1138 w 1608"/>
              <a:gd name="T65" fmla="*/ 1147 h 1172"/>
              <a:gd name="T66" fmla="*/ 1133 w 1608"/>
              <a:gd name="T67" fmla="*/ 1059 h 1172"/>
              <a:gd name="T68" fmla="*/ 1118 w 1608"/>
              <a:gd name="T69" fmla="*/ 929 h 1172"/>
              <a:gd name="T70" fmla="*/ 1131 w 1608"/>
              <a:gd name="T71" fmla="*/ 763 h 1172"/>
              <a:gd name="T72" fmla="*/ 1245 w 1608"/>
              <a:gd name="T73" fmla="*/ 714 h 1172"/>
              <a:gd name="T74" fmla="*/ 1401 w 1608"/>
              <a:gd name="T75" fmla="*/ 757 h 1172"/>
              <a:gd name="T76" fmla="*/ 1522 w 1608"/>
              <a:gd name="T77" fmla="*/ 753 h 1172"/>
              <a:gd name="T78" fmla="*/ 1604 w 1608"/>
              <a:gd name="T79" fmla="*/ 702 h 1172"/>
              <a:gd name="T80" fmla="*/ 1492 w 1608"/>
              <a:gd name="T81" fmla="*/ 602 h 1172"/>
              <a:gd name="T82" fmla="*/ 1429 w 1608"/>
              <a:gd name="T83" fmla="*/ 480 h 1172"/>
              <a:gd name="T84" fmla="*/ 1358 w 1608"/>
              <a:gd name="T85" fmla="*/ 333 h 1172"/>
              <a:gd name="T86" fmla="*/ 1311 w 1608"/>
              <a:gd name="T87" fmla="*/ 245 h 1172"/>
              <a:gd name="T88" fmla="*/ 1245 w 1608"/>
              <a:gd name="T89" fmla="*/ 269 h 1172"/>
              <a:gd name="T90" fmla="*/ 1123 w 1608"/>
              <a:gd name="T91" fmla="*/ 206 h 1172"/>
              <a:gd name="T92" fmla="*/ 1038 w 1608"/>
              <a:gd name="T93" fmla="*/ 138 h 1172"/>
              <a:gd name="T94" fmla="*/ 1005 w 1608"/>
              <a:gd name="T95" fmla="*/ 123 h 1172"/>
              <a:gd name="T96" fmla="*/ 944 w 1608"/>
              <a:gd name="T97" fmla="*/ 110 h 1172"/>
              <a:gd name="T98" fmla="*/ 870 w 1608"/>
              <a:gd name="T99" fmla="*/ 103 h 1172"/>
              <a:gd name="T100" fmla="*/ 808 w 1608"/>
              <a:gd name="T101" fmla="*/ 103 h 1172"/>
              <a:gd name="T102" fmla="*/ 494 w 1608"/>
              <a:gd name="T103" fmla="*/ 53 h 1172"/>
              <a:gd name="T104" fmla="*/ 268 w 1608"/>
              <a:gd name="T105" fmla="*/ 106 h 1172"/>
              <a:gd name="T106" fmla="*/ 155 w 1608"/>
              <a:gd name="T107" fmla="*/ 61 h 1172"/>
              <a:gd name="T108" fmla="*/ 124 w 1608"/>
              <a:gd name="T109" fmla="*/ 6 h 1172"/>
              <a:gd name="T110" fmla="*/ 168 w 1608"/>
              <a:gd name="T111" fmla="*/ 161 h 1172"/>
              <a:gd name="T112" fmla="*/ 124 w 1608"/>
              <a:gd name="T113" fmla="*/ 260 h 1172"/>
              <a:gd name="T114" fmla="*/ 131 w 1608"/>
              <a:gd name="T115" fmla="*/ 403 h 1172"/>
              <a:gd name="T116" fmla="*/ 143 w 1608"/>
              <a:gd name="T117" fmla="*/ 501 h 1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608" h="1172">
                <a:moveTo>
                  <a:pt x="138" y="526"/>
                </a:moveTo>
                <a:lnTo>
                  <a:pt x="138" y="526"/>
                </a:lnTo>
                <a:lnTo>
                  <a:pt x="136" y="540"/>
                </a:lnTo>
                <a:lnTo>
                  <a:pt x="135" y="560"/>
                </a:lnTo>
                <a:lnTo>
                  <a:pt x="131" y="612"/>
                </a:lnTo>
                <a:lnTo>
                  <a:pt x="128" y="665"/>
                </a:lnTo>
                <a:lnTo>
                  <a:pt x="125" y="685"/>
                </a:lnTo>
                <a:lnTo>
                  <a:pt x="123" y="693"/>
                </a:lnTo>
                <a:lnTo>
                  <a:pt x="121" y="698"/>
                </a:lnTo>
                <a:lnTo>
                  <a:pt x="121" y="698"/>
                </a:lnTo>
                <a:lnTo>
                  <a:pt x="111" y="718"/>
                </a:lnTo>
                <a:lnTo>
                  <a:pt x="104" y="731"/>
                </a:lnTo>
                <a:lnTo>
                  <a:pt x="99" y="739"/>
                </a:lnTo>
                <a:lnTo>
                  <a:pt x="90" y="748"/>
                </a:lnTo>
                <a:lnTo>
                  <a:pt x="90" y="748"/>
                </a:lnTo>
                <a:lnTo>
                  <a:pt x="81" y="760"/>
                </a:lnTo>
                <a:lnTo>
                  <a:pt x="71" y="772"/>
                </a:lnTo>
                <a:lnTo>
                  <a:pt x="67" y="778"/>
                </a:lnTo>
                <a:lnTo>
                  <a:pt x="65" y="786"/>
                </a:lnTo>
                <a:lnTo>
                  <a:pt x="62" y="795"/>
                </a:lnTo>
                <a:lnTo>
                  <a:pt x="61" y="802"/>
                </a:lnTo>
                <a:lnTo>
                  <a:pt x="61" y="802"/>
                </a:lnTo>
                <a:lnTo>
                  <a:pt x="62" y="820"/>
                </a:lnTo>
                <a:lnTo>
                  <a:pt x="64" y="843"/>
                </a:lnTo>
                <a:lnTo>
                  <a:pt x="64" y="875"/>
                </a:lnTo>
                <a:lnTo>
                  <a:pt x="62" y="928"/>
                </a:lnTo>
                <a:lnTo>
                  <a:pt x="62" y="928"/>
                </a:lnTo>
                <a:lnTo>
                  <a:pt x="61" y="957"/>
                </a:lnTo>
                <a:lnTo>
                  <a:pt x="57" y="981"/>
                </a:lnTo>
                <a:lnTo>
                  <a:pt x="54" y="1002"/>
                </a:lnTo>
                <a:lnTo>
                  <a:pt x="49" y="1020"/>
                </a:lnTo>
                <a:lnTo>
                  <a:pt x="42" y="1034"/>
                </a:lnTo>
                <a:lnTo>
                  <a:pt x="35" y="1048"/>
                </a:lnTo>
                <a:lnTo>
                  <a:pt x="26" y="1059"/>
                </a:lnTo>
                <a:lnTo>
                  <a:pt x="16" y="1071"/>
                </a:lnTo>
                <a:lnTo>
                  <a:pt x="16" y="1071"/>
                </a:lnTo>
                <a:lnTo>
                  <a:pt x="12" y="1078"/>
                </a:lnTo>
                <a:lnTo>
                  <a:pt x="8" y="1084"/>
                </a:lnTo>
                <a:lnTo>
                  <a:pt x="3" y="1098"/>
                </a:lnTo>
                <a:lnTo>
                  <a:pt x="1" y="1110"/>
                </a:lnTo>
                <a:lnTo>
                  <a:pt x="0" y="1124"/>
                </a:lnTo>
                <a:lnTo>
                  <a:pt x="1" y="1136"/>
                </a:lnTo>
                <a:lnTo>
                  <a:pt x="2" y="1146"/>
                </a:lnTo>
                <a:lnTo>
                  <a:pt x="5" y="1154"/>
                </a:lnTo>
                <a:lnTo>
                  <a:pt x="5" y="1154"/>
                </a:lnTo>
                <a:lnTo>
                  <a:pt x="7" y="1157"/>
                </a:lnTo>
                <a:lnTo>
                  <a:pt x="12" y="1158"/>
                </a:lnTo>
                <a:lnTo>
                  <a:pt x="17" y="1158"/>
                </a:lnTo>
                <a:lnTo>
                  <a:pt x="17" y="1158"/>
                </a:lnTo>
                <a:lnTo>
                  <a:pt x="20" y="1142"/>
                </a:lnTo>
                <a:lnTo>
                  <a:pt x="22" y="1132"/>
                </a:lnTo>
                <a:lnTo>
                  <a:pt x="25" y="1128"/>
                </a:lnTo>
                <a:lnTo>
                  <a:pt x="26" y="1128"/>
                </a:lnTo>
                <a:lnTo>
                  <a:pt x="27" y="1128"/>
                </a:lnTo>
                <a:lnTo>
                  <a:pt x="27" y="1128"/>
                </a:lnTo>
                <a:lnTo>
                  <a:pt x="28" y="1130"/>
                </a:lnTo>
                <a:lnTo>
                  <a:pt x="30" y="1136"/>
                </a:lnTo>
                <a:lnTo>
                  <a:pt x="30" y="1147"/>
                </a:lnTo>
                <a:lnTo>
                  <a:pt x="30" y="1153"/>
                </a:lnTo>
                <a:lnTo>
                  <a:pt x="31" y="1158"/>
                </a:lnTo>
                <a:lnTo>
                  <a:pt x="34" y="1163"/>
                </a:lnTo>
                <a:lnTo>
                  <a:pt x="37" y="1167"/>
                </a:lnTo>
                <a:lnTo>
                  <a:pt x="37" y="1167"/>
                </a:lnTo>
                <a:lnTo>
                  <a:pt x="45" y="1169"/>
                </a:lnTo>
                <a:lnTo>
                  <a:pt x="55" y="1171"/>
                </a:lnTo>
                <a:lnTo>
                  <a:pt x="79" y="1172"/>
                </a:lnTo>
                <a:lnTo>
                  <a:pt x="91" y="1172"/>
                </a:lnTo>
                <a:lnTo>
                  <a:pt x="103" y="1171"/>
                </a:lnTo>
                <a:lnTo>
                  <a:pt x="110" y="1168"/>
                </a:lnTo>
                <a:lnTo>
                  <a:pt x="116" y="1166"/>
                </a:lnTo>
                <a:lnTo>
                  <a:pt x="116" y="1166"/>
                </a:lnTo>
                <a:lnTo>
                  <a:pt x="116" y="1163"/>
                </a:lnTo>
                <a:lnTo>
                  <a:pt x="118" y="1161"/>
                </a:lnTo>
                <a:lnTo>
                  <a:pt x="118" y="1153"/>
                </a:lnTo>
                <a:lnTo>
                  <a:pt x="116" y="1144"/>
                </a:lnTo>
                <a:lnTo>
                  <a:pt x="114" y="1134"/>
                </a:lnTo>
                <a:lnTo>
                  <a:pt x="108" y="1114"/>
                </a:lnTo>
                <a:lnTo>
                  <a:pt x="106" y="1105"/>
                </a:lnTo>
                <a:lnTo>
                  <a:pt x="105" y="1099"/>
                </a:lnTo>
                <a:lnTo>
                  <a:pt x="105" y="1099"/>
                </a:lnTo>
                <a:lnTo>
                  <a:pt x="110" y="1065"/>
                </a:lnTo>
                <a:lnTo>
                  <a:pt x="120" y="1005"/>
                </a:lnTo>
                <a:lnTo>
                  <a:pt x="133" y="944"/>
                </a:lnTo>
                <a:lnTo>
                  <a:pt x="138" y="923"/>
                </a:lnTo>
                <a:lnTo>
                  <a:pt x="141" y="912"/>
                </a:lnTo>
                <a:lnTo>
                  <a:pt x="141" y="912"/>
                </a:lnTo>
                <a:lnTo>
                  <a:pt x="177" y="854"/>
                </a:lnTo>
                <a:lnTo>
                  <a:pt x="200" y="815"/>
                </a:lnTo>
                <a:lnTo>
                  <a:pt x="218" y="790"/>
                </a:lnTo>
                <a:lnTo>
                  <a:pt x="218" y="790"/>
                </a:lnTo>
                <a:lnTo>
                  <a:pt x="264" y="722"/>
                </a:lnTo>
                <a:lnTo>
                  <a:pt x="292" y="683"/>
                </a:lnTo>
                <a:lnTo>
                  <a:pt x="303" y="669"/>
                </a:lnTo>
                <a:lnTo>
                  <a:pt x="312" y="660"/>
                </a:lnTo>
                <a:lnTo>
                  <a:pt x="312" y="660"/>
                </a:lnTo>
                <a:lnTo>
                  <a:pt x="344" y="638"/>
                </a:lnTo>
                <a:lnTo>
                  <a:pt x="364" y="623"/>
                </a:lnTo>
                <a:lnTo>
                  <a:pt x="364" y="623"/>
                </a:lnTo>
                <a:lnTo>
                  <a:pt x="336" y="675"/>
                </a:lnTo>
                <a:lnTo>
                  <a:pt x="315" y="713"/>
                </a:lnTo>
                <a:lnTo>
                  <a:pt x="307" y="727"/>
                </a:lnTo>
                <a:lnTo>
                  <a:pt x="301" y="736"/>
                </a:lnTo>
                <a:lnTo>
                  <a:pt x="301" y="736"/>
                </a:lnTo>
                <a:lnTo>
                  <a:pt x="291" y="744"/>
                </a:lnTo>
                <a:lnTo>
                  <a:pt x="278" y="756"/>
                </a:lnTo>
                <a:lnTo>
                  <a:pt x="272" y="761"/>
                </a:lnTo>
                <a:lnTo>
                  <a:pt x="267" y="767"/>
                </a:lnTo>
                <a:lnTo>
                  <a:pt x="264" y="772"/>
                </a:lnTo>
                <a:lnTo>
                  <a:pt x="263" y="777"/>
                </a:lnTo>
                <a:lnTo>
                  <a:pt x="263" y="777"/>
                </a:lnTo>
                <a:lnTo>
                  <a:pt x="264" y="785"/>
                </a:lnTo>
                <a:lnTo>
                  <a:pt x="267" y="796"/>
                </a:lnTo>
                <a:lnTo>
                  <a:pt x="276" y="827"/>
                </a:lnTo>
                <a:lnTo>
                  <a:pt x="286" y="869"/>
                </a:lnTo>
                <a:lnTo>
                  <a:pt x="291" y="892"/>
                </a:lnTo>
                <a:lnTo>
                  <a:pt x="295" y="914"/>
                </a:lnTo>
                <a:lnTo>
                  <a:pt x="295" y="914"/>
                </a:lnTo>
                <a:lnTo>
                  <a:pt x="300" y="965"/>
                </a:lnTo>
                <a:lnTo>
                  <a:pt x="302" y="1015"/>
                </a:lnTo>
                <a:lnTo>
                  <a:pt x="305" y="1058"/>
                </a:lnTo>
                <a:lnTo>
                  <a:pt x="303" y="1084"/>
                </a:lnTo>
                <a:lnTo>
                  <a:pt x="303" y="1084"/>
                </a:lnTo>
                <a:lnTo>
                  <a:pt x="303" y="1102"/>
                </a:lnTo>
                <a:lnTo>
                  <a:pt x="307" y="1123"/>
                </a:lnTo>
                <a:lnTo>
                  <a:pt x="307" y="1123"/>
                </a:lnTo>
                <a:lnTo>
                  <a:pt x="312" y="1151"/>
                </a:lnTo>
                <a:lnTo>
                  <a:pt x="315" y="1157"/>
                </a:lnTo>
                <a:lnTo>
                  <a:pt x="317" y="1162"/>
                </a:lnTo>
                <a:lnTo>
                  <a:pt x="317" y="1162"/>
                </a:lnTo>
                <a:lnTo>
                  <a:pt x="321" y="1163"/>
                </a:lnTo>
                <a:lnTo>
                  <a:pt x="327" y="1164"/>
                </a:lnTo>
                <a:lnTo>
                  <a:pt x="332" y="1164"/>
                </a:lnTo>
                <a:lnTo>
                  <a:pt x="334" y="1163"/>
                </a:lnTo>
                <a:lnTo>
                  <a:pt x="335" y="1163"/>
                </a:lnTo>
                <a:lnTo>
                  <a:pt x="335" y="1163"/>
                </a:lnTo>
                <a:lnTo>
                  <a:pt x="335" y="1142"/>
                </a:lnTo>
                <a:lnTo>
                  <a:pt x="336" y="1130"/>
                </a:lnTo>
                <a:lnTo>
                  <a:pt x="337" y="1128"/>
                </a:lnTo>
                <a:lnTo>
                  <a:pt x="337" y="1128"/>
                </a:lnTo>
                <a:lnTo>
                  <a:pt x="339" y="1128"/>
                </a:lnTo>
                <a:lnTo>
                  <a:pt x="339" y="1128"/>
                </a:lnTo>
                <a:lnTo>
                  <a:pt x="346" y="1146"/>
                </a:lnTo>
                <a:lnTo>
                  <a:pt x="351" y="1154"/>
                </a:lnTo>
                <a:lnTo>
                  <a:pt x="354" y="1158"/>
                </a:lnTo>
                <a:lnTo>
                  <a:pt x="357" y="1159"/>
                </a:lnTo>
                <a:lnTo>
                  <a:pt x="357" y="1159"/>
                </a:lnTo>
                <a:lnTo>
                  <a:pt x="370" y="1162"/>
                </a:lnTo>
                <a:lnTo>
                  <a:pt x="389" y="1164"/>
                </a:lnTo>
                <a:lnTo>
                  <a:pt x="400" y="1164"/>
                </a:lnTo>
                <a:lnTo>
                  <a:pt x="409" y="1163"/>
                </a:lnTo>
                <a:lnTo>
                  <a:pt x="415" y="1162"/>
                </a:lnTo>
                <a:lnTo>
                  <a:pt x="416" y="1161"/>
                </a:lnTo>
                <a:lnTo>
                  <a:pt x="418" y="1158"/>
                </a:lnTo>
                <a:lnTo>
                  <a:pt x="418" y="1158"/>
                </a:lnTo>
                <a:lnTo>
                  <a:pt x="418" y="1154"/>
                </a:lnTo>
                <a:lnTo>
                  <a:pt x="416" y="1147"/>
                </a:lnTo>
                <a:lnTo>
                  <a:pt x="410" y="1130"/>
                </a:lnTo>
                <a:lnTo>
                  <a:pt x="403" y="1112"/>
                </a:lnTo>
                <a:lnTo>
                  <a:pt x="394" y="1097"/>
                </a:lnTo>
                <a:lnTo>
                  <a:pt x="394" y="1097"/>
                </a:lnTo>
                <a:lnTo>
                  <a:pt x="390" y="1086"/>
                </a:lnTo>
                <a:lnTo>
                  <a:pt x="385" y="1070"/>
                </a:lnTo>
                <a:lnTo>
                  <a:pt x="376" y="1027"/>
                </a:lnTo>
                <a:lnTo>
                  <a:pt x="367" y="985"/>
                </a:lnTo>
                <a:lnTo>
                  <a:pt x="364" y="957"/>
                </a:lnTo>
                <a:lnTo>
                  <a:pt x="364" y="957"/>
                </a:lnTo>
                <a:lnTo>
                  <a:pt x="364" y="947"/>
                </a:lnTo>
                <a:lnTo>
                  <a:pt x="365" y="931"/>
                </a:lnTo>
                <a:lnTo>
                  <a:pt x="370" y="893"/>
                </a:lnTo>
                <a:lnTo>
                  <a:pt x="376" y="856"/>
                </a:lnTo>
                <a:lnTo>
                  <a:pt x="377" y="845"/>
                </a:lnTo>
                <a:lnTo>
                  <a:pt x="380" y="840"/>
                </a:lnTo>
                <a:lnTo>
                  <a:pt x="380" y="840"/>
                </a:lnTo>
                <a:lnTo>
                  <a:pt x="394" y="825"/>
                </a:lnTo>
                <a:lnTo>
                  <a:pt x="409" y="811"/>
                </a:lnTo>
                <a:lnTo>
                  <a:pt x="428" y="795"/>
                </a:lnTo>
                <a:lnTo>
                  <a:pt x="428" y="795"/>
                </a:lnTo>
                <a:lnTo>
                  <a:pt x="439" y="785"/>
                </a:lnTo>
                <a:lnTo>
                  <a:pt x="452" y="771"/>
                </a:lnTo>
                <a:lnTo>
                  <a:pt x="477" y="741"/>
                </a:lnTo>
                <a:lnTo>
                  <a:pt x="499" y="712"/>
                </a:lnTo>
                <a:lnTo>
                  <a:pt x="511" y="695"/>
                </a:lnTo>
                <a:lnTo>
                  <a:pt x="511" y="695"/>
                </a:lnTo>
                <a:lnTo>
                  <a:pt x="518" y="684"/>
                </a:lnTo>
                <a:lnTo>
                  <a:pt x="522" y="680"/>
                </a:lnTo>
                <a:lnTo>
                  <a:pt x="527" y="678"/>
                </a:lnTo>
                <a:lnTo>
                  <a:pt x="527" y="678"/>
                </a:lnTo>
                <a:lnTo>
                  <a:pt x="536" y="679"/>
                </a:lnTo>
                <a:lnTo>
                  <a:pt x="551" y="682"/>
                </a:lnTo>
                <a:lnTo>
                  <a:pt x="571" y="685"/>
                </a:lnTo>
                <a:lnTo>
                  <a:pt x="559" y="702"/>
                </a:lnTo>
                <a:lnTo>
                  <a:pt x="615" y="702"/>
                </a:lnTo>
                <a:lnTo>
                  <a:pt x="612" y="712"/>
                </a:lnTo>
                <a:lnTo>
                  <a:pt x="612" y="712"/>
                </a:lnTo>
                <a:lnTo>
                  <a:pt x="611" y="711"/>
                </a:lnTo>
                <a:lnTo>
                  <a:pt x="608" y="709"/>
                </a:lnTo>
                <a:lnTo>
                  <a:pt x="610" y="708"/>
                </a:lnTo>
                <a:lnTo>
                  <a:pt x="613" y="708"/>
                </a:lnTo>
                <a:lnTo>
                  <a:pt x="630" y="712"/>
                </a:lnTo>
                <a:lnTo>
                  <a:pt x="630" y="712"/>
                </a:lnTo>
                <a:lnTo>
                  <a:pt x="657" y="718"/>
                </a:lnTo>
                <a:lnTo>
                  <a:pt x="686" y="727"/>
                </a:lnTo>
                <a:lnTo>
                  <a:pt x="710" y="736"/>
                </a:lnTo>
                <a:lnTo>
                  <a:pt x="720" y="741"/>
                </a:lnTo>
                <a:lnTo>
                  <a:pt x="720" y="741"/>
                </a:lnTo>
                <a:lnTo>
                  <a:pt x="726" y="748"/>
                </a:lnTo>
                <a:lnTo>
                  <a:pt x="730" y="753"/>
                </a:lnTo>
                <a:lnTo>
                  <a:pt x="731" y="760"/>
                </a:lnTo>
                <a:lnTo>
                  <a:pt x="731" y="760"/>
                </a:lnTo>
                <a:lnTo>
                  <a:pt x="731" y="762"/>
                </a:lnTo>
                <a:lnTo>
                  <a:pt x="729" y="767"/>
                </a:lnTo>
                <a:lnTo>
                  <a:pt x="721" y="778"/>
                </a:lnTo>
                <a:lnTo>
                  <a:pt x="714" y="792"/>
                </a:lnTo>
                <a:lnTo>
                  <a:pt x="708" y="802"/>
                </a:lnTo>
                <a:lnTo>
                  <a:pt x="708" y="802"/>
                </a:lnTo>
                <a:lnTo>
                  <a:pt x="708" y="806"/>
                </a:lnTo>
                <a:lnTo>
                  <a:pt x="710" y="807"/>
                </a:lnTo>
                <a:lnTo>
                  <a:pt x="713" y="807"/>
                </a:lnTo>
                <a:lnTo>
                  <a:pt x="718" y="806"/>
                </a:lnTo>
                <a:lnTo>
                  <a:pt x="725" y="802"/>
                </a:lnTo>
                <a:lnTo>
                  <a:pt x="729" y="800"/>
                </a:lnTo>
                <a:lnTo>
                  <a:pt x="731" y="827"/>
                </a:lnTo>
                <a:lnTo>
                  <a:pt x="731" y="827"/>
                </a:lnTo>
                <a:lnTo>
                  <a:pt x="736" y="827"/>
                </a:lnTo>
                <a:lnTo>
                  <a:pt x="739" y="827"/>
                </a:lnTo>
                <a:lnTo>
                  <a:pt x="742" y="830"/>
                </a:lnTo>
                <a:lnTo>
                  <a:pt x="742" y="830"/>
                </a:lnTo>
                <a:lnTo>
                  <a:pt x="752" y="866"/>
                </a:lnTo>
                <a:lnTo>
                  <a:pt x="768" y="927"/>
                </a:lnTo>
                <a:lnTo>
                  <a:pt x="768" y="927"/>
                </a:lnTo>
                <a:lnTo>
                  <a:pt x="773" y="954"/>
                </a:lnTo>
                <a:lnTo>
                  <a:pt x="779" y="985"/>
                </a:lnTo>
                <a:lnTo>
                  <a:pt x="784" y="1030"/>
                </a:lnTo>
                <a:lnTo>
                  <a:pt x="784" y="1030"/>
                </a:lnTo>
                <a:lnTo>
                  <a:pt x="787" y="1050"/>
                </a:lnTo>
                <a:lnTo>
                  <a:pt x="789" y="1061"/>
                </a:lnTo>
                <a:lnTo>
                  <a:pt x="789" y="1061"/>
                </a:lnTo>
                <a:lnTo>
                  <a:pt x="788" y="1075"/>
                </a:lnTo>
                <a:lnTo>
                  <a:pt x="788" y="1102"/>
                </a:lnTo>
                <a:lnTo>
                  <a:pt x="788" y="1115"/>
                </a:lnTo>
                <a:lnTo>
                  <a:pt x="790" y="1128"/>
                </a:lnTo>
                <a:lnTo>
                  <a:pt x="794" y="1139"/>
                </a:lnTo>
                <a:lnTo>
                  <a:pt x="797" y="1143"/>
                </a:lnTo>
                <a:lnTo>
                  <a:pt x="799" y="1146"/>
                </a:lnTo>
                <a:lnTo>
                  <a:pt x="799" y="1146"/>
                </a:lnTo>
                <a:lnTo>
                  <a:pt x="809" y="1151"/>
                </a:lnTo>
                <a:lnTo>
                  <a:pt x="813" y="1152"/>
                </a:lnTo>
                <a:lnTo>
                  <a:pt x="816" y="1151"/>
                </a:lnTo>
                <a:lnTo>
                  <a:pt x="817" y="1149"/>
                </a:lnTo>
                <a:lnTo>
                  <a:pt x="818" y="1148"/>
                </a:lnTo>
                <a:lnTo>
                  <a:pt x="819" y="1143"/>
                </a:lnTo>
                <a:lnTo>
                  <a:pt x="819" y="1143"/>
                </a:lnTo>
                <a:lnTo>
                  <a:pt x="821" y="1128"/>
                </a:lnTo>
                <a:lnTo>
                  <a:pt x="821" y="1120"/>
                </a:lnTo>
                <a:lnTo>
                  <a:pt x="821" y="1120"/>
                </a:lnTo>
                <a:lnTo>
                  <a:pt x="826" y="1123"/>
                </a:lnTo>
                <a:lnTo>
                  <a:pt x="829" y="1128"/>
                </a:lnTo>
                <a:lnTo>
                  <a:pt x="832" y="1134"/>
                </a:lnTo>
                <a:lnTo>
                  <a:pt x="832" y="1134"/>
                </a:lnTo>
                <a:lnTo>
                  <a:pt x="833" y="1138"/>
                </a:lnTo>
                <a:lnTo>
                  <a:pt x="833" y="1142"/>
                </a:lnTo>
                <a:lnTo>
                  <a:pt x="832" y="1146"/>
                </a:lnTo>
                <a:lnTo>
                  <a:pt x="832" y="1148"/>
                </a:lnTo>
                <a:lnTo>
                  <a:pt x="833" y="1149"/>
                </a:lnTo>
                <a:lnTo>
                  <a:pt x="836" y="1152"/>
                </a:lnTo>
                <a:lnTo>
                  <a:pt x="841" y="1153"/>
                </a:lnTo>
                <a:lnTo>
                  <a:pt x="841" y="1153"/>
                </a:lnTo>
                <a:lnTo>
                  <a:pt x="848" y="1156"/>
                </a:lnTo>
                <a:lnTo>
                  <a:pt x="858" y="1157"/>
                </a:lnTo>
                <a:lnTo>
                  <a:pt x="868" y="1157"/>
                </a:lnTo>
                <a:lnTo>
                  <a:pt x="880" y="1157"/>
                </a:lnTo>
                <a:lnTo>
                  <a:pt x="891" y="1157"/>
                </a:lnTo>
                <a:lnTo>
                  <a:pt x="900" y="1154"/>
                </a:lnTo>
                <a:lnTo>
                  <a:pt x="903" y="1153"/>
                </a:lnTo>
                <a:lnTo>
                  <a:pt x="906" y="1151"/>
                </a:lnTo>
                <a:lnTo>
                  <a:pt x="907" y="1148"/>
                </a:lnTo>
                <a:lnTo>
                  <a:pt x="908" y="1146"/>
                </a:lnTo>
                <a:lnTo>
                  <a:pt x="908" y="1146"/>
                </a:lnTo>
                <a:lnTo>
                  <a:pt x="907" y="1133"/>
                </a:lnTo>
                <a:lnTo>
                  <a:pt x="906" y="1118"/>
                </a:lnTo>
                <a:lnTo>
                  <a:pt x="902" y="1104"/>
                </a:lnTo>
                <a:lnTo>
                  <a:pt x="900" y="1097"/>
                </a:lnTo>
                <a:lnTo>
                  <a:pt x="896" y="1090"/>
                </a:lnTo>
                <a:lnTo>
                  <a:pt x="896" y="1090"/>
                </a:lnTo>
                <a:lnTo>
                  <a:pt x="882" y="1064"/>
                </a:lnTo>
                <a:lnTo>
                  <a:pt x="878" y="1054"/>
                </a:lnTo>
                <a:lnTo>
                  <a:pt x="876" y="1046"/>
                </a:lnTo>
                <a:lnTo>
                  <a:pt x="876" y="1046"/>
                </a:lnTo>
                <a:lnTo>
                  <a:pt x="878" y="997"/>
                </a:lnTo>
                <a:lnTo>
                  <a:pt x="878" y="997"/>
                </a:lnTo>
                <a:lnTo>
                  <a:pt x="881" y="954"/>
                </a:lnTo>
                <a:lnTo>
                  <a:pt x="882" y="931"/>
                </a:lnTo>
                <a:lnTo>
                  <a:pt x="882" y="915"/>
                </a:lnTo>
                <a:lnTo>
                  <a:pt x="882" y="915"/>
                </a:lnTo>
                <a:lnTo>
                  <a:pt x="877" y="892"/>
                </a:lnTo>
                <a:lnTo>
                  <a:pt x="873" y="865"/>
                </a:lnTo>
                <a:lnTo>
                  <a:pt x="873" y="865"/>
                </a:lnTo>
                <a:lnTo>
                  <a:pt x="872" y="854"/>
                </a:lnTo>
                <a:lnTo>
                  <a:pt x="872" y="841"/>
                </a:lnTo>
                <a:lnTo>
                  <a:pt x="872" y="827"/>
                </a:lnTo>
                <a:lnTo>
                  <a:pt x="875" y="815"/>
                </a:lnTo>
                <a:lnTo>
                  <a:pt x="875" y="815"/>
                </a:lnTo>
                <a:lnTo>
                  <a:pt x="880" y="802"/>
                </a:lnTo>
                <a:lnTo>
                  <a:pt x="883" y="796"/>
                </a:lnTo>
                <a:lnTo>
                  <a:pt x="888" y="790"/>
                </a:lnTo>
                <a:lnTo>
                  <a:pt x="893" y="785"/>
                </a:lnTo>
                <a:lnTo>
                  <a:pt x="901" y="780"/>
                </a:lnTo>
                <a:lnTo>
                  <a:pt x="911" y="777"/>
                </a:lnTo>
                <a:lnTo>
                  <a:pt x="922" y="776"/>
                </a:lnTo>
                <a:lnTo>
                  <a:pt x="922" y="776"/>
                </a:lnTo>
                <a:lnTo>
                  <a:pt x="935" y="777"/>
                </a:lnTo>
                <a:lnTo>
                  <a:pt x="946" y="778"/>
                </a:lnTo>
                <a:lnTo>
                  <a:pt x="956" y="780"/>
                </a:lnTo>
                <a:lnTo>
                  <a:pt x="964" y="783"/>
                </a:lnTo>
                <a:lnTo>
                  <a:pt x="971" y="789"/>
                </a:lnTo>
                <a:lnTo>
                  <a:pt x="976" y="795"/>
                </a:lnTo>
                <a:lnTo>
                  <a:pt x="979" y="802"/>
                </a:lnTo>
                <a:lnTo>
                  <a:pt x="981" y="812"/>
                </a:lnTo>
                <a:lnTo>
                  <a:pt x="981" y="812"/>
                </a:lnTo>
                <a:lnTo>
                  <a:pt x="984" y="840"/>
                </a:lnTo>
                <a:lnTo>
                  <a:pt x="988" y="874"/>
                </a:lnTo>
                <a:lnTo>
                  <a:pt x="994" y="907"/>
                </a:lnTo>
                <a:lnTo>
                  <a:pt x="996" y="919"/>
                </a:lnTo>
                <a:lnTo>
                  <a:pt x="999" y="928"/>
                </a:lnTo>
                <a:lnTo>
                  <a:pt x="999" y="928"/>
                </a:lnTo>
                <a:lnTo>
                  <a:pt x="1005" y="943"/>
                </a:lnTo>
                <a:lnTo>
                  <a:pt x="1013" y="963"/>
                </a:lnTo>
                <a:lnTo>
                  <a:pt x="1019" y="981"/>
                </a:lnTo>
                <a:lnTo>
                  <a:pt x="1024" y="993"/>
                </a:lnTo>
                <a:lnTo>
                  <a:pt x="1024" y="993"/>
                </a:lnTo>
                <a:lnTo>
                  <a:pt x="1030" y="1007"/>
                </a:lnTo>
                <a:lnTo>
                  <a:pt x="1037" y="1024"/>
                </a:lnTo>
                <a:lnTo>
                  <a:pt x="1042" y="1039"/>
                </a:lnTo>
                <a:lnTo>
                  <a:pt x="1043" y="1049"/>
                </a:lnTo>
                <a:lnTo>
                  <a:pt x="1043" y="1076"/>
                </a:lnTo>
                <a:lnTo>
                  <a:pt x="1043" y="1076"/>
                </a:lnTo>
                <a:lnTo>
                  <a:pt x="1043" y="1088"/>
                </a:lnTo>
                <a:lnTo>
                  <a:pt x="1043" y="1104"/>
                </a:lnTo>
                <a:lnTo>
                  <a:pt x="1044" y="1113"/>
                </a:lnTo>
                <a:lnTo>
                  <a:pt x="1045" y="1120"/>
                </a:lnTo>
                <a:lnTo>
                  <a:pt x="1048" y="1128"/>
                </a:lnTo>
                <a:lnTo>
                  <a:pt x="1052" y="1132"/>
                </a:lnTo>
                <a:lnTo>
                  <a:pt x="1052" y="1132"/>
                </a:lnTo>
                <a:lnTo>
                  <a:pt x="1059" y="1138"/>
                </a:lnTo>
                <a:lnTo>
                  <a:pt x="1067" y="1141"/>
                </a:lnTo>
                <a:lnTo>
                  <a:pt x="1075" y="1143"/>
                </a:lnTo>
                <a:lnTo>
                  <a:pt x="1075" y="1143"/>
                </a:lnTo>
                <a:lnTo>
                  <a:pt x="1074" y="1128"/>
                </a:lnTo>
                <a:lnTo>
                  <a:pt x="1075" y="1117"/>
                </a:lnTo>
                <a:lnTo>
                  <a:pt x="1077" y="1114"/>
                </a:lnTo>
                <a:lnTo>
                  <a:pt x="1078" y="1112"/>
                </a:lnTo>
                <a:lnTo>
                  <a:pt x="1078" y="1112"/>
                </a:lnTo>
                <a:lnTo>
                  <a:pt x="1079" y="1113"/>
                </a:lnTo>
                <a:lnTo>
                  <a:pt x="1080" y="1117"/>
                </a:lnTo>
                <a:lnTo>
                  <a:pt x="1083" y="1127"/>
                </a:lnTo>
                <a:lnTo>
                  <a:pt x="1085" y="1132"/>
                </a:lnTo>
                <a:lnTo>
                  <a:pt x="1089" y="1138"/>
                </a:lnTo>
                <a:lnTo>
                  <a:pt x="1094" y="1142"/>
                </a:lnTo>
                <a:lnTo>
                  <a:pt x="1101" y="1144"/>
                </a:lnTo>
                <a:lnTo>
                  <a:pt x="1101" y="1144"/>
                </a:lnTo>
                <a:lnTo>
                  <a:pt x="1118" y="1147"/>
                </a:lnTo>
                <a:lnTo>
                  <a:pt x="1128" y="1147"/>
                </a:lnTo>
                <a:lnTo>
                  <a:pt x="1138" y="1147"/>
                </a:lnTo>
                <a:lnTo>
                  <a:pt x="1147" y="1146"/>
                </a:lnTo>
                <a:lnTo>
                  <a:pt x="1155" y="1142"/>
                </a:lnTo>
                <a:lnTo>
                  <a:pt x="1157" y="1139"/>
                </a:lnTo>
                <a:lnTo>
                  <a:pt x="1158" y="1137"/>
                </a:lnTo>
                <a:lnTo>
                  <a:pt x="1160" y="1133"/>
                </a:lnTo>
                <a:lnTo>
                  <a:pt x="1160" y="1129"/>
                </a:lnTo>
                <a:lnTo>
                  <a:pt x="1160" y="1129"/>
                </a:lnTo>
                <a:lnTo>
                  <a:pt x="1158" y="1120"/>
                </a:lnTo>
                <a:lnTo>
                  <a:pt x="1155" y="1109"/>
                </a:lnTo>
                <a:lnTo>
                  <a:pt x="1146" y="1085"/>
                </a:lnTo>
                <a:lnTo>
                  <a:pt x="1133" y="1059"/>
                </a:lnTo>
                <a:lnTo>
                  <a:pt x="1133" y="1059"/>
                </a:lnTo>
                <a:lnTo>
                  <a:pt x="1134" y="1053"/>
                </a:lnTo>
                <a:lnTo>
                  <a:pt x="1136" y="1044"/>
                </a:lnTo>
                <a:lnTo>
                  <a:pt x="1136" y="1044"/>
                </a:lnTo>
                <a:lnTo>
                  <a:pt x="1133" y="1031"/>
                </a:lnTo>
                <a:lnTo>
                  <a:pt x="1129" y="1009"/>
                </a:lnTo>
                <a:lnTo>
                  <a:pt x="1123" y="982"/>
                </a:lnTo>
                <a:lnTo>
                  <a:pt x="1119" y="962"/>
                </a:lnTo>
                <a:lnTo>
                  <a:pt x="1119" y="962"/>
                </a:lnTo>
                <a:lnTo>
                  <a:pt x="1118" y="947"/>
                </a:lnTo>
                <a:lnTo>
                  <a:pt x="1118" y="929"/>
                </a:lnTo>
                <a:lnTo>
                  <a:pt x="1118" y="903"/>
                </a:lnTo>
                <a:lnTo>
                  <a:pt x="1118" y="903"/>
                </a:lnTo>
                <a:lnTo>
                  <a:pt x="1117" y="870"/>
                </a:lnTo>
                <a:lnTo>
                  <a:pt x="1113" y="836"/>
                </a:lnTo>
                <a:lnTo>
                  <a:pt x="1113" y="836"/>
                </a:lnTo>
                <a:lnTo>
                  <a:pt x="1113" y="829"/>
                </a:lnTo>
                <a:lnTo>
                  <a:pt x="1114" y="819"/>
                </a:lnTo>
                <a:lnTo>
                  <a:pt x="1118" y="797"/>
                </a:lnTo>
                <a:lnTo>
                  <a:pt x="1124" y="776"/>
                </a:lnTo>
                <a:lnTo>
                  <a:pt x="1127" y="768"/>
                </a:lnTo>
                <a:lnTo>
                  <a:pt x="1131" y="763"/>
                </a:lnTo>
                <a:lnTo>
                  <a:pt x="1131" y="763"/>
                </a:lnTo>
                <a:lnTo>
                  <a:pt x="1141" y="752"/>
                </a:lnTo>
                <a:lnTo>
                  <a:pt x="1148" y="744"/>
                </a:lnTo>
                <a:lnTo>
                  <a:pt x="1157" y="737"/>
                </a:lnTo>
                <a:lnTo>
                  <a:pt x="1168" y="729"/>
                </a:lnTo>
                <a:lnTo>
                  <a:pt x="1181" y="723"/>
                </a:lnTo>
                <a:lnTo>
                  <a:pt x="1195" y="718"/>
                </a:lnTo>
                <a:lnTo>
                  <a:pt x="1202" y="716"/>
                </a:lnTo>
                <a:lnTo>
                  <a:pt x="1210" y="716"/>
                </a:lnTo>
                <a:lnTo>
                  <a:pt x="1210" y="716"/>
                </a:lnTo>
                <a:lnTo>
                  <a:pt x="1245" y="714"/>
                </a:lnTo>
                <a:lnTo>
                  <a:pt x="1283" y="714"/>
                </a:lnTo>
                <a:lnTo>
                  <a:pt x="1301" y="716"/>
                </a:lnTo>
                <a:lnTo>
                  <a:pt x="1319" y="718"/>
                </a:lnTo>
                <a:lnTo>
                  <a:pt x="1334" y="721"/>
                </a:lnTo>
                <a:lnTo>
                  <a:pt x="1348" y="726"/>
                </a:lnTo>
                <a:lnTo>
                  <a:pt x="1348" y="726"/>
                </a:lnTo>
                <a:lnTo>
                  <a:pt x="1359" y="732"/>
                </a:lnTo>
                <a:lnTo>
                  <a:pt x="1368" y="737"/>
                </a:lnTo>
                <a:lnTo>
                  <a:pt x="1383" y="747"/>
                </a:lnTo>
                <a:lnTo>
                  <a:pt x="1391" y="752"/>
                </a:lnTo>
                <a:lnTo>
                  <a:pt x="1401" y="757"/>
                </a:lnTo>
                <a:lnTo>
                  <a:pt x="1413" y="761"/>
                </a:lnTo>
                <a:lnTo>
                  <a:pt x="1429" y="765"/>
                </a:lnTo>
                <a:lnTo>
                  <a:pt x="1429" y="765"/>
                </a:lnTo>
                <a:lnTo>
                  <a:pt x="1447" y="767"/>
                </a:lnTo>
                <a:lnTo>
                  <a:pt x="1460" y="767"/>
                </a:lnTo>
                <a:lnTo>
                  <a:pt x="1470" y="766"/>
                </a:lnTo>
                <a:lnTo>
                  <a:pt x="1478" y="763"/>
                </a:lnTo>
                <a:lnTo>
                  <a:pt x="1497" y="758"/>
                </a:lnTo>
                <a:lnTo>
                  <a:pt x="1509" y="756"/>
                </a:lnTo>
                <a:lnTo>
                  <a:pt x="1522" y="753"/>
                </a:lnTo>
                <a:lnTo>
                  <a:pt x="1522" y="753"/>
                </a:lnTo>
                <a:lnTo>
                  <a:pt x="1555" y="751"/>
                </a:lnTo>
                <a:lnTo>
                  <a:pt x="1570" y="748"/>
                </a:lnTo>
                <a:lnTo>
                  <a:pt x="1583" y="746"/>
                </a:lnTo>
                <a:lnTo>
                  <a:pt x="1594" y="742"/>
                </a:lnTo>
                <a:lnTo>
                  <a:pt x="1601" y="736"/>
                </a:lnTo>
                <a:lnTo>
                  <a:pt x="1605" y="733"/>
                </a:lnTo>
                <a:lnTo>
                  <a:pt x="1606" y="729"/>
                </a:lnTo>
                <a:lnTo>
                  <a:pt x="1608" y="726"/>
                </a:lnTo>
                <a:lnTo>
                  <a:pt x="1608" y="721"/>
                </a:lnTo>
                <a:lnTo>
                  <a:pt x="1608" y="721"/>
                </a:lnTo>
                <a:lnTo>
                  <a:pt x="1604" y="702"/>
                </a:lnTo>
                <a:lnTo>
                  <a:pt x="1601" y="694"/>
                </a:lnTo>
                <a:lnTo>
                  <a:pt x="1598" y="685"/>
                </a:lnTo>
                <a:lnTo>
                  <a:pt x="1593" y="678"/>
                </a:lnTo>
                <a:lnTo>
                  <a:pt x="1588" y="672"/>
                </a:lnTo>
                <a:lnTo>
                  <a:pt x="1580" y="664"/>
                </a:lnTo>
                <a:lnTo>
                  <a:pt x="1571" y="658"/>
                </a:lnTo>
                <a:lnTo>
                  <a:pt x="1571" y="658"/>
                </a:lnTo>
                <a:lnTo>
                  <a:pt x="1529" y="631"/>
                </a:lnTo>
                <a:lnTo>
                  <a:pt x="1507" y="616"/>
                </a:lnTo>
                <a:lnTo>
                  <a:pt x="1500" y="610"/>
                </a:lnTo>
                <a:lnTo>
                  <a:pt x="1492" y="602"/>
                </a:lnTo>
                <a:lnTo>
                  <a:pt x="1492" y="602"/>
                </a:lnTo>
                <a:lnTo>
                  <a:pt x="1486" y="596"/>
                </a:lnTo>
                <a:lnTo>
                  <a:pt x="1478" y="591"/>
                </a:lnTo>
                <a:lnTo>
                  <a:pt x="1465" y="580"/>
                </a:lnTo>
                <a:lnTo>
                  <a:pt x="1458" y="574"/>
                </a:lnTo>
                <a:lnTo>
                  <a:pt x="1452" y="565"/>
                </a:lnTo>
                <a:lnTo>
                  <a:pt x="1447" y="555"/>
                </a:lnTo>
                <a:lnTo>
                  <a:pt x="1443" y="540"/>
                </a:lnTo>
                <a:lnTo>
                  <a:pt x="1443" y="540"/>
                </a:lnTo>
                <a:lnTo>
                  <a:pt x="1434" y="502"/>
                </a:lnTo>
                <a:lnTo>
                  <a:pt x="1429" y="480"/>
                </a:lnTo>
                <a:lnTo>
                  <a:pt x="1422" y="459"/>
                </a:lnTo>
                <a:lnTo>
                  <a:pt x="1414" y="438"/>
                </a:lnTo>
                <a:lnTo>
                  <a:pt x="1407" y="418"/>
                </a:lnTo>
                <a:lnTo>
                  <a:pt x="1397" y="401"/>
                </a:lnTo>
                <a:lnTo>
                  <a:pt x="1388" y="387"/>
                </a:lnTo>
                <a:lnTo>
                  <a:pt x="1388" y="387"/>
                </a:lnTo>
                <a:lnTo>
                  <a:pt x="1372" y="369"/>
                </a:lnTo>
                <a:lnTo>
                  <a:pt x="1364" y="357"/>
                </a:lnTo>
                <a:lnTo>
                  <a:pt x="1359" y="351"/>
                </a:lnTo>
                <a:lnTo>
                  <a:pt x="1359" y="351"/>
                </a:lnTo>
                <a:lnTo>
                  <a:pt x="1358" y="333"/>
                </a:lnTo>
                <a:lnTo>
                  <a:pt x="1352" y="294"/>
                </a:lnTo>
                <a:lnTo>
                  <a:pt x="1348" y="274"/>
                </a:lnTo>
                <a:lnTo>
                  <a:pt x="1344" y="255"/>
                </a:lnTo>
                <a:lnTo>
                  <a:pt x="1339" y="243"/>
                </a:lnTo>
                <a:lnTo>
                  <a:pt x="1337" y="239"/>
                </a:lnTo>
                <a:lnTo>
                  <a:pt x="1334" y="238"/>
                </a:lnTo>
                <a:lnTo>
                  <a:pt x="1334" y="238"/>
                </a:lnTo>
                <a:lnTo>
                  <a:pt x="1330" y="238"/>
                </a:lnTo>
                <a:lnTo>
                  <a:pt x="1324" y="239"/>
                </a:lnTo>
                <a:lnTo>
                  <a:pt x="1318" y="242"/>
                </a:lnTo>
                <a:lnTo>
                  <a:pt x="1311" y="245"/>
                </a:lnTo>
                <a:lnTo>
                  <a:pt x="1300" y="255"/>
                </a:lnTo>
                <a:lnTo>
                  <a:pt x="1290" y="267"/>
                </a:lnTo>
                <a:lnTo>
                  <a:pt x="1290" y="267"/>
                </a:lnTo>
                <a:lnTo>
                  <a:pt x="1269" y="293"/>
                </a:lnTo>
                <a:lnTo>
                  <a:pt x="1269" y="293"/>
                </a:lnTo>
                <a:lnTo>
                  <a:pt x="1266" y="291"/>
                </a:lnTo>
                <a:lnTo>
                  <a:pt x="1262" y="283"/>
                </a:lnTo>
                <a:lnTo>
                  <a:pt x="1255" y="276"/>
                </a:lnTo>
                <a:lnTo>
                  <a:pt x="1250" y="272"/>
                </a:lnTo>
                <a:lnTo>
                  <a:pt x="1245" y="269"/>
                </a:lnTo>
                <a:lnTo>
                  <a:pt x="1245" y="269"/>
                </a:lnTo>
                <a:lnTo>
                  <a:pt x="1234" y="267"/>
                </a:lnTo>
                <a:lnTo>
                  <a:pt x="1224" y="264"/>
                </a:lnTo>
                <a:lnTo>
                  <a:pt x="1212" y="262"/>
                </a:lnTo>
                <a:lnTo>
                  <a:pt x="1207" y="259"/>
                </a:lnTo>
                <a:lnTo>
                  <a:pt x="1201" y="254"/>
                </a:lnTo>
                <a:lnTo>
                  <a:pt x="1201" y="254"/>
                </a:lnTo>
                <a:lnTo>
                  <a:pt x="1183" y="243"/>
                </a:lnTo>
                <a:lnTo>
                  <a:pt x="1160" y="229"/>
                </a:lnTo>
                <a:lnTo>
                  <a:pt x="1137" y="216"/>
                </a:lnTo>
                <a:lnTo>
                  <a:pt x="1128" y="211"/>
                </a:lnTo>
                <a:lnTo>
                  <a:pt x="1123" y="206"/>
                </a:lnTo>
                <a:lnTo>
                  <a:pt x="1123" y="206"/>
                </a:lnTo>
                <a:lnTo>
                  <a:pt x="1080" y="170"/>
                </a:lnTo>
                <a:lnTo>
                  <a:pt x="1057" y="146"/>
                </a:lnTo>
                <a:lnTo>
                  <a:pt x="1049" y="137"/>
                </a:lnTo>
                <a:lnTo>
                  <a:pt x="1044" y="131"/>
                </a:lnTo>
                <a:lnTo>
                  <a:pt x="1044" y="131"/>
                </a:lnTo>
                <a:lnTo>
                  <a:pt x="1043" y="128"/>
                </a:lnTo>
                <a:lnTo>
                  <a:pt x="1042" y="127"/>
                </a:lnTo>
                <a:lnTo>
                  <a:pt x="1040" y="128"/>
                </a:lnTo>
                <a:lnTo>
                  <a:pt x="1039" y="131"/>
                </a:lnTo>
                <a:lnTo>
                  <a:pt x="1038" y="138"/>
                </a:lnTo>
                <a:lnTo>
                  <a:pt x="1038" y="144"/>
                </a:lnTo>
                <a:lnTo>
                  <a:pt x="1038" y="144"/>
                </a:lnTo>
                <a:lnTo>
                  <a:pt x="1037" y="144"/>
                </a:lnTo>
                <a:lnTo>
                  <a:pt x="1034" y="142"/>
                </a:lnTo>
                <a:lnTo>
                  <a:pt x="1026" y="140"/>
                </a:lnTo>
                <a:lnTo>
                  <a:pt x="1011" y="132"/>
                </a:lnTo>
                <a:lnTo>
                  <a:pt x="1011" y="132"/>
                </a:lnTo>
                <a:lnTo>
                  <a:pt x="1009" y="128"/>
                </a:lnTo>
                <a:lnTo>
                  <a:pt x="1006" y="125"/>
                </a:lnTo>
                <a:lnTo>
                  <a:pt x="1006" y="123"/>
                </a:lnTo>
                <a:lnTo>
                  <a:pt x="1005" y="123"/>
                </a:lnTo>
                <a:lnTo>
                  <a:pt x="1004" y="128"/>
                </a:lnTo>
                <a:lnTo>
                  <a:pt x="1004" y="128"/>
                </a:lnTo>
                <a:lnTo>
                  <a:pt x="1000" y="144"/>
                </a:lnTo>
                <a:lnTo>
                  <a:pt x="1000" y="144"/>
                </a:lnTo>
                <a:lnTo>
                  <a:pt x="980" y="133"/>
                </a:lnTo>
                <a:lnTo>
                  <a:pt x="965" y="126"/>
                </a:lnTo>
                <a:lnTo>
                  <a:pt x="960" y="123"/>
                </a:lnTo>
                <a:lnTo>
                  <a:pt x="957" y="121"/>
                </a:lnTo>
                <a:lnTo>
                  <a:pt x="957" y="121"/>
                </a:lnTo>
                <a:lnTo>
                  <a:pt x="951" y="116"/>
                </a:lnTo>
                <a:lnTo>
                  <a:pt x="944" y="110"/>
                </a:lnTo>
                <a:lnTo>
                  <a:pt x="934" y="103"/>
                </a:lnTo>
                <a:lnTo>
                  <a:pt x="921" y="122"/>
                </a:lnTo>
                <a:lnTo>
                  <a:pt x="921" y="122"/>
                </a:lnTo>
                <a:lnTo>
                  <a:pt x="915" y="117"/>
                </a:lnTo>
                <a:lnTo>
                  <a:pt x="898" y="108"/>
                </a:lnTo>
                <a:lnTo>
                  <a:pt x="882" y="101"/>
                </a:lnTo>
                <a:lnTo>
                  <a:pt x="876" y="100"/>
                </a:lnTo>
                <a:lnTo>
                  <a:pt x="873" y="100"/>
                </a:lnTo>
                <a:lnTo>
                  <a:pt x="872" y="101"/>
                </a:lnTo>
                <a:lnTo>
                  <a:pt x="872" y="101"/>
                </a:lnTo>
                <a:lnTo>
                  <a:pt x="870" y="103"/>
                </a:lnTo>
                <a:lnTo>
                  <a:pt x="865" y="106"/>
                </a:lnTo>
                <a:lnTo>
                  <a:pt x="853" y="111"/>
                </a:lnTo>
                <a:lnTo>
                  <a:pt x="838" y="116"/>
                </a:lnTo>
                <a:lnTo>
                  <a:pt x="838" y="116"/>
                </a:lnTo>
                <a:lnTo>
                  <a:pt x="834" y="113"/>
                </a:lnTo>
                <a:lnTo>
                  <a:pt x="826" y="107"/>
                </a:lnTo>
                <a:lnTo>
                  <a:pt x="821" y="103"/>
                </a:lnTo>
                <a:lnTo>
                  <a:pt x="816" y="102"/>
                </a:lnTo>
                <a:lnTo>
                  <a:pt x="812" y="102"/>
                </a:lnTo>
                <a:lnTo>
                  <a:pt x="808" y="103"/>
                </a:lnTo>
                <a:lnTo>
                  <a:pt x="808" y="103"/>
                </a:lnTo>
                <a:lnTo>
                  <a:pt x="806" y="106"/>
                </a:lnTo>
                <a:lnTo>
                  <a:pt x="802" y="108"/>
                </a:lnTo>
                <a:lnTo>
                  <a:pt x="792" y="113"/>
                </a:lnTo>
                <a:lnTo>
                  <a:pt x="779" y="116"/>
                </a:lnTo>
                <a:lnTo>
                  <a:pt x="704" y="98"/>
                </a:lnTo>
                <a:lnTo>
                  <a:pt x="704" y="98"/>
                </a:lnTo>
                <a:lnTo>
                  <a:pt x="665" y="87"/>
                </a:lnTo>
                <a:lnTo>
                  <a:pt x="624" y="77"/>
                </a:lnTo>
                <a:lnTo>
                  <a:pt x="575" y="67"/>
                </a:lnTo>
                <a:lnTo>
                  <a:pt x="521" y="57"/>
                </a:lnTo>
                <a:lnTo>
                  <a:pt x="494" y="53"/>
                </a:lnTo>
                <a:lnTo>
                  <a:pt x="468" y="50"/>
                </a:lnTo>
                <a:lnTo>
                  <a:pt x="443" y="49"/>
                </a:lnTo>
                <a:lnTo>
                  <a:pt x="420" y="50"/>
                </a:lnTo>
                <a:lnTo>
                  <a:pt x="399" y="52"/>
                </a:lnTo>
                <a:lnTo>
                  <a:pt x="390" y="54"/>
                </a:lnTo>
                <a:lnTo>
                  <a:pt x="382" y="57"/>
                </a:lnTo>
                <a:lnTo>
                  <a:pt x="382" y="57"/>
                </a:lnTo>
                <a:lnTo>
                  <a:pt x="351" y="68"/>
                </a:lnTo>
                <a:lnTo>
                  <a:pt x="321" y="81"/>
                </a:lnTo>
                <a:lnTo>
                  <a:pt x="293" y="94"/>
                </a:lnTo>
                <a:lnTo>
                  <a:pt x="268" y="106"/>
                </a:lnTo>
                <a:lnTo>
                  <a:pt x="231" y="126"/>
                </a:lnTo>
                <a:lnTo>
                  <a:pt x="216" y="133"/>
                </a:lnTo>
                <a:lnTo>
                  <a:pt x="216" y="133"/>
                </a:lnTo>
                <a:lnTo>
                  <a:pt x="211" y="132"/>
                </a:lnTo>
                <a:lnTo>
                  <a:pt x="203" y="125"/>
                </a:lnTo>
                <a:lnTo>
                  <a:pt x="189" y="111"/>
                </a:lnTo>
                <a:lnTo>
                  <a:pt x="172" y="89"/>
                </a:lnTo>
                <a:lnTo>
                  <a:pt x="172" y="89"/>
                </a:lnTo>
                <a:lnTo>
                  <a:pt x="167" y="83"/>
                </a:lnTo>
                <a:lnTo>
                  <a:pt x="163" y="76"/>
                </a:lnTo>
                <a:lnTo>
                  <a:pt x="155" y="61"/>
                </a:lnTo>
                <a:lnTo>
                  <a:pt x="150" y="44"/>
                </a:lnTo>
                <a:lnTo>
                  <a:pt x="146" y="29"/>
                </a:lnTo>
                <a:lnTo>
                  <a:pt x="143" y="17"/>
                </a:lnTo>
                <a:lnTo>
                  <a:pt x="139" y="6"/>
                </a:lnTo>
                <a:lnTo>
                  <a:pt x="136" y="3"/>
                </a:lnTo>
                <a:lnTo>
                  <a:pt x="135" y="1"/>
                </a:lnTo>
                <a:lnTo>
                  <a:pt x="131" y="0"/>
                </a:lnTo>
                <a:lnTo>
                  <a:pt x="129" y="1"/>
                </a:lnTo>
                <a:lnTo>
                  <a:pt x="129" y="1"/>
                </a:lnTo>
                <a:lnTo>
                  <a:pt x="126" y="3"/>
                </a:lnTo>
                <a:lnTo>
                  <a:pt x="124" y="6"/>
                </a:lnTo>
                <a:lnTo>
                  <a:pt x="120" y="15"/>
                </a:lnTo>
                <a:lnTo>
                  <a:pt x="118" y="28"/>
                </a:lnTo>
                <a:lnTo>
                  <a:pt x="118" y="43"/>
                </a:lnTo>
                <a:lnTo>
                  <a:pt x="118" y="57"/>
                </a:lnTo>
                <a:lnTo>
                  <a:pt x="120" y="72"/>
                </a:lnTo>
                <a:lnTo>
                  <a:pt x="123" y="84"/>
                </a:lnTo>
                <a:lnTo>
                  <a:pt x="126" y="93"/>
                </a:lnTo>
                <a:lnTo>
                  <a:pt x="126" y="93"/>
                </a:lnTo>
                <a:lnTo>
                  <a:pt x="136" y="112"/>
                </a:lnTo>
                <a:lnTo>
                  <a:pt x="150" y="133"/>
                </a:lnTo>
                <a:lnTo>
                  <a:pt x="168" y="161"/>
                </a:lnTo>
                <a:lnTo>
                  <a:pt x="168" y="161"/>
                </a:lnTo>
                <a:lnTo>
                  <a:pt x="177" y="179"/>
                </a:lnTo>
                <a:lnTo>
                  <a:pt x="177" y="179"/>
                </a:lnTo>
                <a:lnTo>
                  <a:pt x="170" y="182"/>
                </a:lnTo>
                <a:lnTo>
                  <a:pt x="163" y="189"/>
                </a:lnTo>
                <a:lnTo>
                  <a:pt x="154" y="199"/>
                </a:lnTo>
                <a:lnTo>
                  <a:pt x="145" y="211"/>
                </a:lnTo>
                <a:lnTo>
                  <a:pt x="136" y="228"/>
                </a:lnTo>
                <a:lnTo>
                  <a:pt x="131" y="238"/>
                </a:lnTo>
                <a:lnTo>
                  <a:pt x="128" y="249"/>
                </a:lnTo>
                <a:lnTo>
                  <a:pt x="124" y="260"/>
                </a:lnTo>
                <a:lnTo>
                  <a:pt x="121" y="274"/>
                </a:lnTo>
                <a:lnTo>
                  <a:pt x="121" y="274"/>
                </a:lnTo>
                <a:lnTo>
                  <a:pt x="118" y="301"/>
                </a:lnTo>
                <a:lnTo>
                  <a:pt x="116" y="325"/>
                </a:lnTo>
                <a:lnTo>
                  <a:pt x="116" y="343"/>
                </a:lnTo>
                <a:lnTo>
                  <a:pt x="119" y="360"/>
                </a:lnTo>
                <a:lnTo>
                  <a:pt x="123" y="374"/>
                </a:lnTo>
                <a:lnTo>
                  <a:pt x="125" y="384"/>
                </a:lnTo>
                <a:lnTo>
                  <a:pt x="129" y="395"/>
                </a:lnTo>
                <a:lnTo>
                  <a:pt x="129" y="395"/>
                </a:lnTo>
                <a:lnTo>
                  <a:pt x="131" y="403"/>
                </a:lnTo>
                <a:lnTo>
                  <a:pt x="135" y="411"/>
                </a:lnTo>
                <a:lnTo>
                  <a:pt x="139" y="420"/>
                </a:lnTo>
                <a:lnTo>
                  <a:pt x="140" y="424"/>
                </a:lnTo>
                <a:lnTo>
                  <a:pt x="141" y="429"/>
                </a:lnTo>
                <a:lnTo>
                  <a:pt x="141" y="429"/>
                </a:lnTo>
                <a:lnTo>
                  <a:pt x="143" y="436"/>
                </a:lnTo>
                <a:lnTo>
                  <a:pt x="145" y="443"/>
                </a:lnTo>
                <a:lnTo>
                  <a:pt x="149" y="450"/>
                </a:lnTo>
                <a:lnTo>
                  <a:pt x="149" y="450"/>
                </a:lnTo>
                <a:lnTo>
                  <a:pt x="146" y="477"/>
                </a:lnTo>
                <a:lnTo>
                  <a:pt x="143" y="501"/>
                </a:lnTo>
                <a:lnTo>
                  <a:pt x="138" y="526"/>
                </a:lnTo>
                <a:lnTo>
                  <a:pt x="138" y="52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9">
            <a:extLst>
              <a:ext uri="{FF2B5EF4-FFF2-40B4-BE49-F238E27FC236}">
                <a16:creationId xmlns:a16="http://schemas.microsoft.com/office/drawing/2014/main" id="{0AA62542-A938-4F54-B5F9-BA5D8EAEAF8D}"/>
              </a:ext>
            </a:extLst>
          </p:cNvPr>
          <p:cNvSpPr>
            <a:spLocks/>
          </p:cNvSpPr>
          <p:nvPr/>
        </p:nvSpPr>
        <p:spPr bwMode="auto">
          <a:xfrm>
            <a:off x="811213" y="4423203"/>
            <a:ext cx="2465387" cy="1541035"/>
          </a:xfrm>
          <a:custGeom>
            <a:avLst/>
            <a:gdLst>
              <a:gd name="T0" fmla="*/ 122 w 1827"/>
              <a:gd name="T1" fmla="*/ 331 h 1142"/>
              <a:gd name="T2" fmla="*/ 52 w 1827"/>
              <a:gd name="T3" fmla="*/ 367 h 1142"/>
              <a:gd name="T4" fmla="*/ 2 w 1827"/>
              <a:gd name="T5" fmla="*/ 356 h 1142"/>
              <a:gd name="T6" fmla="*/ 14 w 1827"/>
              <a:gd name="T7" fmla="*/ 443 h 1142"/>
              <a:gd name="T8" fmla="*/ 49 w 1827"/>
              <a:gd name="T9" fmla="*/ 545 h 1142"/>
              <a:gd name="T10" fmla="*/ 103 w 1827"/>
              <a:gd name="T11" fmla="*/ 699 h 1142"/>
              <a:gd name="T12" fmla="*/ 98 w 1827"/>
              <a:gd name="T13" fmla="*/ 843 h 1142"/>
              <a:gd name="T14" fmla="*/ 125 w 1827"/>
              <a:gd name="T15" fmla="*/ 928 h 1142"/>
              <a:gd name="T16" fmla="*/ 127 w 1827"/>
              <a:gd name="T17" fmla="*/ 980 h 1142"/>
              <a:gd name="T18" fmla="*/ 220 w 1827"/>
              <a:gd name="T19" fmla="*/ 978 h 1142"/>
              <a:gd name="T20" fmla="*/ 359 w 1827"/>
              <a:gd name="T21" fmla="*/ 817 h 1142"/>
              <a:gd name="T22" fmla="*/ 480 w 1827"/>
              <a:gd name="T23" fmla="*/ 763 h 1142"/>
              <a:gd name="T24" fmla="*/ 529 w 1827"/>
              <a:gd name="T25" fmla="*/ 904 h 1142"/>
              <a:gd name="T26" fmla="*/ 553 w 1827"/>
              <a:gd name="T27" fmla="*/ 1039 h 1142"/>
              <a:gd name="T28" fmla="*/ 530 w 1827"/>
              <a:gd name="T29" fmla="*/ 1139 h 1142"/>
              <a:gd name="T30" fmla="*/ 606 w 1827"/>
              <a:gd name="T31" fmla="*/ 1132 h 1142"/>
              <a:gd name="T32" fmla="*/ 686 w 1827"/>
              <a:gd name="T33" fmla="*/ 985 h 1142"/>
              <a:gd name="T34" fmla="*/ 862 w 1827"/>
              <a:gd name="T35" fmla="*/ 997 h 1142"/>
              <a:gd name="T36" fmla="*/ 799 w 1827"/>
              <a:gd name="T37" fmla="*/ 936 h 1142"/>
              <a:gd name="T38" fmla="*/ 668 w 1827"/>
              <a:gd name="T39" fmla="*/ 882 h 1142"/>
              <a:gd name="T40" fmla="*/ 731 w 1827"/>
              <a:gd name="T41" fmla="*/ 724 h 1142"/>
              <a:gd name="T42" fmla="*/ 870 w 1827"/>
              <a:gd name="T43" fmla="*/ 689 h 1142"/>
              <a:gd name="T44" fmla="*/ 1008 w 1827"/>
              <a:gd name="T45" fmla="*/ 707 h 1142"/>
              <a:gd name="T46" fmla="*/ 1069 w 1827"/>
              <a:gd name="T47" fmla="*/ 685 h 1142"/>
              <a:gd name="T48" fmla="*/ 1174 w 1827"/>
              <a:gd name="T49" fmla="*/ 785 h 1142"/>
              <a:gd name="T50" fmla="*/ 1169 w 1827"/>
              <a:gd name="T51" fmla="*/ 865 h 1142"/>
              <a:gd name="T52" fmla="*/ 1123 w 1827"/>
              <a:gd name="T53" fmla="*/ 967 h 1142"/>
              <a:gd name="T54" fmla="*/ 1022 w 1827"/>
              <a:gd name="T55" fmla="*/ 1074 h 1142"/>
              <a:gd name="T56" fmla="*/ 1158 w 1827"/>
              <a:gd name="T57" fmla="*/ 1060 h 1142"/>
              <a:gd name="T58" fmla="*/ 1239 w 1827"/>
              <a:gd name="T59" fmla="*/ 948 h 1142"/>
              <a:gd name="T60" fmla="*/ 1347 w 1827"/>
              <a:gd name="T61" fmla="*/ 838 h 1142"/>
              <a:gd name="T62" fmla="*/ 1483 w 1827"/>
              <a:gd name="T63" fmla="*/ 824 h 1142"/>
              <a:gd name="T64" fmla="*/ 1556 w 1827"/>
              <a:gd name="T65" fmla="*/ 899 h 1142"/>
              <a:gd name="T66" fmla="*/ 1562 w 1827"/>
              <a:gd name="T67" fmla="*/ 1022 h 1142"/>
              <a:gd name="T68" fmla="*/ 1526 w 1827"/>
              <a:gd name="T69" fmla="*/ 1124 h 1142"/>
              <a:gd name="T70" fmla="*/ 1607 w 1827"/>
              <a:gd name="T71" fmla="*/ 1137 h 1142"/>
              <a:gd name="T72" fmla="*/ 1642 w 1827"/>
              <a:gd name="T73" fmla="*/ 1117 h 1142"/>
              <a:gd name="T74" fmla="*/ 1646 w 1827"/>
              <a:gd name="T75" fmla="*/ 1059 h 1142"/>
              <a:gd name="T76" fmla="*/ 1669 w 1827"/>
              <a:gd name="T77" fmla="*/ 824 h 1142"/>
              <a:gd name="T78" fmla="*/ 1675 w 1827"/>
              <a:gd name="T79" fmla="*/ 785 h 1142"/>
              <a:gd name="T80" fmla="*/ 1632 w 1827"/>
              <a:gd name="T81" fmla="*/ 756 h 1142"/>
              <a:gd name="T82" fmla="*/ 1603 w 1827"/>
              <a:gd name="T83" fmla="*/ 690 h 1142"/>
              <a:gd name="T84" fmla="*/ 1619 w 1827"/>
              <a:gd name="T85" fmla="*/ 587 h 1142"/>
              <a:gd name="T86" fmla="*/ 1686 w 1827"/>
              <a:gd name="T87" fmla="*/ 522 h 1142"/>
              <a:gd name="T88" fmla="*/ 1739 w 1827"/>
              <a:gd name="T89" fmla="*/ 336 h 1142"/>
              <a:gd name="T90" fmla="*/ 1747 w 1827"/>
              <a:gd name="T91" fmla="*/ 527 h 1142"/>
              <a:gd name="T92" fmla="*/ 1787 w 1827"/>
              <a:gd name="T93" fmla="*/ 575 h 1142"/>
              <a:gd name="T94" fmla="*/ 1822 w 1827"/>
              <a:gd name="T95" fmla="*/ 560 h 1142"/>
              <a:gd name="T96" fmla="*/ 1770 w 1827"/>
              <a:gd name="T97" fmla="*/ 475 h 1142"/>
              <a:gd name="T98" fmla="*/ 1783 w 1827"/>
              <a:gd name="T99" fmla="*/ 332 h 1142"/>
              <a:gd name="T100" fmla="*/ 1743 w 1827"/>
              <a:gd name="T101" fmla="*/ 245 h 1142"/>
              <a:gd name="T102" fmla="*/ 1463 w 1827"/>
              <a:gd name="T103" fmla="*/ 69 h 1142"/>
              <a:gd name="T104" fmla="*/ 1005 w 1827"/>
              <a:gd name="T105" fmla="*/ 3 h 1142"/>
              <a:gd name="T106" fmla="*/ 661 w 1827"/>
              <a:gd name="T107" fmla="*/ 23 h 1142"/>
              <a:gd name="T108" fmla="*/ 495 w 1827"/>
              <a:gd name="T109" fmla="*/ 50 h 1142"/>
              <a:gd name="T110" fmla="*/ 446 w 1827"/>
              <a:gd name="T111" fmla="*/ 78 h 1142"/>
              <a:gd name="T112" fmla="*/ 396 w 1827"/>
              <a:gd name="T113" fmla="*/ 108 h 1142"/>
              <a:gd name="T114" fmla="*/ 337 w 1827"/>
              <a:gd name="T115" fmla="*/ 154 h 1142"/>
              <a:gd name="T116" fmla="*/ 293 w 1827"/>
              <a:gd name="T117" fmla="*/ 182 h 1142"/>
              <a:gd name="T118" fmla="*/ 257 w 1827"/>
              <a:gd name="T119" fmla="*/ 191 h 1142"/>
              <a:gd name="T120" fmla="*/ 259 w 1827"/>
              <a:gd name="T121" fmla="*/ 213 h 1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827" h="1142">
                <a:moveTo>
                  <a:pt x="241" y="249"/>
                </a:moveTo>
                <a:lnTo>
                  <a:pt x="241" y="249"/>
                </a:lnTo>
                <a:lnTo>
                  <a:pt x="228" y="263"/>
                </a:lnTo>
                <a:lnTo>
                  <a:pt x="213" y="277"/>
                </a:lnTo>
                <a:lnTo>
                  <a:pt x="195" y="288"/>
                </a:lnTo>
                <a:lnTo>
                  <a:pt x="179" y="298"/>
                </a:lnTo>
                <a:lnTo>
                  <a:pt x="146" y="316"/>
                </a:lnTo>
                <a:lnTo>
                  <a:pt x="134" y="323"/>
                </a:lnTo>
                <a:lnTo>
                  <a:pt x="122" y="331"/>
                </a:lnTo>
                <a:lnTo>
                  <a:pt x="122" y="331"/>
                </a:lnTo>
                <a:lnTo>
                  <a:pt x="113" y="340"/>
                </a:lnTo>
                <a:lnTo>
                  <a:pt x="105" y="348"/>
                </a:lnTo>
                <a:lnTo>
                  <a:pt x="91" y="366"/>
                </a:lnTo>
                <a:lnTo>
                  <a:pt x="82" y="380"/>
                </a:lnTo>
                <a:lnTo>
                  <a:pt x="80" y="386"/>
                </a:lnTo>
                <a:lnTo>
                  <a:pt x="80" y="386"/>
                </a:lnTo>
                <a:lnTo>
                  <a:pt x="71" y="380"/>
                </a:lnTo>
                <a:lnTo>
                  <a:pt x="52" y="367"/>
                </a:lnTo>
                <a:lnTo>
                  <a:pt x="41" y="361"/>
                </a:lnTo>
                <a:lnTo>
                  <a:pt x="29" y="355"/>
                </a:lnTo>
                <a:lnTo>
                  <a:pt x="18" y="351"/>
                </a:lnTo>
                <a:lnTo>
                  <a:pt x="9" y="348"/>
                </a:lnTo>
                <a:lnTo>
                  <a:pt x="9" y="348"/>
                </a:lnTo>
                <a:lnTo>
                  <a:pt x="3" y="350"/>
                </a:lnTo>
                <a:lnTo>
                  <a:pt x="2" y="351"/>
                </a:lnTo>
                <a:lnTo>
                  <a:pt x="0" y="352"/>
                </a:lnTo>
                <a:lnTo>
                  <a:pt x="2" y="356"/>
                </a:lnTo>
                <a:lnTo>
                  <a:pt x="4" y="361"/>
                </a:lnTo>
                <a:lnTo>
                  <a:pt x="13" y="376"/>
                </a:lnTo>
                <a:lnTo>
                  <a:pt x="17" y="386"/>
                </a:lnTo>
                <a:lnTo>
                  <a:pt x="19" y="396"/>
                </a:lnTo>
                <a:lnTo>
                  <a:pt x="19" y="396"/>
                </a:lnTo>
                <a:lnTo>
                  <a:pt x="19" y="408"/>
                </a:lnTo>
                <a:lnTo>
                  <a:pt x="18" y="416"/>
                </a:lnTo>
                <a:lnTo>
                  <a:pt x="16" y="434"/>
                </a:lnTo>
                <a:lnTo>
                  <a:pt x="14" y="443"/>
                </a:lnTo>
                <a:lnTo>
                  <a:pt x="14" y="452"/>
                </a:lnTo>
                <a:lnTo>
                  <a:pt x="14" y="462"/>
                </a:lnTo>
                <a:lnTo>
                  <a:pt x="17" y="474"/>
                </a:lnTo>
                <a:lnTo>
                  <a:pt x="17" y="474"/>
                </a:lnTo>
                <a:lnTo>
                  <a:pt x="19" y="485"/>
                </a:lnTo>
                <a:lnTo>
                  <a:pt x="23" y="497"/>
                </a:lnTo>
                <a:lnTo>
                  <a:pt x="32" y="517"/>
                </a:lnTo>
                <a:lnTo>
                  <a:pt x="41" y="532"/>
                </a:lnTo>
                <a:lnTo>
                  <a:pt x="49" y="545"/>
                </a:lnTo>
                <a:lnTo>
                  <a:pt x="49" y="545"/>
                </a:lnTo>
                <a:lnTo>
                  <a:pt x="54" y="553"/>
                </a:lnTo>
                <a:lnTo>
                  <a:pt x="62" y="568"/>
                </a:lnTo>
                <a:lnTo>
                  <a:pt x="71" y="589"/>
                </a:lnTo>
                <a:lnTo>
                  <a:pt x="81" y="612"/>
                </a:lnTo>
                <a:lnTo>
                  <a:pt x="90" y="638"/>
                </a:lnTo>
                <a:lnTo>
                  <a:pt x="97" y="663"/>
                </a:lnTo>
                <a:lnTo>
                  <a:pt x="102" y="688"/>
                </a:lnTo>
                <a:lnTo>
                  <a:pt x="103" y="699"/>
                </a:lnTo>
                <a:lnTo>
                  <a:pt x="103" y="709"/>
                </a:lnTo>
                <a:lnTo>
                  <a:pt x="103" y="709"/>
                </a:lnTo>
                <a:lnTo>
                  <a:pt x="103" y="729"/>
                </a:lnTo>
                <a:lnTo>
                  <a:pt x="102" y="750"/>
                </a:lnTo>
                <a:lnTo>
                  <a:pt x="100" y="787"/>
                </a:lnTo>
                <a:lnTo>
                  <a:pt x="97" y="820"/>
                </a:lnTo>
                <a:lnTo>
                  <a:pt x="97" y="833"/>
                </a:lnTo>
                <a:lnTo>
                  <a:pt x="98" y="843"/>
                </a:lnTo>
                <a:lnTo>
                  <a:pt x="98" y="843"/>
                </a:lnTo>
                <a:lnTo>
                  <a:pt x="102" y="856"/>
                </a:lnTo>
                <a:lnTo>
                  <a:pt x="106" y="865"/>
                </a:lnTo>
                <a:lnTo>
                  <a:pt x="113" y="888"/>
                </a:lnTo>
                <a:lnTo>
                  <a:pt x="113" y="888"/>
                </a:lnTo>
                <a:lnTo>
                  <a:pt x="118" y="900"/>
                </a:lnTo>
                <a:lnTo>
                  <a:pt x="122" y="907"/>
                </a:lnTo>
                <a:lnTo>
                  <a:pt x="125" y="914"/>
                </a:lnTo>
                <a:lnTo>
                  <a:pt x="125" y="928"/>
                </a:lnTo>
                <a:lnTo>
                  <a:pt x="125" y="928"/>
                </a:lnTo>
                <a:lnTo>
                  <a:pt x="123" y="938"/>
                </a:lnTo>
                <a:lnTo>
                  <a:pt x="122" y="946"/>
                </a:lnTo>
                <a:lnTo>
                  <a:pt x="116" y="959"/>
                </a:lnTo>
                <a:lnTo>
                  <a:pt x="115" y="965"/>
                </a:lnTo>
                <a:lnTo>
                  <a:pt x="115" y="968"/>
                </a:lnTo>
                <a:lnTo>
                  <a:pt x="116" y="972"/>
                </a:lnTo>
                <a:lnTo>
                  <a:pt x="120" y="976"/>
                </a:lnTo>
                <a:lnTo>
                  <a:pt x="120" y="976"/>
                </a:lnTo>
                <a:lnTo>
                  <a:pt x="127" y="980"/>
                </a:lnTo>
                <a:lnTo>
                  <a:pt x="139" y="983"/>
                </a:lnTo>
                <a:lnTo>
                  <a:pt x="152" y="986"/>
                </a:lnTo>
                <a:lnTo>
                  <a:pt x="167" y="987"/>
                </a:lnTo>
                <a:lnTo>
                  <a:pt x="182" y="987"/>
                </a:lnTo>
                <a:lnTo>
                  <a:pt x="196" y="986"/>
                </a:lnTo>
                <a:lnTo>
                  <a:pt x="210" y="983"/>
                </a:lnTo>
                <a:lnTo>
                  <a:pt x="215" y="981"/>
                </a:lnTo>
                <a:lnTo>
                  <a:pt x="220" y="978"/>
                </a:lnTo>
                <a:lnTo>
                  <a:pt x="220" y="978"/>
                </a:lnTo>
                <a:lnTo>
                  <a:pt x="229" y="970"/>
                </a:lnTo>
                <a:lnTo>
                  <a:pt x="241" y="956"/>
                </a:lnTo>
                <a:lnTo>
                  <a:pt x="269" y="919"/>
                </a:lnTo>
                <a:lnTo>
                  <a:pt x="294" y="882"/>
                </a:lnTo>
                <a:lnTo>
                  <a:pt x="312" y="858"/>
                </a:lnTo>
                <a:lnTo>
                  <a:pt x="312" y="858"/>
                </a:lnTo>
                <a:lnTo>
                  <a:pt x="321" y="850"/>
                </a:lnTo>
                <a:lnTo>
                  <a:pt x="332" y="840"/>
                </a:lnTo>
                <a:lnTo>
                  <a:pt x="359" y="817"/>
                </a:lnTo>
                <a:lnTo>
                  <a:pt x="386" y="796"/>
                </a:lnTo>
                <a:lnTo>
                  <a:pt x="402" y="782"/>
                </a:lnTo>
                <a:lnTo>
                  <a:pt x="402" y="782"/>
                </a:lnTo>
                <a:lnTo>
                  <a:pt x="408" y="778"/>
                </a:lnTo>
                <a:lnTo>
                  <a:pt x="420" y="773"/>
                </a:lnTo>
                <a:lnTo>
                  <a:pt x="446" y="762"/>
                </a:lnTo>
                <a:lnTo>
                  <a:pt x="483" y="748"/>
                </a:lnTo>
                <a:lnTo>
                  <a:pt x="483" y="748"/>
                </a:lnTo>
                <a:lnTo>
                  <a:pt x="480" y="763"/>
                </a:lnTo>
                <a:lnTo>
                  <a:pt x="476" y="797"/>
                </a:lnTo>
                <a:lnTo>
                  <a:pt x="476" y="817"/>
                </a:lnTo>
                <a:lnTo>
                  <a:pt x="476" y="836"/>
                </a:lnTo>
                <a:lnTo>
                  <a:pt x="477" y="845"/>
                </a:lnTo>
                <a:lnTo>
                  <a:pt x="480" y="853"/>
                </a:lnTo>
                <a:lnTo>
                  <a:pt x="483" y="859"/>
                </a:lnTo>
                <a:lnTo>
                  <a:pt x="485" y="863"/>
                </a:lnTo>
                <a:lnTo>
                  <a:pt x="485" y="863"/>
                </a:lnTo>
                <a:lnTo>
                  <a:pt x="529" y="904"/>
                </a:lnTo>
                <a:lnTo>
                  <a:pt x="558" y="931"/>
                </a:lnTo>
                <a:lnTo>
                  <a:pt x="558" y="931"/>
                </a:lnTo>
                <a:lnTo>
                  <a:pt x="558" y="1003"/>
                </a:lnTo>
                <a:lnTo>
                  <a:pt x="558" y="1003"/>
                </a:lnTo>
                <a:lnTo>
                  <a:pt x="558" y="1017"/>
                </a:lnTo>
                <a:lnTo>
                  <a:pt x="557" y="1022"/>
                </a:lnTo>
                <a:lnTo>
                  <a:pt x="555" y="1027"/>
                </a:lnTo>
                <a:lnTo>
                  <a:pt x="553" y="1039"/>
                </a:lnTo>
                <a:lnTo>
                  <a:pt x="553" y="1039"/>
                </a:lnTo>
                <a:lnTo>
                  <a:pt x="552" y="1048"/>
                </a:lnTo>
                <a:lnTo>
                  <a:pt x="549" y="1056"/>
                </a:lnTo>
                <a:lnTo>
                  <a:pt x="543" y="1073"/>
                </a:lnTo>
                <a:lnTo>
                  <a:pt x="536" y="1089"/>
                </a:lnTo>
                <a:lnTo>
                  <a:pt x="534" y="1095"/>
                </a:lnTo>
                <a:lnTo>
                  <a:pt x="533" y="1102"/>
                </a:lnTo>
                <a:lnTo>
                  <a:pt x="533" y="1102"/>
                </a:lnTo>
                <a:lnTo>
                  <a:pt x="531" y="1127"/>
                </a:lnTo>
                <a:lnTo>
                  <a:pt x="530" y="1139"/>
                </a:lnTo>
                <a:lnTo>
                  <a:pt x="565" y="1142"/>
                </a:lnTo>
                <a:lnTo>
                  <a:pt x="583" y="1104"/>
                </a:lnTo>
                <a:lnTo>
                  <a:pt x="588" y="1134"/>
                </a:lnTo>
                <a:lnTo>
                  <a:pt x="588" y="1134"/>
                </a:lnTo>
                <a:lnTo>
                  <a:pt x="589" y="1134"/>
                </a:lnTo>
                <a:lnTo>
                  <a:pt x="592" y="1136"/>
                </a:lnTo>
                <a:lnTo>
                  <a:pt x="597" y="1134"/>
                </a:lnTo>
                <a:lnTo>
                  <a:pt x="606" y="1132"/>
                </a:lnTo>
                <a:lnTo>
                  <a:pt x="606" y="1132"/>
                </a:lnTo>
                <a:lnTo>
                  <a:pt x="609" y="1128"/>
                </a:lnTo>
                <a:lnTo>
                  <a:pt x="613" y="1124"/>
                </a:lnTo>
                <a:lnTo>
                  <a:pt x="617" y="1118"/>
                </a:lnTo>
                <a:lnTo>
                  <a:pt x="619" y="1113"/>
                </a:lnTo>
                <a:lnTo>
                  <a:pt x="623" y="1099"/>
                </a:lnTo>
                <a:lnTo>
                  <a:pt x="626" y="1084"/>
                </a:lnTo>
                <a:lnTo>
                  <a:pt x="638" y="971"/>
                </a:lnTo>
                <a:lnTo>
                  <a:pt x="638" y="971"/>
                </a:lnTo>
                <a:lnTo>
                  <a:pt x="686" y="985"/>
                </a:lnTo>
                <a:lnTo>
                  <a:pt x="769" y="1009"/>
                </a:lnTo>
                <a:lnTo>
                  <a:pt x="769" y="1009"/>
                </a:lnTo>
                <a:lnTo>
                  <a:pt x="778" y="1011"/>
                </a:lnTo>
                <a:lnTo>
                  <a:pt x="788" y="1011"/>
                </a:lnTo>
                <a:lnTo>
                  <a:pt x="798" y="1011"/>
                </a:lnTo>
                <a:lnTo>
                  <a:pt x="806" y="1011"/>
                </a:lnTo>
                <a:lnTo>
                  <a:pt x="826" y="1007"/>
                </a:lnTo>
                <a:lnTo>
                  <a:pt x="845" y="1002"/>
                </a:lnTo>
                <a:lnTo>
                  <a:pt x="862" y="997"/>
                </a:lnTo>
                <a:lnTo>
                  <a:pt x="874" y="992"/>
                </a:lnTo>
                <a:lnTo>
                  <a:pt x="887" y="986"/>
                </a:lnTo>
                <a:lnTo>
                  <a:pt x="864" y="963"/>
                </a:lnTo>
                <a:lnTo>
                  <a:pt x="837" y="976"/>
                </a:lnTo>
                <a:lnTo>
                  <a:pt x="849" y="953"/>
                </a:lnTo>
                <a:lnTo>
                  <a:pt x="831" y="936"/>
                </a:lnTo>
                <a:lnTo>
                  <a:pt x="831" y="936"/>
                </a:lnTo>
                <a:lnTo>
                  <a:pt x="799" y="936"/>
                </a:lnTo>
                <a:lnTo>
                  <a:pt x="799" y="936"/>
                </a:lnTo>
                <a:lnTo>
                  <a:pt x="778" y="932"/>
                </a:lnTo>
                <a:lnTo>
                  <a:pt x="737" y="922"/>
                </a:lnTo>
                <a:lnTo>
                  <a:pt x="715" y="914"/>
                </a:lnTo>
                <a:lnTo>
                  <a:pt x="695" y="908"/>
                </a:lnTo>
                <a:lnTo>
                  <a:pt x="681" y="900"/>
                </a:lnTo>
                <a:lnTo>
                  <a:pt x="676" y="897"/>
                </a:lnTo>
                <a:lnTo>
                  <a:pt x="673" y="894"/>
                </a:lnTo>
                <a:lnTo>
                  <a:pt x="673" y="894"/>
                </a:lnTo>
                <a:lnTo>
                  <a:pt x="668" y="882"/>
                </a:lnTo>
                <a:lnTo>
                  <a:pt x="666" y="870"/>
                </a:lnTo>
                <a:lnTo>
                  <a:pt x="666" y="856"/>
                </a:lnTo>
                <a:lnTo>
                  <a:pt x="668" y="840"/>
                </a:lnTo>
                <a:lnTo>
                  <a:pt x="668" y="840"/>
                </a:lnTo>
                <a:lnTo>
                  <a:pt x="677" y="800"/>
                </a:lnTo>
                <a:lnTo>
                  <a:pt x="683" y="777"/>
                </a:lnTo>
                <a:lnTo>
                  <a:pt x="683" y="777"/>
                </a:lnTo>
                <a:lnTo>
                  <a:pt x="711" y="747"/>
                </a:lnTo>
                <a:lnTo>
                  <a:pt x="731" y="724"/>
                </a:lnTo>
                <a:lnTo>
                  <a:pt x="744" y="712"/>
                </a:lnTo>
                <a:lnTo>
                  <a:pt x="744" y="712"/>
                </a:lnTo>
                <a:lnTo>
                  <a:pt x="750" y="711"/>
                </a:lnTo>
                <a:lnTo>
                  <a:pt x="764" y="707"/>
                </a:lnTo>
                <a:lnTo>
                  <a:pt x="800" y="699"/>
                </a:lnTo>
                <a:lnTo>
                  <a:pt x="838" y="693"/>
                </a:lnTo>
                <a:lnTo>
                  <a:pt x="860" y="690"/>
                </a:lnTo>
                <a:lnTo>
                  <a:pt x="860" y="690"/>
                </a:lnTo>
                <a:lnTo>
                  <a:pt x="870" y="689"/>
                </a:lnTo>
                <a:lnTo>
                  <a:pt x="883" y="689"/>
                </a:lnTo>
                <a:lnTo>
                  <a:pt x="899" y="690"/>
                </a:lnTo>
                <a:lnTo>
                  <a:pt x="911" y="692"/>
                </a:lnTo>
                <a:lnTo>
                  <a:pt x="923" y="695"/>
                </a:lnTo>
                <a:lnTo>
                  <a:pt x="923" y="695"/>
                </a:lnTo>
                <a:lnTo>
                  <a:pt x="949" y="702"/>
                </a:lnTo>
                <a:lnTo>
                  <a:pt x="971" y="706"/>
                </a:lnTo>
                <a:lnTo>
                  <a:pt x="990" y="708"/>
                </a:lnTo>
                <a:lnTo>
                  <a:pt x="1008" y="707"/>
                </a:lnTo>
                <a:lnTo>
                  <a:pt x="1008" y="707"/>
                </a:lnTo>
                <a:lnTo>
                  <a:pt x="1017" y="706"/>
                </a:lnTo>
                <a:lnTo>
                  <a:pt x="1022" y="702"/>
                </a:lnTo>
                <a:lnTo>
                  <a:pt x="1025" y="698"/>
                </a:lnTo>
                <a:lnTo>
                  <a:pt x="1026" y="693"/>
                </a:lnTo>
                <a:lnTo>
                  <a:pt x="1026" y="688"/>
                </a:lnTo>
                <a:lnTo>
                  <a:pt x="1025" y="684"/>
                </a:lnTo>
                <a:lnTo>
                  <a:pt x="1024" y="680"/>
                </a:lnTo>
                <a:lnTo>
                  <a:pt x="1069" y="685"/>
                </a:lnTo>
                <a:lnTo>
                  <a:pt x="1060" y="668"/>
                </a:lnTo>
                <a:lnTo>
                  <a:pt x="1094" y="665"/>
                </a:lnTo>
                <a:lnTo>
                  <a:pt x="1099" y="650"/>
                </a:lnTo>
                <a:lnTo>
                  <a:pt x="1162" y="660"/>
                </a:lnTo>
                <a:lnTo>
                  <a:pt x="1162" y="660"/>
                </a:lnTo>
                <a:lnTo>
                  <a:pt x="1169" y="712"/>
                </a:lnTo>
                <a:lnTo>
                  <a:pt x="1173" y="753"/>
                </a:lnTo>
                <a:lnTo>
                  <a:pt x="1174" y="772"/>
                </a:lnTo>
                <a:lnTo>
                  <a:pt x="1174" y="785"/>
                </a:lnTo>
                <a:lnTo>
                  <a:pt x="1174" y="785"/>
                </a:lnTo>
                <a:lnTo>
                  <a:pt x="1174" y="795"/>
                </a:lnTo>
                <a:lnTo>
                  <a:pt x="1174" y="804"/>
                </a:lnTo>
                <a:lnTo>
                  <a:pt x="1175" y="821"/>
                </a:lnTo>
                <a:lnTo>
                  <a:pt x="1175" y="831"/>
                </a:lnTo>
                <a:lnTo>
                  <a:pt x="1175" y="841"/>
                </a:lnTo>
                <a:lnTo>
                  <a:pt x="1173" y="853"/>
                </a:lnTo>
                <a:lnTo>
                  <a:pt x="1169" y="865"/>
                </a:lnTo>
                <a:lnTo>
                  <a:pt x="1169" y="865"/>
                </a:lnTo>
                <a:lnTo>
                  <a:pt x="1165" y="878"/>
                </a:lnTo>
                <a:lnTo>
                  <a:pt x="1164" y="888"/>
                </a:lnTo>
                <a:lnTo>
                  <a:pt x="1163" y="903"/>
                </a:lnTo>
                <a:lnTo>
                  <a:pt x="1162" y="909"/>
                </a:lnTo>
                <a:lnTo>
                  <a:pt x="1159" y="917"/>
                </a:lnTo>
                <a:lnTo>
                  <a:pt x="1155" y="926"/>
                </a:lnTo>
                <a:lnTo>
                  <a:pt x="1147" y="936"/>
                </a:lnTo>
                <a:lnTo>
                  <a:pt x="1147" y="936"/>
                </a:lnTo>
                <a:lnTo>
                  <a:pt x="1123" y="967"/>
                </a:lnTo>
                <a:lnTo>
                  <a:pt x="1090" y="1003"/>
                </a:lnTo>
                <a:lnTo>
                  <a:pt x="1059" y="1037"/>
                </a:lnTo>
                <a:lnTo>
                  <a:pt x="1046" y="1049"/>
                </a:lnTo>
                <a:lnTo>
                  <a:pt x="1037" y="1056"/>
                </a:lnTo>
                <a:lnTo>
                  <a:pt x="1037" y="1056"/>
                </a:lnTo>
                <a:lnTo>
                  <a:pt x="1031" y="1061"/>
                </a:lnTo>
                <a:lnTo>
                  <a:pt x="1026" y="1065"/>
                </a:lnTo>
                <a:lnTo>
                  <a:pt x="1024" y="1070"/>
                </a:lnTo>
                <a:lnTo>
                  <a:pt x="1022" y="1074"/>
                </a:lnTo>
                <a:lnTo>
                  <a:pt x="1024" y="1079"/>
                </a:lnTo>
                <a:lnTo>
                  <a:pt x="1024" y="1081"/>
                </a:lnTo>
                <a:lnTo>
                  <a:pt x="1081" y="1081"/>
                </a:lnTo>
                <a:lnTo>
                  <a:pt x="1118" y="1059"/>
                </a:lnTo>
                <a:lnTo>
                  <a:pt x="1115" y="1081"/>
                </a:lnTo>
                <a:lnTo>
                  <a:pt x="1130" y="1084"/>
                </a:lnTo>
                <a:lnTo>
                  <a:pt x="1130" y="1084"/>
                </a:lnTo>
                <a:lnTo>
                  <a:pt x="1144" y="1073"/>
                </a:lnTo>
                <a:lnTo>
                  <a:pt x="1158" y="1060"/>
                </a:lnTo>
                <a:lnTo>
                  <a:pt x="1175" y="1045"/>
                </a:lnTo>
                <a:lnTo>
                  <a:pt x="1193" y="1029"/>
                </a:lnTo>
                <a:lnTo>
                  <a:pt x="1209" y="1010"/>
                </a:lnTo>
                <a:lnTo>
                  <a:pt x="1222" y="992"/>
                </a:lnTo>
                <a:lnTo>
                  <a:pt x="1227" y="985"/>
                </a:lnTo>
                <a:lnTo>
                  <a:pt x="1229" y="976"/>
                </a:lnTo>
                <a:lnTo>
                  <a:pt x="1229" y="976"/>
                </a:lnTo>
                <a:lnTo>
                  <a:pt x="1234" y="962"/>
                </a:lnTo>
                <a:lnTo>
                  <a:pt x="1239" y="948"/>
                </a:lnTo>
                <a:lnTo>
                  <a:pt x="1246" y="936"/>
                </a:lnTo>
                <a:lnTo>
                  <a:pt x="1252" y="924"/>
                </a:lnTo>
                <a:lnTo>
                  <a:pt x="1260" y="913"/>
                </a:lnTo>
                <a:lnTo>
                  <a:pt x="1267" y="903"/>
                </a:lnTo>
                <a:lnTo>
                  <a:pt x="1276" y="894"/>
                </a:lnTo>
                <a:lnTo>
                  <a:pt x="1285" y="885"/>
                </a:lnTo>
                <a:lnTo>
                  <a:pt x="1285" y="885"/>
                </a:lnTo>
                <a:lnTo>
                  <a:pt x="1326" y="854"/>
                </a:lnTo>
                <a:lnTo>
                  <a:pt x="1347" y="838"/>
                </a:lnTo>
                <a:lnTo>
                  <a:pt x="1320" y="819"/>
                </a:lnTo>
                <a:lnTo>
                  <a:pt x="1337" y="795"/>
                </a:lnTo>
                <a:lnTo>
                  <a:pt x="1337" y="777"/>
                </a:lnTo>
                <a:lnTo>
                  <a:pt x="1345" y="726"/>
                </a:lnTo>
                <a:lnTo>
                  <a:pt x="1345" y="726"/>
                </a:lnTo>
                <a:lnTo>
                  <a:pt x="1369" y="741"/>
                </a:lnTo>
                <a:lnTo>
                  <a:pt x="1423" y="778"/>
                </a:lnTo>
                <a:lnTo>
                  <a:pt x="1454" y="801"/>
                </a:lnTo>
                <a:lnTo>
                  <a:pt x="1483" y="824"/>
                </a:lnTo>
                <a:lnTo>
                  <a:pt x="1507" y="844"/>
                </a:lnTo>
                <a:lnTo>
                  <a:pt x="1516" y="853"/>
                </a:lnTo>
                <a:lnTo>
                  <a:pt x="1523" y="860"/>
                </a:lnTo>
                <a:lnTo>
                  <a:pt x="1523" y="860"/>
                </a:lnTo>
                <a:lnTo>
                  <a:pt x="1532" y="873"/>
                </a:lnTo>
                <a:lnTo>
                  <a:pt x="1539" y="880"/>
                </a:lnTo>
                <a:lnTo>
                  <a:pt x="1550" y="889"/>
                </a:lnTo>
                <a:lnTo>
                  <a:pt x="1553" y="893"/>
                </a:lnTo>
                <a:lnTo>
                  <a:pt x="1556" y="899"/>
                </a:lnTo>
                <a:lnTo>
                  <a:pt x="1557" y="908"/>
                </a:lnTo>
                <a:lnTo>
                  <a:pt x="1558" y="921"/>
                </a:lnTo>
                <a:lnTo>
                  <a:pt x="1558" y="921"/>
                </a:lnTo>
                <a:lnTo>
                  <a:pt x="1561" y="966"/>
                </a:lnTo>
                <a:lnTo>
                  <a:pt x="1561" y="996"/>
                </a:lnTo>
                <a:lnTo>
                  <a:pt x="1561" y="996"/>
                </a:lnTo>
                <a:lnTo>
                  <a:pt x="1562" y="1010"/>
                </a:lnTo>
                <a:lnTo>
                  <a:pt x="1562" y="1019"/>
                </a:lnTo>
                <a:lnTo>
                  <a:pt x="1562" y="1022"/>
                </a:lnTo>
                <a:lnTo>
                  <a:pt x="1561" y="1027"/>
                </a:lnTo>
                <a:lnTo>
                  <a:pt x="1553" y="1044"/>
                </a:lnTo>
                <a:lnTo>
                  <a:pt x="1553" y="1044"/>
                </a:lnTo>
                <a:lnTo>
                  <a:pt x="1548" y="1055"/>
                </a:lnTo>
                <a:lnTo>
                  <a:pt x="1543" y="1068"/>
                </a:lnTo>
                <a:lnTo>
                  <a:pt x="1534" y="1092"/>
                </a:lnTo>
                <a:lnTo>
                  <a:pt x="1528" y="1113"/>
                </a:lnTo>
                <a:lnTo>
                  <a:pt x="1526" y="1124"/>
                </a:lnTo>
                <a:lnTo>
                  <a:pt x="1526" y="1124"/>
                </a:lnTo>
                <a:lnTo>
                  <a:pt x="1527" y="1124"/>
                </a:lnTo>
                <a:lnTo>
                  <a:pt x="1528" y="1125"/>
                </a:lnTo>
                <a:lnTo>
                  <a:pt x="1534" y="1128"/>
                </a:lnTo>
                <a:lnTo>
                  <a:pt x="1553" y="1133"/>
                </a:lnTo>
                <a:lnTo>
                  <a:pt x="1581" y="1139"/>
                </a:lnTo>
                <a:lnTo>
                  <a:pt x="1598" y="1122"/>
                </a:lnTo>
                <a:lnTo>
                  <a:pt x="1605" y="1137"/>
                </a:lnTo>
                <a:lnTo>
                  <a:pt x="1605" y="1137"/>
                </a:lnTo>
                <a:lnTo>
                  <a:pt x="1607" y="1137"/>
                </a:lnTo>
                <a:lnTo>
                  <a:pt x="1612" y="1139"/>
                </a:lnTo>
                <a:lnTo>
                  <a:pt x="1619" y="1139"/>
                </a:lnTo>
                <a:lnTo>
                  <a:pt x="1622" y="1138"/>
                </a:lnTo>
                <a:lnTo>
                  <a:pt x="1626" y="1137"/>
                </a:lnTo>
                <a:lnTo>
                  <a:pt x="1626" y="1137"/>
                </a:lnTo>
                <a:lnTo>
                  <a:pt x="1634" y="1130"/>
                </a:lnTo>
                <a:lnTo>
                  <a:pt x="1636" y="1127"/>
                </a:lnTo>
                <a:lnTo>
                  <a:pt x="1640" y="1122"/>
                </a:lnTo>
                <a:lnTo>
                  <a:pt x="1642" y="1117"/>
                </a:lnTo>
                <a:lnTo>
                  <a:pt x="1645" y="1109"/>
                </a:lnTo>
                <a:lnTo>
                  <a:pt x="1647" y="1100"/>
                </a:lnTo>
                <a:lnTo>
                  <a:pt x="1649" y="1089"/>
                </a:lnTo>
                <a:lnTo>
                  <a:pt x="1649" y="1089"/>
                </a:lnTo>
                <a:lnTo>
                  <a:pt x="1649" y="1080"/>
                </a:lnTo>
                <a:lnTo>
                  <a:pt x="1649" y="1075"/>
                </a:lnTo>
                <a:lnTo>
                  <a:pt x="1646" y="1071"/>
                </a:lnTo>
                <a:lnTo>
                  <a:pt x="1646" y="1068"/>
                </a:lnTo>
                <a:lnTo>
                  <a:pt x="1646" y="1059"/>
                </a:lnTo>
                <a:lnTo>
                  <a:pt x="1651" y="1019"/>
                </a:lnTo>
                <a:lnTo>
                  <a:pt x="1651" y="1019"/>
                </a:lnTo>
                <a:lnTo>
                  <a:pt x="1654" y="987"/>
                </a:lnTo>
                <a:lnTo>
                  <a:pt x="1657" y="956"/>
                </a:lnTo>
                <a:lnTo>
                  <a:pt x="1661" y="897"/>
                </a:lnTo>
                <a:lnTo>
                  <a:pt x="1664" y="831"/>
                </a:lnTo>
                <a:lnTo>
                  <a:pt x="1664" y="831"/>
                </a:lnTo>
                <a:lnTo>
                  <a:pt x="1665" y="827"/>
                </a:lnTo>
                <a:lnTo>
                  <a:pt x="1669" y="824"/>
                </a:lnTo>
                <a:lnTo>
                  <a:pt x="1679" y="814"/>
                </a:lnTo>
                <a:lnTo>
                  <a:pt x="1683" y="807"/>
                </a:lnTo>
                <a:lnTo>
                  <a:pt x="1685" y="801"/>
                </a:lnTo>
                <a:lnTo>
                  <a:pt x="1685" y="799"/>
                </a:lnTo>
                <a:lnTo>
                  <a:pt x="1685" y="795"/>
                </a:lnTo>
                <a:lnTo>
                  <a:pt x="1684" y="792"/>
                </a:lnTo>
                <a:lnTo>
                  <a:pt x="1680" y="790"/>
                </a:lnTo>
                <a:lnTo>
                  <a:pt x="1680" y="790"/>
                </a:lnTo>
                <a:lnTo>
                  <a:pt x="1675" y="785"/>
                </a:lnTo>
                <a:lnTo>
                  <a:pt x="1671" y="780"/>
                </a:lnTo>
                <a:lnTo>
                  <a:pt x="1666" y="771"/>
                </a:lnTo>
                <a:lnTo>
                  <a:pt x="1664" y="766"/>
                </a:lnTo>
                <a:lnTo>
                  <a:pt x="1661" y="763"/>
                </a:lnTo>
                <a:lnTo>
                  <a:pt x="1659" y="761"/>
                </a:lnTo>
                <a:lnTo>
                  <a:pt x="1654" y="761"/>
                </a:lnTo>
                <a:lnTo>
                  <a:pt x="1654" y="761"/>
                </a:lnTo>
                <a:lnTo>
                  <a:pt x="1642" y="760"/>
                </a:lnTo>
                <a:lnTo>
                  <a:pt x="1632" y="756"/>
                </a:lnTo>
                <a:lnTo>
                  <a:pt x="1624" y="750"/>
                </a:lnTo>
                <a:lnTo>
                  <a:pt x="1616" y="743"/>
                </a:lnTo>
                <a:lnTo>
                  <a:pt x="1616" y="743"/>
                </a:lnTo>
                <a:lnTo>
                  <a:pt x="1610" y="733"/>
                </a:lnTo>
                <a:lnTo>
                  <a:pt x="1605" y="723"/>
                </a:lnTo>
                <a:lnTo>
                  <a:pt x="1601" y="712"/>
                </a:lnTo>
                <a:lnTo>
                  <a:pt x="1601" y="712"/>
                </a:lnTo>
                <a:lnTo>
                  <a:pt x="1602" y="700"/>
                </a:lnTo>
                <a:lnTo>
                  <a:pt x="1603" y="690"/>
                </a:lnTo>
                <a:lnTo>
                  <a:pt x="1605" y="683"/>
                </a:lnTo>
                <a:lnTo>
                  <a:pt x="1605" y="683"/>
                </a:lnTo>
                <a:lnTo>
                  <a:pt x="1607" y="679"/>
                </a:lnTo>
                <a:lnTo>
                  <a:pt x="1612" y="674"/>
                </a:lnTo>
                <a:lnTo>
                  <a:pt x="1624" y="665"/>
                </a:lnTo>
                <a:lnTo>
                  <a:pt x="1639" y="653"/>
                </a:lnTo>
                <a:lnTo>
                  <a:pt x="1614" y="631"/>
                </a:lnTo>
                <a:lnTo>
                  <a:pt x="1644" y="618"/>
                </a:lnTo>
                <a:lnTo>
                  <a:pt x="1619" y="587"/>
                </a:lnTo>
                <a:lnTo>
                  <a:pt x="1619" y="587"/>
                </a:lnTo>
                <a:lnTo>
                  <a:pt x="1632" y="582"/>
                </a:lnTo>
                <a:lnTo>
                  <a:pt x="1646" y="575"/>
                </a:lnTo>
                <a:lnTo>
                  <a:pt x="1661" y="565"/>
                </a:lnTo>
                <a:lnTo>
                  <a:pt x="1661" y="565"/>
                </a:lnTo>
                <a:lnTo>
                  <a:pt x="1665" y="561"/>
                </a:lnTo>
                <a:lnTo>
                  <a:pt x="1669" y="556"/>
                </a:lnTo>
                <a:lnTo>
                  <a:pt x="1678" y="541"/>
                </a:lnTo>
                <a:lnTo>
                  <a:pt x="1686" y="522"/>
                </a:lnTo>
                <a:lnTo>
                  <a:pt x="1696" y="501"/>
                </a:lnTo>
                <a:lnTo>
                  <a:pt x="1704" y="477"/>
                </a:lnTo>
                <a:lnTo>
                  <a:pt x="1711" y="454"/>
                </a:lnTo>
                <a:lnTo>
                  <a:pt x="1718" y="434"/>
                </a:lnTo>
                <a:lnTo>
                  <a:pt x="1721" y="416"/>
                </a:lnTo>
                <a:lnTo>
                  <a:pt x="1721" y="416"/>
                </a:lnTo>
                <a:lnTo>
                  <a:pt x="1733" y="361"/>
                </a:lnTo>
                <a:lnTo>
                  <a:pt x="1739" y="336"/>
                </a:lnTo>
                <a:lnTo>
                  <a:pt x="1739" y="336"/>
                </a:lnTo>
                <a:lnTo>
                  <a:pt x="1743" y="381"/>
                </a:lnTo>
                <a:lnTo>
                  <a:pt x="1745" y="420"/>
                </a:lnTo>
                <a:lnTo>
                  <a:pt x="1747" y="452"/>
                </a:lnTo>
                <a:lnTo>
                  <a:pt x="1747" y="452"/>
                </a:lnTo>
                <a:lnTo>
                  <a:pt x="1745" y="473"/>
                </a:lnTo>
                <a:lnTo>
                  <a:pt x="1744" y="491"/>
                </a:lnTo>
                <a:lnTo>
                  <a:pt x="1744" y="507"/>
                </a:lnTo>
                <a:lnTo>
                  <a:pt x="1747" y="527"/>
                </a:lnTo>
                <a:lnTo>
                  <a:pt x="1747" y="527"/>
                </a:lnTo>
                <a:lnTo>
                  <a:pt x="1750" y="550"/>
                </a:lnTo>
                <a:lnTo>
                  <a:pt x="1757" y="571"/>
                </a:lnTo>
                <a:lnTo>
                  <a:pt x="1765" y="600"/>
                </a:lnTo>
                <a:lnTo>
                  <a:pt x="1765" y="600"/>
                </a:lnTo>
                <a:lnTo>
                  <a:pt x="1767" y="601"/>
                </a:lnTo>
                <a:lnTo>
                  <a:pt x="1768" y="601"/>
                </a:lnTo>
                <a:lnTo>
                  <a:pt x="1770" y="600"/>
                </a:lnTo>
                <a:lnTo>
                  <a:pt x="1777" y="591"/>
                </a:lnTo>
                <a:lnTo>
                  <a:pt x="1787" y="575"/>
                </a:lnTo>
                <a:lnTo>
                  <a:pt x="1802" y="595"/>
                </a:lnTo>
                <a:lnTo>
                  <a:pt x="1802" y="567"/>
                </a:lnTo>
                <a:lnTo>
                  <a:pt x="1823" y="572"/>
                </a:lnTo>
                <a:lnTo>
                  <a:pt x="1823" y="572"/>
                </a:lnTo>
                <a:lnTo>
                  <a:pt x="1826" y="572"/>
                </a:lnTo>
                <a:lnTo>
                  <a:pt x="1827" y="571"/>
                </a:lnTo>
                <a:lnTo>
                  <a:pt x="1827" y="570"/>
                </a:lnTo>
                <a:lnTo>
                  <a:pt x="1826" y="566"/>
                </a:lnTo>
                <a:lnTo>
                  <a:pt x="1822" y="560"/>
                </a:lnTo>
                <a:lnTo>
                  <a:pt x="1814" y="550"/>
                </a:lnTo>
                <a:lnTo>
                  <a:pt x="1804" y="537"/>
                </a:lnTo>
                <a:lnTo>
                  <a:pt x="1804" y="537"/>
                </a:lnTo>
                <a:lnTo>
                  <a:pt x="1792" y="523"/>
                </a:lnTo>
                <a:lnTo>
                  <a:pt x="1784" y="512"/>
                </a:lnTo>
                <a:lnTo>
                  <a:pt x="1778" y="503"/>
                </a:lnTo>
                <a:lnTo>
                  <a:pt x="1774" y="494"/>
                </a:lnTo>
                <a:lnTo>
                  <a:pt x="1772" y="485"/>
                </a:lnTo>
                <a:lnTo>
                  <a:pt x="1770" y="475"/>
                </a:lnTo>
                <a:lnTo>
                  <a:pt x="1770" y="449"/>
                </a:lnTo>
                <a:lnTo>
                  <a:pt x="1770" y="449"/>
                </a:lnTo>
                <a:lnTo>
                  <a:pt x="1772" y="431"/>
                </a:lnTo>
                <a:lnTo>
                  <a:pt x="1775" y="414"/>
                </a:lnTo>
                <a:lnTo>
                  <a:pt x="1779" y="396"/>
                </a:lnTo>
                <a:lnTo>
                  <a:pt x="1783" y="376"/>
                </a:lnTo>
                <a:lnTo>
                  <a:pt x="1784" y="355"/>
                </a:lnTo>
                <a:lnTo>
                  <a:pt x="1784" y="343"/>
                </a:lnTo>
                <a:lnTo>
                  <a:pt x="1783" y="332"/>
                </a:lnTo>
                <a:lnTo>
                  <a:pt x="1782" y="320"/>
                </a:lnTo>
                <a:lnTo>
                  <a:pt x="1778" y="306"/>
                </a:lnTo>
                <a:lnTo>
                  <a:pt x="1774" y="293"/>
                </a:lnTo>
                <a:lnTo>
                  <a:pt x="1768" y="278"/>
                </a:lnTo>
                <a:lnTo>
                  <a:pt x="1768" y="278"/>
                </a:lnTo>
                <a:lnTo>
                  <a:pt x="1764" y="271"/>
                </a:lnTo>
                <a:lnTo>
                  <a:pt x="1759" y="263"/>
                </a:lnTo>
                <a:lnTo>
                  <a:pt x="1752" y="254"/>
                </a:lnTo>
                <a:lnTo>
                  <a:pt x="1743" y="245"/>
                </a:lnTo>
                <a:lnTo>
                  <a:pt x="1723" y="226"/>
                </a:lnTo>
                <a:lnTo>
                  <a:pt x="1698" y="206"/>
                </a:lnTo>
                <a:lnTo>
                  <a:pt x="1670" y="186"/>
                </a:lnTo>
                <a:lnTo>
                  <a:pt x="1639" y="165"/>
                </a:lnTo>
                <a:lnTo>
                  <a:pt x="1605" y="145"/>
                </a:lnTo>
                <a:lnTo>
                  <a:pt x="1570" y="125"/>
                </a:lnTo>
                <a:lnTo>
                  <a:pt x="1534" y="105"/>
                </a:lnTo>
                <a:lnTo>
                  <a:pt x="1498" y="87"/>
                </a:lnTo>
                <a:lnTo>
                  <a:pt x="1463" y="69"/>
                </a:lnTo>
                <a:lnTo>
                  <a:pt x="1429" y="54"/>
                </a:lnTo>
                <a:lnTo>
                  <a:pt x="1398" y="42"/>
                </a:lnTo>
                <a:lnTo>
                  <a:pt x="1369" y="33"/>
                </a:lnTo>
                <a:lnTo>
                  <a:pt x="1344" y="25"/>
                </a:lnTo>
                <a:lnTo>
                  <a:pt x="1322" y="23"/>
                </a:lnTo>
                <a:lnTo>
                  <a:pt x="1322" y="23"/>
                </a:lnTo>
                <a:lnTo>
                  <a:pt x="1228" y="17"/>
                </a:lnTo>
                <a:lnTo>
                  <a:pt x="1114" y="9"/>
                </a:lnTo>
                <a:lnTo>
                  <a:pt x="1005" y="3"/>
                </a:lnTo>
                <a:lnTo>
                  <a:pt x="960" y="1"/>
                </a:lnTo>
                <a:lnTo>
                  <a:pt x="926" y="0"/>
                </a:lnTo>
                <a:lnTo>
                  <a:pt x="926" y="0"/>
                </a:lnTo>
                <a:lnTo>
                  <a:pt x="863" y="1"/>
                </a:lnTo>
                <a:lnTo>
                  <a:pt x="790" y="5"/>
                </a:lnTo>
                <a:lnTo>
                  <a:pt x="754" y="8"/>
                </a:lnTo>
                <a:lnTo>
                  <a:pt x="720" y="12"/>
                </a:lnTo>
                <a:lnTo>
                  <a:pt x="688" y="17"/>
                </a:lnTo>
                <a:lnTo>
                  <a:pt x="661" y="23"/>
                </a:lnTo>
                <a:lnTo>
                  <a:pt x="661" y="23"/>
                </a:lnTo>
                <a:lnTo>
                  <a:pt x="607" y="38"/>
                </a:lnTo>
                <a:lnTo>
                  <a:pt x="553" y="54"/>
                </a:lnTo>
                <a:lnTo>
                  <a:pt x="493" y="73"/>
                </a:lnTo>
                <a:lnTo>
                  <a:pt x="493" y="73"/>
                </a:lnTo>
                <a:lnTo>
                  <a:pt x="494" y="68"/>
                </a:lnTo>
                <a:lnTo>
                  <a:pt x="496" y="58"/>
                </a:lnTo>
                <a:lnTo>
                  <a:pt x="496" y="54"/>
                </a:lnTo>
                <a:lnTo>
                  <a:pt x="495" y="50"/>
                </a:lnTo>
                <a:lnTo>
                  <a:pt x="494" y="49"/>
                </a:lnTo>
                <a:lnTo>
                  <a:pt x="493" y="49"/>
                </a:lnTo>
                <a:lnTo>
                  <a:pt x="488" y="50"/>
                </a:lnTo>
                <a:lnTo>
                  <a:pt x="488" y="50"/>
                </a:lnTo>
                <a:lnTo>
                  <a:pt x="475" y="58"/>
                </a:lnTo>
                <a:lnTo>
                  <a:pt x="461" y="69"/>
                </a:lnTo>
                <a:lnTo>
                  <a:pt x="445" y="83"/>
                </a:lnTo>
                <a:lnTo>
                  <a:pt x="445" y="83"/>
                </a:lnTo>
                <a:lnTo>
                  <a:pt x="446" y="78"/>
                </a:lnTo>
                <a:lnTo>
                  <a:pt x="447" y="69"/>
                </a:lnTo>
                <a:lnTo>
                  <a:pt x="447" y="64"/>
                </a:lnTo>
                <a:lnTo>
                  <a:pt x="446" y="62"/>
                </a:lnTo>
                <a:lnTo>
                  <a:pt x="445" y="62"/>
                </a:lnTo>
                <a:lnTo>
                  <a:pt x="442" y="62"/>
                </a:lnTo>
                <a:lnTo>
                  <a:pt x="437" y="66"/>
                </a:lnTo>
                <a:lnTo>
                  <a:pt x="437" y="66"/>
                </a:lnTo>
                <a:lnTo>
                  <a:pt x="420" y="83"/>
                </a:lnTo>
                <a:lnTo>
                  <a:pt x="396" y="108"/>
                </a:lnTo>
                <a:lnTo>
                  <a:pt x="368" y="140"/>
                </a:lnTo>
                <a:lnTo>
                  <a:pt x="368" y="140"/>
                </a:lnTo>
                <a:lnTo>
                  <a:pt x="367" y="123"/>
                </a:lnTo>
                <a:lnTo>
                  <a:pt x="365" y="113"/>
                </a:lnTo>
                <a:lnTo>
                  <a:pt x="363" y="112"/>
                </a:lnTo>
                <a:lnTo>
                  <a:pt x="362" y="113"/>
                </a:lnTo>
                <a:lnTo>
                  <a:pt x="362" y="113"/>
                </a:lnTo>
                <a:lnTo>
                  <a:pt x="337" y="154"/>
                </a:lnTo>
                <a:lnTo>
                  <a:pt x="337" y="154"/>
                </a:lnTo>
                <a:lnTo>
                  <a:pt x="336" y="155"/>
                </a:lnTo>
                <a:lnTo>
                  <a:pt x="333" y="155"/>
                </a:lnTo>
                <a:lnTo>
                  <a:pt x="327" y="152"/>
                </a:lnTo>
                <a:lnTo>
                  <a:pt x="322" y="149"/>
                </a:lnTo>
                <a:lnTo>
                  <a:pt x="319" y="147"/>
                </a:lnTo>
                <a:lnTo>
                  <a:pt x="317" y="149"/>
                </a:lnTo>
                <a:lnTo>
                  <a:pt x="317" y="149"/>
                </a:lnTo>
                <a:lnTo>
                  <a:pt x="308" y="160"/>
                </a:lnTo>
                <a:lnTo>
                  <a:pt x="293" y="182"/>
                </a:lnTo>
                <a:lnTo>
                  <a:pt x="279" y="205"/>
                </a:lnTo>
                <a:lnTo>
                  <a:pt x="274" y="214"/>
                </a:lnTo>
                <a:lnTo>
                  <a:pt x="272" y="220"/>
                </a:lnTo>
                <a:lnTo>
                  <a:pt x="272" y="220"/>
                </a:lnTo>
                <a:lnTo>
                  <a:pt x="272" y="221"/>
                </a:lnTo>
                <a:lnTo>
                  <a:pt x="270" y="221"/>
                </a:lnTo>
                <a:lnTo>
                  <a:pt x="269" y="219"/>
                </a:lnTo>
                <a:lnTo>
                  <a:pt x="263" y="205"/>
                </a:lnTo>
                <a:lnTo>
                  <a:pt x="257" y="191"/>
                </a:lnTo>
                <a:lnTo>
                  <a:pt x="254" y="188"/>
                </a:lnTo>
                <a:lnTo>
                  <a:pt x="253" y="188"/>
                </a:lnTo>
                <a:lnTo>
                  <a:pt x="252" y="188"/>
                </a:lnTo>
                <a:lnTo>
                  <a:pt x="252" y="188"/>
                </a:lnTo>
                <a:lnTo>
                  <a:pt x="252" y="191"/>
                </a:lnTo>
                <a:lnTo>
                  <a:pt x="253" y="195"/>
                </a:lnTo>
                <a:lnTo>
                  <a:pt x="257" y="199"/>
                </a:lnTo>
                <a:lnTo>
                  <a:pt x="258" y="205"/>
                </a:lnTo>
                <a:lnTo>
                  <a:pt x="259" y="213"/>
                </a:lnTo>
                <a:lnTo>
                  <a:pt x="258" y="223"/>
                </a:lnTo>
                <a:lnTo>
                  <a:pt x="255" y="228"/>
                </a:lnTo>
                <a:lnTo>
                  <a:pt x="253" y="234"/>
                </a:lnTo>
                <a:lnTo>
                  <a:pt x="241" y="249"/>
                </a:lnTo>
                <a:lnTo>
                  <a:pt x="241" y="24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0">
            <a:extLst>
              <a:ext uri="{FF2B5EF4-FFF2-40B4-BE49-F238E27FC236}">
                <a16:creationId xmlns:a16="http://schemas.microsoft.com/office/drawing/2014/main" id="{95003CF9-A224-44A4-9474-D64C4565F19A}"/>
              </a:ext>
            </a:extLst>
          </p:cNvPr>
          <p:cNvSpPr>
            <a:spLocks/>
          </p:cNvSpPr>
          <p:nvPr/>
        </p:nvSpPr>
        <p:spPr bwMode="auto">
          <a:xfrm>
            <a:off x="6729302" y="4380600"/>
            <a:ext cx="2465613" cy="1583637"/>
          </a:xfrm>
          <a:custGeom>
            <a:avLst/>
            <a:gdLst>
              <a:gd name="T0" fmla="*/ 1756 w 1887"/>
              <a:gd name="T1" fmla="*/ 372 h 1212"/>
              <a:gd name="T2" fmla="*/ 1773 w 1887"/>
              <a:gd name="T3" fmla="*/ 580 h 1212"/>
              <a:gd name="T4" fmla="*/ 1842 w 1887"/>
              <a:gd name="T5" fmla="*/ 686 h 1212"/>
              <a:gd name="T6" fmla="*/ 1884 w 1887"/>
              <a:gd name="T7" fmla="*/ 744 h 1212"/>
              <a:gd name="T8" fmla="*/ 1778 w 1887"/>
              <a:gd name="T9" fmla="*/ 795 h 1212"/>
              <a:gd name="T10" fmla="*/ 1663 w 1887"/>
              <a:gd name="T11" fmla="*/ 743 h 1212"/>
              <a:gd name="T12" fmla="*/ 1472 w 1887"/>
              <a:gd name="T13" fmla="*/ 688 h 1212"/>
              <a:gd name="T14" fmla="*/ 1274 w 1887"/>
              <a:gd name="T15" fmla="*/ 728 h 1212"/>
              <a:gd name="T16" fmla="*/ 1297 w 1887"/>
              <a:gd name="T17" fmla="*/ 812 h 1212"/>
              <a:gd name="T18" fmla="*/ 1363 w 1887"/>
              <a:gd name="T19" fmla="*/ 904 h 1212"/>
              <a:gd name="T20" fmla="*/ 1421 w 1887"/>
              <a:gd name="T21" fmla="*/ 1033 h 1212"/>
              <a:gd name="T22" fmla="*/ 1404 w 1887"/>
              <a:gd name="T23" fmla="*/ 1089 h 1212"/>
              <a:gd name="T24" fmla="*/ 1351 w 1887"/>
              <a:gd name="T25" fmla="*/ 1100 h 1212"/>
              <a:gd name="T26" fmla="*/ 1308 w 1887"/>
              <a:gd name="T27" fmla="*/ 1023 h 1212"/>
              <a:gd name="T28" fmla="*/ 1254 w 1887"/>
              <a:gd name="T29" fmla="*/ 924 h 1212"/>
              <a:gd name="T30" fmla="*/ 1172 w 1887"/>
              <a:gd name="T31" fmla="*/ 898 h 1212"/>
              <a:gd name="T32" fmla="*/ 1082 w 1887"/>
              <a:gd name="T33" fmla="*/ 854 h 1212"/>
              <a:gd name="T34" fmla="*/ 1005 w 1887"/>
              <a:gd name="T35" fmla="*/ 919 h 1212"/>
              <a:gd name="T36" fmla="*/ 920 w 1887"/>
              <a:gd name="T37" fmla="*/ 1045 h 1212"/>
              <a:gd name="T38" fmla="*/ 925 w 1887"/>
              <a:gd name="T39" fmla="*/ 1105 h 1212"/>
              <a:gd name="T40" fmla="*/ 962 w 1887"/>
              <a:gd name="T41" fmla="*/ 1167 h 1212"/>
              <a:gd name="T42" fmla="*/ 883 w 1887"/>
              <a:gd name="T43" fmla="*/ 1168 h 1212"/>
              <a:gd name="T44" fmla="*/ 854 w 1887"/>
              <a:gd name="T45" fmla="*/ 1133 h 1212"/>
              <a:gd name="T46" fmla="*/ 843 w 1887"/>
              <a:gd name="T47" fmla="*/ 1075 h 1212"/>
              <a:gd name="T48" fmla="*/ 872 w 1887"/>
              <a:gd name="T49" fmla="*/ 1005 h 1212"/>
              <a:gd name="T50" fmla="*/ 888 w 1887"/>
              <a:gd name="T51" fmla="*/ 924 h 1212"/>
              <a:gd name="T52" fmla="*/ 932 w 1887"/>
              <a:gd name="T53" fmla="*/ 798 h 1212"/>
              <a:gd name="T54" fmla="*/ 863 w 1887"/>
              <a:gd name="T55" fmla="*/ 724 h 1212"/>
              <a:gd name="T56" fmla="*/ 753 w 1887"/>
              <a:gd name="T57" fmla="*/ 735 h 1212"/>
              <a:gd name="T58" fmla="*/ 665 w 1887"/>
              <a:gd name="T59" fmla="*/ 797 h 1212"/>
              <a:gd name="T60" fmla="*/ 628 w 1887"/>
              <a:gd name="T61" fmla="*/ 864 h 1212"/>
              <a:gd name="T62" fmla="*/ 613 w 1887"/>
              <a:gd name="T63" fmla="*/ 971 h 1212"/>
              <a:gd name="T64" fmla="*/ 695 w 1887"/>
              <a:gd name="T65" fmla="*/ 1093 h 1212"/>
              <a:gd name="T66" fmla="*/ 754 w 1887"/>
              <a:gd name="T67" fmla="*/ 1155 h 1212"/>
              <a:gd name="T68" fmla="*/ 679 w 1887"/>
              <a:gd name="T69" fmla="*/ 1159 h 1212"/>
              <a:gd name="T70" fmla="*/ 646 w 1887"/>
              <a:gd name="T71" fmla="*/ 1170 h 1212"/>
              <a:gd name="T72" fmla="*/ 520 w 1887"/>
              <a:gd name="T73" fmla="*/ 1030 h 1212"/>
              <a:gd name="T74" fmla="*/ 458 w 1887"/>
              <a:gd name="T75" fmla="*/ 952 h 1212"/>
              <a:gd name="T76" fmla="*/ 413 w 1887"/>
              <a:gd name="T77" fmla="*/ 880 h 1212"/>
              <a:gd name="T78" fmla="*/ 483 w 1887"/>
              <a:gd name="T79" fmla="*/ 782 h 1212"/>
              <a:gd name="T80" fmla="*/ 478 w 1887"/>
              <a:gd name="T81" fmla="*/ 661 h 1212"/>
              <a:gd name="T82" fmla="*/ 149 w 1887"/>
              <a:gd name="T83" fmla="*/ 890 h 1212"/>
              <a:gd name="T84" fmla="*/ 136 w 1887"/>
              <a:gd name="T85" fmla="*/ 918 h 1212"/>
              <a:gd name="T86" fmla="*/ 79 w 1887"/>
              <a:gd name="T87" fmla="*/ 1139 h 1212"/>
              <a:gd name="T88" fmla="*/ 104 w 1887"/>
              <a:gd name="T89" fmla="*/ 1209 h 1212"/>
              <a:gd name="T90" fmla="*/ 42 w 1887"/>
              <a:gd name="T91" fmla="*/ 1202 h 1212"/>
              <a:gd name="T92" fmla="*/ 8 w 1887"/>
              <a:gd name="T93" fmla="*/ 1138 h 1212"/>
              <a:gd name="T94" fmla="*/ 26 w 1887"/>
              <a:gd name="T95" fmla="*/ 930 h 1212"/>
              <a:gd name="T96" fmla="*/ 67 w 1887"/>
              <a:gd name="T97" fmla="*/ 761 h 1212"/>
              <a:gd name="T98" fmla="*/ 121 w 1887"/>
              <a:gd name="T99" fmla="*/ 647 h 1212"/>
              <a:gd name="T100" fmla="*/ 159 w 1887"/>
              <a:gd name="T101" fmla="*/ 395 h 1212"/>
              <a:gd name="T102" fmla="*/ 86 w 1887"/>
              <a:gd name="T103" fmla="*/ 429 h 1212"/>
              <a:gd name="T104" fmla="*/ 107 w 1887"/>
              <a:gd name="T105" fmla="*/ 370 h 1212"/>
              <a:gd name="T106" fmla="*/ 164 w 1887"/>
              <a:gd name="T107" fmla="*/ 288 h 1212"/>
              <a:gd name="T108" fmla="*/ 224 w 1887"/>
              <a:gd name="T109" fmla="*/ 190 h 1212"/>
              <a:gd name="T110" fmla="*/ 369 w 1887"/>
              <a:gd name="T111" fmla="*/ 64 h 1212"/>
              <a:gd name="T112" fmla="*/ 891 w 1887"/>
              <a:gd name="T113" fmla="*/ 5 h 1212"/>
              <a:gd name="T114" fmla="*/ 1232 w 1887"/>
              <a:gd name="T115" fmla="*/ 36 h 1212"/>
              <a:gd name="T116" fmla="*/ 1576 w 1887"/>
              <a:gd name="T117" fmla="*/ 170 h 1212"/>
              <a:gd name="T118" fmla="*/ 1651 w 1887"/>
              <a:gd name="T119" fmla="*/ 113 h 1212"/>
              <a:gd name="T120" fmla="*/ 1690 w 1887"/>
              <a:gd name="T121" fmla="*/ 205 h 1212"/>
              <a:gd name="T122" fmla="*/ 1688 w 1887"/>
              <a:gd name="T123" fmla="*/ 288 h 1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887" h="1212">
                <a:moveTo>
                  <a:pt x="1699" y="295"/>
                </a:moveTo>
                <a:lnTo>
                  <a:pt x="1699" y="295"/>
                </a:lnTo>
                <a:lnTo>
                  <a:pt x="1704" y="299"/>
                </a:lnTo>
                <a:lnTo>
                  <a:pt x="1717" y="311"/>
                </a:lnTo>
                <a:lnTo>
                  <a:pt x="1726" y="319"/>
                </a:lnTo>
                <a:lnTo>
                  <a:pt x="1734" y="329"/>
                </a:lnTo>
                <a:lnTo>
                  <a:pt x="1742" y="341"/>
                </a:lnTo>
                <a:lnTo>
                  <a:pt x="1751" y="356"/>
                </a:lnTo>
                <a:lnTo>
                  <a:pt x="1751" y="356"/>
                </a:lnTo>
                <a:lnTo>
                  <a:pt x="1756" y="372"/>
                </a:lnTo>
                <a:lnTo>
                  <a:pt x="1761" y="391"/>
                </a:lnTo>
                <a:lnTo>
                  <a:pt x="1763" y="412"/>
                </a:lnTo>
                <a:lnTo>
                  <a:pt x="1766" y="435"/>
                </a:lnTo>
                <a:lnTo>
                  <a:pt x="1768" y="480"/>
                </a:lnTo>
                <a:lnTo>
                  <a:pt x="1769" y="523"/>
                </a:lnTo>
                <a:lnTo>
                  <a:pt x="1769" y="523"/>
                </a:lnTo>
                <a:lnTo>
                  <a:pt x="1771" y="553"/>
                </a:lnTo>
                <a:lnTo>
                  <a:pt x="1771" y="564"/>
                </a:lnTo>
                <a:lnTo>
                  <a:pt x="1771" y="572"/>
                </a:lnTo>
                <a:lnTo>
                  <a:pt x="1773" y="580"/>
                </a:lnTo>
                <a:lnTo>
                  <a:pt x="1776" y="588"/>
                </a:lnTo>
                <a:lnTo>
                  <a:pt x="1782" y="597"/>
                </a:lnTo>
                <a:lnTo>
                  <a:pt x="1790" y="607"/>
                </a:lnTo>
                <a:lnTo>
                  <a:pt x="1790" y="607"/>
                </a:lnTo>
                <a:lnTo>
                  <a:pt x="1800" y="620"/>
                </a:lnTo>
                <a:lnTo>
                  <a:pt x="1807" y="632"/>
                </a:lnTo>
                <a:lnTo>
                  <a:pt x="1821" y="658"/>
                </a:lnTo>
                <a:lnTo>
                  <a:pt x="1828" y="668"/>
                </a:lnTo>
                <a:lnTo>
                  <a:pt x="1835" y="678"/>
                </a:lnTo>
                <a:lnTo>
                  <a:pt x="1842" y="686"/>
                </a:lnTo>
                <a:lnTo>
                  <a:pt x="1851" y="693"/>
                </a:lnTo>
                <a:lnTo>
                  <a:pt x="1851" y="693"/>
                </a:lnTo>
                <a:lnTo>
                  <a:pt x="1869" y="704"/>
                </a:lnTo>
                <a:lnTo>
                  <a:pt x="1877" y="710"/>
                </a:lnTo>
                <a:lnTo>
                  <a:pt x="1884" y="719"/>
                </a:lnTo>
                <a:lnTo>
                  <a:pt x="1886" y="723"/>
                </a:lnTo>
                <a:lnTo>
                  <a:pt x="1887" y="728"/>
                </a:lnTo>
                <a:lnTo>
                  <a:pt x="1887" y="733"/>
                </a:lnTo>
                <a:lnTo>
                  <a:pt x="1886" y="738"/>
                </a:lnTo>
                <a:lnTo>
                  <a:pt x="1884" y="744"/>
                </a:lnTo>
                <a:lnTo>
                  <a:pt x="1880" y="751"/>
                </a:lnTo>
                <a:lnTo>
                  <a:pt x="1874" y="757"/>
                </a:lnTo>
                <a:lnTo>
                  <a:pt x="1866" y="764"/>
                </a:lnTo>
                <a:lnTo>
                  <a:pt x="1866" y="764"/>
                </a:lnTo>
                <a:lnTo>
                  <a:pt x="1850" y="777"/>
                </a:lnTo>
                <a:lnTo>
                  <a:pt x="1835" y="786"/>
                </a:lnTo>
                <a:lnTo>
                  <a:pt x="1820" y="792"/>
                </a:lnTo>
                <a:lnTo>
                  <a:pt x="1805" y="795"/>
                </a:lnTo>
                <a:lnTo>
                  <a:pt x="1792" y="796"/>
                </a:lnTo>
                <a:lnTo>
                  <a:pt x="1778" y="795"/>
                </a:lnTo>
                <a:lnTo>
                  <a:pt x="1766" y="792"/>
                </a:lnTo>
                <a:lnTo>
                  <a:pt x="1753" y="788"/>
                </a:lnTo>
                <a:lnTo>
                  <a:pt x="1753" y="788"/>
                </a:lnTo>
                <a:lnTo>
                  <a:pt x="1742" y="783"/>
                </a:lnTo>
                <a:lnTo>
                  <a:pt x="1733" y="778"/>
                </a:lnTo>
                <a:lnTo>
                  <a:pt x="1716" y="767"/>
                </a:lnTo>
                <a:lnTo>
                  <a:pt x="1707" y="761"/>
                </a:lnTo>
                <a:lnTo>
                  <a:pt x="1695" y="754"/>
                </a:lnTo>
                <a:lnTo>
                  <a:pt x="1682" y="748"/>
                </a:lnTo>
                <a:lnTo>
                  <a:pt x="1663" y="743"/>
                </a:lnTo>
                <a:lnTo>
                  <a:pt x="1663" y="743"/>
                </a:lnTo>
                <a:lnTo>
                  <a:pt x="1640" y="735"/>
                </a:lnTo>
                <a:lnTo>
                  <a:pt x="1614" y="727"/>
                </a:lnTo>
                <a:lnTo>
                  <a:pt x="1559" y="704"/>
                </a:lnTo>
                <a:lnTo>
                  <a:pt x="1513" y="684"/>
                </a:lnTo>
                <a:lnTo>
                  <a:pt x="1495" y="675"/>
                </a:lnTo>
                <a:lnTo>
                  <a:pt x="1495" y="675"/>
                </a:lnTo>
                <a:lnTo>
                  <a:pt x="1492" y="678"/>
                </a:lnTo>
                <a:lnTo>
                  <a:pt x="1482" y="684"/>
                </a:lnTo>
                <a:lnTo>
                  <a:pt x="1472" y="688"/>
                </a:lnTo>
                <a:lnTo>
                  <a:pt x="1459" y="693"/>
                </a:lnTo>
                <a:lnTo>
                  <a:pt x="1442" y="698"/>
                </a:lnTo>
                <a:lnTo>
                  <a:pt x="1421" y="704"/>
                </a:lnTo>
                <a:lnTo>
                  <a:pt x="1421" y="704"/>
                </a:lnTo>
                <a:lnTo>
                  <a:pt x="1395" y="709"/>
                </a:lnTo>
                <a:lnTo>
                  <a:pt x="1369" y="713"/>
                </a:lnTo>
                <a:lnTo>
                  <a:pt x="1321" y="719"/>
                </a:lnTo>
                <a:lnTo>
                  <a:pt x="1300" y="723"/>
                </a:lnTo>
                <a:lnTo>
                  <a:pt x="1284" y="725"/>
                </a:lnTo>
                <a:lnTo>
                  <a:pt x="1274" y="728"/>
                </a:lnTo>
                <a:lnTo>
                  <a:pt x="1271" y="730"/>
                </a:lnTo>
                <a:lnTo>
                  <a:pt x="1270" y="732"/>
                </a:lnTo>
                <a:lnTo>
                  <a:pt x="1270" y="732"/>
                </a:lnTo>
                <a:lnTo>
                  <a:pt x="1271" y="744"/>
                </a:lnTo>
                <a:lnTo>
                  <a:pt x="1275" y="759"/>
                </a:lnTo>
                <a:lnTo>
                  <a:pt x="1280" y="778"/>
                </a:lnTo>
                <a:lnTo>
                  <a:pt x="1280" y="778"/>
                </a:lnTo>
                <a:lnTo>
                  <a:pt x="1282" y="783"/>
                </a:lnTo>
                <a:lnTo>
                  <a:pt x="1289" y="797"/>
                </a:lnTo>
                <a:lnTo>
                  <a:pt x="1297" y="812"/>
                </a:lnTo>
                <a:lnTo>
                  <a:pt x="1303" y="817"/>
                </a:lnTo>
                <a:lnTo>
                  <a:pt x="1308" y="821"/>
                </a:lnTo>
                <a:lnTo>
                  <a:pt x="1308" y="821"/>
                </a:lnTo>
                <a:lnTo>
                  <a:pt x="1313" y="825"/>
                </a:lnTo>
                <a:lnTo>
                  <a:pt x="1319" y="831"/>
                </a:lnTo>
                <a:lnTo>
                  <a:pt x="1326" y="841"/>
                </a:lnTo>
                <a:lnTo>
                  <a:pt x="1335" y="852"/>
                </a:lnTo>
                <a:lnTo>
                  <a:pt x="1344" y="866"/>
                </a:lnTo>
                <a:lnTo>
                  <a:pt x="1353" y="884"/>
                </a:lnTo>
                <a:lnTo>
                  <a:pt x="1363" y="904"/>
                </a:lnTo>
                <a:lnTo>
                  <a:pt x="1372" y="927"/>
                </a:lnTo>
                <a:lnTo>
                  <a:pt x="1372" y="927"/>
                </a:lnTo>
                <a:lnTo>
                  <a:pt x="1387" y="967"/>
                </a:lnTo>
                <a:lnTo>
                  <a:pt x="1398" y="992"/>
                </a:lnTo>
                <a:lnTo>
                  <a:pt x="1404" y="1006"/>
                </a:lnTo>
                <a:lnTo>
                  <a:pt x="1407" y="1010"/>
                </a:lnTo>
                <a:lnTo>
                  <a:pt x="1407" y="1010"/>
                </a:lnTo>
                <a:lnTo>
                  <a:pt x="1412" y="1017"/>
                </a:lnTo>
                <a:lnTo>
                  <a:pt x="1415" y="1025"/>
                </a:lnTo>
                <a:lnTo>
                  <a:pt x="1421" y="1033"/>
                </a:lnTo>
                <a:lnTo>
                  <a:pt x="1421" y="1033"/>
                </a:lnTo>
                <a:lnTo>
                  <a:pt x="1426" y="1049"/>
                </a:lnTo>
                <a:lnTo>
                  <a:pt x="1427" y="1055"/>
                </a:lnTo>
                <a:lnTo>
                  <a:pt x="1427" y="1061"/>
                </a:lnTo>
                <a:lnTo>
                  <a:pt x="1427" y="1061"/>
                </a:lnTo>
                <a:lnTo>
                  <a:pt x="1426" y="1070"/>
                </a:lnTo>
                <a:lnTo>
                  <a:pt x="1424" y="1079"/>
                </a:lnTo>
                <a:lnTo>
                  <a:pt x="1422" y="1088"/>
                </a:lnTo>
                <a:lnTo>
                  <a:pt x="1404" y="1089"/>
                </a:lnTo>
                <a:lnTo>
                  <a:pt x="1404" y="1089"/>
                </a:lnTo>
                <a:lnTo>
                  <a:pt x="1399" y="1095"/>
                </a:lnTo>
                <a:lnTo>
                  <a:pt x="1393" y="1100"/>
                </a:lnTo>
                <a:lnTo>
                  <a:pt x="1384" y="1105"/>
                </a:lnTo>
                <a:lnTo>
                  <a:pt x="1384" y="1105"/>
                </a:lnTo>
                <a:lnTo>
                  <a:pt x="1378" y="1106"/>
                </a:lnTo>
                <a:lnTo>
                  <a:pt x="1373" y="1106"/>
                </a:lnTo>
                <a:lnTo>
                  <a:pt x="1368" y="1106"/>
                </a:lnTo>
                <a:lnTo>
                  <a:pt x="1362" y="1105"/>
                </a:lnTo>
                <a:lnTo>
                  <a:pt x="1356" y="1103"/>
                </a:lnTo>
                <a:lnTo>
                  <a:pt x="1351" y="1100"/>
                </a:lnTo>
                <a:lnTo>
                  <a:pt x="1348" y="1096"/>
                </a:lnTo>
                <a:lnTo>
                  <a:pt x="1344" y="1093"/>
                </a:lnTo>
                <a:lnTo>
                  <a:pt x="1344" y="1093"/>
                </a:lnTo>
                <a:lnTo>
                  <a:pt x="1336" y="1077"/>
                </a:lnTo>
                <a:lnTo>
                  <a:pt x="1330" y="1060"/>
                </a:lnTo>
                <a:lnTo>
                  <a:pt x="1323" y="1037"/>
                </a:lnTo>
                <a:lnTo>
                  <a:pt x="1323" y="1037"/>
                </a:lnTo>
                <a:lnTo>
                  <a:pt x="1321" y="1036"/>
                </a:lnTo>
                <a:lnTo>
                  <a:pt x="1315" y="1032"/>
                </a:lnTo>
                <a:lnTo>
                  <a:pt x="1308" y="1023"/>
                </a:lnTo>
                <a:lnTo>
                  <a:pt x="1304" y="1017"/>
                </a:lnTo>
                <a:lnTo>
                  <a:pt x="1299" y="1010"/>
                </a:lnTo>
                <a:lnTo>
                  <a:pt x="1299" y="1010"/>
                </a:lnTo>
                <a:lnTo>
                  <a:pt x="1281" y="973"/>
                </a:lnTo>
                <a:lnTo>
                  <a:pt x="1271" y="957"/>
                </a:lnTo>
                <a:lnTo>
                  <a:pt x="1264" y="945"/>
                </a:lnTo>
                <a:lnTo>
                  <a:pt x="1264" y="945"/>
                </a:lnTo>
                <a:lnTo>
                  <a:pt x="1261" y="942"/>
                </a:lnTo>
                <a:lnTo>
                  <a:pt x="1259" y="935"/>
                </a:lnTo>
                <a:lnTo>
                  <a:pt x="1254" y="924"/>
                </a:lnTo>
                <a:lnTo>
                  <a:pt x="1251" y="919"/>
                </a:lnTo>
                <a:lnTo>
                  <a:pt x="1247" y="915"/>
                </a:lnTo>
                <a:lnTo>
                  <a:pt x="1242" y="911"/>
                </a:lnTo>
                <a:lnTo>
                  <a:pt x="1236" y="910"/>
                </a:lnTo>
                <a:lnTo>
                  <a:pt x="1236" y="910"/>
                </a:lnTo>
                <a:lnTo>
                  <a:pt x="1210" y="909"/>
                </a:lnTo>
                <a:lnTo>
                  <a:pt x="1197" y="906"/>
                </a:lnTo>
                <a:lnTo>
                  <a:pt x="1183" y="903"/>
                </a:lnTo>
                <a:lnTo>
                  <a:pt x="1183" y="903"/>
                </a:lnTo>
                <a:lnTo>
                  <a:pt x="1172" y="898"/>
                </a:lnTo>
                <a:lnTo>
                  <a:pt x="1164" y="894"/>
                </a:lnTo>
                <a:lnTo>
                  <a:pt x="1157" y="889"/>
                </a:lnTo>
                <a:lnTo>
                  <a:pt x="1142" y="881"/>
                </a:lnTo>
                <a:lnTo>
                  <a:pt x="1142" y="881"/>
                </a:lnTo>
                <a:lnTo>
                  <a:pt x="1132" y="876"/>
                </a:lnTo>
                <a:lnTo>
                  <a:pt x="1123" y="870"/>
                </a:lnTo>
                <a:lnTo>
                  <a:pt x="1108" y="856"/>
                </a:lnTo>
                <a:lnTo>
                  <a:pt x="1097" y="845"/>
                </a:lnTo>
                <a:lnTo>
                  <a:pt x="1093" y="840"/>
                </a:lnTo>
                <a:lnTo>
                  <a:pt x="1082" y="854"/>
                </a:lnTo>
                <a:lnTo>
                  <a:pt x="1082" y="854"/>
                </a:lnTo>
                <a:lnTo>
                  <a:pt x="1080" y="859"/>
                </a:lnTo>
                <a:lnTo>
                  <a:pt x="1077" y="864"/>
                </a:lnTo>
                <a:lnTo>
                  <a:pt x="1072" y="869"/>
                </a:lnTo>
                <a:lnTo>
                  <a:pt x="1072" y="869"/>
                </a:lnTo>
                <a:lnTo>
                  <a:pt x="1060" y="878"/>
                </a:lnTo>
                <a:lnTo>
                  <a:pt x="1039" y="890"/>
                </a:lnTo>
                <a:lnTo>
                  <a:pt x="1028" y="899"/>
                </a:lnTo>
                <a:lnTo>
                  <a:pt x="1016" y="908"/>
                </a:lnTo>
                <a:lnTo>
                  <a:pt x="1005" y="919"/>
                </a:lnTo>
                <a:lnTo>
                  <a:pt x="995" y="930"/>
                </a:lnTo>
                <a:lnTo>
                  <a:pt x="995" y="930"/>
                </a:lnTo>
                <a:lnTo>
                  <a:pt x="962" y="969"/>
                </a:lnTo>
                <a:lnTo>
                  <a:pt x="950" y="986"/>
                </a:lnTo>
                <a:lnTo>
                  <a:pt x="938" y="1001"/>
                </a:lnTo>
                <a:lnTo>
                  <a:pt x="938" y="1001"/>
                </a:lnTo>
                <a:lnTo>
                  <a:pt x="930" y="1016"/>
                </a:lnTo>
                <a:lnTo>
                  <a:pt x="923" y="1031"/>
                </a:lnTo>
                <a:lnTo>
                  <a:pt x="921" y="1038"/>
                </a:lnTo>
                <a:lnTo>
                  <a:pt x="920" y="1045"/>
                </a:lnTo>
                <a:lnTo>
                  <a:pt x="920" y="1051"/>
                </a:lnTo>
                <a:lnTo>
                  <a:pt x="921" y="1057"/>
                </a:lnTo>
                <a:lnTo>
                  <a:pt x="921" y="1057"/>
                </a:lnTo>
                <a:lnTo>
                  <a:pt x="925" y="1076"/>
                </a:lnTo>
                <a:lnTo>
                  <a:pt x="927" y="1084"/>
                </a:lnTo>
                <a:lnTo>
                  <a:pt x="927" y="1093"/>
                </a:lnTo>
                <a:lnTo>
                  <a:pt x="927" y="1093"/>
                </a:lnTo>
                <a:lnTo>
                  <a:pt x="926" y="1099"/>
                </a:lnTo>
                <a:lnTo>
                  <a:pt x="925" y="1103"/>
                </a:lnTo>
                <a:lnTo>
                  <a:pt x="925" y="1105"/>
                </a:lnTo>
                <a:lnTo>
                  <a:pt x="927" y="1110"/>
                </a:lnTo>
                <a:lnTo>
                  <a:pt x="927" y="1110"/>
                </a:lnTo>
                <a:lnTo>
                  <a:pt x="935" y="1120"/>
                </a:lnTo>
                <a:lnTo>
                  <a:pt x="946" y="1135"/>
                </a:lnTo>
                <a:lnTo>
                  <a:pt x="956" y="1149"/>
                </a:lnTo>
                <a:lnTo>
                  <a:pt x="960" y="1155"/>
                </a:lnTo>
                <a:lnTo>
                  <a:pt x="960" y="1160"/>
                </a:lnTo>
                <a:lnTo>
                  <a:pt x="960" y="1160"/>
                </a:lnTo>
                <a:lnTo>
                  <a:pt x="961" y="1164"/>
                </a:lnTo>
                <a:lnTo>
                  <a:pt x="962" y="1167"/>
                </a:lnTo>
                <a:lnTo>
                  <a:pt x="965" y="1170"/>
                </a:lnTo>
                <a:lnTo>
                  <a:pt x="965" y="1172"/>
                </a:lnTo>
                <a:lnTo>
                  <a:pt x="965" y="1172"/>
                </a:lnTo>
                <a:lnTo>
                  <a:pt x="959" y="1172"/>
                </a:lnTo>
                <a:lnTo>
                  <a:pt x="959" y="1172"/>
                </a:lnTo>
                <a:lnTo>
                  <a:pt x="942" y="1172"/>
                </a:lnTo>
                <a:lnTo>
                  <a:pt x="922" y="1169"/>
                </a:lnTo>
                <a:lnTo>
                  <a:pt x="897" y="1168"/>
                </a:lnTo>
                <a:lnTo>
                  <a:pt x="887" y="1155"/>
                </a:lnTo>
                <a:lnTo>
                  <a:pt x="883" y="1168"/>
                </a:lnTo>
                <a:lnTo>
                  <a:pt x="883" y="1168"/>
                </a:lnTo>
                <a:lnTo>
                  <a:pt x="879" y="1168"/>
                </a:lnTo>
                <a:lnTo>
                  <a:pt x="871" y="1168"/>
                </a:lnTo>
                <a:lnTo>
                  <a:pt x="866" y="1168"/>
                </a:lnTo>
                <a:lnTo>
                  <a:pt x="862" y="1167"/>
                </a:lnTo>
                <a:lnTo>
                  <a:pt x="858" y="1165"/>
                </a:lnTo>
                <a:lnTo>
                  <a:pt x="857" y="1162"/>
                </a:lnTo>
                <a:lnTo>
                  <a:pt x="857" y="1162"/>
                </a:lnTo>
                <a:lnTo>
                  <a:pt x="856" y="1149"/>
                </a:lnTo>
                <a:lnTo>
                  <a:pt x="854" y="1133"/>
                </a:lnTo>
                <a:lnTo>
                  <a:pt x="854" y="1111"/>
                </a:lnTo>
                <a:lnTo>
                  <a:pt x="854" y="1111"/>
                </a:lnTo>
                <a:lnTo>
                  <a:pt x="852" y="1103"/>
                </a:lnTo>
                <a:lnTo>
                  <a:pt x="849" y="1096"/>
                </a:lnTo>
                <a:lnTo>
                  <a:pt x="846" y="1093"/>
                </a:lnTo>
                <a:lnTo>
                  <a:pt x="846" y="1093"/>
                </a:lnTo>
                <a:lnTo>
                  <a:pt x="844" y="1088"/>
                </a:lnTo>
                <a:lnTo>
                  <a:pt x="843" y="1082"/>
                </a:lnTo>
                <a:lnTo>
                  <a:pt x="843" y="1075"/>
                </a:lnTo>
                <a:lnTo>
                  <a:pt x="843" y="1075"/>
                </a:lnTo>
                <a:lnTo>
                  <a:pt x="838" y="1069"/>
                </a:lnTo>
                <a:lnTo>
                  <a:pt x="836" y="1064"/>
                </a:lnTo>
                <a:lnTo>
                  <a:pt x="833" y="1060"/>
                </a:lnTo>
                <a:lnTo>
                  <a:pt x="833" y="1060"/>
                </a:lnTo>
                <a:lnTo>
                  <a:pt x="836" y="1054"/>
                </a:lnTo>
                <a:lnTo>
                  <a:pt x="842" y="1043"/>
                </a:lnTo>
                <a:lnTo>
                  <a:pt x="858" y="1020"/>
                </a:lnTo>
                <a:lnTo>
                  <a:pt x="858" y="1020"/>
                </a:lnTo>
                <a:lnTo>
                  <a:pt x="864" y="1012"/>
                </a:lnTo>
                <a:lnTo>
                  <a:pt x="872" y="1005"/>
                </a:lnTo>
                <a:lnTo>
                  <a:pt x="877" y="998"/>
                </a:lnTo>
                <a:lnTo>
                  <a:pt x="879" y="993"/>
                </a:lnTo>
                <a:lnTo>
                  <a:pt x="882" y="989"/>
                </a:lnTo>
                <a:lnTo>
                  <a:pt x="882" y="989"/>
                </a:lnTo>
                <a:lnTo>
                  <a:pt x="884" y="981"/>
                </a:lnTo>
                <a:lnTo>
                  <a:pt x="886" y="973"/>
                </a:lnTo>
                <a:lnTo>
                  <a:pt x="887" y="962"/>
                </a:lnTo>
                <a:lnTo>
                  <a:pt x="887" y="943"/>
                </a:lnTo>
                <a:lnTo>
                  <a:pt x="887" y="943"/>
                </a:lnTo>
                <a:lnTo>
                  <a:pt x="888" y="924"/>
                </a:lnTo>
                <a:lnTo>
                  <a:pt x="890" y="909"/>
                </a:lnTo>
                <a:lnTo>
                  <a:pt x="892" y="894"/>
                </a:lnTo>
                <a:lnTo>
                  <a:pt x="897" y="875"/>
                </a:lnTo>
                <a:lnTo>
                  <a:pt x="897" y="875"/>
                </a:lnTo>
                <a:lnTo>
                  <a:pt x="901" y="864"/>
                </a:lnTo>
                <a:lnTo>
                  <a:pt x="906" y="851"/>
                </a:lnTo>
                <a:lnTo>
                  <a:pt x="917" y="829"/>
                </a:lnTo>
                <a:lnTo>
                  <a:pt x="927" y="810"/>
                </a:lnTo>
                <a:lnTo>
                  <a:pt x="932" y="798"/>
                </a:lnTo>
                <a:lnTo>
                  <a:pt x="932" y="798"/>
                </a:lnTo>
                <a:lnTo>
                  <a:pt x="938" y="762"/>
                </a:lnTo>
                <a:lnTo>
                  <a:pt x="945" y="725"/>
                </a:lnTo>
                <a:lnTo>
                  <a:pt x="945" y="725"/>
                </a:lnTo>
                <a:lnTo>
                  <a:pt x="943" y="720"/>
                </a:lnTo>
                <a:lnTo>
                  <a:pt x="940" y="714"/>
                </a:lnTo>
                <a:lnTo>
                  <a:pt x="935" y="708"/>
                </a:lnTo>
                <a:lnTo>
                  <a:pt x="935" y="708"/>
                </a:lnTo>
                <a:lnTo>
                  <a:pt x="877" y="722"/>
                </a:lnTo>
                <a:lnTo>
                  <a:pt x="877" y="722"/>
                </a:lnTo>
                <a:lnTo>
                  <a:pt x="863" y="724"/>
                </a:lnTo>
                <a:lnTo>
                  <a:pt x="847" y="727"/>
                </a:lnTo>
                <a:lnTo>
                  <a:pt x="828" y="729"/>
                </a:lnTo>
                <a:lnTo>
                  <a:pt x="785" y="761"/>
                </a:lnTo>
                <a:lnTo>
                  <a:pt x="783" y="732"/>
                </a:lnTo>
                <a:lnTo>
                  <a:pt x="756" y="749"/>
                </a:lnTo>
                <a:lnTo>
                  <a:pt x="756" y="749"/>
                </a:lnTo>
                <a:lnTo>
                  <a:pt x="755" y="742"/>
                </a:lnTo>
                <a:lnTo>
                  <a:pt x="755" y="738"/>
                </a:lnTo>
                <a:lnTo>
                  <a:pt x="754" y="737"/>
                </a:lnTo>
                <a:lnTo>
                  <a:pt x="753" y="735"/>
                </a:lnTo>
                <a:lnTo>
                  <a:pt x="694" y="742"/>
                </a:lnTo>
                <a:lnTo>
                  <a:pt x="694" y="742"/>
                </a:lnTo>
                <a:lnTo>
                  <a:pt x="692" y="747"/>
                </a:lnTo>
                <a:lnTo>
                  <a:pt x="689" y="759"/>
                </a:lnTo>
                <a:lnTo>
                  <a:pt x="686" y="767"/>
                </a:lnTo>
                <a:lnTo>
                  <a:pt x="682" y="776"/>
                </a:lnTo>
                <a:lnTo>
                  <a:pt x="677" y="784"/>
                </a:lnTo>
                <a:lnTo>
                  <a:pt x="671" y="792"/>
                </a:lnTo>
                <a:lnTo>
                  <a:pt x="671" y="792"/>
                </a:lnTo>
                <a:lnTo>
                  <a:pt x="665" y="797"/>
                </a:lnTo>
                <a:lnTo>
                  <a:pt x="660" y="802"/>
                </a:lnTo>
                <a:lnTo>
                  <a:pt x="651" y="808"/>
                </a:lnTo>
                <a:lnTo>
                  <a:pt x="647" y="812"/>
                </a:lnTo>
                <a:lnTo>
                  <a:pt x="645" y="815"/>
                </a:lnTo>
                <a:lnTo>
                  <a:pt x="642" y="820"/>
                </a:lnTo>
                <a:lnTo>
                  <a:pt x="640" y="826"/>
                </a:lnTo>
                <a:lnTo>
                  <a:pt x="640" y="826"/>
                </a:lnTo>
                <a:lnTo>
                  <a:pt x="636" y="846"/>
                </a:lnTo>
                <a:lnTo>
                  <a:pt x="633" y="854"/>
                </a:lnTo>
                <a:lnTo>
                  <a:pt x="628" y="864"/>
                </a:lnTo>
                <a:lnTo>
                  <a:pt x="628" y="864"/>
                </a:lnTo>
                <a:lnTo>
                  <a:pt x="621" y="876"/>
                </a:lnTo>
                <a:lnTo>
                  <a:pt x="612" y="888"/>
                </a:lnTo>
                <a:lnTo>
                  <a:pt x="606" y="899"/>
                </a:lnTo>
                <a:lnTo>
                  <a:pt x="603" y="904"/>
                </a:lnTo>
                <a:lnTo>
                  <a:pt x="603" y="909"/>
                </a:lnTo>
                <a:lnTo>
                  <a:pt x="603" y="909"/>
                </a:lnTo>
                <a:lnTo>
                  <a:pt x="605" y="927"/>
                </a:lnTo>
                <a:lnTo>
                  <a:pt x="610" y="955"/>
                </a:lnTo>
                <a:lnTo>
                  <a:pt x="613" y="971"/>
                </a:lnTo>
                <a:lnTo>
                  <a:pt x="617" y="984"/>
                </a:lnTo>
                <a:lnTo>
                  <a:pt x="622" y="998"/>
                </a:lnTo>
                <a:lnTo>
                  <a:pt x="628" y="1007"/>
                </a:lnTo>
                <a:lnTo>
                  <a:pt x="628" y="1007"/>
                </a:lnTo>
                <a:lnTo>
                  <a:pt x="651" y="1037"/>
                </a:lnTo>
                <a:lnTo>
                  <a:pt x="662" y="1052"/>
                </a:lnTo>
                <a:lnTo>
                  <a:pt x="675" y="1067"/>
                </a:lnTo>
                <a:lnTo>
                  <a:pt x="675" y="1067"/>
                </a:lnTo>
                <a:lnTo>
                  <a:pt x="686" y="1082"/>
                </a:lnTo>
                <a:lnTo>
                  <a:pt x="695" y="1093"/>
                </a:lnTo>
                <a:lnTo>
                  <a:pt x="700" y="1101"/>
                </a:lnTo>
                <a:lnTo>
                  <a:pt x="700" y="1101"/>
                </a:lnTo>
                <a:lnTo>
                  <a:pt x="709" y="1108"/>
                </a:lnTo>
                <a:lnTo>
                  <a:pt x="729" y="1124"/>
                </a:lnTo>
                <a:lnTo>
                  <a:pt x="739" y="1134"/>
                </a:lnTo>
                <a:lnTo>
                  <a:pt x="748" y="1143"/>
                </a:lnTo>
                <a:lnTo>
                  <a:pt x="753" y="1150"/>
                </a:lnTo>
                <a:lnTo>
                  <a:pt x="754" y="1154"/>
                </a:lnTo>
                <a:lnTo>
                  <a:pt x="754" y="1155"/>
                </a:lnTo>
                <a:lnTo>
                  <a:pt x="754" y="1155"/>
                </a:lnTo>
                <a:lnTo>
                  <a:pt x="753" y="1158"/>
                </a:lnTo>
                <a:lnTo>
                  <a:pt x="750" y="1159"/>
                </a:lnTo>
                <a:lnTo>
                  <a:pt x="744" y="1163"/>
                </a:lnTo>
                <a:lnTo>
                  <a:pt x="736" y="1164"/>
                </a:lnTo>
                <a:lnTo>
                  <a:pt x="728" y="1165"/>
                </a:lnTo>
                <a:lnTo>
                  <a:pt x="713" y="1167"/>
                </a:lnTo>
                <a:lnTo>
                  <a:pt x="706" y="1168"/>
                </a:lnTo>
                <a:lnTo>
                  <a:pt x="706" y="1168"/>
                </a:lnTo>
                <a:lnTo>
                  <a:pt x="690" y="1163"/>
                </a:lnTo>
                <a:lnTo>
                  <a:pt x="679" y="1159"/>
                </a:lnTo>
                <a:lnTo>
                  <a:pt x="675" y="1157"/>
                </a:lnTo>
                <a:lnTo>
                  <a:pt x="672" y="1155"/>
                </a:lnTo>
                <a:lnTo>
                  <a:pt x="672" y="1155"/>
                </a:lnTo>
                <a:lnTo>
                  <a:pt x="674" y="1160"/>
                </a:lnTo>
                <a:lnTo>
                  <a:pt x="675" y="1168"/>
                </a:lnTo>
                <a:lnTo>
                  <a:pt x="674" y="1170"/>
                </a:lnTo>
                <a:lnTo>
                  <a:pt x="672" y="1170"/>
                </a:lnTo>
                <a:lnTo>
                  <a:pt x="672" y="1170"/>
                </a:lnTo>
                <a:lnTo>
                  <a:pt x="646" y="1170"/>
                </a:lnTo>
                <a:lnTo>
                  <a:pt x="646" y="1170"/>
                </a:lnTo>
                <a:lnTo>
                  <a:pt x="632" y="1135"/>
                </a:lnTo>
                <a:lnTo>
                  <a:pt x="632" y="1135"/>
                </a:lnTo>
                <a:lnTo>
                  <a:pt x="631" y="1133"/>
                </a:lnTo>
                <a:lnTo>
                  <a:pt x="627" y="1129"/>
                </a:lnTo>
                <a:lnTo>
                  <a:pt x="618" y="1121"/>
                </a:lnTo>
                <a:lnTo>
                  <a:pt x="607" y="1111"/>
                </a:lnTo>
                <a:lnTo>
                  <a:pt x="595" y="1101"/>
                </a:lnTo>
                <a:lnTo>
                  <a:pt x="595" y="1101"/>
                </a:lnTo>
                <a:lnTo>
                  <a:pt x="547" y="1056"/>
                </a:lnTo>
                <a:lnTo>
                  <a:pt x="520" y="1030"/>
                </a:lnTo>
                <a:lnTo>
                  <a:pt x="510" y="1018"/>
                </a:lnTo>
                <a:lnTo>
                  <a:pt x="505" y="1010"/>
                </a:lnTo>
                <a:lnTo>
                  <a:pt x="505" y="1010"/>
                </a:lnTo>
                <a:lnTo>
                  <a:pt x="499" y="998"/>
                </a:lnTo>
                <a:lnTo>
                  <a:pt x="494" y="991"/>
                </a:lnTo>
                <a:lnTo>
                  <a:pt x="487" y="982"/>
                </a:lnTo>
                <a:lnTo>
                  <a:pt x="474" y="969"/>
                </a:lnTo>
                <a:lnTo>
                  <a:pt x="474" y="969"/>
                </a:lnTo>
                <a:lnTo>
                  <a:pt x="466" y="962"/>
                </a:lnTo>
                <a:lnTo>
                  <a:pt x="458" y="952"/>
                </a:lnTo>
                <a:lnTo>
                  <a:pt x="441" y="932"/>
                </a:lnTo>
                <a:lnTo>
                  <a:pt x="430" y="913"/>
                </a:lnTo>
                <a:lnTo>
                  <a:pt x="426" y="905"/>
                </a:lnTo>
                <a:lnTo>
                  <a:pt x="424" y="900"/>
                </a:lnTo>
                <a:lnTo>
                  <a:pt x="424" y="900"/>
                </a:lnTo>
                <a:lnTo>
                  <a:pt x="423" y="896"/>
                </a:lnTo>
                <a:lnTo>
                  <a:pt x="420" y="893"/>
                </a:lnTo>
                <a:lnTo>
                  <a:pt x="416" y="889"/>
                </a:lnTo>
                <a:lnTo>
                  <a:pt x="414" y="885"/>
                </a:lnTo>
                <a:lnTo>
                  <a:pt x="413" y="880"/>
                </a:lnTo>
                <a:lnTo>
                  <a:pt x="414" y="875"/>
                </a:lnTo>
                <a:lnTo>
                  <a:pt x="418" y="869"/>
                </a:lnTo>
                <a:lnTo>
                  <a:pt x="425" y="862"/>
                </a:lnTo>
                <a:lnTo>
                  <a:pt x="425" y="862"/>
                </a:lnTo>
                <a:lnTo>
                  <a:pt x="440" y="851"/>
                </a:lnTo>
                <a:lnTo>
                  <a:pt x="450" y="842"/>
                </a:lnTo>
                <a:lnTo>
                  <a:pt x="459" y="830"/>
                </a:lnTo>
                <a:lnTo>
                  <a:pt x="470" y="808"/>
                </a:lnTo>
                <a:lnTo>
                  <a:pt x="470" y="808"/>
                </a:lnTo>
                <a:lnTo>
                  <a:pt x="483" y="782"/>
                </a:lnTo>
                <a:lnTo>
                  <a:pt x="488" y="768"/>
                </a:lnTo>
                <a:lnTo>
                  <a:pt x="493" y="756"/>
                </a:lnTo>
                <a:lnTo>
                  <a:pt x="495" y="744"/>
                </a:lnTo>
                <a:lnTo>
                  <a:pt x="497" y="733"/>
                </a:lnTo>
                <a:lnTo>
                  <a:pt x="498" y="723"/>
                </a:lnTo>
                <a:lnTo>
                  <a:pt x="497" y="714"/>
                </a:lnTo>
                <a:lnTo>
                  <a:pt x="497" y="714"/>
                </a:lnTo>
                <a:lnTo>
                  <a:pt x="494" y="704"/>
                </a:lnTo>
                <a:lnTo>
                  <a:pt x="490" y="691"/>
                </a:lnTo>
                <a:lnTo>
                  <a:pt x="478" y="661"/>
                </a:lnTo>
                <a:lnTo>
                  <a:pt x="461" y="624"/>
                </a:lnTo>
                <a:lnTo>
                  <a:pt x="461" y="624"/>
                </a:lnTo>
                <a:lnTo>
                  <a:pt x="431" y="649"/>
                </a:lnTo>
                <a:lnTo>
                  <a:pt x="389" y="685"/>
                </a:lnTo>
                <a:lnTo>
                  <a:pt x="323" y="743"/>
                </a:lnTo>
                <a:lnTo>
                  <a:pt x="323" y="743"/>
                </a:lnTo>
                <a:lnTo>
                  <a:pt x="253" y="803"/>
                </a:lnTo>
                <a:lnTo>
                  <a:pt x="198" y="850"/>
                </a:lnTo>
                <a:lnTo>
                  <a:pt x="163" y="879"/>
                </a:lnTo>
                <a:lnTo>
                  <a:pt x="149" y="890"/>
                </a:lnTo>
                <a:lnTo>
                  <a:pt x="149" y="890"/>
                </a:lnTo>
                <a:lnTo>
                  <a:pt x="148" y="890"/>
                </a:lnTo>
                <a:lnTo>
                  <a:pt x="148" y="889"/>
                </a:lnTo>
                <a:lnTo>
                  <a:pt x="146" y="886"/>
                </a:lnTo>
                <a:lnTo>
                  <a:pt x="144" y="885"/>
                </a:lnTo>
                <a:lnTo>
                  <a:pt x="143" y="886"/>
                </a:lnTo>
                <a:lnTo>
                  <a:pt x="141" y="891"/>
                </a:lnTo>
                <a:lnTo>
                  <a:pt x="139" y="901"/>
                </a:lnTo>
                <a:lnTo>
                  <a:pt x="136" y="918"/>
                </a:lnTo>
                <a:lnTo>
                  <a:pt x="136" y="918"/>
                </a:lnTo>
                <a:lnTo>
                  <a:pt x="133" y="955"/>
                </a:lnTo>
                <a:lnTo>
                  <a:pt x="130" y="989"/>
                </a:lnTo>
                <a:lnTo>
                  <a:pt x="126" y="1020"/>
                </a:lnTo>
                <a:lnTo>
                  <a:pt x="123" y="1033"/>
                </a:lnTo>
                <a:lnTo>
                  <a:pt x="119" y="1046"/>
                </a:lnTo>
                <a:lnTo>
                  <a:pt x="119" y="1046"/>
                </a:lnTo>
                <a:lnTo>
                  <a:pt x="107" y="1075"/>
                </a:lnTo>
                <a:lnTo>
                  <a:pt x="94" y="1105"/>
                </a:lnTo>
                <a:lnTo>
                  <a:pt x="79" y="1139"/>
                </a:lnTo>
                <a:lnTo>
                  <a:pt x="79" y="1139"/>
                </a:lnTo>
                <a:lnTo>
                  <a:pt x="90" y="1149"/>
                </a:lnTo>
                <a:lnTo>
                  <a:pt x="114" y="1173"/>
                </a:lnTo>
                <a:lnTo>
                  <a:pt x="125" y="1186"/>
                </a:lnTo>
                <a:lnTo>
                  <a:pt x="133" y="1197"/>
                </a:lnTo>
                <a:lnTo>
                  <a:pt x="135" y="1202"/>
                </a:lnTo>
                <a:lnTo>
                  <a:pt x="135" y="1204"/>
                </a:lnTo>
                <a:lnTo>
                  <a:pt x="134" y="1207"/>
                </a:lnTo>
                <a:lnTo>
                  <a:pt x="130" y="1208"/>
                </a:lnTo>
                <a:lnTo>
                  <a:pt x="130" y="1208"/>
                </a:lnTo>
                <a:lnTo>
                  <a:pt x="104" y="1209"/>
                </a:lnTo>
                <a:lnTo>
                  <a:pt x="99" y="1209"/>
                </a:lnTo>
                <a:lnTo>
                  <a:pt x="99" y="1209"/>
                </a:lnTo>
                <a:lnTo>
                  <a:pt x="95" y="1211"/>
                </a:lnTo>
                <a:lnTo>
                  <a:pt x="86" y="1212"/>
                </a:lnTo>
                <a:lnTo>
                  <a:pt x="80" y="1212"/>
                </a:lnTo>
                <a:lnTo>
                  <a:pt x="71" y="1211"/>
                </a:lnTo>
                <a:lnTo>
                  <a:pt x="62" y="1208"/>
                </a:lnTo>
                <a:lnTo>
                  <a:pt x="52" y="1204"/>
                </a:lnTo>
                <a:lnTo>
                  <a:pt x="52" y="1204"/>
                </a:lnTo>
                <a:lnTo>
                  <a:pt x="42" y="1202"/>
                </a:lnTo>
                <a:lnTo>
                  <a:pt x="33" y="1201"/>
                </a:lnTo>
                <a:lnTo>
                  <a:pt x="22" y="1201"/>
                </a:lnTo>
                <a:lnTo>
                  <a:pt x="18" y="1199"/>
                </a:lnTo>
                <a:lnTo>
                  <a:pt x="16" y="1197"/>
                </a:lnTo>
                <a:lnTo>
                  <a:pt x="13" y="1192"/>
                </a:lnTo>
                <a:lnTo>
                  <a:pt x="12" y="1182"/>
                </a:lnTo>
                <a:lnTo>
                  <a:pt x="12" y="1182"/>
                </a:lnTo>
                <a:lnTo>
                  <a:pt x="10" y="1150"/>
                </a:lnTo>
                <a:lnTo>
                  <a:pt x="8" y="1138"/>
                </a:lnTo>
                <a:lnTo>
                  <a:pt x="8" y="1138"/>
                </a:lnTo>
                <a:lnTo>
                  <a:pt x="7" y="1121"/>
                </a:lnTo>
                <a:lnTo>
                  <a:pt x="1" y="1077"/>
                </a:lnTo>
                <a:lnTo>
                  <a:pt x="1" y="1077"/>
                </a:lnTo>
                <a:lnTo>
                  <a:pt x="0" y="1060"/>
                </a:lnTo>
                <a:lnTo>
                  <a:pt x="1" y="1043"/>
                </a:lnTo>
                <a:lnTo>
                  <a:pt x="3" y="1025"/>
                </a:lnTo>
                <a:lnTo>
                  <a:pt x="6" y="1007"/>
                </a:lnTo>
                <a:lnTo>
                  <a:pt x="16" y="968"/>
                </a:lnTo>
                <a:lnTo>
                  <a:pt x="26" y="930"/>
                </a:lnTo>
                <a:lnTo>
                  <a:pt x="26" y="930"/>
                </a:lnTo>
                <a:lnTo>
                  <a:pt x="35" y="895"/>
                </a:lnTo>
                <a:lnTo>
                  <a:pt x="42" y="866"/>
                </a:lnTo>
                <a:lnTo>
                  <a:pt x="48" y="844"/>
                </a:lnTo>
                <a:lnTo>
                  <a:pt x="52" y="826"/>
                </a:lnTo>
                <a:lnTo>
                  <a:pt x="52" y="826"/>
                </a:lnTo>
                <a:lnTo>
                  <a:pt x="53" y="810"/>
                </a:lnTo>
                <a:lnTo>
                  <a:pt x="57" y="795"/>
                </a:lnTo>
                <a:lnTo>
                  <a:pt x="62" y="778"/>
                </a:lnTo>
                <a:lnTo>
                  <a:pt x="67" y="761"/>
                </a:lnTo>
                <a:lnTo>
                  <a:pt x="67" y="761"/>
                </a:lnTo>
                <a:lnTo>
                  <a:pt x="76" y="740"/>
                </a:lnTo>
                <a:lnTo>
                  <a:pt x="86" y="718"/>
                </a:lnTo>
                <a:lnTo>
                  <a:pt x="95" y="696"/>
                </a:lnTo>
                <a:lnTo>
                  <a:pt x="101" y="681"/>
                </a:lnTo>
                <a:lnTo>
                  <a:pt x="101" y="681"/>
                </a:lnTo>
                <a:lnTo>
                  <a:pt x="102" y="676"/>
                </a:lnTo>
                <a:lnTo>
                  <a:pt x="105" y="673"/>
                </a:lnTo>
                <a:lnTo>
                  <a:pt x="112" y="664"/>
                </a:lnTo>
                <a:lnTo>
                  <a:pt x="116" y="658"/>
                </a:lnTo>
                <a:lnTo>
                  <a:pt x="121" y="647"/>
                </a:lnTo>
                <a:lnTo>
                  <a:pt x="126" y="635"/>
                </a:lnTo>
                <a:lnTo>
                  <a:pt x="133" y="617"/>
                </a:lnTo>
                <a:lnTo>
                  <a:pt x="133" y="617"/>
                </a:lnTo>
                <a:lnTo>
                  <a:pt x="136" y="606"/>
                </a:lnTo>
                <a:lnTo>
                  <a:pt x="139" y="592"/>
                </a:lnTo>
                <a:lnTo>
                  <a:pt x="144" y="561"/>
                </a:lnTo>
                <a:lnTo>
                  <a:pt x="149" y="524"/>
                </a:lnTo>
                <a:lnTo>
                  <a:pt x="153" y="488"/>
                </a:lnTo>
                <a:lnTo>
                  <a:pt x="158" y="425"/>
                </a:lnTo>
                <a:lnTo>
                  <a:pt x="159" y="395"/>
                </a:lnTo>
                <a:lnTo>
                  <a:pt x="159" y="395"/>
                </a:lnTo>
                <a:lnTo>
                  <a:pt x="159" y="395"/>
                </a:lnTo>
                <a:lnTo>
                  <a:pt x="158" y="395"/>
                </a:lnTo>
                <a:lnTo>
                  <a:pt x="153" y="397"/>
                </a:lnTo>
                <a:lnTo>
                  <a:pt x="136" y="409"/>
                </a:lnTo>
                <a:lnTo>
                  <a:pt x="116" y="421"/>
                </a:lnTo>
                <a:lnTo>
                  <a:pt x="107" y="425"/>
                </a:lnTo>
                <a:lnTo>
                  <a:pt x="99" y="427"/>
                </a:lnTo>
                <a:lnTo>
                  <a:pt x="99" y="427"/>
                </a:lnTo>
                <a:lnTo>
                  <a:pt x="86" y="429"/>
                </a:lnTo>
                <a:lnTo>
                  <a:pt x="80" y="427"/>
                </a:lnTo>
                <a:lnTo>
                  <a:pt x="77" y="426"/>
                </a:lnTo>
                <a:lnTo>
                  <a:pt x="76" y="424"/>
                </a:lnTo>
                <a:lnTo>
                  <a:pt x="76" y="419"/>
                </a:lnTo>
                <a:lnTo>
                  <a:pt x="76" y="419"/>
                </a:lnTo>
                <a:lnTo>
                  <a:pt x="77" y="414"/>
                </a:lnTo>
                <a:lnTo>
                  <a:pt x="80" y="409"/>
                </a:lnTo>
                <a:lnTo>
                  <a:pt x="90" y="395"/>
                </a:lnTo>
                <a:lnTo>
                  <a:pt x="100" y="381"/>
                </a:lnTo>
                <a:lnTo>
                  <a:pt x="107" y="370"/>
                </a:lnTo>
                <a:lnTo>
                  <a:pt x="107" y="370"/>
                </a:lnTo>
                <a:lnTo>
                  <a:pt x="133" y="334"/>
                </a:lnTo>
                <a:lnTo>
                  <a:pt x="151" y="308"/>
                </a:lnTo>
                <a:lnTo>
                  <a:pt x="151" y="308"/>
                </a:lnTo>
                <a:lnTo>
                  <a:pt x="151" y="307"/>
                </a:lnTo>
                <a:lnTo>
                  <a:pt x="151" y="304"/>
                </a:lnTo>
                <a:lnTo>
                  <a:pt x="154" y="298"/>
                </a:lnTo>
                <a:lnTo>
                  <a:pt x="160" y="290"/>
                </a:lnTo>
                <a:lnTo>
                  <a:pt x="160" y="290"/>
                </a:lnTo>
                <a:lnTo>
                  <a:pt x="164" y="288"/>
                </a:lnTo>
                <a:lnTo>
                  <a:pt x="166" y="287"/>
                </a:lnTo>
                <a:lnTo>
                  <a:pt x="170" y="288"/>
                </a:lnTo>
                <a:lnTo>
                  <a:pt x="171" y="287"/>
                </a:lnTo>
                <a:lnTo>
                  <a:pt x="174" y="283"/>
                </a:lnTo>
                <a:lnTo>
                  <a:pt x="180" y="263"/>
                </a:lnTo>
                <a:lnTo>
                  <a:pt x="180" y="263"/>
                </a:lnTo>
                <a:lnTo>
                  <a:pt x="184" y="254"/>
                </a:lnTo>
                <a:lnTo>
                  <a:pt x="189" y="244"/>
                </a:lnTo>
                <a:lnTo>
                  <a:pt x="204" y="219"/>
                </a:lnTo>
                <a:lnTo>
                  <a:pt x="224" y="190"/>
                </a:lnTo>
                <a:lnTo>
                  <a:pt x="248" y="160"/>
                </a:lnTo>
                <a:lnTo>
                  <a:pt x="261" y="145"/>
                </a:lnTo>
                <a:lnTo>
                  <a:pt x="276" y="131"/>
                </a:lnTo>
                <a:lnTo>
                  <a:pt x="289" y="116"/>
                </a:lnTo>
                <a:lnTo>
                  <a:pt x="305" y="103"/>
                </a:lnTo>
                <a:lnTo>
                  <a:pt x="321" y="90"/>
                </a:lnTo>
                <a:lnTo>
                  <a:pt x="336" y="80"/>
                </a:lnTo>
                <a:lnTo>
                  <a:pt x="352" y="72"/>
                </a:lnTo>
                <a:lnTo>
                  <a:pt x="369" y="64"/>
                </a:lnTo>
                <a:lnTo>
                  <a:pt x="369" y="64"/>
                </a:lnTo>
                <a:lnTo>
                  <a:pt x="400" y="53"/>
                </a:lnTo>
                <a:lnTo>
                  <a:pt x="435" y="41"/>
                </a:lnTo>
                <a:lnTo>
                  <a:pt x="473" y="30"/>
                </a:lnTo>
                <a:lnTo>
                  <a:pt x="514" y="21"/>
                </a:lnTo>
                <a:lnTo>
                  <a:pt x="562" y="14"/>
                </a:lnTo>
                <a:lnTo>
                  <a:pt x="616" y="9"/>
                </a:lnTo>
                <a:lnTo>
                  <a:pt x="677" y="5"/>
                </a:lnTo>
                <a:lnTo>
                  <a:pt x="749" y="5"/>
                </a:lnTo>
                <a:lnTo>
                  <a:pt x="749" y="5"/>
                </a:lnTo>
                <a:lnTo>
                  <a:pt x="891" y="5"/>
                </a:lnTo>
                <a:lnTo>
                  <a:pt x="1009" y="5"/>
                </a:lnTo>
                <a:lnTo>
                  <a:pt x="1095" y="2"/>
                </a:lnTo>
                <a:lnTo>
                  <a:pt x="1126" y="1"/>
                </a:lnTo>
                <a:lnTo>
                  <a:pt x="1147" y="0"/>
                </a:lnTo>
                <a:lnTo>
                  <a:pt x="1147" y="0"/>
                </a:lnTo>
                <a:lnTo>
                  <a:pt x="1156" y="1"/>
                </a:lnTo>
                <a:lnTo>
                  <a:pt x="1167" y="4"/>
                </a:lnTo>
                <a:lnTo>
                  <a:pt x="1181" y="9"/>
                </a:lnTo>
                <a:lnTo>
                  <a:pt x="1196" y="16"/>
                </a:lnTo>
                <a:lnTo>
                  <a:pt x="1232" y="36"/>
                </a:lnTo>
                <a:lnTo>
                  <a:pt x="1274" y="60"/>
                </a:lnTo>
                <a:lnTo>
                  <a:pt x="1319" y="84"/>
                </a:lnTo>
                <a:lnTo>
                  <a:pt x="1364" y="108"/>
                </a:lnTo>
                <a:lnTo>
                  <a:pt x="1387" y="119"/>
                </a:lnTo>
                <a:lnTo>
                  <a:pt x="1408" y="128"/>
                </a:lnTo>
                <a:lnTo>
                  <a:pt x="1429" y="136"/>
                </a:lnTo>
                <a:lnTo>
                  <a:pt x="1449" y="142"/>
                </a:lnTo>
                <a:lnTo>
                  <a:pt x="1449" y="142"/>
                </a:lnTo>
                <a:lnTo>
                  <a:pt x="1555" y="166"/>
                </a:lnTo>
                <a:lnTo>
                  <a:pt x="1576" y="170"/>
                </a:lnTo>
                <a:lnTo>
                  <a:pt x="1585" y="171"/>
                </a:lnTo>
                <a:lnTo>
                  <a:pt x="1585" y="171"/>
                </a:lnTo>
                <a:lnTo>
                  <a:pt x="1589" y="168"/>
                </a:lnTo>
                <a:lnTo>
                  <a:pt x="1596" y="160"/>
                </a:lnTo>
                <a:lnTo>
                  <a:pt x="1608" y="147"/>
                </a:lnTo>
                <a:lnTo>
                  <a:pt x="1620" y="134"/>
                </a:lnTo>
                <a:lnTo>
                  <a:pt x="1634" y="123"/>
                </a:lnTo>
                <a:lnTo>
                  <a:pt x="1640" y="119"/>
                </a:lnTo>
                <a:lnTo>
                  <a:pt x="1646" y="116"/>
                </a:lnTo>
                <a:lnTo>
                  <a:pt x="1651" y="113"/>
                </a:lnTo>
                <a:lnTo>
                  <a:pt x="1657" y="113"/>
                </a:lnTo>
                <a:lnTo>
                  <a:pt x="1662" y="114"/>
                </a:lnTo>
                <a:lnTo>
                  <a:pt x="1664" y="119"/>
                </a:lnTo>
                <a:lnTo>
                  <a:pt x="1664" y="119"/>
                </a:lnTo>
                <a:lnTo>
                  <a:pt x="1675" y="141"/>
                </a:lnTo>
                <a:lnTo>
                  <a:pt x="1680" y="152"/>
                </a:lnTo>
                <a:lnTo>
                  <a:pt x="1684" y="165"/>
                </a:lnTo>
                <a:lnTo>
                  <a:pt x="1688" y="177"/>
                </a:lnTo>
                <a:lnTo>
                  <a:pt x="1690" y="191"/>
                </a:lnTo>
                <a:lnTo>
                  <a:pt x="1690" y="205"/>
                </a:lnTo>
                <a:lnTo>
                  <a:pt x="1689" y="220"/>
                </a:lnTo>
                <a:lnTo>
                  <a:pt x="1689" y="220"/>
                </a:lnTo>
                <a:lnTo>
                  <a:pt x="1685" y="244"/>
                </a:lnTo>
                <a:lnTo>
                  <a:pt x="1682" y="259"/>
                </a:lnTo>
                <a:lnTo>
                  <a:pt x="1679" y="268"/>
                </a:lnTo>
                <a:lnTo>
                  <a:pt x="1678" y="274"/>
                </a:lnTo>
                <a:lnTo>
                  <a:pt x="1678" y="274"/>
                </a:lnTo>
                <a:lnTo>
                  <a:pt x="1679" y="277"/>
                </a:lnTo>
                <a:lnTo>
                  <a:pt x="1682" y="280"/>
                </a:lnTo>
                <a:lnTo>
                  <a:pt x="1688" y="288"/>
                </a:lnTo>
                <a:lnTo>
                  <a:pt x="1699" y="295"/>
                </a:lnTo>
                <a:lnTo>
                  <a:pt x="1699" y="29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9F83C42F-8736-44EB-A236-EEDFCDBCB4F6}"/>
              </a:ext>
            </a:extLst>
          </p:cNvPr>
          <p:cNvSpPr>
            <a:spLocks noEditPoints="1"/>
          </p:cNvSpPr>
          <p:nvPr/>
        </p:nvSpPr>
        <p:spPr bwMode="auto">
          <a:xfrm>
            <a:off x="811213" y="1505366"/>
            <a:ext cx="2401851" cy="1573929"/>
          </a:xfrm>
          <a:custGeom>
            <a:avLst/>
            <a:gdLst>
              <a:gd name="T0" fmla="*/ 66 w 1642"/>
              <a:gd name="T1" fmla="*/ 93 h 1076"/>
              <a:gd name="T2" fmla="*/ 4 w 1642"/>
              <a:gd name="T3" fmla="*/ 104 h 1076"/>
              <a:gd name="T4" fmla="*/ 58 w 1642"/>
              <a:gd name="T5" fmla="*/ 153 h 1076"/>
              <a:gd name="T6" fmla="*/ 38 w 1642"/>
              <a:gd name="T7" fmla="*/ 228 h 1076"/>
              <a:gd name="T8" fmla="*/ 51 w 1642"/>
              <a:gd name="T9" fmla="*/ 380 h 1076"/>
              <a:gd name="T10" fmla="*/ 48 w 1642"/>
              <a:gd name="T11" fmla="*/ 434 h 1076"/>
              <a:gd name="T12" fmla="*/ 83 w 1642"/>
              <a:gd name="T13" fmla="*/ 499 h 1076"/>
              <a:gd name="T14" fmla="*/ 110 w 1642"/>
              <a:gd name="T15" fmla="*/ 541 h 1076"/>
              <a:gd name="T16" fmla="*/ 93 w 1642"/>
              <a:gd name="T17" fmla="*/ 604 h 1076"/>
              <a:gd name="T18" fmla="*/ 61 w 1642"/>
              <a:gd name="T19" fmla="*/ 700 h 1076"/>
              <a:gd name="T20" fmla="*/ 63 w 1642"/>
              <a:gd name="T21" fmla="*/ 773 h 1076"/>
              <a:gd name="T22" fmla="*/ 112 w 1642"/>
              <a:gd name="T23" fmla="*/ 884 h 1076"/>
              <a:gd name="T24" fmla="*/ 121 w 1642"/>
              <a:gd name="T25" fmla="*/ 956 h 1076"/>
              <a:gd name="T26" fmla="*/ 151 w 1642"/>
              <a:gd name="T27" fmla="*/ 962 h 1076"/>
              <a:gd name="T28" fmla="*/ 162 w 1642"/>
              <a:gd name="T29" fmla="*/ 978 h 1076"/>
              <a:gd name="T30" fmla="*/ 198 w 1642"/>
              <a:gd name="T31" fmla="*/ 964 h 1076"/>
              <a:gd name="T32" fmla="*/ 218 w 1642"/>
              <a:gd name="T33" fmla="*/ 1068 h 1076"/>
              <a:gd name="T34" fmla="*/ 348 w 1642"/>
              <a:gd name="T35" fmla="*/ 1074 h 1076"/>
              <a:gd name="T36" fmla="*/ 390 w 1642"/>
              <a:gd name="T37" fmla="*/ 1051 h 1076"/>
              <a:gd name="T38" fmla="*/ 323 w 1642"/>
              <a:gd name="T39" fmla="*/ 1021 h 1076"/>
              <a:gd name="T40" fmla="*/ 287 w 1642"/>
              <a:gd name="T41" fmla="*/ 967 h 1076"/>
              <a:gd name="T42" fmla="*/ 265 w 1642"/>
              <a:gd name="T43" fmla="*/ 894 h 1076"/>
              <a:gd name="T44" fmla="*/ 401 w 1642"/>
              <a:gd name="T45" fmla="*/ 709 h 1076"/>
              <a:gd name="T46" fmla="*/ 474 w 1642"/>
              <a:gd name="T47" fmla="*/ 648 h 1076"/>
              <a:gd name="T48" fmla="*/ 575 w 1642"/>
              <a:gd name="T49" fmla="*/ 650 h 1076"/>
              <a:gd name="T50" fmla="*/ 776 w 1642"/>
              <a:gd name="T51" fmla="*/ 653 h 1076"/>
              <a:gd name="T52" fmla="*/ 849 w 1642"/>
              <a:gd name="T53" fmla="*/ 752 h 1076"/>
              <a:gd name="T54" fmla="*/ 987 w 1642"/>
              <a:gd name="T55" fmla="*/ 905 h 1076"/>
              <a:gd name="T56" fmla="*/ 993 w 1642"/>
              <a:gd name="T57" fmla="*/ 948 h 1076"/>
              <a:gd name="T58" fmla="*/ 1005 w 1642"/>
              <a:gd name="T59" fmla="*/ 971 h 1076"/>
              <a:gd name="T60" fmla="*/ 1016 w 1642"/>
              <a:gd name="T61" fmla="*/ 995 h 1076"/>
              <a:gd name="T62" fmla="*/ 1096 w 1642"/>
              <a:gd name="T63" fmla="*/ 995 h 1076"/>
              <a:gd name="T64" fmla="*/ 1153 w 1642"/>
              <a:gd name="T65" fmla="*/ 937 h 1076"/>
              <a:gd name="T66" fmla="*/ 1223 w 1642"/>
              <a:gd name="T67" fmla="*/ 844 h 1076"/>
              <a:gd name="T68" fmla="*/ 1207 w 1642"/>
              <a:gd name="T69" fmla="*/ 687 h 1076"/>
              <a:gd name="T70" fmla="*/ 1217 w 1642"/>
              <a:gd name="T71" fmla="*/ 665 h 1076"/>
              <a:gd name="T72" fmla="*/ 1439 w 1642"/>
              <a:gd name="T73" fmla="*/ 786 h 1076"/>
              <a:gd name="T74" fmla="*/ 1587 w 1642"/>
              <a:gd name="T75" fmla="*/ 871 h 1076"/>
              <a:gd name="T76" fmla="*/ 1627 w 1642"/>
              <a:gd name="T77" fmla="*/ 825 h 1076"/>
              <a:gd name="T78" fmla="*/ 1634 w 1642"/>
              <a:gd name="T79" fmla="*/ 687 h 1076"/>
              <a:gd name="T80" fmla="*/ 1580 w 1642"/>
              <a:gd name="T81" fmla="*/ 561 h 1076"/>
              <a:gd name="T82" fmla="*/ 1578 w 1642"/>
              <a:gd name="T83" fmla="*/ 399 h 1076"/>
              <a:gd name="T84" fmla="*/ 1531 w 1642"/>
              <a:gd name="T85" fmla="*/ 277 h 1076"/>
              <a:gd name="T86" fmla="*/ 1487 w 1642"/>
              <a:gd name="T87" fmla="*/ 213 h 1076"/>
              <a:gd name="T88" fmla="*/ 1429 w 1642"/>
              <a:gd name="T89" fmla="*/ 226 h 1076"/>
              <a:gd name="T90" fmla="*/ 1337 w 1642"/>
              <a:gd name="T91" fmla="*/ 201 h 1076"/>
              <a:gd name="T92" fmla="*/ 1291 w 1642"/>
              <a:gd name="T93" fmla="*/ 146 h 1076"/>
              <a:gd name="T94" fmla="*/ 1265 w 1642"/>
              <a:gd name="T95" fmla="*/ 96 h 1076"/>
              <a:gd name="T96" fmla="*/ 1110 w 1642"/>
              <a:gd name="T97" fmla="*/ 19 h 1076"/>
              <a:gd name="T98" fmla="*/ 980 w 1642"/>
              <a:gd name="T99" fmla="*/ 1 h 1076"/>
              <a:gd name="T100" fmla="*/ 702 w 1642"/>
              <a:gd name="T101" fmla="*/ 44 h 1076"/>
              <a:gd name="T102" fmla="*/ 475 w 1642"/>
              <a:gd name="T103" fmla="*/ 18 h 1076"/>
              <a:gd name="T104" fmla="*/ 357 w 1642"/>
              <a:gd name="T105" fmla="*/ 43 h 1076"/>
              <a:gd name="T106" fmla="*/ 169 w 1642"/>
              <a:gd name="T107" fmla="*/ 148 h 1076"/>
              <a:gd name="T108" fmla="*/ 1019 w 1642"/>
              <a:gd name="T109" fmla="*/ 758 h 1076"/>
              <a:gd name="T110" fmla="*/ 1101 w 1642"/>
              <a:gd name="T111" fmla="*/ 803 h 1076"/>
              <a:gd name="T112" fmla="*/ 1111 w 1642"/>
              <a:gd name="T113" fmla="*/ 846 h 1076"/>
              <a:gd name="T114" fmla="*/ 1074 w 1642"/>
              <a:gd name="T115" fmla="*/ 897 h 1076"/>
              <a:gd name="T116" fmla="*/ 1035 w 1642"/>
              <a:gd name="T117" fmla="*/ 864 h 1076"/>
              <a:gd name="T118" fmla="*/ 146 w 1642"/>
              <a:gd name="T119" fmla="*/ 785 h 1076"/>
              <a:gd name="T120" fmla="*/ 141 w 1642"/>
              <a:gd name="T121" fmla="*/ 719 h 1076"/>
              <a:gd name="T122" fmla="*/ 213 w 1642"/>
              <a:gd name="T123" fmla="*/ 715 h 10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642" h="1076">
                <a:moveTo>
                  <a:pt x="121" y="133"/>
                </a:moveTo>
                <a:lnTo>
                  <a:pt x="121" y="133"/>
                </a:lnTo>
                <a:lnTo>
                  <a:pt x="116" y="131"/>
                </a:lnTo>
                <a:lnTo>
                  <a:pt x="105" y="123"/>
                </a:lnTo>
                <a:lnTo>
                  <a:pt x="91" y="113"/>
                </a:lnTo>
                <a:lnTo>
                  <a:pt x="76" y="101"/>
                </a:lnTo>
                <a:lnTo>
                  <a:pt x="76" y="101"/>
                </a:lnTo>
                <a:lnTo>
                  <a:pt x="66" y="93"/>
                </a:lnTo>
                <a:lnTo>
                  <a:pt x="54" y="87"/>
                </a:lnTo>
                <a:lnTo>
                  <a:pt x="42" y="81"/>
                </a:lnTo>
                <a:lnTo>
                  <a:pt x="29" y="76"/>
                </a:lnTo>
                <a:lnTo>
                  <a:pt x="9" y="68"/>
                </a:lnTo>
                <a:lnTo>
                  <a:pt x="0" y="65"/>
                </a:lnTo>
                <a:lnTo>
                  <a:pt x="52" y="116"/>
                </a:lnTo>
                <a:lnTo>
                  <a:pt x="4" y="104"/>
                </a:lnTo>
                <a:lnTo>
                  <a:pt x="4" y="104"/>
                </a:lnTo>
                <a:lnTo>
                  <a:pt x="10" y="107"/>
                </a:lnTo>
                <a:lnTo>
                  <a:pt x="26" y="114"/>
                </a:lnTo>
                <a:lnTo>
                  <a:pt x="41" y="125"/>
                </a:lnTo>
                <a:lnTo>
                  <a:pt x="47" y="130"/>
                </a:lnTo>
                <a:lnTo>
                  <a:pt x="51" y="135"/>
                </a:lnTo>
                <a:lnTo>
                  <a:pt x="51" y="135"/>
                </a:lnTo>
                <a:lnTo>
                  <a:pt x="54" y="145"/>
                </a:lnTo>
                <a:lnTo>
                  <a:pt x="58" y="153"/>
                </a:lnTo>
                <a:lnTo>
                  <a:pt x="59" y="164"/>
                </a:lnTo>
                <a:lnTo>
                  <a:pt x="59" y="174"/>
                </a:lnTo>
                <a:lnTo>
                  <a:pt x="59" y="174"/>
                </a:lnTo>
                <a:lnTo>
                  <a:pt x="58" y="182"/>
                </a:lnTo>
                <a:lnTo>
                  <a:pt x="54" y="190"/>
                </a:lnTo>
                <a:lnTo>
                  <a:pt x="44" y="210"/>
                </a:lnTo>
                <a:lnTo>
                  <a:pt x="44" y="210"/>
                </a:lnTo>
                <a:lnTo>
                  <a:pt x="38" y="228"/>
                </a:lnTo>
                <a:lnTo>
                  <a:pt x="34" y="240"/>
                </a:lnTo>
                <a:lnTo>
                  <a:pt x="31" y="255"/>
                </a:lnTo>
                <a:lnTo>
                  <a:pt x="29" y="272"/>
                </a:lnTo>
                <a:lnTo>
                  <a:pt x="28" y="288"/>
                </a:lnTo>
                <a:lnTo>
                  <a:pt x="29" y="306"/>
                </a:lnTo>
                <a:lnTo>
                  <a:pt x="33" y="323"/>
                </a:lnTo>
                <a:lnTo>
                  <a:pt x="33" y="323"/>
                </a:lnTo>
                <a:lnTo>
                  <a:pt x="51" y="380"/>
                </a:lnTo>
                <a:lnTo>
                  <a:pt x="56" y="401"/>
                </a:lnTo>
                <a:lnTo>
                  <a:pt x="57" y="410"/>
                </a:lnTo>
                <a:lnTo>
                  <a:pt x="56" y="416"/>
                </a:lnTo>
                <a:lnTo>
                  <a:pt x="56" y="416"/>
                </a:lnTo>
                <a:lnTo>
                  <a:pt x="54" y="423"/>
                </a:lnTo>
                <a:lnTo>
                  <a:pt x="53" y="426"/>
                </a:lnTo>
                <a:lnTo>
                  <a:pt x="49" y="431"/>
                </a:lnTo>
                <a:lnTo>
                  <a:pt x="48" y="434"/>
                </a:lnTo>
                <a:lnTo>
                  <a:pt x="48" y="436"/>
                </a:lnTo>
                <a:lnTo>
                  <a:pt x="51" y="449"/>
                </a:lnTo>
                <a:lnTo>
                  <a:pt x="51" y="449"/>
                </a:lnTo>
                <a:lnTo>
                  <a:pt x="53" y="458"/>
                </a:lnTo>
                <a:lnTo>
                  <a:pt x="56" y="464"/>
                </a:lnTo>
                <a:lnTo>
                  <a:pt x="64" y="477"/>
                </a:lnTo>
                <a:lnTo>
                  <a:pt x="73" y="488"/>
                </a:lnTo>
                <a:lnTo>
                  <a:pt x="83" y="499"/>
                </a:lnTo>
                <a:lnTo>
                  <a:pt x="83" y="499"/>
                </a:lnTo>
                <a:lnTo>
                  <a:pt x="91" y="509"/>
                </a:lnTo>
                <a:lnTo>
                  <a:pt x="100" y="518"/>
                </a:lnTo>
                <a:lnTo>
                  <a:pt x="102" y="523"/>
                </a:lnTo>
                <a:lnTo>
                  <a:pt x="106" y="528"/>
                </a:lnTo>
                <a:lnTo>
                  <a:pt x="108" y="534"/>
                </a:lnTo>
                <a:lnTo>
                  <a:pt x="110" y="541"/>
                </a:lnTo>
                <a:lnTo>
                  <a:pt x="110" y="541"/>
                </a:lnTo>
                <a:lnTo>
                  <a:pt x="112" y="553"/>
                </a:lnTo>
                <a:lnTo>
                  <a:pt x="115" y="561"/>
                </a:lnTo>
                <a:lnTo>
                  <a:pt x="116" y="567"/>
                </a:lnTo>
                <a:lnTo>
                  <a:pt x="113" y="577"/>
                </a:lnTo>
                <a:lnTo>
                  <a:pt x="113" y="577"/>
                </a:lnTo>
                <a:lnTo>
                  <a:pt x="111" y="585"/>
                </a:lnTo>
                <a:lnTo>
                  <a:pt x="106" y="591"/>
                </a:lnTo>
                <a:lnTo>
                  <a:pt x="93" y="604"/>
                </a:lnTo>
                <a:lnTo>
                  <a:pt x="81" y="616"/>
                </a:lnTo>
                <a:lnTo>
                  <a:pt x="77" y="622"/>
                </a:lnTo>
                <a:lnTo>
                  <a:pt x="76" y="630"/>
                </a:lnTo>
                <a:lnTo>
                  <a:pt x="76" y="630"/>
                </a:lnTo>
                <a:lnTo>
                  <a:pt x="72" y="646"/>
                </a:lnTo>
                <a:lnTo>
                  <a:pt x="67" y="666"/>
                </a:lnTo>
                <a:lnTo>
                  <a:pt x="62" y="689"/>
                </a:lnTo>
                <a:lnTo>
                  <a:pt x="61" y="700"/>
                </a:lnTo>
                <a:lnTo>
                  <a:pt x="59" y="710"/>
                </a:lnTo>
                <a:lnTo>
                  <a:pt x="59" y="710"/>
                </a:lnTo>
                <a:lnTo>
                  <a:pt x="59" y="728"/>
                </a:lnTo>
                <a:lnTo>
                  <a:pt x="58" y="743"/>
                </a:lnTo>
                <a:lnTo>
                  <a:pt x="58" y="752"/>
                </a:lnTo>
                <a:lnTo>
                  <a:pt x="59" y="758"/>
                </a:lnTo>
                <a:lnTo>
                  <a:pt x="61" y="766"/>
                </a:lnTo>
                <a:lnTo>
                  <a:pt x="63" y="773"/>
                </a:lnTo>
                <a:lnTo>
                  <a:pt x="63" y="773"/>
                </a:lnTo>
                <a:lnTo>
                  <a:pt x="90" y="821"/>
                </a:lnTo>
                <a:lnTo>
                  <a:pt x="108" y="854"/>
                </a:lnTo>
                <a:lnTo>
                  <a:pt x="108" y="854"/>
                </a:lnTo>
                <a:lnTo>
                  <a:pt x="108" y="856"/>
                </a:lnTo>
                <a:lnTo>
                  <a:pt x="111" y="863"/>
                </a:lnTo>
                <a:lnTo>
                  <a:pt x="112" y="875"/>
                </a:lnTo>
                <a:lnTo>
                  <a:pt x="112" y="884"/>
                </a:lnTo>
                <a:lnTo>
                  <a:pt x="112" y="894"/>
                </a:lnTo>
                <a:lnTo>
                  <a:pt x="112" y="894"/>
                </a:lnTo>
                <a:lnTo>
                  <a:pt x="110" y="915"/>
                </a:lnTo>
                <a:lnTo>
                  <a:pt x="111" y="933"/>
                </a:lnTo>
                <a:lnTo>
                  <a:pt x="113" y="939"/>
                </a:lnTo>
                <a:lnTo>
                  <a:pt x="115" y="946"/>
                </a:lnTo>
                <a:lnTo>
                  <a:pt x="118" y="952"/>
                </a:lnTo>
                <a:lnTo>
                  <a:pt x="121" y="956"/>
                </a:lnTo>
                <a:lnTo>
                  <a:pt x="121" y="956"/>
                </a:lnTo>
                <a:lnTo>
                  <a:pt x="128" y="962"/>
                </a:lnTo>
                <a:lnTo>
                  <a:pt x="137" y="966"/>
                </a:lnTo>
                <a:lnTo>
                  <a:pt x="144" y="967"/>
                </a:lnTo>
                <a:lnTo>
                  <a:pt x="146" y="966"/>
                </a:lnTo>
                <a:lnTo>
                  <a:pt x="149" y="964"/>
                </a:lnTo>
                <a:lnTo>
                  <a:pt x="149" y="964"/>
                </a:lnTo>
                <a:lnTo>
                  <a:pt x="151" y="962"/>
                </a:lnTo>
                <a:lnTo>
                  <a:pt x="155" y="961"/>
                </a:lnTo>
                <a:lnTo>
                  <a:pt x="159" y="959"/>
                </a:lnTo>
                <a:lnTo>
                  <a:pt x="159" y="961"/>
                </a:lnTo>
                <a:lnTo>
                  <a:pt x="160" y="961"/>
                </a:lnTo>
                <a:lnTo>
                  <a:pt x="160" y="961"/>
                </a:lnTo>
                <a:lnTo>
                  <a:pt x="160" y="971"/>
                </a:lnTo>
                <a:lnTo>
                  <a:pt x="161" y="976"/>
                </a:lnTo>
                <a:lnTo>
                  <a:pt x="162" y="978"/>
                </a:lnTo>
                <a:lnTo>
                  <a:pt x="165" y="978"/>
                </a:lnTo>
                <a:lnTo>
                  <a:pt x="165" y="978"/>
                </a:lnTo>
                <a:lnTo>
                  <a:pt x="169" y="977"/>
                </a:lnTo>
                <a:lnTo>
                  <a:pt x="171" y="973"/>
                </a:lnTo>
                <a:lnTo>
                  <a:pt x="177" y="961"/>
                </a:lnTo>
                <a:lnTo>
                  <a:pt x="185" y="944"/>
                </a:lnTo>
                <a:lnTo>
                  <a:pt x="185" y="944"/>
                </a:lnTo>
                <a:lnTo>
                  <a:pt x="198" y="964"/>
                </a:lnTo>
                <a:lnTo>
                  <a:pt x="208" y="981"/>
                </a:lnTo>
                <a:lnTo>
                  <a:pt x="210" y="987"/>
                </a:lnTo>
                <a:lnTo>
                  <a:pt x="211" y="992"/>
                </a:lnTo>
                <a:lnTo>
                  <a:pt x="211" y="992"/>
                </a:lnTo>
                <a:lnTo>
                  <a:pt x="214" y="1026"/>
                </a:lnTo>
                <a:lnTo>
                  <a:pt x="218" y="1065"/>
                </a:lnTo>
                <a:lnTo>
                  <a:pt x="218" y="1065"/>
                </a:lnTo>
                <a:lnTo>
                  <a:pt x="218" y="1068"/>
                </a:lnTo>
                <a:lnTo>
                  <a:pt x="221" y="1069"/>
                </a:lnTo>
                <a:lnTo>
                  <a:pt x="234" y="1073"/>
                </a:lnTo>
                <a:lnTo>
                  <a:pt x="250" y="1074"/>
                </a:lnTo>
                <a:lnTo>
                  <a:pt x="270" y="1075"/>
                </a:lnTo>
                <a:lnTo>
                  <a:pt x="309" y="1076"/>
                </a:lnTo>
                <a:lnTo>
                  <a:pt x="332" y="1076"/>
                </a:lnTo>
                <a:lnTo>
                  <a:pt x="332" y="1076"/>
                </a:lnTo>
                <a:lnTo>
                  <a:pt x="348" y="1074"/>
                </a:lnTo>
                <a:lnTo>
                  <a:pt x="361" y="1071"/>
                </a:lnTo>
                <a:lnTo>
                  <a:pt x="372" y="1069"/>
                </a:lnTo>
                <a:lnTo>
                  <a:pt x="382" y="1064"/>
                </a:lnTo>
                <a:lnTo>
                  <a:pt x="386" y="1061"/>
                </a:lnTo>
                <a:lnTo>
                  <a:pt x="388" y="1059"/>
                </a:lnTo>
                <a:lnTo>
                  <a:pt x="391" y="1056"/>
                </a:lnTo>
                <a:lnTo>
                  <a:pt x="391" y="1054"/>
                </a:lnTo>
                <a:lnTo>
                  <a:pt x="390" y="1051"/>
                </a:lnTo>
                <a:lnTo>
                  <a:pt x="386" y="1047"/>
                </a:lnTo>
                <a:lnTo>
                  <a:pt x="386" y="1047"/>
                </a:lnTo>
                <a:lnTo>
                  <a:pt x="377" y="1042"/>
                </a:lnTo>
                <a:lnTo>
                  <a:pt x="368" y="1039"/>
                </a:lnTo>
                <a:lnTo>
                  <a:pt x="349" y="1034"/>
                </a:lnTo>
                <a:lnTo>
                  <a:pt x="339" y="1030"/>
                </a:lnTo>
                <a:lnTo>
                  <a:pt x="331" y="1026"/>
                </a:lnTo>
                <a:lnTo>
                  <a:pt x="323" y="1021"/>
                </a:lnTo>
                <a:lnTo>
                  <a:pt x="314" y="1013"/>
                </a:lnTo>
                <a:lnTo>
                  <a:pt x="314" y="1013"/>
                </a:lnTo>
                <a:lnTo>
                  <a:pt x="302" y="998"/>
                </a:lnTo>
                <a:lnTo>
                  <a:pt x="293" y="990"/>
                </a:lnTo>
                <a:lnTo>
                  <a:pt x="290" y="985"/>
                </a:lnTo>
                <a:lnTo>
                  <a:pt x="288" y="981"/>
                </a:lnTo>
                <a:lnTo>
                  <a:pt x="287" y="974"/>
                </a:lnTo>
                <a:lnTo>
                  <a:pt x="287" y="967"/>
                </a:lnTo>
                <a:lnTo>
                  <a:pt x="287" y="967"/>
                </a:lnTo>
                <a:lnTo>
                  <a:pt x="285" y="958"/>
                </a:lnTo>
                <a:lnTo>
                  <a:pt x="283" y="948"/>
                </a:lnTo>
                <a:lnTo>
                  <a:pt x="277" y="928"/>
                </a:lnTo>
                <a:lnTo>
                  <a:pt x="269" y="909"/>
                </a:lnTo>
                <a:lnTo>
                  <a:pt x="267" y="902"/>
                </a:lnTo>
                <a:lnTo>
                  <a:pt x="265" y="894"/>
                </a:lnTo>
                <a:lnTo>
                  <a:pt x="265" y="894"/>
                </a:lnTo>
                <a:lnTo>
                  <a:pt x="263" y="869"/>
                </a:lnTo>
                <a:lnTo>
                  <a:pt x="263" y="858"/>
                </a:lnTo>
                <a:lnTo>
                  <a:pt x="263" y="858"/>
                </a:lnTo>
                <a:lnTo>
                  <a:pt x="312" y="802"/>
                </a:lnTo>
                <a:lnTo>
                  <a:pt x="351" y="759"/>
                </a:lnTo>
                <a:lnTo>
                  <a:pt x="378" y="731"/>
                </a:lnTo>
                <a:lnTo>
                  <a:pt x="378" y="731"/>
                </a:lnTo>
                <a:lnTo>
                  <a:pt x="401" y="709"/>
                </a:lnTo>
                <a:lnTo>
                  <a:pt x="427" y="682"/>
                </a:lnTo>
                <a:lnTo>
                  <a:pt x="441" y="669"/>
                </a:lnTo>
                <a:lnTo>
                  <a:pt x="454" y="659"/>
                </a:lnTo>
                <a:lnTo>
                  <a:pt x="464" y="651"/>
                </a:lnTo>
                <a:lnTo>
                  <a:pt x="467" y="649"/>
                </a:lnTo>
                <a:lnTo>
                  <a:pt x="470" y="649"/>
                </a:lnTo>
                <a:lnTo>
                  <a:pt x="470" y="649"/>
                </a:lnTo>
                <a:lnTo>
                  <a:pt x="474" y="648"/>
                </a:lnTo>
                <a:lnTo>
                  <a:pt x="477" y="648"/>
                </a:lnTo>
                <a:lnTo>
                  <a:pt x="480" y="645"/>
                </a:lnTo>
                <a:lnTo>
                  <a:pt x="488" y="645"/>
                </a:lnTo>
                <a:lnTo>
                  <a:pt x="498" y="644"/>
                </a:lnTo>
                <a:lnTo>
                  <a:pt x="515" y="645"/>
                </a:lnTo>
                <a:lnTo>
                  <a:pt x="540" y="646"/>
                </a:lnTo>
                <a:lnTo>
                  <a:pt x="575" y="650"/>
                </a:lnTo>
                <a:lnTo>
                  <a:pt x="575" y="650"/>
                </a:lnTo>
                <a:lnTo>
                  <a:pt x="616" y="654"/>
                </a:lnTo>
                <a:lnTo>
                  <a:pt x="652" y="655"/>
                </a:lnTo>
                <a:lnTo>
                  <a:pt x="685" y="654"/>
                </a:lnTo>
                <a:lnTo>
                  <a:pt x="713" y="653"/>
                </a:lnTo>
                <a:lnTo>
                  <a:pt x="756" y="649"/>
                </a:lnTo>
                <a:lnTo>
                  <a:pt x="770" y="650"/>
                </a:lnTo>
                <a:lnTo>
                  <a:pt x="774" y="650"/>
                </a:lnTo>
                <a:lnTo>
                  <a:pt x="776" y="653"/>
                </a:lnTo>
                <a:lnTo>
                  <a:pt x="776" y="653"/>
                </a:lnTo>
                <a:lnTo>
                  <a:pt x="783" y="659"/>
                </a:lnTo>
                <a:lnTo>
                  <a:pt x="790" y="669"/>
                </a:lnTo>
                <a:lnTo>
                  <a:pt x="808" y="695"/>
                </a:lnTo>
                <a:lnTo>
                  <a:pt x="829" y="726"/>
                </a:lnTo>
                <a:lnTo>
                  <a:pt x="840" y="741"/>
                </a:lnTo>
                <a:lnTo>
                  <a:pt x="849" y="752"/>
                </a:lnTo>
                <a:lnTo>
                  <a:pt x="849" y="752"/>
                </a:lnTo>
                <a:lnTo>
                  <a:pt x="901" y="811"/>
                </a:lnTo>
                <a:lnTo>
                  <a:pt x="947" y="865"/>
                </a:lnTo>
                <a:lnTo>
                  <a:pt x="947" y="865"/>
                </a:lnTo>
                <a:lnTo>
                  <a:pt x="962" y="880"/>
                </a:lnTo>
                <a:lnTo>
                  <a:pt x="975" y="891"/>
                </a:lnTo>
                <a:lnTo>
                  <a:pt x="983" y="900"/>
                </a:lnTo>
                <a:lnTo>
                  <a:pt x="987" y="905"/>
                </a:lnTo>
                <a:lnTo>
                  <a:pt x="987" y="905"/>
                </a:lnTo>
                <a:lnTo>
                  <a:pt x="992" y="914"/>
                </a:lnTo>
                <a:lnTo>
                  <a:pt x="995" y="919"/>
                </a:lnTo>
                <a:lnTo>
                  <a:pt x="995" y="922"/>
                </a:lnTo>
                <a:lnTo>
                  <a:pt x="993" y="924"/>
                </a:lnTo>
                <a:lnTo>
                  <a:pt x="993" y="924"/>
                </a:lnTo>
                <a:lnTo>
                  <a:pt x="992" y="930"/>
                </a:lnTo>
                <a:lnTo>
                  <a:pt x="991" y="935"/>
                </a:lnTo>
                <a:lnTo>
                  <a:pt x="993" y="948"/>
                </a:lnTo>
                <a:lnTo>
                  <a:pt x="993" y="948"/>
                </a:lnTo>
                <a:lnTo>
                  <a:pt x="995" y="958"/>
                </a:lnTo>
                <a:lnTo>
                  <a:pt x="996" y="964"/>
                </a:lnTo>
                <a:lnTo>
                  <a:pt x="996" y="964"/>
                </a:lnTo>
                <a:lnTo>
                  <a:pt x="996" y="966"/>
                </a:lnTo>
                <a:lnTo>
                  <a:pt x="997" y="967"/>
                </a:lnTo>
                <a:lnTo>
                  <a:pt x="1001" y="969"/>
                </a:lnTo>
                <a:lnTo>
                  <a:pt x="1005" y="971"/>
                </a:lnTo>
                <a:lnTo>
                  <a:pt x="1006" y="972"/>
                </a:lnTo>
                <a:lnTo>
                  <a:pt x="1007" y="973"/>
                </a:lnTo>
                <a:lnTo>
                  <a:pt x="1007" y="973"/>
                </a:lnTo>
                <a:lnTo>
                  <a:pt x="1007" y="978"/>
                </a:lnTo>
                <a:lnTo>
                  <a:pt x="1007" y="982"/>
                </a:lnTo>
                <a:lnTo>
                  <a:pt x="1008" y="986"/>
                </a:lnTo>
                <a:lnTo>
                  <a:pt x="1011" y="991"/>
                </a:lnTo>
                <a:lnTo>
                  <a:pt x="1016" y="995"/>
                </a:lnTo>
                <a:lnTo>
                  <a:pt x="1022" y="997"/>
                </a:lnTo>
                <a:lnTo>
                  <a:pt x="1032" y="1000"/>
                </a:lnTo>
                <a:lnTo>
                  <a:pt x="1032" y="1000"/>
                </a:lnTo>
                <a:lnTo>
                  <a:pt x="1044" y="1001"/>
                </a:lnTo>
                <a:lnTo>
                  <a:pt x="1056" y="1001"/>
                </a:lnTo>
                <a:lnTo>
                  <a:pt x="1070" y="1000"/>
                </a:lnTo>
                <a:lnTo>
                  <a:pt x="1084" y="997"/>
                </a:lnTo>
                <a:lnTo>
                  <a:pt x="1096" y="995"/>
                </a:lnTo>
                <a:lnTo>
                  <a:pt x="1106" y="992"/>
                </a:lnTo>
                <a:lnTo>
                  <a:pt x="1115" y="988"/>
                </a:lnTo>
                <a:lnTo>
                  <a:pt x="1120" y="985"/>
                </a:lnTo>
                <a:lnTo>
                  <a:pt x="1120" y="985"/>
                </a:lnTo>
                <a:lnTo>
                  <a:pt x="1131" y="964"/>
                </a:lnTo>
                <a:lnTo>
                  <a:pt x="1139" y="952"/>
                </a:lnTo>
                <a:lnTo>
                  <a:pt x="1153" y="937"/>
                </a:lnTo>
                <a:lnTo>
                  <a:pt x="1153" y="937"/>
                </a:lnTo>
                <a:lnTo>
                  <a:pt x="1183" y="903"/>
                </a:lnTo>
                <a:lnTo>
                  <a:pt x="1196" y="886"/>
                </a:lnTo>
                <a:lnTo>
                  <a:pt x="1201" y="880"/>
                </a:lnTo>
                <a:lnTo>
                  <a:pt x="1204" y="873"/>
                </a:lnTo>
                <a:lnTo>
                  <a:pt x="1204" y="873"/>
                </a:lnTo>
                <a:lnTo>
                  <a:pt x="1211" y="861"/>
                </a:lnTo>
                <a:lnTo>
                  <a:pt x="1218" y="853"/>
                </a:lnTo>
                <a:lnTo>
                  <a:pt x="1223" y="844"/>
                </a:lnTo>
                <a:lnTo>
                  <a:pt x="1224" y="840"/>
                </a:lnTo>
                <a:lnTo>
                  <a:pt x="1226" y="835"/>
                </a:lnTo>
                <a:lnTo>
                  <a:pt x="1226" y="835"/>
                </a:lnTo>
                <a:lnTo>
                  <a:pt x="1222" y="806"/>
                </a:lnTo>
                <a:lnTo>
                  <a:pt x="1214" y="757"/>
                </a:lnTo>
                <a:lnTo>
                  <a:pt x="1208" y="709"/>
                </a:lnTo>
                <a:lnTo>
                  <a:pt x="1207" y="692"/>
                </a:lnTo>
                <a:lnTo>
                  <a:pt x="1207" y="687"/>
                </a:lnTo>
                <a:lnTo>
                  <a:pt x="1208" y="683"/>
                </a:lnTo>
                <a:lnTo>
                  <a:pt x="1208" y="683"/>
                </a:lnTo>
                <a:lnTo>
                  <a:pt x="1209" y="679"/>
                </a:lnTo>
                <a:lnTo>
                  <a:pt x="1209" y="675"/>
                </a:lnTo>
                <a:lnTo>
                  <a:pt x="1208" y="669"/>
                </a:lnTo>
                <a:lnTo>
                  <a:pt x="1209" y="668"/>
                </a:lnTo>
                <a:lnTo>
                  <a:pt x="1212" y="665"/>
                </a:lnTo>
                <a:lnTo>
                  <a:pt x="1217" y="665"/>
                </a:lnTo>
                <a:lnTo>
                  <a:pt x="1226" y="666"/>
                </a:lnTo>
                <a:lnTo>
                  <a:pt x="1226" y="666"/>
                </a:lnTo>
                <a:lnTo>
                  <a:pt x="1233" y="668"/>
                </a:lnTo>
                <a:lnTo>
                  <a:pt x="1243" y="673"/>
                </a:lnTo>
                <a:lnTo>
                  <a:pt x="1273" y="688"/>
                </a:lnTo>
                <a:lnTo>
                  <a:pt x="1311" y="709"/>
                </a:lnTo>
                <a:lnTo>
                  <a:pt x="1354" y="734"/>
                </a:lnTo>
                <a:lnTo>
                  <a:pt x="1439" y="786"/>
                </a:lnTo>
                <a:lnTo>
                  <a:pt x="1474" y="807"/>
                </a:lnTo>
                <a:lnTo>
                  <a:pt x="1502" y="821"/>
                </a:lnTo>
                <a:lnTo>
                  <a:pt x="1502" y="821"/>
                </a:lnTo>
                <a:lnTo>
                  <a:pt x="1536" y="839"/>
                </a:lnTo>
                <a:lnTo>
                  <a:pt x="1557" y="853"/>
                </a:lnTo>
                <a:lnTo>
                  <a:pt x="1573" y="863"/>
                </a:lnTo>
                <a:lnTo>
                  <a:pt x="1587" y="871"/>
                </a:lnTo>
                <a:lnTo>
                  <a:pt x="1587" y="871"/>
                </a:lnTo>
                <a:lnTo>
                  <a:pt x="1592" y="873"/>
                </a:lnTo>
                <a:lnTo>
                  <a:pt x="1596" y="871"/>
                </a:lnTo>
                <a:lnTo>
                  <a:pt x="1600" y="870"/>
                </a:lnTo>
                <a:lnTo>
                  <a:pt x="1605" y="866"/>
                </a:lnTo>
                <a:lnTo>
                  <a:pt x="1608" y="861"/>
                </a:lnTo>
                <a:lnTo>
                  <a:pt x="1612" y="856"/>
                </a:lnTo>
                <a:lnTo>
                  <a:pt x="1620" y="842"/>
                </a:lnTo>
                <a:lnTo>
                  <a:pt x="1627" y="825"/>
                </a:lnTo>
                <a:lnTo>
                  <a:pt x="1634" y="805"/>
                </a:lnTo>
                <a:lnTo>
                  <a:pt x="1639" y="782"/>
                </a:lnTo>
                <a:lnTo>
                  <a:pt x="1641" y="759"/>
                </a:lnTo>
                <a:lnTo>
                  <a:pt x="1641" y="759"/>
                </a:lnTo>
                <a:lnTo>
                  <a:pt x="1642" y="738"/>
                </a:lnTo>
                <a:lnTo>
                  <a:pt x="1641" y="719"/>
                </a:lnTo>
                <a:lnTo>
                  <a:pt x="1639" y="703"/>
                </a:lnTo>
                <a:lnTo>
                  <a:pt x="1634" y="687"/>
                </a:lnTo>
                <a:lnTo>
                  <a:pt x="1629" y="673"/>
                </a:lnTo>
                <a:lnTo>
                  <a:pt x="1622" y="658"/>
                </a:lnTo>
                <a:lnTo>
                  <a:pt x="1607" y="626"/>
                </a:lnTo>
                <a:lnTo>
                  <a:pt x="1607" y="626"/>
                </a:lnTo>
                <a:lnTo>
                  <a:pt x="1593" y="597"/>
                </a:lnTo>
                <a:lnTo>
                  <a:pt x="1587" y="585"/>
                </a:lnTo>
                <a:lnTo>
                  <a:pt x="1582" y="573"/>
                </a:lnTo>
                <a:lnTo>
                  <a:pt x="1580" y="561"/>
                </a:lnTo>
                <a:lnTo>
                  <a:pt x="1576" y="547"/>
                </a:lnTo>
                <a:lnTo>
                  <a:pt x="1575" y="529"/>
                </a:lnTo>
                <a:lnTo>
                  <a:pt x="1575" y="508"/>
                </a:lnTo>
                <a:lnTo>
                  <a:pt x="1575" y="508"/>
                </a:lnTo>
                <a:lnTo>
                  <a:pt x="1575" y="485"/>
                </a:lnTo>
                <a:lnTo>
                  <a:pt x="1576" y="462"/>
                </a:lnTo>
                <a:lnTo>
                  <a:pt x="1578" y="418"/>
                </a:lnTo>
                <a:lnTo>
                  <a:pt x="1578" y="399"/>
                </a:lnTo>
                <a:lnTo>
                  <a:pt x="1578" y="381"/>
                </a:lnTo>
                <a:lnTo>
                  <a:pt x="1576" y="367"/>
                </a:lnTo>
                <a:lnTo>
                  <a:pt x="1575" y="362"/>
                </a:lnTo>
                <a:lnTo>
                  <a:pt x="1572" y="357"/>
                </a:lnTo>
                <a:lnTo>
                  <a:pt x="1572" y="357"/>
                </a:lnTo>
                <a:lnTo>
                  <a:pt x="1548" y="316"/>
                </a:lnTo>
                <a:lnTo>
                  <a:pt x="1537" y="294"/>
                </a:lnTo>
                <a:lnTo>
                  <a:pt x="1531" y="277"/>
                </a:lnTo>
                <a:lnTo>
                  <a:pt x="1531" y="277"/>
                </a:lnTo>
                <a:lnTo>
                  <a:pt x="1523" y="258"/>
                </a:lnTo>
                <a:lnTo>
                  <a:pt x="1517" y="247"/>
                </a:lnTo>
                <a:lnTo>
                  <a:pt x="1511" y="235"/>
                </a:lnTo>
                <a:lnTo>
                  <a:pt x="1503" y="225"/>
                </a:lnTo>
                <a:lnTo>
                  <a:pt x="1496" y="218"/>
                </a:lnTo>
                <a:lnTo>
                  <a:pt x="1492" y="214"/>
                </a:lnTo>
                <a:lnTo>
                  <a:pt x="1487" y="213"/>
                </a:lnTo>
                <a:lnTo>
                  <a:pt x="1483" y="211"/>
                </a:lnTo>
                <a:lnTo>
                  <a:pt x="1478" y="211"/>
                </a:lnTo>
                <a:lnTo>
                  <a:pt x="1478" y="211"/>
                </a:lnTo>
                <a:lnTo>
                  <a:pt x="1460" y="215"/>
                </a:lnTo>
                <a:lnTo>
                  <a:pt x="1444" y="219"/>
                </a:lnTo>
                <a:lnTo>
                  <a:pt x="1433" y="224"/>
                </a:lnTo>
                <a:lnTo>
                  <a:pt x="1429" y="225"/>
                </a:lnTo>
                <a:lnTo>
                  <a:pt x="1429" y="226"/>
                </a:lnTo>
                <a:lnTo>
                  <a:pt x="1429" y="226"/>
                </a:lnTo>
                <a:lnTo>
                  <a:pt x="1433" y="241"/>
                </a:lnTo>
                <a:lnTo>
                  <a:pt x="1437" y="254"/>
                </a:lnTo>
                <a:lnTo>
                  <a:pt x="1437" y="254"/>
                </a:lnTo>
                <a:lnTo>
                  <a:pt x="1420" y="247"/>
                </a:lnTo>
                <a:lnTo>
                  <a:pt x="1383" y="228"/>
                </a:lnTo>
                <a:lnTo>
                  <a:pt x="1360" y="215"/>
                </a:lnTo>
                <a:lnTo>
                  <a:pt x="1337" y="201"/>
                </a:lnTo>
                <a:lnTo>
                  <a:pt x="1317" y="186"/>
                </a:lnTo>
                <a:lnTo>
                  <a:pt x="1310" y="179"/>
                </a:lnTo>
                <a:lnTo>
                  <a:pt x="1302" y="171"/>
                </a:lnTo>
                <a:lnTo>
                  <a:pt x="1302" y="171"/>
                </a:lnTo>
                <a:lnTo>
                  <a:pt x="1297" y="164"/>
                </a:lnTo>
                <a:lnTo>
                  <a:pt x="1293" y="157"/>
                </a:lnTo>
                <a:lnTo>
                  <a:pt x="1292" y="151"/>
                </a:lnTo>
                <a:lnTo>
                  <a:pt x="1291" y="146"/>
                </a:lnTo>
                <a:lnTo>
                  <a:pt x="1292" y="135"/>
                </a:lnTo>
                <a:lnTo>
                  <a:pt x="1292" y="130"/>
                </a:lnTo>
                <a:lnTo>
                  <a:pt x="1291" y="125"/>
                </a:lnTo>
                <a:lnTo>
                  <a:pt x="1290" y="120"/>
                </a:lnTo>
                <a:lnTo>
                  <a:pt x="1287" y="114"/>
                </a:lnTo>
                <a:lnTo>
                  <a:pt x="1282" y="108"/>
                </a:lnTo>
                <a:lnTo>
                  <a:pt x="1275" y="102"/>
                </a:lnTo>
                <a:lnTo>
                  <a:pt x="1265" y="96"/>
                </a:lnTo>
                <a:lnTo>
                  <a:pt x="1251" y="88"/>
                </a:lnTo>
                <a:lnTo>
                  <a:pt x="1233" y="81"/>
                </a:lnTo>
                <a:lnTo>
                  <a:pt x="1212" y="72"/>
                </a:lnTo>
                <a:lnTo>
                  <a:pt x="1212" y="72"/>
                </a:lnTo>
                <a:lnTo>
                  <a:pt x="1172" y="54"/>
                </a:lnTo>
                <a:lnTo>
                  <a:pt x="1144" y="40"/>
                </a:lnTo>
                <a:lnTo>
                  <a:pt x="1125" y="29"/>
                </a:lnTo>
                <a:lnTo>
                  <a:pt x="1110" y="19"/>
                </a:lnTo>
                <a:lnTo>
                  <a:pt x="1096" y="13"/>
                </a:lnTo>
                <a:lnTo>
                  <a:pt x="1089" y="9"/>
                </a:lnTo>
                <a:lnTo>
                  <a:pt x="1079" y="6"/>
                </a:lnTo>
                <a:lnTo>
                  <a:pt x="1056" y="3"/>
                </a:lnTo>
                <a:lnTo>
                  <a:pt x="1022" y="0"/>
                </a:lnTo>
                <a:lnTo>
                  <a:pt x="1022" y="0"/>
                </a:lnTo>
                <a:lnTo>
                  <a:pt x="1002" y="0"/>
                </a:lnTo>
                <a:lnTo>
                  <a:pt x="980" y="1"/>
                </a:lnTo>
                <a:lnTo>
                  <a:pt x="958" y="4"/>
                </a:lnTo>
                <a:lnTo>
                  <a:pt x="934" y="8"/>
                </a:lnTo>
                <a:lnTo>
                  <a:pt x="887" y="16"/>
                </a:lnTo>
                <a:lnTo>
                  <a:pt x="836" y="25"/>
                </a:lnTo>
                <a:lnTo>
                  <a:pt x="784" y="35"/>
                </a:lnTo>
                <a:lnTo>
                  <a:pt x="757" y="39"/>
                </a:lnTo>
                <a:lnTo>
                  <a:pt x="730" y="43"/>
                </a:lnTo>
                <a:lnTo>
                  <a:pt x="702" y="44"/>
                </a:lnTo>
                <a:lnTo>
                  <a:pt x="675" y="45"/>
                </a:lnTo>
                <a:lnTo>
                  <a:pt x="647" y="45"/>
                </a:lnTo>
                <a:lnTo>
                  <a:pt x="619" y="43"/>
                </a:lnTo>
                <a:lnTo>
                  <a:pt x="619" y="43"/>
                </a:lnTo>
                <a:lnTo>
                  <a:pt x="570" y="35"/>
                </a:lnTo>
                <a:lnTo>
                  <a:pt x="531" y="28"/>
                </a:lnTo>
                <a:lnTo>
                  <a:pt x="501" y="21"/>
                </a:lnTo>
                <a:lnTo>
                  <a:pt x="475" y="18"/>
                </a:lnTo>
                <a:lnTo>
                  <a:pt x="462" y="16"/>
                </a:lnTo>
                <a:lnTo>
                  <a:pt x="450" y="16"/>
                </a:lnTo>
                <a:lnTo>
                  <a:pt x="437" y="18"/>
                </a:lnTo>
                <a:lnTo>
                  <a:pt x="425" y="19"/>
                </a:lnTo>
                <a:lnTo>
                  <a:pt x="410" y="23"/>
                </a:lnTo>
                <a:lnTo>
                  <a:pt x="395" y="28"/>
                </a:lnTo>
                <a:lnTo>
                  <a:pt x="377" y="34"/>
                </a:lnTo>
                <a:lnTo>
                  <a:pt x="357" y="43"/>
                </a:lnTo>
                <a:lnTo>
                  <a:pt x="357" y="43"/>
                </a:lnTo>
                <a:lnTo>
                  <a:pt x="317" y="62"/>
                </a:lnTo>
                <a:lnTo>
                  <a:pt x="282" y="79"/>
                </a:lnTo>
                <a:lnTo>
                  <a:pt x="250" y="97"/>
                </a:lnTo>
                <a:lnTo>
                  <a:pt x="224" y="113"/>
                </a:lnTo>
                <a:lnTo>
                  <a:pt x="185" y="137"/>
                </a:lnTo>
                <a:lnTo>
                  <a:pt x="169" y="148"/>
                </a:lnTo>
                <a:lnTo>
                  <a:pt x="169" y="148"/>
                </a:lnTo>
                <a:lnTo>
                  <a:pt x="166" y="148"/>
                </a:lnTo>
                <a:lnTo>
                  <a:pt x="160" y="147"/>
                </a:lnTo>
                <a:lnTo>
                  <a:pt x="145" y="142"/>
                </a:lnTo>
                <a:lnTo>
                  <a:pt x="130" y="136"/>
                </a:lnTo>
                <a:lnTo>
                  <a:pt x="121" y="133"/>
                </a:lnTo>
                <a:lnTo>
                  <a:pt x="121" y="133"/>
                </a:lnTo>
                <a:close/>
                <a:moveTo>
                  <a:pt x="1019" y="758"/>
                </a:moveTo>
                <a:lnTo>
                  <a:pt x="1019" y="758"/>
                </a:lnTo>
                <a:lnTo>
                  <a:pt x="1025" y="759"/>
                </a:lnTo>
                <a:lnTo>
                  <a:pt x="1041" y="765"/>
                </a:lnTo>
                <a:lnTo>
                  <a:pt x="1060" y="772"/>
                </a:lnTo>
                <a:lnTo>
                  <a:pt x="1069" y="776"/>
                </a:lnTo>
                <a:lnTo>
                  <a:pt x="1076" y="781"/>
                </a:lnTo>
                <a:lnTo>
                  <a:pt x="1076" y="781"/>
                </a:lnTo>
                <a:lnTo>
                  <a:pt x="1089" y="792"/>
                </a:lnTo>
                <a:lnTo>
                  <a:pt x="1101" y="803"/>
                </a:lnTo>
                <a:lnTo>
                  <a:pt x="1125" y="827"/>
                </a:lnTo>
                <a:lnTo>
                  <a:pt x="1125" y="827"/>
                </a:lnTo>
                <a:lnTo>
                  <a:pt x="1130" y="831"/>
                </a:lnTo>
                <a:lnTo>
                  <a:pt x="1131" y="835"/>
                </a:lnTo>
                <a:lnTo>
                  <a:pt x="1130" y="836"/>
                </a:lnTo>
                <a:lnTo>
                  <a:pt x="1128" y="839"/>
                </a:lnTo>
                <a:lnTo>
                  <a:pt x="1118" y="842"/>
                </a:lnTo>
                <a:lnTo>
                  <a:pt x="1111" y="846"/>
                </a:lnTo>
                <a:lnTo>
                  <a:pt x="1105" y="850"/>
                </a:lnTo>
                <a:lnTo>
                  <a:pt x="1105" y="850"/>
                </a:lnTo>
                <a:lnTo>
                  <a:pt x="1093" y="856"/>
                </a:lnTo>
                <a:lnTo>
                  <a:pt x="1086" y="859"/>
                </a:lnTo>
                <a:lnTo>
                  <a:pt x="1083" y="859"/>
                </a:lnTo>
                <a:lnTo>
                  <a:pt x="1081" y="858"/>
                </a:lnTo>
                <a:lnTo>
                  <a:pt x="1089" y="871"/>
                </a:lnTo>
                <a:lnTo>
                  <a:pt x="1074" y="897"/>
                </a:lnTo>
                <a:lnTo>
                  <a:pt x="1060" y="924"/>
                </a:lnTo>
                <a:lnTo>
                  <a:pt x="1060" y="924"/>
                </a:lnTo>
                <a:lnTo>
                  <a:pt x="1050" y="908"/>
                </a:lnTo>
                <a:lnTo>
                  <a:pt x="1042" y="894"/>
                </a:lnTo>
                <a:lnTo>
                  <a:pt x="1037" y="883"/>
                </a:lnTo>
                <a:lnTo>
                  <a:pt x="1037" y="883"/>
                </a:lnTo>
                <a:lnTo>
                  <a:pt x="1036" y="874"/>
                </a:lnTo>
                <a:lnTo>
                  <a:pt x="1035" y="864"/>
                </a:lnTo>
                <a:lnTo>
                  <a:pt x="1034" y="853"/>
                </a:lnTo>
                <a:lnTo>
                  <a:pt x="1032" y="839"/>
                </a:lnTo>
                <a:lnTo>
                  <a:pt x="1032" y="839"/>
                </a:lnTo>
                <a:lnTo>
                  <a:pt x="1019" y="758"/>
                </a:lnTo>
                <a:lnTo>
                  <a:pt x="1019" y="758"/>
                </a:lnTo>
                <a:close/>
                <a:moveTo>
                  <a:pt x="214" y="715"/>
                </a:moveTo>
                <a:lnTo>
                  <a:pt x="214" y="715"/>
                </a:lnTo>
                <a:lnTo>
                  <a:pt x="146" y="785"/>
                </a:lnTo>
                <a:lnTo>
                  <a:pt x="146" y="785"/>
                </a:lnTo>
                <a:lnTo>
                  <a:pt x="141" y="770"/>
                </a:lnTo>
                <a:lnTo>
                  <a:pt x="139" y="757"/>
                </a:lnTo>
                <a:lnTo>
                  <a:pt x="136" y="743"/>
                </a:lnTo>
                <a:lnTo>
                  <a:pt x="136" y="743"/>
                </a:lnTo>
                <a:lnTo>
                  <a:pt x="137" y="732"/>
                </a:lnTo>
                <a:lnTo>
                  <a:pt x="139" y="724"/>
                </a:lnTo>
                <a:lnTo>
                  <a:pt x="141" y="719"/>
                </a:lnTo>
                <a:lnTo>
                  <a:pt x="145" y="715"/>
                </a:lnTo>
                <a:lnTo>
                  <a:pt x="145" y="715"/>
                </a:lnTo>
                <a:lnTo>
                  <a:pt x="149" y="714"/>
                </a:lnTo>
                <a:lnTo>
                  <a:pt x="157" y="713"/>
                </a:lnTo>
                <a:lnTo>
                  <a:pt x="182" y="713"/>
                </a:lnTo>
                <a:lnTo>
                  <a:pt x="205" y="713"/>
                </a:lnTo>
                <a:lnTo>
                  <a:pt x="211" y="714"/>
                </a:lnTo>
                <a:lnTo>
                  <a:pt x="213" y="715"/>
                </a:lnTo>
                <a:lnTo>
                  <a:pt x="214" y="715"/>
                </a:lnTo>
                <a:lnTo>
                  <a:pt x="214" y="715"/>
                </a:lnTo>
                <a:close/>
              </a:path>
            </a:pathLst>
          </a:custGeom>
          <a:gradFill>
            <a:gsLst>
              <a:gs pos="0">
                <a:schemeClr val="accent2">
                  <a:lumMod val="75000"/>
                </a:schemeClr>
              </a:gs>
              <a:gs pos="100000">
                <a:srgbClr val="663300"/>
              </a:gs>
            </a:gsLst>
            <a:lin ang="16200000" scaled="1"/>
          </a:gra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id="{7B0C0F00-7D9E-4E56-B3A6-588313B71CA5}"/>
              </a:ext>
            </a:extLst>
          </p:cNvPr>
          <p:cNvSpPr>
            <a:spLocks noEditPoints="1"/>
          </p:cNvSpPr>
          <p:nvPr/>
        </p:nvSpPr>
        <p:spPr bwMode="auto">
          <a:xfrm>
            <a:off x="7160532" y="1048045"/>
            <a:ext cx="1613353" cy="2261893"/>
          </a:xfrm>
          <a:custGeom>
            <a:avLst/>
            <a:gdLst>
              <a:gd name="T0" fmla="*/ 893 w 908"/>
              <a:gd name="T1" fmla="*/ 288 h 1273"/>
              <a:gd name="T2" fmla="*/ 908 w 908"/>
              <a:gd name="T3" fmla="*/ 300 h 1273"/>
              <a:gd name="T4" fmla="*/ 842 w 908"/>
              <a:gd name="T5" fmla="*/ 390 h 1273"/>
              <a:gd name="T6" fmla="*/ 857 w 908"/>
              <a:gd name="T7" fmla="*/ 488 h 1273"/>
              <a:gd name="T8" fmla="*/ 855 w 908"/>
              <a:gd name="T9" fmla="*/ 608 h 1273"/>
              <a:gd name="T10" fmla="*/ 827 w 908"/>
              <a:gd name="T11" fmla="*/ 743 h 1273"/>
              <a:gd name="T12" fmla="*/ 799 w 908"/>
              <a:gd name="T13" fmla="*/ 824 h 1273"/>
              <a:gd name="T14" fmla="*/ 823 w 908"/>
              <a:gd name="T15" fmla="*/ 916 h 1273"/>
              <a:gd name="T16" fmla="*/ 827 w 908"/>
              <a:gd name="T17" fmla="*/ 965 h 1273"/>
              <a:gd name="T18" fmla="*/ 789 w 908"/>
              <a:gd name="T19" fmla="*/ 997 h 1273"/>
              <a:gd name="T20" fmla="*/ 695 w 908"/>
              <a:gd name="T21" fmla="*/ 1014 h 1273"/>
              <a:gd name="T22" fmla="*/ 635 w 908"/>
              <a:gd name="T23" fmla="*/ 1000 h 1273"/>
              <a:gd name="T24" fmla="*/ 534 w 908"/>
              <a:gd name="T25" fmla="*/ 1197 h 1273"/>
              <a:gd name="T26" fmla="*/ 494 w 908"/>
              <a:gd name="T27" fmla="*/ 1240 h 1273"/>
              <a:gd name="T28" fmla="*/ 429 w 908"/>
              <a:gd name="T29" fmla="*/ 1251 h 1273"/>
              <a:gd name="T30" fmla="*/ 391 w 908"/>
              <a:gd name="T31" fmla="*/ 1258 h 1273"/>
              <a:gd name="T32" fmla="*/ 356 w 908"/>
              <a:gd name="T33" fmla="*/ 1272 h 1273"/>
              <a:gd name="T34" fmla="*/ 345 w 908"/>
              <a:gd name="T35" fmla="*/ 1256 h 1273"/>
              <a:gd name="T36" fmla="*/ 315 w 908"/>
              <a:gd name="T37" fmla="*/ 1265 h 1273"/>
              <a:gd name="T38" fmla="*/ 281 w 908"/>
              <a:gd name="T39" fmla="*/ 1253 h 1273"/>
              <a:gd name="T40" fmla="*/ 277 w 908"/>
              <a:gd name="T41" fmla="*/ 1202 h 1273"/>
              <a:gd name="T42" fmla="*/ 291 w 908"/>
              <a:gd name="T43" fmla="*/ 1155 h 1273"/>
              <a:gd name="T44" fmla="*/ 265 w 908"/>
              <a:gd name="T45" fmla="*/ 1023 h 1273"/>
              <a:gd name="T46" fmla="*/ 257 w 908"/>
              <a:gd name="T47" fmla="*/ 919 h 1273"/>
              <a:gd name="T48" fmla="*/ 188 w 908"/>
              <a:gd name="T49" fmla="*/ 867 h 1273"/>
              <a:gd name="T50" fmla="*/ 159 w 908"/>
              <a:gd name="T51" fmla="*/ 893 h 1273"/>
              <a:gd name="T52" fmla="*/ 154 w 908"/>
              <a:gd name="T53" fmla="*/ 952 h 1273"/>
              <a:gd name="T54" fmla="*/ 129 w 908"/>
              <a:gd name="T55" fmla="*/ 1044 h 1273"/>
              <a:gd name="T56" fmla="*/ 129 w 908"/>
              <a:gd name="T57" fmla="*/ 1084 h 1273"/>
              <a:gd name="T58" fmla="*/ 118 w 908"/>
              <a:gd name="T59" fmla="*/ 1138 h 1273"/>
              <a:gd name="T60" fmla="*/ 96 w 908"/>
              <a:gd name="T61" fmla="*/ 1215 h 1273"/>
              <a:gd name="T62" fmla="*/ 96 w 908"/>
              <a:gd name="T63" fmla="*/ 1233 h 1273"/>
              <a:gd name="T64" fmla="*/ 83 w 908"/>
              <a:gd name="T65" fmla="*/ 1251 h 1273"/>
              <a:gd name="T66" fmla="*/ 56 w 908"/>
              <a:gd name="T67" fmla="*/ 1263 h 1273"/>
              <a:gd name="T68" fmla="*/ 29 w 908"/>
              <a:gd name="T69" fmla="*/ 1263 h 1273"/>
              <a:gd name="T70" fmla="*/ 8 w 908"/>
              <a:gd name="T71" fmla="*/ 1238 h 1273"/>
              <a:gd name="T72" fmla="*/ 0 w 908"/>
              <a:gd name="T73" fmla="*/ 1219 h 1273"/>
              <a:gd name="T74" fmla="*/ 47 w 908"/>
              <a:gd name="T75" fmla="*/ 1014 h 1273"/>
              <a:gd name="T76" fmla="*/ 57 w 908"/>
              <a:gd name="T77" fmla="*/ 874 h 1273"/>
              <a:gd name="T78" fmla="*/ 40 w 908"/>
              <a:gd name="T79" fmla="*/ 741 h 1273"/>
              <a:gd name="T80" fmla="*/ 45 w 908"/>
              <a:gd name="T81" fmla="*/ 662 h 1273"/>
              <a:gd name="T82" fmla="*/ 45 w 908"/>
              <a:gd name="T83" fmla="*/ 452 h 1273"/>
              <a:gd name="T84" fmla="*/ 59 w 908"/>
              <a:gd name="T85" fmla="*/ 366 h 1273"/>
              <a:gd name="T86" fmla="*/ 144 w 908"/>
              <a:gd name="T87" fmla="*/ 193 h 1273"/>
              <a:gd name="T88" fmla="*/ 183 w 908"/>
              <a:gd name="T89" fmla="*/ 127 h 1273"/>
              <a:gd name="T90" fmla="*/ 285 w 908"/>
              <a:gd name="T91" fmla="*/ 39 h 1273"/>
              <a:gd name="T92" fmla="*/ 383 w 908"/>
              <a:gd name="T93" fmla="*/ 2 h 1273"/>
              <a:gd name="T94" fmla="*/ 496 w 908"/>
              <a:gd name="T95" fmla="*/ 9 h 1273"/>
              <a:gd name="T96" fmla="*/ 607 w 908"/>
              <a:gd name="T97" fmla="*/ 52 h 1273"/>
              <a:gd name="T98" fmla="*/ 693 w 908"/>
              <a:gd name="T99" fmla="*/ 120 h 1273"/>
              <a:gd name="T100" fmla="*/ 744 w 908"/>
              <a:gd name="T101" fmla="*/ 184 h 1273"/>
              <a:gd name="T102" fmla="*/ 773 w 908"/>
              <a:gd name="T103" fmla="*/ 257 h 1273"/>
              <a:gd name="T104" fmla="*/ 779 w 908"/>
              <a:gd name="T105" fmla="*/ 282 h 1273"/>
              <a:gd name="T106" fmla="*/ 484 w 908"/>
              <a:gd name="T107" fmla="*/ 986 h 1273"/>
              <a:gd name="T108" fmla="*/ 458 w 908"/>
              <a:gd name="T109" fmla="*/ 1001 h 1273"/>
              <a:gd name="T110" fmla="*/ 421 w 908"/>
              <a:gd name="T111" fmla="*/ 1059 h 1273"/>
              <a:gd name="T112" fmla="*/ 429 w 908"/>
              <a:gd name="T113" fmla="*/ 1131 h 1273"/>
              <a:gd name="T114" fmla="*/ 454 w 908"/>
              <a:gd name="T115" fmla="*/ 1143 h 1273"/>
              <a:gd name="T116" fmla="*/ 475 w 908"/>
              <a:gd name="T117" fmla="*/ 1109 h 1273"/>
              <a:gd name="T118" fmla="*/ 465 w 908"/>
              <a:gd name="T119" fmla="*/ 1075 h 1273"/>
              <a:gd name="T120" fmla="*/ 464 w 908"/>
              <a:gd name="T121" fmla="*/ 1054 h 1273"/>
              <a:gd name="T122" fmla="*/ 472 w 908"/>
              <a:gd name="T123" fmla="*/ 1039 h 1273"/>
              <a:gd name="T124" fmla="*/ 489 w 908"/>
              <a:gd name="T125" fmla="*/ 1010 h 1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08" h="1273">
                <a:moveTo>
                  <a:pt x="814" y="288"/>
                </a:moveTo>
                <a:lnTo>
                  <a:pt x="814" y="288"/>
                </a:lnTo>
                <a:lnTo>
                  <a:pt x="833" y="291"/>
                </a:lnTo>
                <a:lnTo>
                  <a:pt x="852" y="290"/>
                </a:lnTo>
                <a:lnTo>
                  <a:pt x="882" y="288"/>
                </a:lnTo>
                <a:lnTo>
                  <a:pt x="893" y="288"/>
                </a:lnTo>
                <a:lnTo>
                  <a:pt x="902" y="290"/>
                </a:lnTo>
                <a:lnTo>
                  <a:pt x="905" y="291"/>
                </a:lnTo>
                <a:lnTo>
                  <a:pt x="907" y="293"/>
                </a:lnTo>
                <a:lnTo>
                  <a:pt x="908" y="296"/>
                </a:lnTo>
                <a:lnTo>
                  <a:pt x="908" y="300"/>
                </a:lnTo>
                <a:lnTo>
                  <a:pt x="908" y="300"/>
                </a:lnTo>
                <a:lnTo>
                  <a:pt x="907" y="305"/>
                </a:lnTo>
                <a:lnTo>
                  <a:pt x="905" y="311"/>
                </a:lnTo>
                <a:lnTo>
                  <a:pt x="895" y="326"/>
                </a:lnTo>
                <a:lnTo>
                  <a:pt x="882" y="342"/>
                </a:lnTo>
                <a:lnTo>
                  <a:pt x="868" y="360"/>
                </a:lnTo>
                <a:lnTo>
                  <a:pt x="842" y="390"/>
                </a:lnTo>
                <a:lnTo>
                  <a:pt x="829" y="404"/>
                </a:lnTo>
                <a:lnTo>
                  <a:pt x="829" y="404"/>
                </a:lnTo>
                <a:lnTo>
                  <a:pt x="834" y="415"/>
                </a:lnTo>
                <a:lnTo>
                  <a:pt x="846" y="447"/>
                </a:lnTo>
                <a:lnTo>
                  <a:pt x="851" y="467"/>
                </a:lnTo>
                <a:lnTo>
                  <a:pt x="857" y="488"/>
                </a:lnTo>
                <a:lnTo>
                  <a:pt x="861" y="512"/>
                </a:lnTo>
                <a:lnTo>
                  <a:pt x="863" y="535"/>
                </a:lnTo>
                <a:lnTo>
                  <a:pt x="863" y="535"/>
                </a:lnTo>
                <a:lnTo>
                  <a:pt x="862" y="559"/>
                </a:lnTo>
                <a:lnTo>
                  <a:pt x="860" y="583"/>
                </a:lnTo>
                <a:lnTo>
                  <a:pt x="855" y="608"/>
                </a:lnTo>
                <a:lnTo>
                  <a:pt x="849" y="633"/>
                </a:lnTo>
                <a:lnTo>
                  <a:pt x="837" y="681"/>
                </a:lnTo>
                <a:lnTo>
                  <a:pt x="832" y="704"/>
                </a:lnTo>
                <a:lnTo>
                  <a:pt x="829" y="725"/>
                </a:lnTo>
                <a:lnTo>
                  <a:pt x="829" y="725"/>
                </a:lnTo>
                <a:lnTo>
                  <a:pt x="827" y="743"/>
                </a:lnTo>
                <a:lnTo>
                  <a:pt x="822" y="759"/>
                </a:lnTo>
                <a:lnTo>
                  <a:pt x="817" y="771"/>
                </a:lnTo>
                <a:lnTo>
                  <a:pt x="811" y="784"/>
                </a:lnTo>
                <a:lnTo>
                  <a:pt x="806" y="795"/>
                </a:lnTo>
                <a:lnTo>
                  <a:pt x="802" y="809"/>
                </a:lnTo>
                <a:lnTo>
                  <a:pt x="799" y="824"/>
                </a:lnTo>
                <a:lnTo>
                  <a:pt x="799" y="833"/>
                </a:lnTo>
                <a:lnTo>
                  <a:pt x="801" y="842"/>
                </a:lnTo>
                <a:lnTo>
                  <a:pt x="801" y="842"/>
                </a:lnTo>
                <a:lnTo>
                  <a:pt x="804" y="862"/>
                </a:lnTo>
                <a:lnTo>
                  <a:pt x="811" y="881"/>
                </a:lnTo>
                <a:lnTo>
                  <a:pt x="823" y="916"/>
                </a:lnTo>
                <a:lnTo>
                  <a:pt x="828" y="930"/>
                </a:lnTo>
                <a:lnTo>
                  <a:pt x="832" y="943"/>
                </a:lnTo>
                <a:lnTo>
                  <a:pt x="832" y="950"/>
                </a:lnTo>
                <a:lnTo>
                  <a:pt x="832" y="955"/>
                </a:lnTo>
                <a:lnTo>
                  <a:pt x="831" y="960"/>
                </a:lnTo>
                <a:lnTo>
                  <a:pt x="827" y="965"/>
                </a:lnTo>
                <a:lnTo>
                  <a:pt x="827" y="965"/>
                </a:lnTo>
                <a:lnTo>
                  <a:pt x="816" y="979"/>
                </a:lnTo>
                <a:lnTo>
                  <a:pt x="811" y="985"/>
                </a:lnTo>
                <a:lnTo>
                  <a:pt x="806" y="990"/>
                </a:lnTo>
                <a:lnTo>
                  <a:pt x="798" y="994"/>
                </a:lnTo>
                <a:lnTo>
                  <a:pt x="789" y="997"/>
                </a:lnTo>
                <a:lnTo>
                  <a:pt x="778" y="1001"/>
                </a:lnTo>
                <a:lnTo>
                  <a:pt x="764" y="1005"/>
                </a:lnTo>
                <a:lnTo>
                  <a:pt x="764" y="1005"/>
                </a:lnTo>
                <a:lnTo>
                  <a:pt x="735" y="1010"/>
                </a:lnTo>
                <a:lnTo>
                  <a:pt x="714" y="1013"/>
                </a:lnTo>
                <a:lnTo>
                  <a:pt x="695" y="1014"/>
                </a:lnTo>
                <a:lnTo>
                  <a:pt x="679" y="1011"/>
                </a:lnTo>
                <a:lnTo>
                  <a:pt x="679" y="1011"/>
                </a:lnTo>
                <a:lnTo>
                  <a:pt x="662" y="1007"/>
                </a:lnTo>
                <a:lnTo>
                  <a:pt x="649" y="1004"/>
                </a:lnTo>
                <a:lnTo>
                  <a:pt x="635" y="1000"/>
                </a:lnTo>
                <a:lnTo>
                  <a:pt x="635" y="1000"/>
                </a:lnTo>
                <a:lnTo>
                  <a:pt x="610" y="1050"/>
                </a:lnTo>
                <a:lnTo>
                  <a:pt x="573" y="1124"/>
                </a:lnTo>
                <a:lnTo>
                  <a:pt x="573" y="1124"/>
                </a:lnTo>
                <a:lnTo>
                  <a:pt x="561" y="1150"/>
                </a:lnTo>
                <a:lnTo>
                  <a:pt x="547" y="1175"/>
                </a:lnTo>
                <a:lnTo>
                  <a:pt x="534" y="1197"/>
                </a:lnTo>
                <a:lnTo>
                  <a:pt x="527" y="1206"/>
                </a:lnTo>
                <a:lnTo>
                  <a:pt x="521" y="1215"/>
                </a:lnTo>
                <a:lnTo>
                  <a:pt x="521" y="1215"/>
                </a:lnTo>
                <a:lnTo>
                  <a:pt x="507" y="1230"/>
                </a:lnTo>
                <a:lnTo>
                  <a:pt x="494" y="1240"/>
                </a:lnTo>
                <a:lnTo>
                  <a:pt x="494" y="1240"/>
                </a:lnTo>
                <a:lnTo>
                  <a:pt x="485" y="1244"/>
                </a:lnTo>
                <a:lnTo>
                  <a:pt x="475" y="1248"/>
                </a:lnTo>
                <a:lnTo>
                  <a:pt x="465" y="1249"/>
                </a:lnTo>
                <a:lnTo>
                  <a:pt x="454" y="1250"/>
                </a:lnTo>
                <a:lnTo>
                  <a:pt x="437" y="1251"/>
                </a:lnTo>
                <a:lnTo>
                  <a:pt x="429" y="1251"/>
                </a:lnTo>
                <a:lnTo>
                  <a:pt x="429" y="1251"/>
                </a:lnTo>
                <a:lnTo>
                  <a:pt x="424" y="1251"/>
                </a:lnTo>
                <a:lnTo>
                  <a:pt x="414" y="1251"/>
                </a:lnTo>
                <a:lnTo>
                  <a:pt x="401" y="1254"/>
                </a:lnTo>
                <a:lnTo>
                  <a:pt x="396" y="1255"/>
                </a:lnTo>
                <a:lnTo>
                  <a:pt x="391" y="1258"/>
                </a:lnTo>
                <a:lnTo>
                  <a:pt x="391" y="1258"/>
                </a:lnTo>
                <a:lnTo>
                  <a:pt x="383" y="1264"/>
                </a:lnTo>
                <a:lnTo>
                  <a:pt x="371" y="1270"/>
                </a:lnTo>
                <a:lnTo>
                  <a:pt x="361" y="1273"/>
                </a:lnTo>
                <a:lnTo>
                  <a:pt x="359" y="1273"/>
                </a:lnTo>
                <a:lnTo>
                  <a:pt x="356" y="1272"/>
                </a:lnTo>
                <a:lnTo>
                  <a:pt x="356" y="1272"/>
                </a:lnTo>
                <a:lnTo>
                  <a:pt x="351" y="1261"/>
                </a:lnTo>
                <a:lnTo>
                  <a:pt x="349" y="1258"/>
                </a:lnTo>
                <a:lnTo>
                  <a:pt x="347" y="1256"/>
                </a:lnTo>
                <a:lnTo>
                  <a:pt x="345" y="1256"/>
                </a:lnTo>
                <a:lnTo>
                  <a:pt x="345" y="1256"/>
                </a:lnTo>
                <a:lnTo>
                  <a:pt x="341" y="1258"/>
                </a:lnTo>
                <a:lnTo>
                  <a:pt x="336" y="1260"/>
                </a:lnTo>
                <a:lnTo>
                  <a:pt x="331" y="1265"/>
                </a:lnTo>
                <a:lnTo>
                  <a:pt x="331" y="1265"/>
                </a:lnTo>
                <a:lnTo>
                  <a:pt x="326" y="1265"/>
                </a:lnTo>
                <a:lnTo>
                  <a:pt x="315" y="1265"/>
                </a:lnTo>
                <a:lnTo>
                  <a:pt x="308" y="1265"/>
                </a:lnTo>
                <a:lnTo>
                  <a:pt x="300" y="1263"/>
                </a:lnTo>
                <a:lnTo>
                  <a:pt x="292" y="1260"/>
                </a:lnTo>
                <a:lnTo>
                  <a:pt x="285" y="1256"/>
                </a:lnTo>
                <a:lnTo>
                  <a:pt x="285" y="1256"/>
                </a:lnTo>
                <a:lnTo>
                  <a:pt x="281" y="1253"/>
                </a:lnTo>
                <a:lnTo>
                  <a:pt x="278" y="1250"/>
                </a:lnTo>
                <a:lnTo>
                  <a:pt x="275" y="1243"/>
                </a:lnTo>
                <a:lnTo>
                  <a:pt x="272" y="1234"/>
                </a:lnTo>
                <a:lnTo>
                  <a:pt x="273" y="1224"/>
                </a:lnTo>
                <a:lnTo>
                  <a:pt x="275" y="1214"/>
                </a:lnTo>
                <a:lnTo>
                  <a:pt x="277" y="1202"/>
                </a:lnTo>
                <a:lnTo>
                  <a:pt x="282" y="1181"/>
                </a:lnTo>
                <a:lnTo>
                  <a:pt x="282" y="1181"/>
                </a:lnTo>
                <a:lnTo>
                  <a:pt x="285" y="1172"/>
                </a:lnTo>
                <a:lnTo>
                  <a:pt x="287" y="1167"/>
                </a:lnTo>
                <a:lnTo>
                  <a:pt x="290" y="1158"/>
                </a:lnTo>
                <a:lnTo>
                  <a:pt x="291" y="1155"/>
                </a:lnTo>
                <a:lnTo>
                  <a:pt x="291" y="1148"/>
                </a:lnTo>
                <a:lnTo>
                  <a:pt x="288" y="1129"/>
                </a:lnTo>
                <a:lnTo>
                  <a:pt x="288" y="1129"/>
                </a:lnTo>
                <a:lnTo>
                  <a:pt x="281" y="1097"/>
                </a:lnTo>
                <a:lnTo>
                  <a:pt x="272" y="1059"/>
                </a:lnTo>
                <a:lnTo>
                  <a:pt x="265" y="1023"/>
                </a:lnTo>
                <a:lnTo>
                  <a:pt x="262" y="1006"/>
                </a:lnTo>
                <a:lnTo>
                  <a:pt x="261" y="994"/>
                </a:lnTo>
                <a:lnTo>
                  <a:pt x="261" y="994"/>
                </a:lnTo>
                <a:lnTo>
                  <a:pt x="261" y="970"/>
                </a:lnTo>
                <a:lnTo>
                  <a:pt x="258" y="947"/>
                </a:lnTo>
                <a:lnTo>
                  <a:pt x="257" y="919"/>
                </a:lnTo>
                <a:lnTo>
                  <a:pt x="257" y="919"/>
                </a:lnTo>
                <a:lnTo>
                  <a:pt x="256" y="894"/>
                </a:lnTo>
                <a:lnTo>
                  <a:pt x="254" y="874"/>
                </a:lnTo>
                <a:lnTo>
                  <a:pt x="203" y="862"/>
                </a:lnTo>
                <a:lnTo>
                  <a:pt x="203" y="862"/>
                </a:lnTo>
                <a:lnTo>
                  <a:pt x="188" y="867"/>
                </a:lnTo>
                <a:lnTo>
                  <a:pt x="175" y="872"/>
                </a:lnTo>
                <a:lnTo>
                  <a:pt x="172" y="874"/>
                </a:lnTo>
                <a:lnTo>
                  <a:pt x="169" y="877"/>
                </a:lnTo>
                <a:lnTo>
                  <a:pt x="169" y="877"/>
                </a:lnTo>
                <a:lnTo>
                  <a:pt x="164" y="883"/>
                </a:lnTo>
                <a:lnTo>
                  <a:pt x="159" y="893"/>
                </a:lnTo>
                <a:lnTo>
                  <a:pt x="155" y="904"/>
                </a:lnTo>
                <a:lnTo>
                  <a:pt x="154" y="909"/>
                </a:lnTo>
                <a:lnTo>
                  <a:pt x="153" y="914"/>
                </a:lnTo>
                <a:lnTo>
                  <a:pt x="153" y="914"/>
                </a:lnTo>
                <a:lnTo>
                  <a:pt x="154" y="937"/>
                </a:lnTo>
                <a:lnTo>
                  <a:pt x="154" y="952"/>
                </a:lnTo>
                <a:lnTo>
                  <a:pt x="153" y="969"/>
                </a:lnTo>
                <a:lnTo>
                  <a:pt x="153" y="969"/>
                </a:lnTo>
                <a:lnTo>
                  <a:pt x="152" y="979"/>
                </a:lnTo>
                <a:lnTo>
                  <a:pt x="148" y="990"/>
                </a:lnTo>
                <a:lnTo>
                  <a:pt x="138" y="1018"/>
                </a:lnTo>
                <a:lnTo>
                  <a:pt x="129" y="1044"/>
                </a:lnTo>
                <a:lnTo>
                  <a:pt x="125" y="1057"/>
                </a:lnTo>
                <a:lnTo>
                  <a:pt x="124" y="1065"/>
                </a:lnTo>
                <a:lnTo>
                  <a:pt x="124" y="1065"/>
                </a:lnTo>
                <a:lnTo>
                  <a:pt x="124" y="1073"/>
                </a:lnTo>
                <a:lnTo>
                  <a:pt x="126" y="1078"/>
                </a:lnTo>
                <a:lnTo>
                  <a:pt x="129" y="1084"/>
                </a:lnTo>
                <a:lnTo>
                  <a:pt x="130" y="1088"/>
                </a:lnTo>
                <a:lnTo>
                  <a:pt x="130" y="1093"/>
                </a:lnTo>
                <a:lnTo>
                  <a:pt x="129" y="1102"/>
                </a:lnTo>
                <a:lnTo>
                  <a:pt x="126" y="1113"/>
                </a:lnTo>
                <a:lnTo>
                  <a:pt x="126" y="1113"/>
                </a:lnTo>
                <a:lnTo>
                  <a:pt x="118" y="1138"/>
                </a:lnTo>
                <a:lnTo>
                  <a:pt x="111" y="1156"/>
                </a:lnTo>
                <a:lnTo>
                  <a:pt x="105" y="1171"/>
                </a:lnTo>
                <a:lnTo>
                  <a:pt x="101" y="1186"/>
                </a:lnTo>
                <a:lnTo>
                  <a:pt x="101" y="1186"/>
                </a:lnTo>
                <a:lnTo>
                  <a:pt x="98" y="1202"/>
                </a:lnTo>
                <a:lnTo>
                  <a:pt x="96" y="1215"/>
                </a:lnTo>
                <a:lnTo>
                  <a:pt x="96" y="1215"/>
                </a:lnTo>
                <a:lnTo>
                  <a:pt x="98" y="1224"/>
                </a:lnTo>
                <a:lnTo>
                  <a:pt x="99" y="1228"/>
                </a:lnTo>
                <a:lnTo>
                  <a:pt x="99" y="1229"/>
                </a:lnTo>
                <a:lnTo>
                  <a:pt x="96" y="1233"/>
                </a:lnTo>
                <a:lnTo>
                  <a:pt x="96" y="1233"/>
                </a:lnTo>
                <a:lnTo>
                  <a:pt x="93" y="1236"/>
                </a:lnTo>
                <a:lnTo>
                  <a:pt x="91" y="1238"/>
                </a:lnTo>
                <a:lnTo>
                  <a:pt x="89" y="1240"/>
                </a:lnTo>
                <a:lnTo>
                  <a:pt x="85" y="1246"/>
                </a:lnTo>
                <a:lnTo>
                  <a:pt x="85" y="1246"/>
                </a:lnTo>
                <a:lnTo>
                  <a:pt x="83" y="1251"/>
                </a:lnTo>
                <a:lnTo>
                  <a:pt x="79" y="1255"/>
                </a:lnTo>
                <a:lnTo>
                  <a:pt x="75" y="1258"/>
                </a:lnTo>
                <a:lnTo>
                  <a:pt x="71" y="1260"/>
                </a:lnTo>
                <a:lnTo>
                  <a:pt x="62" y="1263"/>
                </a:lnTo>
                <a:lnTo>
                  <a:pt x="56" y="1263"/>
                </a:lnTo>
                <a:lnTo>
                  <a:pt x="56" y="1263"/>
                </a:lnTo>
                <a:lnTo>
                  <a:pt x="54" y="1264"/>
                </a:lnTo>
                <a:lnTo>
                  <a:pt x="47" y="1265"/>
                </a:lnTo>
                <a:lnTo>
                  <a:pt x="39" y="1265"/>
                </a:lnTo>
                <a:lnTo>
                  <a:pt x="34" y="1265"/>
                </a:lnTo>
                <a:lnTo>
                  <a:pt x="29" y="1263"/>
                </a:lnTo>
                <a:lnTo>
                  <a:pt x="29" y="1263"/>
                </a:lnTo>
                <a:lnTo>
                  <a:pt x="24" y="1259"/>
                </a:lnTo>
                <a:lnTo>
                  <a:pt x="20" y="1255"/>
                </a:lnTo>
                <a:lnTo>
                  <a:pt x="13" y="1248"/>
                </a:lnTo>
                <a:lnTo>
                  <a:pt x="10" y="1240"/>
                </a:lnTo>
                <a:lnTo>
                  <a:pt x="8" y="1238"/>
                </a:lnTo>
                <a:lnTo>
                  <a:pt x="8" y="1238"/>
                </a:lnTo>
                <a:lnTo>
                  <a:pt x="7" y="1238"/>
                </a:lnTo>
                <a:lnTo>
                  <a:pt x="5" y="1236"/>
                </a:lnTo>
                <a:lnTo>
                  <a:pt x="2" y="1233"/>
                </a:lnTo>
                <a:lnTo>
                  <a:pt x="0" y="1224"/>
                </a:lnTo>
                <a:lnTo>
                  <a:pt x="0" y="1224"/>
                </a:lnTo>
                <a:lnTo>
                  <a:pt x="0" y="1219"/>
                </a:lnTo>
                <a:lnTo>
                  <a:pt x="1" y="1212"/>
                </a:lnTo>
                <a:lnTo>
                  <a:pt x="6" y="1190"/>
                </a:lnTo>
                <a:lnTo>
                  <a:pt x="22" y="1127"/>
                </a:lnTo>
                <a:lnTo>
                  <a:pt x="39" y="1060"/>
                </a:lnTo>
                <a:lnTo>
                  <a:pt x="45" y="1033"/>
                </a:lnTo>
                <a:lnTo>
                  <a:pt x="47" y="1014"/>
                </a:lnTo>
                <a:lnTo>
                  <a:pt x="47" y="1014"/>
                </a:lnTo>
                <a:lnTo>
                  <a:pt x="51" y="977"/>
                </a:lnTo>
                <a:lnTo>
                  <a:pt x="55" y="933"/>
                </a:lnTo>
                <a:lnTo>
                  <a:pt x="57" y="912"/>
                </a:lnTo>
                <a:lnTo>
                  <a:pt x="59" y="892"/>
                </a:lnTo>
                <a:lnTo>
                  <a:pt x="57" y="874"/>
                </a:lnTo>
                <a:lnTo>
                  <a:pt x="56" y="862"/>
                </a:lnTo>
                <a:lnTo>
                  <a:pt x="56" y="862"/>
                </a:lnTo>
                <a:lnTo>
                  <a:pt x="51" y="835"/>
                </a:lnTo>
                <a:lnTo>
                  <a:pt x="45" y="800"/>
                </a:lnTo>
                <a:lnTo>
                  <a:pt x="41" y="766"/>
                </a:lnTo>
                <a:lnTo>
                  <a:pt x="40" y="741"/>
                </a:lnTo>
                <a:lnTo>
                  <a:pt x="40" y="741"/>
                </a:lnTo>
                <a:lnTo>
                  <a:pt x="41" y="723"/>
                </a:lnTo>
                <a:lnTo>
                  <a:pt x="42" y="703"/>
                </a:lnTo>
                <a:lnTo>
                  <a:pt x="44" y="683"/>
                </a:lnTo>
                <a:lnTo>
                  <a:pt x="45" y="662"/>
                </a:lnTo>
                <a:lnTo>
                  <a:pt x="45" y="662"/>
                </a:lnTo>
                <a:lnTo>
                  <a:pt x="46" y="628"/>
                </a:lnTo>
                <a:lnTo>
                  <a:pt x="50" y="576"/>
                </a:lnTo>
                <a:lnTo>
                  <a:pt x="51" y="546"/>
                </a:lnTo>
                <a:lnTo>
                  <a:pt x="51" y="515"/>
                </a:lnTo>
                <a:lnTo>
                  <a:pt x="49" y="482"/>
                </a:lnTo>
                <a:lnTo>
                  <a:pt x="45" y="452"/>
                </a:lnTo>
                <a:lnTo>
                  <a:pt x="45" y="452"/>
                </a:lnTo>
                <a:lnTo>
                  <a:pt x="42" y="435"/>
                </a:lnTo>
                <a:lnTo>
                  <a:pt x="44" y="419"/>
                </a:lnTo>
                <a:lnTo>
                  <a:pt x="47" y="401"/>
                </a:lnTo>
                <a:lnTo>
                  <a:pt x="52" y="384"/>
                </a:lnTo>
                <a:lnTo>
                  <a:pt x="59" y="366"/>
                </a:lnTo>
                <a:lnTo>
                  <a:pt x="67" y="347"/>
                </a:lnTo>
                <a:lnTo>
                  <a:pt x="85" y="311"/>
                </a:lnTo>
                <a:lnTo>
                  <a:pt x="123" y="244"/>
                </a:lnTo>
                <a:lnTo>
                  <a:pt x="136" y="215"/>
                </a:lnTo>
                <a:lnTo>
                  <a:pt x="142" y="204"/>
                </a:lnTo>
                <a:lnTo>
                  <a:pt x="144" y="193"/>
                </a:lnTo>
                <a:lnTo>
                  <a:pt x="144" y="193"/>
                </a:lnTo>
                <a:lnTo>
                  <a:pt x="147" y="183"/>
                </a:lnTo>
                <a:lnTo>
                  <a:pt x="153" y="170"/>
                </a:lnTo>
                <a:lnTo>
                  <a:pt x="160" y="158"/>
                </a:lnTo>
                <a:lnTo>
                  <a:pt x="170" y="142"/>
                </a:lnTo>
                <a:lnTo>
                  <a:pt x="183" y="127"/>
                </a:lnTo>
                <a:lnTo>
                  <a:pt x="197" y="112"/>
                </a:lnTo>
                <a:lnTo>
                  <a:pt x="212" y="97"/>
                </a:lnTo>
                <a:lnTo>
                  <a:pt x="229" y="82"/>
                </a:lnTo>
                <a:lnTo>
                  <a:pt x="247" y="67"/>
                </a:lnTo>
                <a:lnTo>
                  <a:pt x="266" y="53"/>
                </a:lnTo>
                <a:lnTo>
                  <a:pt x="285" y="39"/>
                </a:lnTo>
                <a:lnTo>
                  <a:pt x="305" y="28"/>
                </a:lnTo>
                <a:lnTo>
                  <a:pt x="324" y="18"/>
                </a:lnTo>
                <a:lnTo>
                  <a:pt x="344" y="10"/>
                </a:lnTo>
                <a:lnTo>
                  <a:pt x="364" y="5"/>
                </a:lnTo>
                <a:lnTo>
                  <a:pt x="383" y="2"/>
                </a:lnTo>
                <a:lnTo>
                  <a:pt x="383" y="2"/>
                </a:lnTo>
                <a:lnTo>
                  <a:pt x="403" y="0"/>
                </a:lnTo>
                <a:lnTo>
                  <a:pt x="421" y="0"/>
                </a:lnTo>
                <a:lnTo>
                  <a:pt x="440" y="2"/>
                </a:lnTo>
                <a:lnTo>
                  <a:pt x="459" y="3"/>
                </a:lnTo>
                <a:lnTo>
                  <a:pt x="478" y="5"/>
                </a:lnTo>
                <a:lnTo>
                  <a:pt x="496" y="9"/>
                </a:lnTo>
                <a:lnTo>
                  <a:pt x="513" y="14"/>
                </a:lnTo>
                <a:lnTo>
                  <a:pt x="531" y="19"/>
                </a:lnTo>
                <a:lnTo>
                  <a:pt x="547" y="24"/>
                </a:lnTo>
                <a:lnTo>
                  <a:pt x="563" y="31"/>
                </a:lnTo>
                <a:lnTo>
                  <a:pt x="593" y="44"/>
                </a:lnTo>
                <a:lnTo>
                  <a:pt x="607" y="52"/>
                </a:lnTo>
                <a:lnTo>
                  <a:pt x="620" y="60"/>
                </a:lnTo>
                <a:lnTo>
                  <a:pt x="632" y="68"/>
                </a:lnTo>
                <a:lnTo>
                  <a:pt x="642" y="76"/>
                </a:lnTo>
                <a:lnTo>
                  <a:pt x="642" y="76"/>
                </a:lnTo>
                <a:lnTo>
                  <a:pt x="679" y="106"/>
                </a:lnTo>
                <a:lnTo>
                  <a:pt x="693" y="120"/>
                </a:lnTo>
                <a:lnTo>
                  <a:pt x="706" y="132"/>
                </a:lnTo>
                <a:lnTo>
                  <a:pt x="718" y="144"/>
                </a:lnTo>
                <a:lnTo>
                  <a:pt x="728" y="156"/>
                </a:lnTo>
                <a:lnTo>
                  <a:pt x="737" y="170"/>
                </a:lnTo>
                <a:lnTo>
                  <a:pt x="744" y="184"/>
                </a:lnTo>
                <a:lnTo>
                  <a:pt x="744" y="184"/>
                </a:lnTo>
                <a:lnTo>
                  <a:pt x="765" y="225"/>
                </a:lnTo>
                <a:lnTo>
                  <a:pt x="769" y="236"/>
                </a:lnTo>
                <a:lnTo>
                  <a:pt x="770" y="246"/>
                </a:lnTo>
                <a:lnTo>
                  <a:pt x="770" y="246"/>
                </a:lnTo>
                <a:lnTo>
                  <a:pt x="772" y="251"/>
                </a:lnTo>
                <a:lnTo>
                  <a:pt x="773" y="257"/>
                </a:lnTo>
                <a:lnTo>
                  <a:pt x="778" y="268"/>
                </a:lnTo>
                <a:lnTo>
                  <a:pt x="784" y="280"/>
                </a:lnTo>
                <a:lnTo>
                  <a:pt x="784" y="280"/>
                </a:lnTo>
                <a:lnTo>
                  <a:pt x="782" y="281"/>
                </a:lnTo>
                <a:lnTo>
                  <a:pt x="779" y="281"/>
                </a:lnTo>
                <a:lnTo>
                  <a:pt x="779" y="282"/>
                </a:lnTo>
                <a:lnTo>
                  <a:pt x="780" y="283"/>
                </a:lnTo>
                <a:lnTo>
                  <a:pt x="787" y="285"/>
                </a:lnTo>
                <a:lnTo>
                  <a:pt x="814" y="288"/>
                </a:lnTo>
                <a:lnTo>
                  <a:pt x="814" y="288"/>
                </a:lnTo>
                <a:close/>
                <a:moveTo>
                  <a:pt x="484" y="986"/>
                </a:moveTo>
                <a:lnTo>
                  <a:pt x="484" y="986"/>
                </a:lnTo>
                <a:lnTo>
                  <a:pt x="483" y="984"/>
                </a:lnTo>
                <a:lnTo>
                  <a:pt x="480" y="982"/>
                </a:lnTo>
                <a:lnTo>
                  <a:pt x="478" y="984"/>
                </a:lnTo>
                <a:lnTo>
                  <a:pt x="474" y="985"/>
                </a:lnTo>
                <a:lnTo>
                  <a:pt x="467" y="991"/>
                </a:lnTo>
                <a:lnTo>
                  <a:pt x="458" y="1001"/>
                </a:lnTo>
                <a:lnTo>
                  <a:pt x="440" y="1024"/>
                </a:lnTo>
                <a:lnTo>
                  <a:pt x="429" y="1041"/>
                </a:lnTo>
                <a:lnTo>
                  <a:pt x="429" y="1041"/>
                </a:lnTo>
                <a:lnTo>
                  <a:pt x="425" y="1046"/>
                </a:lnTo>
                <a:lnTo>
                  <a:pt x="424" y="1053"/>
                </a:lnTo>
                <a:lnTo>
                  <a:pt x="421" y="1059"/>
                </a:lnTo>
                <a:lnTo>
                  <a:pt x="421" y="1067"/>
                </a:lnTo>
                <a:lnTo>
                  <a:pt x="423" y="1084"/>
                </a:lnTo>
                <a:lnTo>
                  <a:pt x="426" y="1107"/>
                </a:lnTo>
                <a:lnTo>
                  <a:pt x="426" y="1107"/>
                </a:lnTo>
                <a:lnTo>
                  <a:pt x="428" y="1119"/>
                </a:lnTo>
                <a:lnTo>
                  <a:pt x="429" y="1131"/>
                </a:lnTo>
                <a:lnTo>
                  <a:pt x="430" y="1148"/>
                </a:lnTo>
                <a:lnTo>
                  <a:pt x="429" y="1161"/>
                </a:lnTo>
                <a:lnTo>
                  <a:pt x="429" y="1165"/>
                </a:lnTo>
                <a:lnTo>
                  <a:pt x="429" y="1165"/>
                </a:lnTo>
                <a:lnTo>
                  <a:pt x="442" y="1155"/>
                </a:lnTo>
                <a:lnTo>
                  <a:pt x="454" y="1143"/>
                </a:lnTo>
                <a:lnTo>
                  <a:pt x="469" y="1129"/>
                </a:lnTo>
                <a:lnTo>
                  <a:pt x="469" y="1129"/>
                </a:lnTo>
                <a:lnTo>
                  <a:pt x="474" y="1122"/>
                </a:lnTo>
                <a:lnTo>
                  <a:pt x="477" y="1117"/>
                </a:lnTo>
                <a:lnTo>
                  <a:pt x="478" y="1113"/>
                </a:lnTo>
                <a:lnTo>
                  <a:pt x="475" y="1109"/>
                </a:lnTo>
                <a:lnTo>
                  <a:pt x="470" y="1101"/>
                </a:lnTo>
                <a:lnTo>
                  <a:pt x="468" y="1096"/>
                </a:lnTo>
                <a:lnTo>
                  <a:pt x="467" y="1088"/>
                </a:lnTo>
                <a:lnTo>
                  <a:pt x="467" y="1088"/>
                </a:lnTo>
                <a:lnTo>
                  <a:pt x="465" y="1078"/>
                </a:lnTo>
                <a:lnTo>
                  <a:pt x="465" y="1075"/>
                </a:lnTo>
                <a:lnTo>
                  <a:pt x="467" y="1075"/>
                </a:lnTo>
                <a:lnTo>
                  <a:pt x="469" y="1073"/>
                </a:lnTo>
                <a:lnTo>
                  <a:pt x="469" y="1073"/>
                </a:lnTo>
                <a:lnTo>
                  <a:pt x="469" y="1068"/>
                </a:lnTo>
                <a:lnTo>
                  <a:pt x="469" y="1065"/>
                </a:lnTo>
                <a:lnTo>
                  <a:pt x="464" y="1054"/>
                </a:lnTo>
                <a:lnTo>
                  <a:pt x="464" y="1054"/>
                </a:lnTo>
                <a:lnTo>
                  <a:pt x="463" y="1051"/>
                </a:lnTo>
                <a:lnTo>
                  <a:pt x="463" y="1048"/>
                </a:lnTo>
                <a:lnTo>
                  <a:pt x="464" y="1046"/>
                </a:lnTo>
                <a:lnTo>
                  <a:pt x="465" y="1044"/>
                </a:lnTo>
                <a:lnTo>
                  <a:pt x="472" y="1039"/>
                </a:lnTo>
                <a:lnTo>
                  <a:pt x="479" y="1030"/>
                </a:lnTo>
                <a:lnTo>
                  <a:pt x="479" y="1030"/>
                </a:lnTo>
                <a:lnTo>
                  <a:pt x="484" y="1025"/>
                </a:lnTo>
                <a:lnTo>
                  <a:pt x="487" y="1020"/>
                </a:lnTo>
                <a:lnTo>
                  <a:pt x="488" y="1015"/>
                </a:lnTo>
                <a:lnTo>
                  <a:pt x="489" y="1010"/>
                </a:lnTo>
                <a:lnTo>
                  <a:pt x="488" y="1000"/>
                </a:lnTo>
                <a:lnTo>
                  <a:pt x="484" y="986"/>
                </a:lnTo>
                <a:lnTo>
                  <a:pt x="484" y="986"/>
                </a:lnTo>
                <a:close/>
              </a:path>
            </a:pathLst>
          </a:custGeom>
          <a:gradFill>
            <a:gsLst>
              <a:gs pos="0">
                <a:schemeClr val="accent2">
                  <a:lumMod val="75000"/>
                </a:schemeClr>
              </a:gs>
              <a:gs pos="100000">
                <a:srgbClr val="663300"/>
              </a:gs>
            </a:gsLst>
            <a:lin ang="16200000" scaled="1"/>
          </a:gra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7">
            <a:extLst>
              <a:ext uri="{FF2B5EF4-FFF2-40B4-BE49-F238E27FC236}">
                <a16:creationId xmlns:a16="http://schemas.microsoft.com/office/drawing/2014/main" id="{1C6456C8-A81A-42DA-AB16-1A87542FA4C9}"/>
              </a:ext>
            </a:extLst>
          </p:cNvPr>
          <p:cNvSpPr>
            <a:spLocks/>
          </p:cNvSpPr>
          <p:nvPr/>
        </p:nvSpPr>
        <p:spPr bwMode="auto">
          <a:xfrm flipH="1">
            <a:off x="3782788" y="1230086"/>
            <a:ext cx="2401850" cy="1978706"/>
          </a:xfrm>
          <a:custGeom>
            <a:avLst/>
            <a:gdLst>
              <a:gd name="T0" fmla="*/ 1109 w 1788"/>
              <a:gd name="T1" fmla="*/ 355 h 1473"/>
              <a:gd name="T2" fmla="*/ 1332 w 1788"/>
              <a:gd name="T3" fmla="*/ 529 h 1473"/>
              <a:gd name="T4" fmla="*/ 1414 w 1788"/>
              <a:gd name="T5" fmla="*/ 583 h 1473"/>
              <a:gd name="T6" fmla="*/ 1457 w 1788"/>
              <a:gd name="T7" fmla="*/ 593 h 1473"/>
              <a:gd name="T8" fmla="*/ 1497 w 1788"/>
              <a:gd name="T9" fmla="*/ 715 h 1473"/>
              <a:gd name="T10" fmla="*/ 1542 w 1788"/>
              <a:gd name="T11" fmla="*/ 837 h 1473"/>
              <a:gd name="T12" fmla="*/ 1608 w 1788"/>
              <a:gd name="T13" fmla="*/ 1048 h 1473"/>
              <a:gd name="T14" fmla="*/ 1703 w 1788"/>
              <a:gd name="T15" fmla="*/ 1218 h 1473"/>
              <a:gd name="T16" fmla="*/ 1788 w 1788"/>
              <a:gd name="T17" fmla="*/ 1321 h 1473"/>
              <a:gd name="T18" fmla="*/ 1708 w 1788"/>
              <a:gd name="T19" fmla="*/ 1383 h 1473"/>
              <a:gd name="T20" fmla="*/ 1630 w 1788"/>
              <a:gd name="T21" fmla="*/ 1377 h 1473"/>
              <a:gd name="T22" fmla="*/ 1625 w 1788"/>
              <a:gd name="T23" fmla="*/ 1355 h 1473"/>
              <a:gd name="T24" fmla="*/ 1558 w 1788"/>
              <a:gd name="T25" fmla="*/ 1327 h 1473"/>
              <a:gd name="T26" fmla="*/ 1527 w 1788"/>
              <a:gd name="T27" fmla="*/ 1390 h 1473"/>
              <a:gd name="T28" fmla="*/ 1429 w 1788"/>
              <a:gd name="T29" fmla="*/ 1301 h 1473"/>
              <a:gd name="T30" fmla="*/ 1321 w 1788"/>
              <a:gd name="T31" fmla="*/ 1204 h 1473"/>
              <a:gd name="T32" fmla="*/ 1246 w 1788"/>
              <a:gd name="T33" fmla="*/ 1152 h 1473"/>
              <a:gd name="T34" fmla="*/ 1152 w 1788"/>
              <a:gd name="T35" fmla="*/ 1097 h 1473"/>
              <a:gd name="T36" fmla="*/ 1080 w 1788"/>
              <a:gd name="T37" fmla="*/ 1017 h 1473"/>
              <a:gd name="T38" fmla="*/ 973 w 1788"/>
              <a:gd name="T39" fmla="*/ 1027 h 1473"/>
              <a:gd name="T40" fmla="*/ 934 w 1788"/>
              <a:gd name="T41" fmla="*/ 1130 h 1473"/>
              <a:gd name="T42" fmla="*/ 944 w 1788"/>
              <a:gd name="T43" fmla="*/ 1243 h 1473"/>
              <a:gd name="T44" fmla="*/ 963 w 1788"/>
              <a:gd name="T45" fmla="*/ 1350 h 1473"/>
              <a:gd name="T46" fmla="*/ 1030 w 1788"/>
              <a:gd name="T47" fmla="*/ 1408 h 1473"/>
              <a:gd name="T48" fmla="*/ 1001 w 1788"/>
              <a:gd name="T49" fmla="*/ 1443 h 1473"/>
              <a:gd name="T50" fmla="*/ 1017 w 1788"/>
              <a:gd name="T51" fmla="*/ 1471 h 1473"/>
              <a:gd name="T52" fmla="*/ 826 w 1788"/>
              <a:gd name="T53" fmla="*/ 1459 h 1473"/>
              <a:gd name="T54" fmla="*/ 806 w 1788"/>
              <a:gd name="T55" fmla="*/ 1393 h 1473"/>
              <a:gd name="T56" fmla="*/ 830 w 1788"/>
              <a:gd name="T57" fmla="*/ 1254 h 1473"/>
              <a:gd name="T58" fmla="*/ 780 w 1788"/>
              <a:gd name="T59" fmla="*/ 1151 h 1473"/>
              <a:gd name="T60" fmla="*/ 658 w 1788"/>
              <a:gd name="T61" fmla="*/ 909 h 1473"/>
              <a:gd name="T62" fmla="*/ 589 w 1788"/>
              <a:gd name="T63" fmla="*/ 936 h 1473"/>
              <a:gd name="T64" fmla="*/ 578 w 1788"/>
              <a:gd name="T65" fmla="*/ 1095 h 1473"/>
              <a:gd name="T66" fmla="*/ 677 w 1788"/>
              <a:gd name="T67" fmla="*/ 1283 h 1473"/>
              <a:gd name="T68" fmla="*/ 549 w 1788"/>
              <a:gd name="T69" fmla="*/ 1307 h 1473"/>
              <a:gd name="T70" fmla="*/ 530 w 1788"/>
              <a:gd name="T71" fmla="*/ 1228 h 1473"/>
              <a:gd name="T72" fmla="*/ 495 w 1788"/>
              <a:gd name="T73" fmla="*/ 1136 h 1473"/>
              <a:gd name="T74" fmla="*/ 444 w 1788"/>
              <a:gd name="T75" fmla="*/ 866 h 1473"/>
              <a:gd name="T76" fmla="*/ 338 w 1788"/>
              <a:gd name="T77" fmla="*/ 760 h 1473"/>
              <a:gd name="T78" fmla="*/ 279 w 1788"/>
              <a:gd name="T79" fmla="*/ 716 h 1473"/>
              <a:gd name="T80" fmla="*/ 145 w 1788"/>
              <a:gd name="T81" fmla="*/ 968 h 1473"/>
              <a:gd name="T82" fmla="*/ 132 w 1788"/>
              <a:gd name="T83" fmla="*/ 1228 h 1473"/>
              <a:gd name="T84" fmla="*/ 135 w 1788"/>
              <a:gd name="T85" fmla="*/ 1331 h 1473"/>
              <a:gd name="T86" fmla="*/ 51 w 1788"/>
              <a:gd name="T87" fmla="*/ 1325 h 1473"/>
              <a:gd name="T88" fmla="*/ 24 w 1788"/>
              <a:gd name="T89" fmla="*/ 1282 h 1473"/>
              <a:gd name="T90" fmla="*/ 0 w 1788"/>
              <a:gd name="T91" fmla="*/ 1279 h 1473"/>
              <a:gd name="T92" fmla="*/ 24 w 1788"/>
              <a:gd name="T93" fmla="*/ 1126 h 1473"/>
              <a:gd name="T94" fmla="*/ 23 w 1788"/>
              <a:gd name="T95" fmla="*/ 834 h 1473"/>
              <a:gd name="T96" fmla="*/ 53 w 1788"/>
              <a:gd name="T97" fmla="*/ 789 h 1473"/>
              <a:gd name="T98" fmla="*/ 95 w 1788"/>
              <a:gd name="T99" fmla="*/ 627 h 1473"/>
              <a:gd name="T100" fmla="*/ 96 w 1788"/>
              <a:gd name="T101" fmla="*/ 228 h 1473"/>
              <a:gd name="T102" fmla="*/ 160 w 1788"/>
              <a:gd name="T103" fmla="*/ 128 h 1473"/>
              <a:gd name="T104" fmla="*/ 324 w 1788"/>
              <a:gd name="T105" fmla="*/ 30 h 1473"/>
              <a:gd name="T106" fmla="*/ 423 w 1788"/>
              <a:gd name="T107" fmla="*/ 12 h 1473"/>
              <a:gd name="T108" fmla="*/ 472 w 1788"/>
              <a:gd name="T109" fmla="*/ 1 h 1473"/>
              <a:gd name="T110" fmla="*/ 560 w 1788"/>
              <a:gd name="T111" fmla="*/ 37 h 1473"/>
              <a:gd name="T112" fmla="*/ 613 w 1788"/>
              <a:gd name="T113" fmla="*/ 56 h 1473"/>
              <a:gd name="T114" fmla="*/ 674 w 1788"/>
              <a:gd name="T115" fmla="*/ 98 h 1473"/>
              <a:gd name="T116" fmla="*/ 746 w 1788"/>
              <a:gd name="T117" fmla="*/ 105 h 1473"/>
              <a:gd name="T118" fmla="*/ 790 w 1788"/>
              <a:gd name="T119" fmla="*/ 133 h 1473"/>
              <a:gd name="T120" fmla="*/ 846 w 1788"/>
              <a:gd name="T121" fmla="*/ 148 h 1473"/>
              <a:gd name="T122" fmla="*/ 834 w 1788"/>
              <a:gd name="T123" fmla="*/ 153 h 14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88" h="1473">
                <a:moveTo>
                  <a:pt x="859" y="178"/>
                </a:moveTo>
                <a:lnTo>
                  <a:pt x="859" y="178"/>
                </a:lnTo>
                <a:lnTo>
                  <a:pt x="875" y="193"/>
                </a:lnTo>
                <a:lnTo>
                  <a:pt x="893" y="209"/>
                </a:lnTo>
                <a:lnTo>
                  <a:pt x="932" y="240"/>
                </a:lnTo>
                <a:lnTo>
                  <a:pt x="973" y="270"/>
                </a:lnTo>
                <a:lnTo>
                  <a:pt x="1017" y="299"/>
                </a:lnTo>
                <a:lnTo>
                  <a:pt x="1062" y="328"/>
                </a:lnTo>
                <a:lnTo>
                  <a:pt x="1109" y="355"/>
                </a:lnTo>
                <a:lnTo>
                  <a:pt x="1202" y="411"/>
                </a:lnTo>
                <a:lnTo>
                  <a:pt x="1202" y="411"/>
                </a:lnTo>
                <a:lnTo>
                  <a:pt x="1223" y="424"/>
                </a:lnTo>
                <a:lnTo>
                  <a:pt x="1244" y="441"/>
                </a:lnTo>
                <a:lnTo>
                  <a:pt x="1264" y="457"/>
                </a:lnTo>
                <a:lnTo>
                  <a:pt x="1283" y="475"/>
                </a:lnTo>
                <a:lnTo>
                  <a:pt x="1301" y="494"/>
                </a:lnTo>
                <a:lnTo>
                  <a:pt x="1317" y="511"/>
                </a:lnTo>
                <a:lnTo>
                  <a:pt x="1332" y="529"/>
                </a:lnTo>
                <a:lnTo>
                  <a:pt x="1346" y="546"/>
                </a:lnTo>
                <a:lnTo>
                  <a:pt x="1369" y="579"/>
                </a:lnTo>
                <a:lnTo>
                  <a:pt x="1386" y="606"/>
                </a:lnTo>
                <a:lnTo>
                  <a:pt x="1400" y="629"/>
                </a:lnTo>
                <a:lnTo>
                  <a:pt x="1400" y="629"/>
                </a:lnTo>
                <a:lnTo>
                  <a:pt x="1403" y="618"/>
                </a:lnTo>
                <a:lnTo>
                  <a:pt x="1405" y="607"/>
                </a:lnTo>
                <a:lnTo>
                  <a:pt x="1409" y="594"/>
                </a:lnTo>
                <a:lnTo>
                  <a:pt x="1414" y="583"/>
                </a:lnTo>
                <a:lnTo>
                  <a:pt x="1418" y="578"/>
                </a:lnTo>
                <a:lnTo>
                  <a:pt x="1421" y="574"/>
                </a:lnTo>
                <a:lnTo>
                  <a:pt x="1424" y="572"/>
                </a:lnTo>
                <a:lnTo>
                  <a:pt x="1429" y="572"/>
                </a:lnTo>
                <a:lnTo>
                  <a:pt x="1433" y="572"/>
                </a:lnTo>
                <a:lnTo>
                  <a:pt x="1438" y="574"/>
                </a:lnTo>
                <a:lnTo>
                  <a:pt x="1438" y="574"/>
                </a:lnTo>
                <a:lnTo>
                  <a:pt x="1447" y="583"/>
                </a:lnTo>
                <a:lnTo>
                  <a:pt x="1457" y="593"/>
                </a:lnTo>
                <a:lnTo>
                  <a:pt x="1465" y="603"/>
                </a:lnTo>
                <a:lnTo>
                  <a:pt x="1473" y="616"/>
                </a:lnTo>
                <a:lnTo>
                  <a:pt x="1480" y="629"/>
                </a:lnTo>
                <a:lnTo>
                  <a:pt x="1485" y="644"/>
                </a:lnTo>
                <a:lnTo>
                  <a:pt x="1490" y="660"/>
                </a:lnTo>
                <a:lnTo>
                  <a:pt x="1494" y="675"/>
                </a:lnTo>
                <a:lnTo>
                  <a:pt x="1494" y="675"/>
                </a:lnTo>
                <a:lnTo>
                  <a:pt x="1497" y="700"/>
                </a:lnTo>
                <a:lnTo>
                  <a:pt x="1497" y="715"/>
                </a:lnTo>
                <a:lnTo>
                  <a:pt x="1497" y="726"/>
                </a:lnTo>
                <a:lnTo>
                  <a:pt x="1495" y="740"/>
                </a:lnTo>
                <a:lnTo>
                  <a:pt x="1495" y="740"/>
                </a:lnTo>
                <a:lnTo>
                  <a:pt x="1497" y="749"/>
                </a:lnTo>
                <a:lnTo>
                  <a:pt x="1498" y="758"/>
                </a:lnTo>
                <a:lnTo>
                  <a:pt x="1502" y="768"/>
                </a:lnTo>
                <a:lnTo>
                  <a:pt x="1507" y="779"/>
                </a:lnTo>
                <a:lnTo>
                  <a:pt x="1521" y="804"/>
                </a:lnTo>
                <a:lnTo>
                  <a:pt x="1542" y="837"/>
                </a:lnTo>
                <a:lnTo>
                  <a:pt x="1542" y="837"/>
                </a:lnTo>
                <a:lnTo>
                  <a:pt x="1548" y="847"/>
                </a:lnTo>
                <a:lnTo>
                  <a:pt x="1553" y="858"/>
                </a:lnTo>
                <a:lnTo>
                  <a:pt x="1563" y="885"/>
                </a:lnTo>
                <a:lnTo>
                  <a:pt x="1572" y="915"/>
                </a:lnTo>
                <a:lnTo>
                  <a:pt x="1581" y="948"/>
                </a:lnTo>
                <a:lnTo>
                  <a:pt x="1588" y="983"/>
                </a:lnTo>
                <a:lnTo>
                  <a:pt x="1598" y="1015"/>
                </a:lnTo>
                <a:lnTo>
                  <a:pt x="1608" y="1048"/>
                </a:lnTo>
                <a:lnTo>
                  <a:pt x="1615" y="1063"/>
                </a:lnTo>
                <a:lnTo>
                  <a:pt x="1621" y="1077"/>
                </a:lnTo>
                <a:lnTo>
                  <a:pt x="1621" y="1077"/>
                </a:lnTo>
                <a:lnTo>
                  <a:pt x="1644" y="1126"/>
                </a:lnTo>
                <a:lnTo>
                  <a:pt x="1655" y="1147"/>
                </a:lnTo>
                <a:lnTo>
                  <a:pt x="1665" y="1166"/>
                </a:lnTo>
                <a:lnTo>
                  <a:pt x="1676" y="1185"/>
                </a:lnTo>
                <a:lnTo>
                  <a:pt x="1689" y="1201"/>
                </a:lnTo>
                <a:lnTo>
                  <a:pt x="1703" y="1218"/>
                </a:lnTo>
                <a:lnTo>
                  <a:pt x="1718" y="1234"/>
                </a:lnTo>
                <a:lnTo>
                  <a:pt x="1718" y="1234"/>
                </a:lnTo>
                <a:lnTo>
                  <a:pt x="1750" y="1264"/>
                </a:lnTo>
                <a:lnTo>
                  <a:pt x="1763" y="1278"/>
                </a:lnTo>
                <a:lnTo>
                  <a:pt x="1773" y="1291"/>
                </a:lnTo>
                <a:lnTo>
                  <a:pt x="1782" y="1302"/>
                </a:lnTo>
                <a:lnTo>
                  <a:pt x="1787" y="1311"/>
                </a:lnTo>
                <a:lnTo>
                  <a:pt x="1788" y="1316"/>
                </a:lnTo>
                <a:lnTo>
                  <a:pt x="1788" y="1321"/>
                </a:lnTo>
                <a:lnTo>
                  <a:pt x="1788" y="1325"/>
                </a:lnTo>
                <a:lnTo>
                  <a:pt x="1785" y="1328"/>
                </a:lnTo>
                <a:lnTo>
                  <a:pt x="1785" y="1328"/>
                </a:lnTo>
                <a:lnTo>
                  <a:pt x="1783" y="1332"/>
                </a:lnTo>
                <a:lnTo>
                  <a:pt x="1779" y="1336"/>
                </a:lnTo>
                <a:lnTo>
                  <a:pt x="1769" y="1346"/>
                </a:lnTo>
                <a:lnTo>
                  <a:pt x="1755" y="1355"/>
                </a:lnTo>
                <a:lnTo>
                  <a:pt x="1739" y="1365"/>
                </a:lnTo>
                <a:lnTo>
                  <a:pt x="1708" y="1383"/>
                </a:lnTo>
                <a:lnTo>
                  <a:pt x="1681" y="1394"/>
                </a:lnTo>
                <a:lnTo>
                  <a:pt x="1681" y="1394"/>
                </a:lnTo>
                <a:lnTo>
                  <a:pt x="1676" y="1395"/>
                </a:lnTo>
                <a:lnTo>
                  <a:pt x="1671" y="1396"/>
                </a:lnTo>
                <a:lnTo>
                  <a:pt x="1661" y="1395"/>
                </a:lnTo>
                <a:lnTo>
                  <a:pt x="1652" y="1393"/>
                </a:lnTo>
                <a:lnTo>
                  <a:pt x="1644" y="1388"/>
                </a:lnTo>
                <a:lnTo>
                  <a:pt x="1636" y="1383"/>
                </a:lnTo>
                <a:lnTo>
                  <a:pt x="1630" y="1377"/>
                </a:lnTo>
                <a:lnTo>
                  <a:pt x="1625" y="1372"/>
                </a:lnTo>
                <a:lnTo>
                  <a:pt x="1625" y="1372"/>
                </a:lnTo>
                <a:lnTo>
                  <a:pt x="1627" y="1371"/>
                </a:lnTo>
                <a:lnTo>
                  <a:pt x="1630" y="1367"/>
                </a:lnTo>
                <a:lnTo>
                  <a:pt x="1631" y="1365"/>
                </a:lnTo>
                <a:lnTo>
                  <a:pt x="1631" y="1361"/>
                </a:lnTo>
                <a:lnTo>
                  <a:pt x="1629" y="1359"/>
                </a:lnTo>
                <a:lnTo>
                  <a:pt x="1625" y="1355"/>
                </a:lnTo>
                <a:lnTo>
                  <a:pt x="1625" y="1355"/>
                </a:lnTo>
                <a:lnTo>
                  <a:pt x="1605" y="1342"/>
                </a:lnTo>
                <a:lnTo>
                  <a:pt x="1582" y="1325"/>
                </a:lnTo>
                <a:lnTo>
                  <a:pt x="1582" y="1325"/>
                </a:lnTo>
                <a:lnTo>
                  <a:pt x="1575" y="1320"/>
                </a:lnTo>
                <a:lnTo>
                  <a:pt x="1570" y="1317"/>
                </a:lnTo>
                <a:lnTo>
                  <a:pt x="1566" y="1317"/>
                </a:lnTo>
                <a:lnTo>
                  <a:pt x="1562" y="1318"/>
                </a:lnTo>
                <a:lnTo>
                  <a:pt x="1559" y="1322"/>
                </a:lnTo>
                <a:lnTo>
                  <a:pt x="1558" y="1327"/>
                </a:lnTo>
                <a:lnTo>
                  <a:pt x="1554" y="1342"/>
                </a:lnTo>
                <a:lnTo>
                  <a:pt x="1554" y="1342"/>
                </a:lnTo>
                <a:lnTo>
                  <a:pt x="1553" y="1351"/>
                </a:lnTo>
                <a:lnTo>
                  <a:pt x="1549" y="1361"/>
                </a:lnTo>
                <a:lnTo>
                  <a:pt x="1546" y="1370"/>
                </a:lnTo>
                <a:lnTo>
                  <a:pt x="1542" y="1379"/>
                </a:lnTo>
                <a:lnTo>
                  <a:pt x="1536" y="1385"/>
                </a:lnTo>
                <a:lnTo>
                  <a:pt x="1529" y="1389"/>
                </a:lnTo>
                <a:lnTo>
                  <a:pt x="1527" y="1390"/>
                </a:lnTo>
                <a:lnTo>
                  <a:pt x="1523" y="1390"/>
                </a:lnTo>
                <a:lnTo>
                  <a:pt x="1519" y="1390"/>
                </a:lnTo>
                <a:lnTo>
                  <a:pt x="1516" y="1388"/>
                </a:lnTo>
                <a:lnTo>
                  <a:pt x="1516" y="1388"/>
                </a:lnTo>
                <a:lnTo>
                  <a:pt x="1508" y="1381"/>
                </a:lnTo>
                <a:lnTo>
                  <a:pt x="1498" y="1371"/>
                </a:lnTo>
                <a:lnTo>
                  <a:pt x="1473" y="1345"/>
                </a:lnTo>
                <a:lnTo>
                  <a:pt x="1444" y="1315"/>
                </a:lnTo>
                <a:lnTo>
                  <a:pt x="1429" y="1301"/>
                </a:lnTo>
                <a:lnTo>
                  <a:pt x="1413" y="1287"/>
                </a:lnTo>
                <a:lnTo>
                  <a:pt x="1413" y="1287"/>
                </a:lnTo>
                <a:lnTo>
                  <a:pt x="1399" y="1274"/>
                </a:lnTo>
                <a:lnTo>
                  <a:pt x="1386" y="1262"/>
                </a:lnTo>
                <a:lnTo>
                  <a:pt x="1362" y="1235"/>
                </a:lnTo>
                <a:lnTo>
                  <a:pt x="1351" y="1223"/>
                </a:lnTo>
                <a:lnTo>
                  <a:pt x="1337" y="1213"/>
                </a:lnTo>
                <a:lnTo>
                  <a:pt x="1330" y="1208"/>
                </a:lnTo>
                <a:lnTo>
                  <a:pt x="1321" y="1204"/>
                </a:lnTo>
                <a:lnTo>
                  <a:pt x="1312" y="1200"/>
                </a:lnTo>
                <a:lnTo>
                  <a:pt x="1302" y="1198"/>
                </a:lnTo>
                <a:lnTo>
                  <a:pt x="1302" y="1198"/>
                </a:lnTo>
                <a:lnTo>
                  <a:pt x="1266" y="1189"/>
                </a:lnTo>
                <a:lnTo>
                  <a:pt x="1238" y="1180"/>
                </a:lnTo>
                <a:lnTo>
                  <a:pt x="1214" y="1174"/>
                </a:lnTo>
                <a:lnTo>
                  <a:pt x="1246" y="1154"/>
                </a:lnTo>
                <a:lnTo>
                  <a:pt x="1246" y="1154"/>
                </a:lnTo>
                <a:lnTo>
                  <a:pt x="1246" y="1152"/>
                </a:lnTo>
                <a:lnTo>
                  <a:pt x="1244" y="1147"/>
                </a:lnTo>
                <a:lnTo>
                  <a:pt x="1243" y="1145"/>
                </a:lnTo>
                <a:lnTo>
                  <a:pt x="1241" y="1142"/>
                </a:lnTo>
                <a:lnTo>
                  <a:pt x="1236" y="1139"/>
                </a:lnTo>
                <a:lnTo>
                  <a:pt x="1231" y="1136"/>
                </a:lnTo>
                <a:lnTo>
                  <a:pt x="1231" y="1136"/>
                </a:lnTo>
                <a:lnTo>
                  <a:pt x="1211" y="1127"/>
                </a:lnTo>
                <a:lnTo>
                  <a:pt x="1184" y="1113"/>
                </a:lnTo>
                <a:lnTo>
                  <a:pt x="1152" y="1097"/>
                </a:lnTo>
                <a:lnTo>
                  <a:pt x="1178" y="1088"/>
                </a:lnTo>
                <a:lnTo>
                  <a:pt x="1157" y="1077"/>
                </a:lnTo>
                <a:lnTo>
                  <a:pt x="1180" y="1068"/>
                </a:lnTo>
                <a:lnTo>
                  <a:pt x="1180" y="1068"/>
                </a:lnTo>
                <a:lnTo>
                  <a:pt x="1165" y="1061"/>
                </a:lnTo>
                <a:lnTo>
                  <a:pt x="1133" y="1042"/>
                </a:lnTo>
                <a:lnTo>
                  <a:pt x="1114" y="1032"/>
                </a:lnTo>
                <a:lnTo>
                  <a:pt x="1096" y="1023"/>
                </a:lnTo>
                <a:lnTo>
                  <a:pt x="1080" y="1017"/>
                </a:lnTo>
                <a:lnTo>
                  <a:pt x="1069" y="1014"/>
                </a:lnTo>
                <a:lnTo>
                  <a:pt x="1069" y="1014"/>
                </a:lnTo>
                <a:lnTo>
                  <a:pt x="983" y="1005"/>
                </a:lnTo>
                <a:lnTo>
                  <a:pt x="983" y="1005"/>
                </a:lnTo>
                <a:lnTo>
                  <a:pt x="982" y="1007"/>
                </a:lnTo>
                <a:lnTo>
                  <a:pt x="978" y="1010"/>
                </a:lnTo>
                <a:lnTo>
                  <a:pt x="975" y="1018"/>
                </a:lnTo>
                <a:lnTo>
                  <a:pt x="973" y="1022"/>
                </a:lnTo>
                <a:lnTo>
                  <a:pt x="973" y="1027"/>
                </a:lnTo>
                <a:lnTo>
                  <a:pt x="973" y="1027"/>
                </a:lnTo>
                <a:lnTo>
                  <a:pt x="972" y="1049"/>
                </a:lnTo>
                <a:lnTo>
                  <a:pt x="972" y="1059"/>
                </a:lnTo>
                <a:lnTo>
                  <a:pt x="971" y="1067"/>
                </a:lnTo>
                <a:lnTo>
                  <a:pt x="971" y="1067"/>
                </a:lnTo>
                <a:lnTo>
                  <a:pt x="964" y="1078"/>
                </a:lnTo>
                <a:lnTo>
                  <a:pt x="953" y="1097"/>
                </a:lnTo>
                <a:lnTo>
                  <a:pt x="934" y="1130"/>
                </a:lnTo>
                <a:lnTo>
                  <a:pt x="934" y="1130"/>
                </a:lnTo>
                <a:lnTo>
                  <a:pt x="931" y="1137"/>
                </a:lnTo>
                <a:lnTo>
                  <a:pt x="927" y="1145"/>
                </a:lnTo>
                <a:lnTo>
                  <a:pt x="926" y="1152"/>
                </a:lnTo>
                <a:lnTo>
                  <a:pt x="924" y="1160"/>
                </a:lnTo>
                <a:lnTo>
                  <a:pt x="924" y="1160"/>
                </a:lnTo>
                <a:lnTo>
                  <a:pt x="928" y="1175"/>
                </a:lnTo>
                <a:lnTo>
                  <a:pt x="934" y="1199"/>
                </a:lnTo>
                <a:lnTo>
                  <a:pt x="941" y="1225"/>
                </a:lnTo>
                <a:lnTo>
                  <a:pt x="944" y="1243"/>
                </a:lnTo>
                <a:lnTo>
                  <a:pt x="944" y="1243"/>
                </a:lnTo>
                <a:lnTo>
                  <a:pt x="948" y="1276"/>
                </a:lnTo>
                <a:lnTo>
                  <a:pt x="951" y="1293"/>
                </a:lnTo>
                <a:lnTo>
                  <a:pt x="951" y="1307"/>
                </a:lnTo>
                <a:lnTo>
                  <a:pt x="951" y="1307"/>
                </a:lnTo>
                <a:lnTo>
                  <a:pt x="952" y="1312"/>
                </a:lnTo>
                <a:lnTo>
                  <a:pt x="953" y="1320"/>
                </a:lnTo>
                <a:lnTo>
                  <a:pt x="958" y="1336"/>
                </a:lnTo>
                <a:lnTo>
                  <a:pt x="963" y="1350"/>
                </a:lnTo>
                <a:lnTo>
                  <a:pt x="966" y="1360"/>
                </a:lnTo>
                <a:lnTo>
                  <a:pt x="966" y="1360"/>
                </a:lnTo>
                <a:lnTo>
                  <a:pt x="967" y="1364"/>
                </a:lnTo>
                <a:lnTo>
                  <a:pt x="968" y="1369"/>
                </a:lnTo>
                <a:lnTo>
                  <a:pt x="975" y="1374"/>
                </a:lnTo>
                <a:lnTo>
                  <a:pt x="986" y="1381"/>
                </a:lnTo>
                <a:lnTo>
                  <a:pt x="986" y="1381"/>
                </a:lnTo>
                <a:lnTo>
                  <a:pt x="1006" y="1393"/>
                </a:lnTo>
                <a:lnTo>
                  <a:pt x="1030" y="1408"/>
                </a:lnTo>
                <a:lnTo>
                  <a:pt x="1049" y="1423"/>
                </a:lnTo>
                <a:lnTo>
                  <a:pt x="1055" y="1428"/>
                </a:lnTo>
                <a:lnTo>
                  <a:pt x="1056" y="1430"/>
                </a:lnTo>
                <a:lnTo>
                  <a:pt x="1055" y="1432"/>
                </a:lnTo>
                <a:lnTo>
                  <a:pt x="1055" y="1432"/>
                </a:lnTo>
                <a:lnTo>
                  <a:pt x="1052" y="1434"/>
                </a:lnTo>
                <a:lnTo>
                  <a:pt x="1045" y="1437"/>
                </a:lnTo>
                <a:lnTo>
                  <a:pt x="1026" y="1439"/>
                </a:lnTo>
                <a:lnTo>
                  <a:pt x="1001" y="1443"/>
                </a:lnTo>
                <a:lnTo>
                  <a:pt x="1001" y="1443"/>
                </a:lnTo>
                <a:lnTo>
                  <a:pt x="1005" y="1447"/>
                </a:lnTo>
                <a:lnTo>
                  <a:pt x="1012" y="1454"/>
                </a:lnTo>
                <a:lnTo>
                  <a:pt x="1016" y="1459"/>
                </a:lnTo>
                <a:lnTo>
                  <a:pt x="1018" y="1464"/>
                </a:lnTo>
                <a:lnTo>
                  <a:pt x="1018" y="1468"/>
                </a:lnTo>
                <a:lnTo>
                  <a:pt x="1018" y="1469"/>
                </a:lnTo>
                <a:lnTo>
                  <a:pt x="1017" y="1471"/>
                </a:lnTo>
                <a:lnTo>
                  <a:pt x="1017" y="1471"/>
                </a:lnTo>
                <a:lnTo>
                  <a:pt x="1006" y="1472"/>
                </a:lnTo>
                <a:lnTo>
                  <a:pt x="985" y="1473"/>
                </a:lnTo>
                <a:lnTo>
                  <a:pt x="954" y="1473"/>
                </a:lnTo>
                <a:lnTo>
                  <a:pt x="921" y="1472"/>
                </a:lnTo>
                <a:lnTo>
                  <a:pt x="887" y="1471"/>
                </a:lnTo>
                <a:lnTo>
                  <a:pt x="857" y="1467"/>
                </a:lnTo>
                <a:lnTo>
                  <a:pt x="844" y="1464"/>
                </a:lnTo>
                <a:lnTo>
                  <a:pt x="834" y="1462"/>
                </a:lnTo>
                <a:lnTo>
                  <a:pt x="826" y="1459"/>
                </a:lnTo>
                <a:lnTo>
                  <a:pt x="823" y="1455"/>
                </a:lnTo>
                <a:lnTo>
                  <a:pt x="823" y="1455"/>
                </a:lnTo>
                <a:lnTo>
                  <a:pt x="818" y="1448"/>
                </a:lnTo>
                <a:lnTo>
                  <a:pt x="814" y="1440"/>
                </a:lnTo>
                <a:lnTo>
                  <a:pt x="810" y="1432"/>
                </a:lnTo>
                <a:lnTo>
                  <a:pt x="808" y="1423"/>
                </a:lnTo>
                <a:lnTo>
                  <a:pt x="806" y="1413"/>
                </a:lnTo>
                <a:lnTo>
                  <a:pt x="806" y="1403"/>
                </a:lnTo>
                <a:lnTo>
                  <a:pt x="806" y="1393"/>
                </a:lnTo>
                <a:lnTo>
                  <a:pt x="809" y="1381"/>
                </a:lnTo>
                <a:lnTo>
                  <a:pt x="809" y="1381"/>
                </a:lnTo>
                <a:lnTo>
                  <a:pt x="816" y="1356"/>
                </a:lnTo>
                <a:lnTo>
                  <a:pt x="824" y="1330"/>
                </a:lnTo>
                <a:lnTo>
                  <a:pt x="829" y="1302"/>
                </a:lnTo>
                <a:lnTo>
                  <a:pt x="830" y="1289"/>
                </a:lnTo>
                <a:lnTo>
                  <a:pt x="831" y="1277"/>
                </a:lnTo>
                <a:lnTo>
                  <a:pt x="831" y="1277"/>
                </a:lnTo>
                <a:lnTo>
                  <a:pt x="830" y="1254"/>
                </a:lnTo>
                <a:lnTo>
                  <a:pt x="830" y="1245"/>
                </a:lnTo>
                <a:lnTo>
                  <a:pt x="828" y="1237"/>
                </a:lnTo>
                <a:lnTo>
                  <a:pt x="825" y="1228"/>
                </a:lnTo>
                <a:lnTo>
                  <a:pt x="821" y="1219"/>
                </a:lnTo>
                <a:lnTo>
                  <a:pt x="815" y="1208"/>
                </a:lnTo>
                <a:lnTo>
                  <a:pt x="808" y="1195"/>
                </a:lnTo>
                <a:lnTo>
                  <a:pt x="808" y="1195"/>
                </a:lnTo>
                <a:lnTo>
                  <a:pt x="795" y="1178"/>
                </a:lnTo>
                <a:lnTo>
                  <a:pt x="780" y="1151"/>
                </a:lnTo>
                <a:lnTo>
                  <a:pt x="742" y="1087"/>
                </a:lnTo>
                <a:lnTo>
                  <a:pt x="687" y="985"/>
                </a:lnTo>
                <a:lnTo>
                  <a:pt x="687" y="985"/>
                </a:lnTo>
                <a:lnTo>
                  <a:pt x="668" y="951"/>
                </a:lnTo>
                <a:lnTo>
                  <a:pt x="662" y="937"/>
                </a:lnTo>
                <a:lnTo>
                  <a:pt x="659" y="930"/>
                </a:lnTo>
                <a:lnTo>
                  <a:pt x="659" y="925"/>
                </a:lnTo>
                <a:lnTo>
                  <a:pt x="659" y="925"/>
                </a:lnTo>
                <a:lnTo>
                  <a:pt x="658" y="909"/>
                </a:lnTo>
                <a:lnTo>
                  <a:pt x="656" y="890"/>
                </a:lnTo>
                <a:lnTo>
                  <a:pt x="652" y="867"/>
                </a:lnTo>
                <a:lnTo>
                  <a:pt x="631" y="848"/>
                </a:lnTo>
                <a:lnTo>
                  <a:pt x="631" y="848"/>
                </a:lnTo>
                <a:lnTo>
                  <a:pt x="624" y="858"/>
                </a:lnTo>
                <a:lnTo>
                  <a:pt x="610" y="885"/>
                </a:lnTo>
                <a:lnTo>
                  <a:pt x="602" y="901"/>
                </a:lnTo>
                <a:lnTo>
                  <a:pt x="594" y="919"/>
                </a:lnTo>
                <a:lnTo>
                  <a:pt x="589" y="936"/>
                </a:lnTo>
                <a:lnTo>
                  <a:pt x="585" y="953"/>
                </a:lnTo>
                <a:lnTo>
                  <a:pt x="585" y="953"/>
                </a:lnTo>
                <a:lnTo>
                  <a:pt x="579" y="985"/>
                </a:lnTo>
                <a:lnTo>
                  <a:pt x="575" y="1003"/>
                </a:lnTo>
                <a:lnTo>
                  <a:pt x="573" y="1020"/>
                </a:lnTo>
                <a:lnTo>
                  <a:pt x="572" y="1038"/>
                </a:lnTo>
                <a:lnTo>
                  <a:pt x="572" y="1057"/>
                </a:lnTo>
                <a:lnTo>
                  <a:pt x="573" y="1076"/>
                </a:lnTo>
                <a:lnTo>
                  <a:pt x="578" y="1095"/>
                </a:lnTo>
                <a:lnTo>
                  <a:pt x="578" y="1095"/>
                </a:lnTo>
                <a:lnTo>
                  <a:pt x="587" y="1116"/>
                </a:lnTo>
                <a:lnTo>
                  <a:pt x="598" y="1141"/>
                </a:lnTo>
                <a:lnTo>
                  <a:pt x="624" y="1195"/>
                </a:lnTo>
                <a:lnTo>
                  <a:pt x="649" y="1243"/>
                </a:lnTo>
                <a:lnTo>
                  <a:pt x="659" y="1259"/>
                </a:lnTo>
                <a:lnTo>
                  <a:pt x="667" y="1269"/>
                </a:lnTo>
                <a:lnTo>
                  <a:pt x="667" y="1269"/>
                </a:lnTo>
                <a:lnTo>
                  <a:pt x="677" y="1283"/>
                </a:lnTo>
                <a:lnTo>
                  <a:pt x="685" y="1293"/>
                </a:lnTo>
                <a:lnTo>
                  <a:pt x="690" y="1305"/>
                </a:lnTo>
                <a:lnTo>
                  <a:pt x="583" y="1308"/>
                </a:lnTo>
                <a:lnTo>
                  <a:pt x="560" y="1277"/>
                </a:lnTo>
                <a:lnTo>
                  <a:pt x="560" y="1277"/>
                </a:lnTo>
                <a:lnTo>
                  <a:pt x="558" y="1292"/>
                </a:lnTo>
                <a:lnTo>
                  <a:pt x="554" y="1302"/>
                </a:lnTo>
                <a:lnTo>
                  <a:pt x="551" y="1306"/>
                </a:lnTo>
                <a:lnTo>
                  <a:pt x="549" y="1307"/>
                </a:lnTo>
                <a:lnTo>
                  <a:pt x="549" y="1307"/>
                </a:lnTo>
                <a:lnTo>
                  <a:pt x="546" y="1306"/>
                </a:lnTo>
                <a:lnTo>
                  <a:pt x="544" y="1305"/>
                </a:lnTo>
                <a:lnTo>
                  <a:pt x="540" y="1298"/>
                </a:lnTo>
                <a:lnTo>
                  <a:pt x="534" y="1289"/>
                </a:lnTo>
                <a:lnTo>
                  <a:pt x="530" y="1243"/>
                </a:lnTo>
                <a:lnTo>
                  <a:pt x="530" y="1243"/>
                </a:lnTo>
                <a:lnTo>
                  <a:pt x="530" y="1235"/>
                </a:lnTo>
                <a:lnTo>
                  <a:pt x="530" y="1228"/>
                </a:lnTo>
                <a:lnTo>
                  <a:pt x="533" y="1215"/>
                </a:lnTo>
                <a:lnTo>
                  <a:pt x="531" y="1209"/>
                </a:lnTo>
                <a:lnTo>
                  <a:pt x="530" y="1203"/>
                </a:lnTo>
                <a:lnTo>
                  <a:pt x="526" y="1195"/>
                </a:lnTo>
                <a:lnTo>
                  <a:pt x="519" y="1186"/>
                </a:lnTo>
                <a:lnTo>
                  <a:pt x="519" y="1186"/>
                </a:lnTo>
                <a:lnTo>
                  <a:pt x="515" y="1179"/>
                </a:lnTo>
                <a:lnTo>
                  <a:pt x="509" y="1168"/>
                </a:lnTo>
                <a:lnTo>
                  <a:pt x="495" y="1136"/>
                </a:lnTo>
                <a:lnTo>
                  <a:pt x="479" y="1095"/>
                </a:lnTo>
                <a:lnTo>
                  <a:pt x="462" y="1048"/>
                </a:lnTo>
                <a:lnTo>
                  <a:pt x="435" y="964"/>
                </a:lnTo>
                <a:lnTo>
                  <a:pt x="426" y="936"/>
                </a:lnTo>
                <a:lnTo>
                  <a:pt x="423" y="922"/>
                </a:lnTo>
                <a:lnTo>
                  <a:pt x="423" y="922"/>
                </a:lnTo>
                <a:lnTo>
                  <a:pt x="425" y="915"/>
                </a:lnTo>
                <a:lnTo>
                  <a:pt x="430" y="901"/>
                </a:lnTo>
                <a:lnTo>
                  <a:pt x="444" y="866"/>
                </a:lnTo>
                <a:lnTo>
                  <a:pt x="465" y="817"/>
                </a:lnTo>
                <a:lnTo>
                  <a:pt x="465" y="817"/>
                </a:lnTo>
                <a:lnTo>
                  <a:pt x="462" y="817"/>
                </a:lnTo>
                <a:lnTo>
                  <a:pt x="456" y="815"/>
                </a:lnTo>
                <a:lnTo>
                  <a:pt x="444" y="810"/>
                </a:lnTo>
                <a:lnTo>
                  <a:pt x="423" y="802"/>
                </a:lnTo>
                <a:lnTo>
                  <a:pt x="423" y="802"/>
                </a:lnTo>
                <a:lnTo>
                  <a:pt x="368" y="775"/>
                </a:lnTo>
                <a:lnTo>
                  <a:pt x="338" y="760"/>
                </a:lnTo>
                <a:lnTo>
                  <a:pt x="353" y="745"/>
                </a:lnTo>
                <a:lnTo>
                  <a:pt x="326" y="736"/>
                </a:lnTo>
                <a:lnTo>
                  <a:pt x="333" y="716"/>
                </a:lnTo>
                <a:lnTo>
                  <a:pt x="333" y="716"/>
                </a:lnTo>
                <a:lnTo>
                  <a:pt x="309" y="715"/>
                </a:lnTo>
                <a:lnTo>
                  <a:pt x="290" y="715"/>
                </a:lnTo>
                <a:lnTo>
                  <a:pt x="283" y="715"/>
                </a:lnTo>
                <a:lnTo>
                  <a:pt x="279" y="716"/>
                </a:lnTo>
                <a:lnTo>
                  <a:pt x="279" y="716"/>
                </a:lnTo>
                <a:lnTo>
                  <a:pt x="272" y="726"/>
                </a:lnTo>
                <a:lnTo>
                  <a:pt x="256" y="750"/>
                </a:lnTo>
                <a:lnTo>
                  <a:pt x="236" y="784"/>
                </a:lnTo>
                <a:lnTo>
                  <a:pt x="214" y="824"/>
                </a:lnTo>
                <a:lnTo>
                  <a:pt x="190" y="866"/>
                </a:lnTo>
                <a:lnTo>
                  <a:pt x="169" y="907"/>
                </a:lnTo>
                <a:lnTo>
                  <a:pt x="154" y="941"/>
                </a:lnTo>
                <a:lnTo>
                  <a:pt x="147" y="956"/>
                </a:lnTo>
                <a:lnTo>
                  <a:pt x="145" y="968"/>
                </a:lnTo>
                <a:lnTo>
                  <a:pt x="145" y="968"/>
                </a:lnTo>
                <a:lnTo>
                  <a:pt x="141" y="992"/>
                </a:lnTo>
                <a:lnTo>
                  <a:pt x="137" y="1023"/>
                </a:lnTo>
                <a:lnTo>
                  <a:pt x="135" y="1059"/>
                </a:lnTo>
                <a:lnTo>
                  <a:pt x="132" y="1097"/>
                </a:lnTo>
                <a:lnTo>
                  <a:pt x="131" y="1171"/>
                </a:lnTo>
                <a:lnTo>
                  <a:pt x="131" y="1204"/>
                </a:lnTo>
                <a:lnTo>
                  <a:pt x="132" y="1228"/>
                </a:lnTo>
                <a:lnTo>
                  <a:pt x="132" y="1228"/>
                </a:lnTo>
                <a:lnTo>
                  <a:pt x="136" y="1263"/>
                </a:lnTo>
                <a:lnTo>
                  <a:pt x="140" y="1286"/>
                </a:lnTo>
                <a:lnTo>
                  <a:pt x="141" y="1302"/>
                </a:lnTo>
                <a:lnTo>
                  <a:pt x="142" y="1313"/>
                </a:lnTo>
                <a:lnTo>
                  <a:pt x="142" y="1313"/>
                </a:lnTo>
                <a:lnTo>
                  <a:pt x="142" y="1321"/>
                </a:lnTo>
                <a:lnTo>
                  <a:pt x="143" y="1325"/>
                </a:lnTo>
                <a:lnTo>
                  <a:pt x="141" y="1327"/>
                </a:lnTo>
                <a:lnTo>
                  <a:pt x="135" y="1331"/>
                </a:lnTo>
                <a:lnTo>
                  <a:pt x="135" y="1331"/>
                </a:lnTo>
                <a:lnTo>
                  <a:pt x="128" y="1332"/>
                </a:lnTo>
                <a:lnTo>
                  <a:pt x="120" y="1333"/>
                </a:lnTo>
                <a:lnTo>
                  <a:pt x="97" y="1332"/>
                </a:lnTo>
                <a:lnTo>
                  <a:pt x="74" y="1331"/>
                </a:lnTo>
                <a:lnTo>
                  <a:pt x="57" y="1328"/>
                </a:lnTo>
                <a:lnTo>
                  <a:pt x="57" y="1328"/>
                </a:lnTo>
                <a:lnTo>
                  <a:pt x="53" y="1327"/>
                </a:lnTo>
                <a:lnTo>
                  <a:pt x="51" y="1325"/>
                </a:lnTo>
                <a:lnTo>
                  <a:pt x="46" y="1316"/>
                </a:lnTo>
                <a:lnTo>
                  <a:pt x="41" y="1305"/>
                </a:lnTo>
                <a:lnTo>
                  <a:pt x="37" y="1291"/>
                </a:lnTo>
                <a:lnTo>
                  <a:pt x="32" y="1266"/>
                </a:lnTo>
                <a:lnTo>
                  <a:pt x="31" y="1254"/>
                </a:lnTo>
                <a:lnTo>
                  <a:pt x="31" y="1254"/>
                </a:lnTo>
                <a:lnTo>
                  <a:pt x="29" y="1261"/>
                </a:lnTo>
                <a:lnTo>
                  <a:pt x="27" y="1274"/>
                </a:lnTo>
                <a:lnTo>
                  <a:pt x="24" y="1282"/>
                </a:lnTo>
                <a:lnTo>
                  <a:pt x="20" y="1288"/>
                </a:lnTo>
                <a:lnTo>
                  <a:pt x="17" y="1293"/>
                </a:lnTo>
                <a:lnTo>
                  <a:pt x="13" y="1296"/>
                </a:lnTo>
                <a:lnTo>
                  <a:pt x="13" y="1296"/>
                </a:lnTo>
                <a:lnTo>
                  <a:pt x="9" y="1296"/>
                </a:lnTo>
                <a:lnTo>
                  <a:pt x="7" y="1295"/>
                </a:lnTo>
                <a:lnTo>
                  <a:pt x="4" y="1292"/>
                </a:lnTo>
                <a:lnTo>
                  <a:pt x="3" y="1288"/>
                </a:lnTo>
                <a:lnTo>
                  <a:pt x="0" y="1279"/>
                </a:lnTo>
                <a:lnTo>
                  <a:pt x="0" y="1269"/>
                </a:lnTo>
                <a:lnTo>
                  <a:pt x="0" y="1269"/>
                </a:lnTo>
                <a:lnTo>
                  <a:pt x="2" y="1262"/>
                </a:lnTo>
                <a:lnTo>
                  <a:pt x="3" y="1249"/>
                </a:lnTo>
                <a:lnTo>
                  <a:pt x="9" y="1215"/>
                </a:lnTo>
                <a:lnTo>
                  <a:pt x="17" y="1176"/>
                </a:lnTo>
                <a:lnTo>
                  <a:pt x="22" y="1145"/>
                </a:lnTo>
                <a:lnTo>
                  <a:pt x="22" y="1145"/>
                </a:lnTo>
                <a:lnTo>
                  <a:pt x="24" y="1126"/>
                </a:lnTo>
                <a:lnTo>
                  <a:pt x="25" y="1095"/>
                </a:lnTo>
                <a:lnTo>
                  <a:pt x="29" y="1013"/>
                </a:lnTo>
                <a:lnTo>
                  <a:pt x="31" y="932"/>
                </a:lnTo>
                <a:lnTo>
                  <a:pt x="31" y="902"/>
                </a:lnTo>
                <a:lnTo>
                  <a:pt x="31" y="885"/>
                </a:lnTo>
                <a:lnTo>
                  <a:pt x="31" y="885"/>
                </a:lnTo>
                <a:lnTo>
                  <a:pt x="28" y="866"/>
                </a:lnTo>
                <a:lnTo>
                  <a:pt x="25" y="849"/>
                </a:lnTo>
                <a:lnTo>
                  <a:pt x="23" y="834"/>
                </a:lnTo>
                <a:lnTo>
                  <a:pt x="23" y="827"/>
                </a:lnTo>
                <a:lnTo>
                  <a:pt x="24" y="819"/>
                </a:lnTo>
                <a:lnTo>
                  <a:pt x="24" y="819"/>
                </a:lnTo>
                <a:lnTo>
                  <a:pt x="27" y="812"/>
                </a:lnTo>
                <a:lnTo>
                  <a:pt x="31" y="807"/>
                </a:lnTo>
                <a:lnTo>
                  <a:pt x="36" y="803"/>
                </a:lnTo>
                <a:lnTo>
                  <a:pt x="41" y="799"/>
                </a:lnTo>
                <a:lnTo>
                  <a:pt x="47" y="794"/>
                </a:lnTo>
                <a:lnTo>
                  <a:pt x="53" y="789"/>
                </a:lnTo>
                <a:lnTo>
                  <a:pt x="58" y="783"/>
                </a:lnTo>
                <a:lnTo>
                  <a:pt x="63" y="774"/>
                </a:lnTo>
                <a:lnTo>
                  <a:pt x="63" y="774"/>
                </a:lnTo>
                <a:lnTo>
                  <a:pt x="73" y="746"/>
                </a:lnTo>
                <a:lnTo>
                  <a:pt x="78" y="729"/>
                </a:lnTo>
                <a:lnTo>
                  <a:pt x="83" y="707"/>
                </a:lnTo>
                <a:lnTo>
                  <a:pt x="88" y="683"/>
                </a:lnTo>
                <a:lnTo>
                  <a:pt x="92" y="657"/>
                </a:lnTo>
                <a:lnTo>
                  <a:pt x="95" y="627"/>
                </a:lnTo>
                <a:lnTo>
                  <a:pt x="96" y="594"/>
                </a:lnTo>
                <a:lnTo>
                  <a:pt x="96" y="594"/>
                </a:lnTo>
                <a:lnTo>
                  <a:pt x="95" y="509"/>
                </a:lnTo>
                <a:lnTo>
                  <a:pt x="93" y="413"/>
                </a:lnTo>
                <a:lnTo>
                  <a:pt x="90" y="301"/>
                </a:lnTo>
                <a:lnTo>
                  <a:pt x="90" y="301"/>
                </a:lnTo>
                <a:lnTo>
                  <a:pt x="90" y="279"/>
                </a:lnTo>
                <a:lnTo>
                  <a:pt x="92" y="256"/>
                </a:lnTo>
                <a:lnTo>
                  <a:pt x="96" y="228"/>
                </a:lnTo>
                <a:lnTo>
                  <a:pt x="100" y="213"/>
                </a:lnTo>
                <a:lnTo>
                  <a:pt x="103" y="198"/>
                </a:lnTo>
                <a:lnTo>
                  <a:pt x="110" y="184"/>
                </a:lnTo>
                <a:lnTo>
                  <a:pt x="116" y="171"/>
                </a:lnTo>
                <a:lnTo>
                  <a:pt x="125" y="157"/>
                </a:lnTo>
                <a:lnTo>
                  <a:pt x="135" y="145"/>
                </a:lnTo>
                <a:lnTo>
                  <a:pt x="146" y="137"/>
                </a:lnTo>
                <a:lnTo>
                  <a:pt x="160" y="128"/>
                </a:lnTo>
                <a:lnTo>
                  <a:pt x="160" y="128"/>
                </a:lnTo>
                <a:lnTo>
                  <a:pt x="186" y="115"/>
                </a:lnTo>
                <a:lnTo>
                  <a:pt x="209" y="104"/>
                </a:lnTo>
                <a:lnTo>
                  <a:pt x="243" y="84"/>
                </a:lnTo>
                <a:lnTo>
                  <a:pt x="264" y="70"/>
                </a:lnTo>
                <a:lnTo>
                  <a:pt x="274" y="62"/>
                </a:lnTo>
                <a:lnTo>
                  <a:pt x="274" y="62"/>
                </a:lnTo>
                <a:lnTo>
                  <a:pt x="287" y="55"/>
                </a:lnTo>
                <a:lnTo>
                  <a:pt x="305" y="42"/>
                </a:lnTo>
                <a:lnTo>
                  <a:pt x="324" y="30"/>
                </a:lnTo>
                <a:lnTo>
                  <a:pt x="332" y="25"/>
                </a:lnTo>
                <a:lnTo>
                  <a:pt x="338" y="23"/>
                </a:lnTo>
                <a:lnTo>
                  <a:pt x="338" y="23"/>
                </a:lnTo>
                <a:lnTo>
                  <a:pt x="361" y="18"/>
                </a:lnTo>
                <a:lnTo>
                  <a:pt x="377" y="17"/>
                </a:lnTo>
                <a:lnTo>
                  <a:pt x="392" y="16"/>
                </a:lnTo>
                <a:lnTo>
                  <a:pt x="392" y="16"/>
                </a:lnTo>
                <a:lnTo>
                  <a:pt x="408" y="15"/>
                </a:lnTo>
                <a:lnTo>
                  <a:pt x="423" y="12"/>
                </a:lnTo>
                <a:lnTo>
                  <a:pt x="436" y="10"/>
                </a:lnTo>
                <a:lnTo>
                  <a:pt x="444" y="8"/>
                </a:lnTo>
                <a:lnTo>
                  <a:pt x="444" y="8"/>
                </a:lnTo>
                <a:lnTo>
                  <a:pt x="446" y="7"/>
                </a:lnTo>
                <a:lnTo>
                  <a:pt x="449" y="6"/>
                </a:lnTo>
                <a:lnTo>
                  <a:pt x="456" y="2"/>
                </a:lnTo>
                <a:lnTo>
                  <a:pt x="460" y="0"/>
                </a:lnTo>
                <a:lnTo>
                  <a:pt x="466" y="0"/>
                </a:lnTo>
                <a:lnTo>
                  <a:pt x="472" y="1"/>
                </a:lnTo>
                <a:lnTo>
                  <a:pt x="480" y="3"/>
                </a:lnTo>
                <a:lnTo>
                  <a:pt x="480" y="3"/>
                </a:lnTo>
                <a:lnTo>
                  <a:pt x="496" y="11"/>
                </a:lnTo>
                <a:lnTo>
                  <a:pt x="513" y="17"/>
                </a:lnTo>
                <a:lnTo>
                  <a:pt x="528" y="23"/>
                </a:lnTo>
                <a:lnTo>
                  <a:pt x="534" y="10"/>
                </a:lnTo>
                <a:lnTo>
                  <a:pt x="534" y="10"/>
                </a:lnTo>
                <a:lnTo>
                  <a:pt x="548" y="26"/>
                </a:lnTo>
                <a:lnTo>
                  <a:pt x="560" y="37"/>
                </a:lnTo>
                <a:lnTo>
                  <a:pt x="565" y="41"/>
                </a:lnTo>
                <a:lnTo>
                  <a:pt x="569" y="44"/>
                </a:lnTo>
                <a:lnTo>
                  <a:pt x="569" y="44"/>
                </a:lnTo>
                <a:lnTo>
                  <a:pt x="588" y="46"/>
                </a:lnTo>
                <a:lnTo>
                  <a:pt x="598" y="47"/>
                </a:lnTo>
                <a:lnTo>
                  <a:pt x="607" y="50"/>
                </a:lnTo>
                <a:lnTo>
                  <a:pt x="607" y="50"/>
                </a:lnTo>
                <a:lnTo>
                  <a:pt x="609" y="52"/>
                </a:lnTo>
                <a:lnTo>
                  <a:pt x="613" y="56"/>
                </a:lnTo>
                <a:lnTo>
                  <a:pt x="621" y="65"/>
                </a:lnTo>
                <a:lnTo>
                  <a:pt x="629" y="76"/>
                </a:lnTo>
                <a:lnTo>
                  <a:pt x="634" y="80"/>
                </a:lnTo>
                <a:lnTo>
                  <a:pt x="639" y="84"/>
                </a:lnTo>
                <a:lnTo>
                  <a:pt x="639" y="84"/>
                </a:lnTo>
                <a:lnTo>
                  <a:pt x="648" y="90"/>
                </a:lnTo>
                <a:lnTo>
                  <a:pt x="657" y="93"/>
                </a:lnTo>
                <a:lnTo>
                  <a:pt x="664" y="95"/>
                </a:lnTo>
                <a:lnTo>
                  <a:pt x="674" y="98"/>
                </a:lnTo>
                <a:lnTo>
                  <a:pt x="674" y="98"/>
                </a:lnTo>
                <a:lnTo>
                  <a:pt x="703" y="101"/>
                </a:lnTo>
                <a:lnTo>
                  <a:pt x="722" y="104"/>
                </a:lnTo>
                <a:lnTo>
                  <a:pt x="722" y="104"/>
                </a:lnTo>
                <a:lnTo>
                  <a:pt x="726" y="103"/>
                </a:lnTo>
                <a:lnTo>
                  <a:pt x="733" y="101"/>
                </a:lnTo>
                <a:lnTo>
                  <a:pt x="737" y="101"/>
                </a:lnTo>
                <a:lnTo>
                  <a:pt x="742" y="103"/>
                </a:lnTo>
                <a:lnTo>
                  <a:pt x="746" y="105"/>
                </a:lnTo>
                <a:lnTo>
                  <a:pt x="750" y="108"/>
                </a:lnTo>
                <a:lnTo>
                  <a:pt x="750" y="108"/>
                </a:lnTo>
                <a:lnTo>
                  <a:pt x="757" y="115"/>
                </a:lnTo>
                <a:lnTo>
                  <a:pt x="765" y="121"/>
                </a:lnTo>
                <a:lnTo>
                  <a:pt x="772" y="126"/>
                </a:lnTo>
                <a:lnTo>
                  <a:pt x="779" y="128"/>
                </a:lnTo>
                <a:lnTo>
                  <a:pt x="779" y="128"/>
                </a:lnTo>
                <a:lnTo>
                  <a:pt x="785" y="132"/>
                </a:lnTo>
                <a:lnTo>
                  <a:pt x="790" y="133"/>
                </a:lnTo>
                <a:lnTo>
                  <a:pt x="799" y="133"/>
                </a:lnTo>
                <a:lnTo>
                  <a:pt x="799" y="133"/>
                </a:lnTo>
                <a:lnTo>
                  <a:pt x="805" y="133"/>
                </a:lnTo>
                <a:lnTo>
                  <a:pt x="811" y="134"/>
                </a:lnTo>
                <a:lnTo>
                  <a:pt x="826" y="139"/>
                </a:lnTo>
                <a:lnTo>
                  <a:pt x="840" y="144"/>
                </a:lnTo>
                <a:lnTo>
                  <a:pt x="844" y="145"/>
                </a:lnTo>
                <a:lnTo>
                  <a:pt x="846" y="148"/>
                </a:lnTo>
                <a:lnTo>
                  <a:pt x="846" y="148"/>
                </a:lnTo>
                <a:lnTo>
                  <a:pt x="844" y="147"/>
                </a:lnTo>
                <a:lnTo>
                  <a:pt x="836" y="143"/>
                </a:lnTo>
                <a:lnTo>
                  <a:pt x="829" y="138"/>
                </a:lnTo>
                <a:lnTo>
                  <a:pt x="821" y="133"/>
                </a:lnTo>
                <a:lnTo>
                  <a:pt x="819" y="133"/>
                </a:lnTo>
                <a:lnTo>
                  <a:pt x="818" y="133"/>
                </a:lnTo>
                <a:lnTo>
                  <a:pt x="819" y="135"/>
                </a:lnTo>
                <a:lnTo>
                  <a:pt x="821" y="139"/>
                </a:lnTo>
                <a:lnTo>
                  <a:pt x="834" y="153"/>
                </a:lnTo>
                <a:lnTo>
                  <a:pt x="859" y="178"/>
                </a:lnTo>
                <a:lnTo>
                  <a:pt x="859" y="178"/>
                </a:lnTo>
                <a:close/>
              </a:path>
            </a:pathLst>
          </a:custGeom>
          <a:gradFill>
            <a:gsLst>
              <a:gs pos="0">
                <a:schemeClr val="accent2">
                  <a:lumMod val="75000"/>
                </a:schemeClr>
              </a:gs>
              <a:gs pos="100000">
                <a:srgbClr val="663300"/>
              </a:gs>
            </a:gsLst>
            <a:lin ang="16200000" scaled="1"/>
          </a:gra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8">
            <a:extLst>
              <a:ext uri="{FF2B5EF4-FFF2-40B4-BE49-F238E27FC236}">
                <a16:creationId xmlns:a16="http://schemas.microsoft.com/office/drawing/2014/main" id="{8785FE43-9F5C-4F43-A850-DBB0625EB618}"/>
              </a:ext>
            </a:extLst>
          </p:cNvPr>
          <p:cNvSpPr>
            <a:spLocks/>
          </p:cNvSpPr>
          <p:nvPr/>
        </p:nvSpPr>
        <p:spPr bwMode="auto">
          <a:xfrm>
            <a:off x="3695701" y="4225899"/>
            <a:ext cx="2465613" cy="1797076"/>
          </a:xfrm>
          <a:custGeom>
            <a:avLst/>
            <a:gdLst>
              <a:gd name="T0" fmla="*/ 111 w 1608"/>
              <a:gd name="T1" fmla="*/ 718 h 1172"/>
              <a:gd name="T2" fmla="*/ 61 w 1608"/>
              <a:gd name="T3" fmla="*/ 802 h 1172"/>
              <a:gd name="T4" fmla="*/ 35 w 1608"/>
              <a:gd name="T5" fmla="*/ 1048 h 1172"/>
              <a:gd name="T6" fmla="*/ 5 w 1608"/>
              <a:gd name="T7" fmla="*/ 1154 h 1172"/>
              <a:gd name="T8" fmla="*/ 27 w 1608"/>
              <a:gd name="T9" fmla="*/ 1128 h 1172"/>
              <a:gd name="T10" fmla="*/ 79 w 1608"/>
              <a:gd name="T11" fmla="*/ 1172 h 1172"/>
              <a:gd name="T12" fmla="*/ 108 w 1608"/>
              <a:gd name="T13" fmla="*/ 1114 h 1172"/>
              <a:gd name="T14" fmla="*/ 200 w 1608"/>
              <a:gd name="T15" fmla="*/ 815 h 1172"/>
              <a:gd name="T16" fmla="*/ 336 w 1608"/>
              <a:gd name="T17" fmla="*/ 675 h 1172"/>
              <a:gd name="T18" fmla="*/ 263 w 1608"/>
              <a:gd name="T19" fmla="*/ 777 h 1172"/>
              <a:gd name="T20" fmla="*/ 303 w 1608"/>
              <a:gd name="T21" fmla="*/ 1084 h 1172"/>
              <a:gd name="T22" fmla="*/ 332 w 1608"/>
              <a:gd name="T23" fmla="*/ 1164 h 1172"/>
              <a:gd name="T24" fmla="*/ 351 w 1608"/>
              <a:gd name="T25" fmla="*/ 1154 h 1172"/>
              <a:gd name="T26" fmla="*/ 418 w 1608"/>
              <a:gd name="T27" fmla="*/ 1158 h 1172"/>
              <a:gd name="T28" fmla="*/ 364 w 1608"/>
              <a:gd name="T29" fmla="*/ 957 h 1172"/>
              <a:gd name="T30" fmla="*/ 428 w 1608"/>
              <a:gd name="T31" fmla="*/ 795 h 1172"/>
              <a:gd name="T32" fmla="*/ 527 w 1608"/>
              <a:gd name="T33" fmla="*/ 678 h 1172"/>
              <a:gd name="T34" fmla="*/ 613 w 1608"/>
              <a:gd name="T35" fmla="*/ 708 h 1172"/>
              <a:gd name="T36" fmla="*/ 731 w 1608"/>
              <a:gd name="T37" fmla="*/ 760 h 1172"/>
              <a:gd name="T38" fmla="*/ 725 w 1608"/>
              <a:gd name="T39" fmla="*/ 802 h 1172"/>
              <a:gd name="T40" fmla="*/ 773 w 1608"/>
              <a:gd name="T41" fmla="*/ 954 h 1172"/>
              <a:gd name="T42" fmla="*/ 794 w 1608"/>
              <a:gd name="T43" fmla="*/ 1139 h 1172"/>
              <a:gd name="T44" fmla="*/ 821 w 1608"/>
              <a:gd name="T45" fmla="*/ 1128 h 1172"/>
              <a:gd name="T46" fmla="*/ 833 w 1608"/>
              <a:gd name="T47" fmla="*/ 1149 h 1172"/>
              <a:gd name="T48" fmla="*/ 906 w 1608"/>
              <a:gd name="T49" fmla="*/ 1151 h 1172"/>
              <a:gd name="T50" fmla="*/ 878 w 1608"/>
              <a:gd name="T51" fmla="*/ 1054 h 1172"/>
              <a:gd name="T52" fmla="*/ 873 w 1608"/>
              <a:gd name="T53" fmla="*/ 865 h 1172"/>
              <a:gd name="T54" fmla="*/ 911 w 1608"/>
              <a:gd name="T55" fmla="*/ 777 h 1172"/>
              <a:gd name="T56" fmla="*/ 981 w 1608"/>
              <a:gd name="T57" fmla="*/ 812 h 1172"/>
              <a:gd name="T58" fmla="*/ 1024 w 1608"/>
              <a:gd name="T59" fmla="*/ 993 h 1172"/>
              <a:gd name="T60" fmla="*/ 1048 w 1608"/>
              <a:gd name="T61" fmla="*/ 1128 h 1172"/>
              <a:gd name="T62" fmla="*/ 1078 w 1608"/>
              <a:gd name="T63" fmla="*/ 1112 h 1172"/>
              <a:gd name="T64" fmla="*/ 1138 w 1608"/>
              <a:gd name="T65" fmla="*/ 1147 h 1172"/>
              <a:gd name="T66" fmla="*/ 1133 w 1608"/>
              <a:gd name="T67" fmla="*/ 1059 h 1172"/>
              <a:gd name="T68" fmla="*/ 1118 w 1608"/>
              <a:gd name="T69" fmla="*/ 929 h 1172"/>
              <a:gd name="T70" fmla="*/ 1131 w 1608"/>
              <a:gd name="T71" fmla="*/ 763 h 1172"/>
              <a:gd name="T72" fmla="*/ 1245 w 1608"/>
              <a:gd name="T73" fmla="*/ 714 h 1172"/>
              <a:gd name="T74" fmla="*/ 1401 w 1608"/>
              <a:gd name="T75" fmla="*/ 757 h 1172"/>
              <a:gd name="T76" fmla="*/ 1522 w 1608"/>
              <a:gd name="T77" fmla="*/ 753 h 1172"/>
              <a:gd name="T78" fmla="*/ 1604 w 1608"/>
              <a:gd name="T79" fmla="*/ 702 h 1172"/>
              <a:gd name="T80" fmla="*/ 1492 w 1608"/>
              <a:gd name="T81" fmla="*/ 602 h 1172"/>
              <a:gd name="T82" fmla="*/ 1429 w 1608"/>
              <a:gd name="T83" fmla="*/ 480 h 1172"/>
              <a:gd name="T84" fmla="*/ 1358 w 1608"/>
              <a:gd name="T85" fmla="*/ 333 h 1172"/>
              <a:gd name="T86" fmla="*/ 1311 w 1608"/>
              <a:gd name="T87" fmla="*/ 245 h 1172"/>
              <a:gd name="T88" fmla="*/ 1245 w 1608"/>
              <a:gd name="T89" fmla="*/ 269 h 1172"/>
              <a:gd name="T90" fmla="*/ 1123 w 1608"/>
              <a:gd name="T91" fmla="*/ 206 h 1172"/>
              <a:gd name="T92" fmla="*/ 1038 w 1608"/>
              <a:gd name="T93" fmla="*/ 138 h 1172"/>
              <a:gd name="T94" fmla="*/ 1005 w 1608"/>
              <a:gd name="T95" fmla="*/ 123 h 1172"/>
              <a:gd name="T96" fmla="*/ 944 w 1608"/>
              <a:gd name="T97" fmla="*/ 110 h 1172"/>
              <a:gd name="T98" fmla="*/ 870 w 1608"/>
              <a:gd name="T99" fmla="*/ 103 h 1172"/>
              <a:gd name="T100" fmla="*/ 808 w 1608"/>
              <a:gd name="T101" fmla="*/ 103 h 1172"/>
              <a:gd name="T102" fmla="*/ 494 w 1608"/>
              <a:gd name="T103" fmla="*/ 53 h 1172"/>
              <a:gd name="T104" fmla="*/ 268 w 1608"/>
              <a:gd name="T105" fmla="*/ 106 h 1172"/>
              <a:gd name="T106" fmla="*/ 155 w 1608"/>
              <a:gd name="T107" fmla="*/ 61 h 1172"/>
              <a:gd name="T108" fmla="*/ 124 w 1608"/>
              <a:gd name="T109" fmla="*/ 6 h 1172"/>
              <a:gd name="T110" fmla="*/ 168 w 1608"/>
              <a:gd name="T111" fmla="*/ 161 h 1172"/>
              <a:gd name="T112" fmla="*/ 124 w 1608"/>
              <a:gd name="T113" fmla="*/ 260 h 1172"/>
              <a:gd name="T114" fmla="*/ 131 w 1608"/>
              <a:gd name="T115" fmla="*/ 403 h 1172"/>
              <a:gd name="T116" fmla="*/ 143 w 1608"/>
              <a:gd name="T117" fmla="*/ 501 h 1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608" h="1172">
                <a:moveTo>
                  <a:pt x="138" y="526"/>
                </a:moveTo>
                <a:lnTo>
                  <a:pt x="138" y="526"/>
                </a:lnTo>
                <a:lnTo>
                  <a:pt x="136" y="540"/>
                </a:lnTo>
                <a:lnTo>
                  <a:pt x="135" y="560"/>
                </a:lnTo>
                <a:lnTo>
                  <a:pt x="131" y="612"/>
                </a:lnTo>
                <a:lnTo>
                  <a:pt x="128" y="665"/>
                </a:lnTo>
                <a:lnTo>
                  <a:pt x="125" y="685"/>
                </a:lnTo>
                <a:lnTo>
                  <a:pt x="123" y="693"/>
                </a:lnTo>
                <a:lnTo>
                  <a:pt x="121" y="698"/>
                </a:lnTo>
                <a:lnTo>
                  <a:pt x="121" y="698"/>
                </a:lnTo>
                <a:lnTo>
                  <a:pt x="111" y="718"/>
                </a:lnTo>
                <a:lnTo>
                  <a:pt x="104" y="731"/>
                </a:lnTo>
                <a:lnTo>
                  <a:pt x="99" y="739"/>
                </a:lnTo>
                <a:lnTo>
                  <a:pt x="90" y="748"/>
                </a:lnTo>
                <a:lnTo>
                  <a:pt x="90" y="748"/>
                </a:lnTo>
                <a:lnTo>
                  <a:pt x="81" y="760"/>
                </a:lnTo>
                <a:lnTo>
                  <a:pt x="71" y="772"/>
                </a:lnTo>
                <a:lnTo>
                  <a:pt x="67" y="778"/>
                </a:lnTo>
                <a:lnTo>
                  <a:pt x="65" y="786"/>
                </a:lnTo>
                <a:lnTo>
                  <a:pt x="62" y="795"/>
                </a:lnTo>
                <a:lnTo>
                  <a:pt x="61" y="802"/>
                </a:lnTo>
                <a:lnTo>
                  <a:pt x="61" y="802"/>
                </a:lnTo>
                <a:lnTo>
                  <a:pt x="62" y="820"/>
                </a:lnTo>
                <a:lnTo>
                  <a:pt x="64" y="843"/>
                </a:lnTo>
                <a:lnTo>
                  <a:pt x="64" y="875"/>
                </a:lnTo>
                <a:lnTo>
                  <a:pt x="62" y="928"/>
                </a:lnTo>
                <a:lnTo>
                  <a:pt x="62" y="928"/>
                </a:lnTo>
                <a:lnTo>
                  <a:pt x="61" y="957"/>
                </a:lnTo>
                <a:lnTo>
                  <a:pt x="57" y="981"/>
                </a:lnTo>
                <a:lnTo>
                  <a:pt x="54" y="1002"/>
                </a:lnTo>
                <a:lnTo>
                  <a:pt x="49" y="1020"/>
                </a:lnTo>
                <a:lnTo>
                  <a:pt x="42" y="1034"/>
                </a:lnTo>
                <a:lnTo>
                  <a:pt x="35" y="1048"/>
                </a:lnTo>
                <a:lnTo>
                  <a:pt x="26" y="1059"/>
                </a:lnTo>
                <a:lnTo>
                  <a:pt x="16" y="1071"/>
                </a:lnTo>
                <a:lnTo>
                  <a:pt x="16" y="1071"/>
                </a:lnTo>
                <a:lnTo>
                  <a:pt x="12" y="1078"/>
                </a:lnTo>
                <a:lnTo>
                  <a:pt x="8" y="1084"/>
                </a:lnTo>
                <a:lnTo>
                  <a:pt x="3" y="1098"/>
                </a:lnTo>
                <a:lnTo>
                  <a:pt x="1" y="1110"/>
                </a:lnTo>
                <a:lnTo>
                  <a:pt x="0" y="1124"/>
                </a:lnTo>
                <a:lnTo>
                  <a:pt x="1" y="1136"/>
                </a:lnTo>
                <a:lnTo>
                  <a:pt x="2" y="1146"/>
                </a:lnTo>
                <a:lnTo>
                  <a:pt x="5" y="1154"/>
                </a:lnTo>
                <a:lnTo>
                  <a:pt x="5" y="1154"/>
                </a:lnTo>
                <a:lnTo>
                  <a:pt x="7" y="1157"/>
                </a:lnTo>
                <a:lnTo>
                  <a:pt x="12" y="1158"/>
                </a:lnTo>
                <a:lnTo>
                  <a:pt x="17" y="1158"/>
                </a:lnTo>
                <a:lnTo>
                  <a:pt x="17" y="1158"/>
                </a:lnTo>
                <a:lnTo>
                  <a:pt x="20" y="1142"/>
                </a:lnTo>
                <a:lnTo>
                  <a:pt x="22" y="1132"/>
                </a:lnTo>
                <a:lnTo>
                  <a:pt x="25" y="1128"/>
                </a:lnTo>
                <a:lnTo>
                  <a:pt x="26" y="1128"/>
                </a:lnTo>
                <a:lnTo>
                  <a:pt x="27" y="1128"/>
                </a:lnTo>
                <a:lnTo>
                  <a:pt x="27" y="1128"/>
                </a:lnTo>
                <a:lnTo>
                  <a:pt x="28" y="1130"/>
                </a:lnTo>
                <a:lnTo>
                  <a:pt x="30" y="1136"/>
                </a:lnTo>
                <a:lnTo>
                  <a:pt x="30" y="1147"/>
                </a:lnTo>
                <a:lnTo>
                  <a:pt x="30" y="1153"/>
                </a:lnTo>
                <a:lnTo>
                  <a:pt x="31" y="1158"/>
                </a:lnTo>
                <a:lnTo>
                  <a:pt x="34" y="1163"/>
                </a:lnTo>
                <a:lnTo>
                  <a:pt x="37" y="1167"/>
                </a:lnTo>
                <a:lnTo>
                  <a:pt x="37" y="1167"/>
                </a:lnTo>
                <a:lnTo>
                  <a:pt x="45" y="1169"/>
                </a:lnTo>
                <a:lnTo>
                  <a:pt x="55" y="1171"/>
                </a:lnTo>
                <a:lnTo>
                  <a:pt x="79" y="1172"/>
                </a:lnTo>
                <a:lnTo>
                  <a:pt x="91" y="1172"/>
                </a:lnTo>
                <a:lnTo>
                  <a:pt x="103" y="1171"/>
                </a:lnTo>
                <a:lnTo>
                  <a:pt x="110" y="1168"/>
                </a:lnTo>
                <a:lnTo>
                  <a:pt x="116" y="1166"/>
                </a:lnTo>
                <a:lnTo>
                  <a:pt x="116" y="1166"/>
                </a:lnTo>
                <a:lnTo>
                  <a:pt x="116" y="1163"/>
                </a:lnTo>
                <a:lnTo>
                  <a:pt x="118" y="1161"/>
                </a:lnTo>
                <a:lnTo>
                  <a:pt x="118" y="1153"/>
                </a:lnTo>
                <a:lnTo>
                  <a:pt x="116" y="1144"/>
                </a:lnTo>
                <a:lnTo>
                  <a:pt x="114" y="1134"/>
                </a:lnTo>
                <a:lnTo>
                  <a:pt x="108" y="1114"/>
                </a:lnTo>
                <a:lnTo>
                  <a:pt x="106" y="1105"/>
                </a:lnTo>
                <a:lnTo>
                  <a:pt x="105" y="1099"/>
                </a:lnTo>
                <a:lnTo>
                  <a:pt x="105" y="1099"/>
                </a:lnTo>
                <a:lnTo>
                  <a:pt x="110" y="1065"/>
                </a:lnTo>
                <a:lnTo>
                  <a:pt x="120" y="1005"/>
                </a:lnTo>
                <a:lnTo>
                  <a:pt x="133" y="944"/>
                </a:lnTo>
                <a:lnTo>
                  <a:pt x="138" y="923"/>
                </a:lnTo>
                <a:lnTo>
                  <a:pt x="141" y="912"/>
                </a:lnTo>
                <a:lnTo>
                  <a:pt x="141" y="912"/>
                </a:lnTo>
                <a:lnTo>
                  <a:pt x="177" y="854"/>
                </a:lnTo>
                <a:lnTo>
                  <a:pt x="200" y="815"/>
                </a:lnTo>
                <a:lnTo>
                  <a:pt x="218" y="790"/>
                </a:lnTo>
                <a:lnTo>
                  <a:pt x="218" y="790"/>
                </a:lnTo>
                <a:lnTo>
                  <a:pt x="264" y="722"/>
                </a:lnTo>
                <a:lnTo>
                  <a:pt x="292" y="683"/>
                </a:lnTo>
                <a:lnTo>
                  <a:pt x="303" y="669"/>
                </a:lnTo>
                <a:lnTo>
                  <a:pt x="312" y="660"/>
                </a:lnTo>
                <a:lnTo>
                  <a:pt x="312" y="660"/>
                </a:lnTo>
                <a:lnTo>
                  <a:pt x="344" y="638"/>
                </a:lnTo>
                <a:lnTo>
                  <a:pt x="364" y="623"/>
                </a:lnTo>
                <a:lnTo>
                  <a:pt x="364" y="623"/>
                </a:lnTo>
                <a:lnTo>
                  <a:pt x="336" y="675"/>
                </a:lnTo>
                <a:lnTo>
                  <a:pt x="315" y="713"/>
                </a:lnTo>
                <a:lnTo>
                  <a:pt x="307" y="727"/>
                </a:lnTo>
                <a:lnTo>
                  <a:pt x="301" y="736"/>
                </a:lnTo>
                <a:lnTo>
                  <a:pt x="301" y="736"/>
                </a:lnTo>
                <a:lnTo>
                  <a:pt x="291" y="744"/>
                </a:lnTo>
                <a:lnTo>
                  <a:pt x="278" y="756"/>
                </a:lnTo>
                <a:lnTo>
                  <a:pt x="272" y="761"/>
                </a:lnTo>
                <a:lnTo>
                  <a:pt x="267" y="767"/>
                </a:lnTo>
                <a:lnTo>
                  <a:pt x="264" y="772"/>
                </a:lnTo>
                <a:lnTo>
                  <a:pt x="263" y="777"/>
                </a:lnTo>
                <a:lnTo>
                  <a:pt x="263" y="777"/>
                </a:lnTo>
                <a:lnTo>
                  <a:pt x="264" y="785"/>
                </a:lnTo>
                <a:lnTo>
                  <a:pt x="267" y="796"/>
                </a:lnTo>
                <a:lnTo>
                  <a:pt x="276" y="827"/>
                </a:lnTo>
                <a:lnTo>
                  <a:pt x="286" y="869"/>
                </a:lnTo>
                <a:lnTo>
                  <a:pt x="291" y="892"/>
                </a:lnTo>
                <a:lnTo>
                  <a:pt x="295" y="914"/>
                </a:lnTo>
                <a:lnTo>
                  <a:pt x="295" y="914"/>
                </a:lnTo>
                <a:lnTo>
                  <a:pt x="300" y="965"/>
                </a:lnTo>
                <a:lnTo>
                  <a:pt x="302" y="1015"/>
                </a:lnTo>
                <a:lnTo>
                  <a:pt x="305" y="1058"/>
                </a:lnTo>
                <a:lnTo>
                  <a:pt x="303" y="1084"/>
                </a:lnTo>
                <a:lnTo>
                  <a:pt x="303" y="1084"/>
                </a:lnTo>
                <a:lnTo>
                  <a:pt x="303" y="1102"/>
                </a:lnTo>
                <a:lnTo>
                  <a:pt x="307" y="1123"/>
                </a:lnTo>
                <a:lnTo>
                  <a:pt x="307" y="1123"/>
                </a:lnTo>
                <a:lnTo>
                  <a:pt x="312" y="1151"/>
                </a:lnTo>
                <a:lnTo>
                  <a:pt x="315" y="1157"/>
                </a:lnTo>
                <a:lnTo>
                  <a:pt x="317" y="1162"/>
                </a:lnTo>
                <a:lnTo>
                  <a:pt x="317" y="1162"/>
                </a:lnTo>
                <a:lnTo>
                  <a:pt x="321" y="1163"/>
                </a:lnTo>
                <a:lnTo>
                  <a:pt x="327" y="1164"/>
                </a:lnTo>
                <a:lnTo>
                  <a:pt x="332" y="1164"/>
                </a:lnTo>
                <a:lnTo>
                  <a:pt x="334" y="1163"/>
                </a:lnTo>
                <a:lnTo>
                  <a:pt x="335" y="1163"/>
                </a:lnTo>
                <a:lnTo>
                  <a:pt x="335" y="1163"/>
                </a:lnTo>
                <a:lnTo>
                  <a:pt x="335" y="1142"/>
                </a:lnTo>
                <a:lnTo>
                  <a:pt x="336" y="1130"/>
                </a:lnTo>
                <a:lnTo>
                  <a:pt x="337" y="1128"/>
                </a:lnTo>
                <a:lnTo>
                  <a:pt x="337" y="1128"/>
                </a:lnTo>
                <a:lnTo>
                  <a:pt x="339" y="1128"/>
                </a:lnTo>
                <a:lnTo>
                  <a:pt x="339" y="1128"/>
                </a:lnTo>
                <a:lnTo>
                  <a:pt x="346" y="1146"/>
                </a:lnTo>
                <a:lnTo>
                  <a:pt x="351" y="1154"/>
                </a:lnTo>
                <a:lnTo>
                  <a:pt x="354" y="1158"/>
                </a:lnTo>
                <a:lnTo>
                  <a:pt x="357" y="1159"/>
                </a:lnTo>
                <a:lnTo>
                  <a:pt x="357" y="1159"/>
                </a:lnTo>
                <a:lnTo>
                  <a:pt x="370" y="1162"/>
                </a:lnTo>
                <a:lnTo>
                  <a:pt x="389" y="1164"/>
                </a:lnTo>
                <a:lnTo>
                  <a:pt x="400" y="1164"/>
                </a:lnTo>
                <a:lnTo>
                  <a:pt x="409" y="1163"/>
                </a:lnTo>
                <a:lnTo>
                  <a:pt x="415" y="1162"/>
                </a:lnTo>
                <a:lnTo>
                  <a:pt x="416" y="1161"/>
                </a:lnTo>
                <a:lnTo>
                  <a:pt x="418" y="1158"/>
                </a:lnTo>
                <a:lnTo>
                  <a:pt x="418" y="1158"/>
                </a:lnTo>
                <a:lnTo>
                  <a:pt x="418" y="1154"/>
                </a:lnTo>
                <a:lnTo>
                  <a:pt x="416" y="1147"/>
                </a:lnTo>
                <a:lnTo>
                  <a:pt x="410" y="1130"/>
                </a:lnTo>
                <a:lnTo>
                  <a:pt x="403" y="1112"/>
                </a:lnTo>
                <a:lnTo>
                  <a:pt x="394" y="1097"/>
                </a:lnTo>
                <a:lnTo>
                  <a:pt x="394" y="1097"/>
                </a:lnTo>
                <a:lnTo>
                  <a:pt x="390" y="1086"/>
                </a:lnTo>
                <a:lnTo>
                  <a:pt x="385" y="1070"/>
                </a:lnTo>
                <a:lnTo>
                  <a:pt x="376" y="1027"/>
                </a:lnTo>
                <a:lnTo>
                  <a:pt x="367" y="985"/>
                </a:lnTo>
                <a:lnTo>
                  <a:pt x="364" y="957"/>
                </a:lnTo>
                <a:lnTo>
                  <a:pt x="364" y="957"/>
                </a:lnTo>
                <a:lnTo>
                  <a:pt x="364" y="947"/>
                </a:lnTo>
                <a:lnTo>
                  <a:pt x="365" y="931"/>
                </a:lnTo>
                <a:lnTo>
                  <a:pt x="370" y="893"/>
                </a:lnTo>
                <a:lnTo>
                  <a:pt x="376" y="856"/>
                </a:lnTo>
                <a:lnTo>
                  <a:pt x="377" y="845"/>
                </a:lnTo>
                <a:lnTo>
                  <a:pt x="380" y="840"/>
                </a:lnTo>
                <a:lnTo>
                  <a:pt x="380" y="840"/>
                </a:lnTo>
                <a:lnTo>
                  <a:pt x="394" y="825"/>
                </a:lnTo>
                <a:lnTo>
                  <a:pt x="409" y="811"/>
                </a:lnTo>
                <a:lnTo>
                  <a:pt x="428" y="795"/>
                </a:lnTo>
                <a:lnTo>
                  <a:pt x="428" y="795"/>
                </a:lnTo>
                <a:lnTo>
                  <a:pt x="439" y="785"/>
                </a:lnTo>
                <a:lnTo>
                  <a:pt x="452" y="771"/>
                </a:lnTo>
                <a:lnTo>
                  <a:pt x="477" y="741"/>
                </a:lnTo>
                <a:lnTo>
                  <a:pt x="499" y="712"/>
                </a:lnTo>
                <a:lnTo>
                  <a:pt x="511" y="695"/>
                </a:lnTo>
                <a:lnTo>
                  <a:pt x="511" y="695"/>
                </a:lnTo>
                <a:lnTo>
                  <a:pt x="518" y="684"/>
                </a:lnTo>
                <a:lnTo>
                  <a:pt x="522" y="680"/>
                </a:lnTo>
                <a:lnTo>
                  <a:pt x="527" y="678"/>
                </a:lnTo>
                <a:lnTo>
                  <a:pt x="527" y="678"/>
                </a:lnTo>
                <a:lnTo>
                  <a:pt x="536" y="679"/>
                </a:lnTo>
                <a:lnTo>
                  <a:pt x="551" y="682"/>
                </a:lnTo>
                <a:lnTo>
                  <a:pt x="571" y="685"/>
                </a:lnTo>
                <a:lnTo>
                  <a:pt x="559" y="702"/>
                </a:lnTo>
                <a:lnTo>
                  <a:pt x="615" y="702"/>
                </a:lnTo>
                <a:lnTo>
                  <a:pt x="612" y="712"/>
                </a:lnTo>
                <a:lnTo>
                  <a:pt x="612" y="712"/>
                </a:lnTo>
                <a:lnTo>
                  <a:pt x="611" y="711"/>
                </a:lnTo>
                <a:lnTo>
                  <a:pt x="608" y="709"/>
                </a:lnTo>
                <a:lnTo>
                  <a:pt x="610" y="708"/>
                </a:lnTo>
                <a:lnTo>
                  <a:pt x="613" y="708"/>
                </a:lnTo>
                <a:lnTo>
                  <a:pt x="630" y="712"/>
                </a:lnTo>
                <a:lnTo>
                  <a:pt x="630" y="712"/>
                </a:lnTo>
                <a:lnTo>
                  <a:pt x="657" y="718"/>
                </a:lnTo>
                <a:lnTo>
                  <a:pt x="686" y="727"/>
                </a:lnTo>
                <a:lnTo>
                  <a:pt x="710" y="736"/>
                </a:lnTo>
                <a:lnTo>
                  <a:pt x="720" y="741"/>
                </a:lnTo>
                <a:lnTo>
                  <a:pt x="720" y="741"/>
                </a:lnTo>
                <a:lnTo>
                  <a:pt x="726" y="748"/>
                </a:lnTo>
                <a:lnTo>
                  <a:pt x="730" y="753"/>
                </a:lnTo>
                <a:lnTo>
                  <a:pt x="731" y="760"/>
                </a:lnTo>
                <a:lnTo>
                  <a:pt x="731" y="760"/>
                </a:lnTo>
                <a:lnTo>
                  <a:pt x="731" y="762"/>
                </a:lnTo>
                <a:lnTo>
                  <a:pt x="729" y="767"/>
                </a:lnTo>
                <a:lnTo>
                  <a:pt x="721" y="778"/>
                </a:lnTo>
                <a:lnTo>
                  <a:pt x="714" y="792"/>
                </a:lnTo>
                <a:lnTo>
                  <a:pt x="708" y="802"/>
                </a:lnTo>
                <a:lnTo>
                  <a:pt x="708" y="802"/>
                </a:lnTo>
                <a:lnTo>
                  <a:pt x="708" y="806"/>
                </a:lnTo>
                <a:lnTo>
                  <a:pt x="710" y="807"/>
                </a:lnTo>
                <a:lnTo>
                  <a:pt x="713" y="807"/>
                </a:lnTo>
                <a:lnTo>
                  <a:pt x="718" y="806"/>
                </a:lnTo>
                <a:lnTo>
                  <a:pt x="725" y="802"/>
                </a:lnTo>
                <a:lnTo>
                  <a:pt x="729" y="800"/>
                </a:lnTo>
                <a:lnTo>
                  <a:pt x="731" y="827"/>
                </a:lnTo>
                <a:lnTo>
                  <a:pt x="731" y="827"/>
                </a:lnTo>
                <a:lnTo>
                  <a:pt x="736" y="827"/>
                </a:lnTo>
                <a:lnTo>
                  <a:pt x="739" y="827"/>
                </a:lnTo>
                <a:lnTo>
                  <a:pt x="742" y="830"/>
                </a:lnTo>
                <a:lnTo>
                  <a:pt x="742" y="830"/>
                </a:lnTo>
                <a:lnTo>
                  <a:pt x="752" y="866"/>
                </a:lnTo>
                <a:lnTo>
                  <a:pt x="768" y="927"/>
                </a:lnTo>
                <a:lnTo>
                  <a:pt x="768" y="927"/>
                </a:lnTo>
                <a:lnTo>
                  <a:pt x="773" y="954"/>
                </a:lnTo>
                <a:lnTo>
                  <a:pt x="779" y="985"/>
                </a:lnTo>
                <a:lnTo>
                  <a:pt x="784" y="1030"/>
                </a:lnTo>
                <a:lnTo>
                  <a:pt x="784" y="1030"/>
                </a:lnTo>
                <a:lnTo>
                  <a:pt x="787" y="1050"/>
                </a:lnTo>
                <a:lnTo>
                  <a:pt x="789" y="1061"/>
                </a:lnTo>
                <a:lnTo>
                  <a:pt x="789" y="1061"/>
                </a:lnTo>
                <a:lnTo>
                  <a:pt x="788" y="1075"/>
                </a:lnTo>
                <a:lnTo>
                  <a:pt x="788" y="1102"/>
                </a:lnTo>
                <a:lnTo>
                  <a:pt x="788" y="1115"/>
                </a:lnTo>
                <a:lnTo>
                  <a:pt x="790" y="1128"/>
                </a:lnTo>
                <a:lnTo>
                  <a:pt x="794" y="1139"/>
                </a:lnTo>
                <a:lnTo>
                  <a:pt x="797" y="1143"/>
                </a:lnTo>
                <a:lnTo>
                  <a:pt x="799" y="1146"/>
                </a:lnTo>
                <a:lnTo>
                  <a:pt x="799" y="1146"/>
                </a:lnTo>
                <a:lnTo>
                  <a:pt x="809" y="1151"/>
                </a:lnTo>
                <a:lnTo>
                  <a:pt x="813" y="1152"/>
                </a:lnTo>
                <a:lnTo>
                  <a:pt x="816" y="1151"/>
                </a:lnTo>
                <a:lnTo>
                  <a:pt x="817" y="1149"/>
                </a:lnTo>
                <a:lnTo>
                  <a:pt x="818" y="1148"/>
                </a:lnTo>
                <a:lnTo>
                  <a:pt x="819" y="1143"/>
                </a:lnTo>
                <a:lnTo>
                  <a:pt x="819" y="1143"/>
                </a:lnTo>
                <a:lnTo>
                  <a:pt x="821" y="1128"/>
                </a:lnTo>
                <a:lnTo>
                  <a:pt x="821" y="1120"/>
                </a:lnTo>
                <a:lnTo>
                  <a:pt x="821" y="1120"/>
                </a:lnTo>
                <a:lnTo>
                  <a:pt x="826" y="1123"/>
                </a:lnTo>
                <a:lnTo>
                  <a:pt x="829" y="1128"/>
                </a:lnTo>
                <a:lnTo>
                  <a:pt x="832" y="1134"/>
                </a:lnTo>
                <a:lnTo>
                  <a:pt x="832" y="1134"/>
                </a:lnTo>
                <a:lnTo>
                  <a:pt x="833" y="1138"/>
                </a:lnTo>
                <a:lnTo>
                  <a:pt x="833" y="1142"/>
                </a:lnTo>
                <a:lnTo>
                  <a:pt x="832" y="1146"/>
                </a:lnTo>
                <a:lnTo>
                  <a:pt x="832" y="1148"/>
                </a:lnTo>
                <a:lnTo>
                  <a:pt x="833" y="1149"/>
                </a:lnTo>
                <a:lnTo>
                  <a:pt x="836" y="1152"/>
                </a:lnTo>
                <a:lnTo>
                  <a:pt x="841" y="1153"/>
                </a:lnTo>
                <a:lnTo>
                  <a:pt x="841" y="1153"/>
                </a:lnTo>
                <a:lnTo>
                  <a:pt x="848" y="1156"/>
                </a:lnTo>
                <a:lnTo>
                  <a:pt x="858" y="1157"/>
                </a:lnTo>
                <a:lnTo>
                  <a:pt x="868" y="1157"/>
                </a:lnTo>
                <a:lnTo>
                  <a:pt x="880" y="1157"/>
                </a:lnTo>
                <a:lnTo>
                  <a:pt x="891" y="1157"/>
                </a:lnTo>
                <a:lnTo>
                  <a:pt x="900" y="1154"/>
                </a:lnTo>
                <a:lnTo>
                  <a:pt x="903" y="1153"/>
                </a:lnTo>
                <a:lnTo>
                  <a:pt x="906" y="1151"/>
                </a:lnTo>
                <a:lnTo>
                  <a:pt x="907" y="1148"/>
                </a:lnTo>
                <a:lnTo>
                  <a:pt x="908" y="1146"/>
                </a:lnTo>
                <a:lnTo>
                  <a:pt x="908" y="1146"/>
                </a:lnTo>
                <a:lnTo>
                  <a:pt x="907" y="1133"/>
                </a:lnTo>
                <a:lnTo>
                  <a:pt x="906" y="1118"/>
                </a:lnTo>
                <a:lnTo>
                  <a:pt x="902" y="1104"/>
                </a:lnTo>
                <a:lnTo>
                  <a:pt x="900" y="1097"/>
                </a:lnTo>
                <a:lnTo>
                  <a:pt x="896" y="1090"/>
                </a:lnTo>
                <a:lnTo>
                  <a:pt x="896" y="1090"/>
                </a:lnTo>
                <a:lnTo>
                  <a:pt x="882" y="1064"/>
                </a:lnTo>
                <a:lnTo>
                  <a:pt x="878" y="1054"/>
                </a:lnTo>
                <a:lnTo>
                  <a:pt x="876" y="1046"/>
                </a:lnTo>
                <a:lnTo>
                  <a:pt x="876" y="1046"/>
                </a:lnTo>
                <a:lnTo>
                  <a:pt x="878" y="997"/>
                </a:lnTo>
                <a:lnTo>
                  <a:pt x="878" y="997"/>
                </a:lnTo>
                <a:lnTo>
                  <a:pt x="881" y="954"/>
                </a:lnTo>
                <a:lnTo>
                  <a:pt x="882" y="931"/>
                </a:lnTo>
                <a:lnTo>
                  <a:pt x="882" y="915"/>
                </a:lnTo>
                <a:lnTo>
                  <a:pt x="882" y="915"/>
                </a:lnTo>
                <a:lnTo>
                  <a:pt x="877" y="892"/>
                </a:lnTo>
                <a:lnTo>
                  <a:pt x="873" y="865"/>
                </a:lnTo>
                <a:lnTo>
                  <a:pt x="873" y="865"/>
                </a:lnTo>
                <a:lnTo>
                  <a:pt x="872" y="854"/>
                </a:lnTo>
                <a:lnTo>
                  <a:pt x="872" y="841"/>
                </a:lnTo>
                <a:lnTo>
                  <a:pt x="872" y="827"/>
                </a:lnTo>
                <a:lnTo>
                  <a:pt x="875" y="815"/>
                </a:lnTo>
                <a:lnTo>
                  <a:pt x="875" y="815"/>
                </a:lnTo>
                <a:lnTo>
                  <a:pt x="880" y="802"/>
                </a:lnTo>
                <a:lnTo>
                  <a:pt x="883" y="796"/>
                </a:lnTo>
                <a:lnTo>
                  <a:pt x="888" y="790"/>
                </a:lnTo>
                <a:lnTo>
                  <a:pt x="893" y="785"/>
                </a:lnTo>
                <a:lnTo>
                  <a:pt x="901" y="780"/>
                </a:lnTo>
                <a:lnTo>
                  <a:pt x="911" y="777"/>
                </a:lnTo>
                <a:lnTo>
                  <a:pt x="922" y="776"/>
                </a:lnTo>
                <a:lnTo>
                  <a:pt x="922" y="776"/>
                </a:lnTo>
                <a:lnTo>
                  <a:pt x="935" y="777"/>
                </a:lnTo>
                <a:lnTo>
                  <a:pt x="946" y="778"/>
                </a:lnTo>
                <a:lnTo>
                  <a:pt x="956" y="780"/>
                </a:lnTo>
                <a:lnTo>
                  <a:pt x="964" y="783"/>
                </a:lnTo>
                <a:lnTo>
                  <a:pt x="971" y="789"/>
                </a:lnTo>
                <a:lnTo>
                  <a:pt x="976" y="795"/>
                </a:lnTo>
                <a:lnTo>
                  <a:pt x="979" y="802"/>
                </a:lnTo>
                <a:lnTo>
                  <a:pt x="981" y="812"/>
                </a:lnTo>
                <a:lnTo>
                  <a:pt x="981" y="812"/>
                </a:lnTo>
                <a:lnTo>
                  <a:pt x="984" y="840"/>
                </a:lnTo>
                <a:lnTo>
                  <a:pt x="988" y="874"/>
                </a:lnTo>
                <a:lnTo>
                  <a:pt x="994" y="907"/>
                </a:lnTo>
                <a:lnTo>
                  <a:pt x="996" y="919"/>
                </a:lnTo>
                <a:lnTo>
                  <a:pt x="999" y="928"/>
                </a:lnTo>
                <a:lnTo>
                  <a:pt x="999" y="928"/>
                </a:lnTo>
                <a:lnTo>
                  <a:pt x="1005" y="943"/>
                </a:lnTo>
                <a:lnTo>
                  <a:pt x="1013" y="963"/>
                </a:lnTo>
                <a:lnTo>
                  <a:pt x="1019" y="981"/>
                </a:lnTo>
                <a:lnTo>
                  <a:pt x="1024" y="993"/>
                </a:lnTo>
                <a:lnTo>
                  <a:pt x="1024" y="993"/>
                </a:lnTo>
                <a:lnTo>
                  <a:pt x="1030" y="1007"/>
                </a:lnTo>
                <a:lnTo>
                  <a:pt x="1037" y="1024"/>
                </a:lnTo>
                <a:lnTo>
                  <a:pt x="1042" y="1039"/>
                </a:lnTo>
                <a:lnTo>
                  <a:pt x="1043" y="1049"/>
                </a:lnTo>
                <a:lnTo>
                  <a:pt x="1043" y="1076"/>
                </a:lnTo>
                <a:lnTo>
                  <a:pt x="1043" y="1076"/>
                </a:lnTo>
                <a:lnTo>
                  <a:pt x="1043" y="1088"/>
                </a:lnTo>
                <a:lnTo>
                  <a:pt x="1043" y="1104"/>
                </a:lnTo>
                <a:lnTo>
                  <a:pt x="1044" y="1113"/>
                </a:lnTo>
                <a:lnTo>
                  <a:pt x="1045" y="1120"/>
                </a:lnTo>
                <a:lnTo>
                  <a:pt x="1048" y="1128"/>
                </a:lnTo>
                <a:lnTo>
                  <a:pt x="1052" y="1132"/>
                </a:lnTo>
                <a:lnTo>
                  <a:pt x="1052" y="1132"/>
                </a:lnTo>
                <a:lnTo>
                  <a:pt x="1059" y="1138"/>
                </a:lnTo>
                <a:lnTo>
                  <a:pt x="1067" y="1141"/>
                </a:lnTo>
                <a:lnTo>
                  <a:pt x="1075" y="1143"/>
                </a:lnTo>
                <a:lnTo>
                  <a:pt x="1075" y="1143"/>
                </a:lnTo>
                <a:lnTo>
                  <a:pt x="1074" y="1128"/>
                </a:lnTo>
                <a:lnTo>
                  <a:pt x="1075" y="1117"/>
                </a:lnTo>
                <a:lnTo>
                  <a:pt x="1077" y="1114"/>
                </a:lnTo>
                <a:lnTo>
                  <a:pt x="1078" y="1112"/>
                </a:lnTo>
                <a:lnTo>
                  <a:pt x="1078" y="1112"/>
                </a:lnTo>
                <a:lnTo>
                  <a:pt x="1079" y="1113"/>
                </a:lnTo>
                <a:lnTo>
                  <a:pt x="1080" y="1117"/>
                </a:lnTo>
                <a:lnTo>
                  <a:pt x="1083" y="1127"/>
                </a:lnTo>
                <a:lnTo>
                  <a:pt x="1085" y="1132"/>
                </a:lnTo>
                <a:lnTo>
                  <a:pt x="1089" y="1138"/>
                </a:lnTo>
                <a:lnTo>
                  <a:pt x="1094" y="1142"/>
                </a:lnTo>
                <a:lnTo>
                  <a:pt x="1101" y="1144"/>
                </a:lnTo>
                <a:lnTo>
                  <a:pt x="1101" y="1144"/>
                </a:lnTo>
                <a:lnTo>
                  <a:pt x="1118" y="1147"/>
                </a:lnTo>
                <a:lnTo>
                  <a:pt x="1128" y="1147"/>
                </a:lnTo>
                <a:lnTo>
                  <a:pt x="1138" y="1147"/>
                </a:lnTo>
                <a:lnTo>
                  <a:pt x="1147" y="1146"/>
                </a:lnTo>
                <a:lnTo>
                  <a:pt x="1155" y="1142"/>
                </a:lnTo>
                <a:lnTo>
                  <a:pt x="1157" y="1139"/>
                </a:lnTo>
                <a:lnTo>
                  <a:pt x="1158" y="1137"/>
                </a:lnTo>
                <a:lnTo>
                  <a:pt x="1160" y="1133"/>
                </a:lnTo>
                <a:lnTo>
                  <a:pt x="1160" y="1129"/>
                </a:lnTo>
                <a:lnTo>
                  <a:pt x="1160" y="1129"/>
                </a:lnTo>
                <a:lnTo>
                  <a:pt x="1158" y="1120"/>
                </a:lnTo>
                <a:lnTo>
                  <a:pt x="1155" y="1109"/>
                </a:lnTo>
                <a:lnTo>
                  <a:pt x="1146" y="1085"/>
                </a:lnTo>
                <a:lnTo>
                  <a:pt x="1133" y="1059"/>
                </a:lnTo>
                <a:lnTo>
                  <a:pt x="1133" y="1059"/>
                </a:lnTo>
                <a:lnTo>
                  <a:pt x="1134" y="1053"/>
                </a:lnTo>
                <a:lnTo>
                  <a:pt x="1136" y="1044"/>
                </a:lnTo>
                <a:lnTo>
                  <a:pt x="1136" y="1044"/>
                </a:lnTo>
                <a:lnTo>
                  <a:pt x="1133" y="1031"/>
                </a:lnTo>
                <a:lnTo>
                  <a:pt x="1129" y="1009"/>
                </a:lnTo>
                <a:lnTo>
                  <a:pt x="1123" y="982"/>
                </a:lnTo>
                <a:lnTo>
                  <a:pt x="1119" y="962"/>
                </a:lnTo>
                <a:lnTo>
                  <a:pt x="1119" y="962"/>
                </a:lnTo>
                <a:lnTo>
                  <a:pt x="1118" y="947"/>
                </a:lnTo>
                <a:lnTo>
                  <a:pt x="1118" y="929"/>
                </a:lnTo>
                <a:lnTo>
                  <a:pt x="1118" y="903"/>
                </a:lnTo>
                <a:lnTo>
                  <a:pt x="1118" y="903"/>
                </a:lnTo>
                <a:lnTo>
                  <a:pt x="1117" y="870"/>
                </a:lnTo>
                <a:lnTo>
                  <a:pt x="1113" y="836"/>
                </a:lnTo>
                <a:lnTo>
                  <a:pt x="1113" y="836"/>
                </a:lnTo>
                <a:lnTo>
                  <a:pt x="1113" y="829"/>
                </a:lnTo>
                <a:lnTo>
                  <a:pt x="1114" y="819"/>
                </a:lnTo>
                <a:lnTo>
                  <a:pt x="1118" y="797"/>
                </a:lnTo>
                <a:lnTo>
                  <a:pt x="1124" y="776"/>
                </a:lnTo>
                <a:lnTo>
                  <a:pt x="1127" y="768"/>
                </a:lnTo>
                <a:lnTo>
                  <a:pt x="1131" y="763"/>
                </a:lnTo>
                <a:lnTo>
                  <a:pt x="1131" y="763"/>
                </a:lnTo>
                <a:lnTo>
                  <a:pt x="1141" y="752"/>
                </a:lnTo>
                <a:lnTo>
                  <a:pt x="1148" y="744"/>
                </a:lnTo>
                <a:lnTo>
                  <a:pt x="1157" y="737"/>
                </a:lnTo>
                <a:lnTo>
                  <a:pt x="1168" y="729"/>
                </a:lnTo>
                <a:lnTo>
                  <a:pt x="1181" y="723"/>
                </a:lnTo>
                <a:lnTo>
                  <a:pt x="1195" y="718"/>
                </a:lnTo>
                <a:lnTo>
                  <a:pt x="1202" y="716"/>
                </a:lnTo>
                <a:lnTo>
                  <a:pt x="1210" y="716"/>
                </a:lnTo>
                <a:lnTo>
                  <a:pt x="1210" y="716"/>
                </a:lnTo>
                <a:lnTo>
                  <a:pt x="1245" y="714"/>
                </a:lnTo>
                <a:lnTo>
                  <a:pt x="1283" y="714"/>
                </a:lnTo>
                <a:lnTo>
                  <a:pt x="1301" y="716"/>
                </a:lnTo>
                <a:lnTo>
                  <a:pt x="1319" y="718"/>
                </a:lnTo>
                <a:lnTo>
                  <a:pt x="1334" y="721"/>
                </a:lnTo>
                <a:lnTo>
                  <a:pt x="1348" y="726"/>
                </a:lnTo>
                <a:lnTo>
                  <a:pt x="1348" y="726"/>
                </a:lnTo>
                <a:lnTo>
                  <a:pt x="1359" y="732"/>
                </a:lnTo>
                <a:lnTo>
                  <a:pt x="1368" y="737"/>
                </a:lnTo>
                <a:lnTo>
                  <a:pt x="1383" y="747"/>
                </a:lnTo>
                <a:lnTo>
                  <a:pt x="1391" y="752"/>
                </a:lnTo>
                <a:lnTo>
                  <a:pt x="1401" y="757"/>
                </a:lnTo>
                <a:lnTo>
                  <a:pt x="1413" y="761"/>
                </a:lnTo>
                <a:lnTo>
                  <a:pt x="1429" y="765"/>
                </a:lnTo>
                <a:lnTo>
                  <a:pt x="1429" y="765"/>
                </a:lnTo>
                <a:lnTo>
                  <a:pt x="1447" y="767"/>
                </a:lnTo>
                <a:lnTo>
                  <a:pt x="1460" y="767"/>
                </a:lnTo>
                <a:lnTo>
                  <a:pt x="1470" y="766"/>
                </a:lnTo>
                <a:lnTo>
                  <a:pt x="1478" y="763"/>
                </a:lnTo>
                <a:lnTo>
                  <a:pt x="1497" y="758"/>
                </a:lnTo>
                <a:lnTo>
                  <a:pt x="1509" y="756"/>
                </a:lnTo>
                <a:lnTo>
                  <a:pt x="1522" y="753"/>
                </a:lnTo>
                <a:lnTo>
                  <a:pt x="1522" y="753"/>
                </a:lnTo>
                <a:lnTo>
                  <a:pt x="1555" y="751"/>
                </a:lnTo>
                <a:lnTo>
                  <a:pt x="1570" y="748"/>
                </a:lnTo>
                <a:lnTo>
                  <a:pt x="1583" y="746"/>
                </a:lnTo>
                <a:lnTo>
                  <a:pt x="1594" y="742"/>
                </a:lnTo>
                <a:lnTo>
                  <a:pt x="1601" y="736"/>
                </a:lnTo>
                <a:lnTo>
                  <a:pt x="1605" y="733"/>
                </a:lnTo>
                <a:lnTo>
                  <a:pt x="1606" y="729"/>
                </a:lnTo>
                <a:lnTo>
                  <a:pt x="1608" y="726"/>
                </a:lnTo>
                <a:lnTo>
                  <a:pt x="1608" y="721"/>
                </a:lnTo>
                <a:lnTo>
                  <a:pt x="1608" y="721"/>
                </a:lnTo>
                <a:lnTo>
                  <a:pt x="1604" y="702"/>
                </a:lnTo>
                <a:lnTo>
                  <a:pt x="1601" y="694"/>
                </a:lnTo>
                <a:lnTo>
                  <a:pt x="1598" y="685"/>
                </a:lnTo>
                <a:lnTo>
                  <a:pt x="1593" y="678"/>
                </a:lnTo>
                <a:lnTo>
                  <a:pt x="1588" y="672"/>
                </a:lnTo>
                <a:lnTo>
                  <a:pt x="1580" y="664"/>
                </a:lnTo>
                <a:lnTo>
                  <a:pt x="1571" y="658"/>
                </a:lnTo>
                <a:lnTo>
                  <a:pt x="1571" y="658"/>
                </a:lnTo>
                <a:lnTo>
                  <a:pt x="1529" y="631"/>
                </a:lnTo>
                <a:lnTo>
                  <a:pt x="1507" y="616"/>
                </a:lnTo>
                <a:lnTo>
                  <a:pt x="1500" y="610"/>
                </a:lnTo>
                <a:lnTo>
                  <a:pt x="1492" y="602"/>
                </a:lnTo>
                <a:lnTo>
                  <a:pt x="1492" y="602"/>
                </a:lnTo>
                <a:lnTo>
                  <a:pt x="1486" y="596"/>
                </a:lnTo>
                <a:lnTo>
                  <a:pt x="1478" y="591"/>
                </a:lnTo>
                <a:lnTo>
                  <a:pt x="1465" y="580"/>
                </a:lnTo>
                <a:lnTo>
                  <a:pt x="1458" y="574"/>
                </a:lnTo>
                <a:lnTo>
                  <a:pt x="1452" y="565"/>
                </a:lnTo>
                <a:lnTo>
                  <a:pt x="1447" y="555"/>
                </a:lnTo>
                <a:lnTo>
                  <a:pt x="1443" y="540"/>
                </a:lnTo>
                <a:lnTo>
                  <a:pt x="1443" y="540"/>
                </a:lnTo>
                <a:lnTo>
                  <a:pt x="1434" y="502"/>
                </a:lnTo>
                <a:lnTo>
                  <a:pt x="1429" y="480"/>
                </a:lnTo>
                <a:lnTo>
                  <a:pt x="1422" y="459"/>
                </a:lnTo>
                <a:lnTo>
                  <a:pt x="1414" y="438"/>
                </a:lnTo>
                <a:lnTo>
                  <a:pt x="1407" y="418"/>
                </a:lnTo>
                <a:lnTo>
                  <a:pt x="1397" y="401"/>
                </a:lnTo>
                <a:lnTo>
                  <a:pt x="1388" y="387"/>
                </a:lnTo>
                <a:lnTo>
                  <a:pt x="1388" y="387"/>
                </a:lnTo>
                <a:lnTo>
                  <a:pt x="1372" y="369"/>
                </a:lnTo>
                <a:lnTo>
                  <a:pt x="1364" y="357"/>
                </a:lnTo>
                <a:lnTo>
                  <a:pt x="1359" y="351"/>
                </a:lnTo>
                <a:lnTo>
                  <a:pt x="1359" y="351"/>
                </a:lnTo>
                <a:lnTo>
                  <a:pt x="1358" y="333"/>
                </a:lnTo>
                <a:lnTo>
                  <a:pt x="1352" y="294"/>
                </a:lnTo>
                <a:lnTo>
                  <a:pt x="1348" y="274"/>
                </a:lnTo>
                <a:lnTo>
                  <a:pt x="1344" y="255"/>
                </a:lnTo>
                <a:lnTo>
                  <a:pt x="1339" y="243"/>
                </a:lnTo>
                <a:lnTo>
                  <a:pt x="1337" y="239"/>
                </a:lnTo>
                <a:lnTo>
                  <a:pt x="1334" y="238"/>
                </a:lnTo>
                <a:lnTo>
                  <a:pt x="1334" y="238"/>
                </a:lnTo>
                <a:lnTo>
                  <a:pt x="1330" y="238"/>
                </a:lnTo>
                <a:lnTo>
                  <a:pt x="1324" y="239"/>
                </a:lnTo>
                <a:lnTo>
                  <a:pt x="1318" y="242"/>
                </a:lnTo>
                <a:lnTo>
                  <a:pt x="1311" y="245"/>
                </a:lnTo>
                <a:lnTo>
                  <a:pt x="1300" y="255"/>
                </a:lnTo>
                <a:lnTo>
                  <a:pt x="1290" y="267"/>
                </a:lnTo>
                <a:lnTo>
                  <a:pt x="1290" y="267"/>
                </a:lnTo>
                <a:lnTo>
                  <a:pt x="1269" y="293"/>
                </a:lnTo>
                <a:lnTo>
                  <a:pt x="1269" y="293"/>
                </a:lnTo>
                <a:lnTo>
                  <a:pt x="1266" y="291"/>
                </a:lnTo>
                <a:lnTo>
                  <a:pt x="1262" y="283"/>
                </a:lnTo>
                <a:lnTo>
                  <a:pt x="1255" y="276"/>
                </a:lnTo>
                <a:lnTo>
                  <a:pt x="1250" y="272"/>
                </a:lnTo>
                <a:lnTo>
                  <a:pt x="1245" y="269"/>
                </a:lnTo>
                <a:lnTo>
                  <a:pt x="1245" y="269"/>
                </a:lnTo>
                <a:lnTo>
                  <a:pt x="1234" y="267"/>
                </a:lnTo>
                <a:lnTo>
                  <a:pt x="1224" y="264"/>
                </a:lnTo>
                <a:lnTo>
                  <a:pt x="1212" y="262"/>
                </a:lnTo>
                <a:lnTo>
                  <a:pt x="1207" y="259"/>
                </a:lnTo>
                <a:lnTo>
                  <a:pt x="1201" y="254"/>
                </a:lnTo>
                <a:lnTo>
                  <a:pt x="1201" y="254"/>
                </a:lnTo>
                <a:lnTo>
                  <a:pt x="1183" y="243"/>
                </a:lnTo>
                <a:lnTo>
                  <a:pt x="1160" y="229"/>
                </a:lnTo>
                <a:lnTo>
                  <a:pt x="1137" y="216"/>
                </a:lnTo>
                <a:lnTo>
                  <a:pt x="1128" y="211"/>
                </a:lnTo>
                <a:lnTo>
                  <a:pt x="1123" y="206"/>
                </a:lnTo>
                <a:lnTo>
                  <a:pt x="1123" y="206"/>
                </a:lnTo>
                <a:lnTo>
                  <a:pt x="1080" y="170"/>
                </a:lnTo>
                <a:lnTo>
                  <a:pt x="1057" y="146"/>
                </a:lnTo>
                <a:lnTo>
                  <a:pt x="1049" y="137"/>
                </a:lnTo>
                <a:lnTo>
                  <a:pt x="1044" y="131"/>
                </a:lnTo>
                <a:lnTo>
                  <a:pt x="1044" y="131"/>
                </a:lnTo>
                <a:lnTo>
                  <a:pt x="1043" y="128"/>
                </a:lnTo>
                <a:lnTo>
                  <a:pt x="1042" y="127"/>
                </a:lnTo>
                <a:lnTo>
                  <a:pt x="1040" y="128"/>
                </a:lnTo>
                <a:lnTo>
                  <a:pt x="1039" y="131"/>
                </a:lnTo>
                <a:lnTo>
                  <a:pt x="1038" y="138"/>
                </a:lnTo>
                <a:lnTo>
                  <a:pt x="1038" y="144"/>
                </a:lnTo>
                <a:lnTo>
                  <a:pt x="1038" y="144"/>
                </a:lnTo>
                <a:lnTo>
                  <a:pt x="1037" y="144"/>
                </a:lnTo>
                <a:lnTo>
                  <a:pt x="1034" y="142"/>
                </a:lnTo>
                <a:lnTo>
                  <a:pt x="1026" y="140"/>
                </a:lnTo>
                <a:lnTo>
                  <a:pt x="1011" y="132"/>
                </a:lnTo>
                <a:lnTo>
                  <a:pt x="1011" y="132"/>
                </a:lnTo>
                <a:lnTo>
                  <a:pt x="1009" y="128"/>
                </a:lnTo>
                <a:lnTo>
                  <a:pt x="1006" y="125"/>
                </a:lnTo>
                <a:lnTo>
                  <a:pt x="1006" y="123"/>
                </a:lnTo>
                <a:lnTo>
                  <a:pt x="1005" y="123"/>
                </a:lnTo>
                <a:lnTo>
                  <a:pt x="1004" y="128"/>
                </a:lnTo>
                <a:lnTo>
                  <a:pt x="1004" y="128"/>
                </a:lnTo>
                <a:lnTo>
                  <a:pt x="1000" y="144"/>
                </a:lnTo>
                <a:lnTo>
                  <a:pt x="1000" y="144"/>
                </a:lnTo>
                <a:lnTo>
                  <a:pt x="980" y="133"/>
                </a:lnTo>
                <a:lnTo>
                  <a:pt x="965" y="126"/>
                </a:lnTo>
                <a:lnTo>
                  <a:pt x="960" y="123"/>
                </a:lnTo>
                <a:lnTo>
                  <a:pt x="957" y="121"/>
                </a:lnTo>
                <a:lnTo>
                  <a:pt x="957" y="121"/>
                </a:lnTo>
                <a:lnTo>
                  <a:pt x="951" y="116"/>
                </a:lnTo>
                <a:lnTo>
                  <a:pt x="944" y="110"/>
                </a:lnTo>
                <a:lnTo>
                  <a:pt x="934" y="103"/>
                </a:lnTo>
                <a:lnTo>
                  <a:pt x="921" y="122"/>
                </a:lnTo>
                <a:lnTo>
                  <a:pt x="921" y="122"/>
                </a:lnTo>
                <a:lnTo>
                  <a:pt x="915" y="117"/>
                </a:lnTo>
                <a:lnTo>
                  <a:pt x="898" y="108"/>
                </a:lnTo>
                <a:lnTo>
                  <a:pt x="882" y="101"/>
                </a:lnTo>
                <a:lnTo>
                  <a:pt x="876" y="100"/>
                </a:lnTo>
                <a:lnTo>
                  <a:pt x="873" y="100"/>
                </a:lnTo>
                <a:lnTo>
                  <a:pt x="872" y="101"/>
                </a:lnTo>
                <a:lnTo>
                  <a:pt x="872" y="101"/>
                </a:lnTo>
                <a:lnTo>
                  <a:pt x="870" y="103"/>
                </a:lnTo>
                <a:lnTo>
                  <a:pt x="865" y="106"/>
                </a:lnTo>
                <a:lnTo>
                  <a:pt x="853" y="111"/>
                </a:lnTo>
                <a:lnTo>
                  <a:pt x="838" y="116"/>
                </a:lnTo>
                <a:lnTo>
                  <a:pt x="838" y="116"/>
                </a:lnTo>
                <a:lnTo>
                  <a:pt x="834" y="113"/>
                </a:lnTo>
                <a:lnTo>
                  <a:pt x="826" y="107"/>
                </a:lnTo>
                <a:lnTo>
                  <a:pt x="821" y="103"/>
                </a:lnTo>
                <a:lnTo>
                  <a:pt x="816" y="102"/>
                </a:lnTo>
                <a:lnTo>
                  <a:pt x="812" y="102"/>
                </a:lnTo>
                <a:lnTo>
                  <a:pt x="808" y="103"/>
                </a:lnTo>
                <a:lnTo>
                  <a:pt x="808" y="103"/>
                </a:lnTo>
                <a:lnTo>
                  <a:pt x="806" y="106"/>
                </a:lnTo>
                <a:lnTo>
                  <a:pt x="802" y="108"/>
                </a:lnTo>
                <a:lnTo>
                  <a:pt x="792" y="113"/>
                </a:lnTo>
                <a:lnTo>
                  <a:pt x="779" y="116"/>
                </a:lnTo>
                <a:lnTo>
                  <a:pt x="704" y="98"/>
                </a:lnTo>
                <a:lnTo>
                  <a:pt x="704" y="98"/>
                </a:lnTo>
                <a:lnTo>
                  <a:pt x="665" y="87"/>
                </a:lnTo>
                <a:lnTo>
                  <a:pt x="624" y="77"/>
                </a:lnTo>
                <a:lnTo>
                  <a:pt x="575" y="67"/>
                </a:lnTo>
                <a:lnTo>
                  <a:pt x="521" y="57"/>
                </a:lnTo>
                <a:lnTo>
                  <a:pt x="494" y="53"/>
                </a:lnTo>
                <a:lnTo>
                  <a:pt x="468" y="50"/>
                </a:lnTo>
                <a:lnTo>
                  <a:pt x="443" y="49"/>
                </a:lnTo>
                <a:lnTo>
                  <a:pt x="420" y="50"/>
                </a:lnTo>
                <a:lnTo>
                  <a:pt x="399" y="52"/>
                </a:lnTo>
                <a:lnTo>
                  <a:pt x="390" y="54"/>
                </a:lnTo>
                <a:lnTo>
                  <a:pt x="382" y="57"/>
                </a:lnTo>
                <a:lnTo>
                  <a:pt x="382" y="57"/>
                </a:lnTo>
                <a:lnTo>
                  <a:pt x="351" y="68"/>
                </a:lnTo>
                <a:lnTo>
                  <a:pt x="321" y="81"/>
                </a:lnTo>
                <a:lnTo>
                  <a:pt x="293" y="94"/>
                </a:lnTo>
                <a:lnTo>
                  <a:pt x="268" y="106"/>
                </a:lnTo>
                <a:lnTo>
                  <a:pt x="231" y="126"/>
                </a:lnTo>
                <a:lnTo>
                  <a:pt x="216" y="133"/>
                </a:lnTo>
                <a:lnTo>
                  <a:pt x="216" y="133"/>
                </a:lnTo>
                <a:lnTo>
                  <a:pt x="211" y="132"/>
                </a:lnTo>
                <a:lnTo>
                  <a:pt x="203" y="125"/>
                </a:lnTo>
                <a:lnTo>
                  <a:pt x="189" y="111"/>
                </a:lnTo>
                <a:lnTo>
                  <a:pt x="172" y="89"/>
                </a:lnTo>
                <a:lnTo>
                  <a:pt x="172" y="89"/>
                </a:lnTo>
                <a:lnTo>
                  <a:pt x="167" y="83"/>
                </a:lnTo>
                <a:lnTo>
                  <a:pt x="163" y="76"/>
                </a:lnTo>
                <a:lnTo>
                  <a:pt x="155" y="61"/>
                </a:lnTo>
                <a:lnTo>
                  <a:pt x="150" y="44"/>
                </a:lnTo>
                <a:lnTo>
                  <a:pt x="146" y="29"/>
                </a:lnTo>
                <a:lnTo>
                  <a:pt x="143" y="17"/>
                </a:lnTo>
                <a:lnTo>
                  <a:pt x="139" y="6"/>
                </a:lnTo>
                <a:lnTo>
                  <a:pt x="136" y="3"/>
                </a:lnTo>
                <a:lnTo>
                  <a:pt x="135" y="1"/>
                </a:lnTo>
                <a:lnTo>
                  <a:pt x="131" y="0"/>
                </a:lnTo>
                <a:lnTo>
                  <a:pt x="129" y="1"/>
                </a:lnTo>
                <a:lnTo>
                  <a:pt x="129" y="1"/>
                </a:lnTo>
                <a:lnTo>
                  <a:pt x="126" y="3"/>
                </a:lnTo>
                <a:lnTo>
                  <a:pt x="124" y="6"/>
                </a:lnTo>
                <a:lnTo>
                  <a:pt x="120" y="15"/>
                </a:lnTo>
                <a:lnTo>
                  <a:pt x="118" y="28"/>
                </a:lnTo>
                <a:lnTo>
                  <a:pt x="118" y="43"/>
                </a:lnTo>
                <a:lnTo>
                  <a:pt x="118" y="57"/>
                </a:lnTo>
                <a:lnTo>
                  <a:pt x="120" y="72"/>
                </a:lnTo>
                <a:lnTo>
                  <a:pt x="123" y="84"/>
                </a:lnTo>
                <a:lnTo>
                  <a:pt x="126" y="93"/>
                </a:lnTo>
                <a:lnTo>
                  <a:pt x="126" y="93"/>
                </a:lnTo>
                <a:lnTo>
                  <a:pt x="136" y="112"/>
                </a:lnTo>
                <a:lnTo>
                  <a:pt x="150" y="133"/>
                </a:lnTo>
                <a:lnTo>
                  <a:pt x="168" y="161"/>
                </a:lnTo>
                <a:lnTo>
                  <a:pt x="168" y="161"/>
                </a:lnTo>
                <a:lnTo>
                  <a:pt x="177" y="179"/>
                </a:lnTo>
                <a:lnTo>
                  <a:pt x="177" y="179"/>
                </a:lnTo>
                <a:lnTo>
                  <a:pt x="170" y="182"/>
                </a:lnTo>
                <a:lnTo>
                  <a:pt x="163" y="189"/>
                </a:lnTo>
                <a:lnTo>
                  <a:pt x="154" y="199"/>
                </a:lnTo>
                <a:lnTo>
                  <a:pt x="145" y="211"/>
                </a:lnTo>
                <a:lnTo>
                  <a:pt x="136" y="228"/>
                </a:lnTo>
                <a:lnTo>
                  <a:pt x="131" y="238"/>
                </a:lnTo>
                <a:lnTo>
                  <a:pt x="128" y="249"/>
                </a:lnTo>
                <a:lnTo>
                  <a:pt x="124" y="260"/>
                </a:lnTo>
                <a:lnTo>
                  <a:pt x="121" y="274"/>
                </a:lnTo>
                <a:lnTo>
                  <a:pt x="121" y="274"/>
                </a:lnTo>
                <a:lnTo>
                  <a:pt x="118" y="301"/>
                </a:lnTo>
                <a:lnTo>
                  <a:pt x="116" y="325"/>
                </a:lnTo>
                <a:lnTo>
                  <a:pt x="116" y="343"/>
                </a:lnTo>
                <a:lnTo>
                  <a:pt x="119" y="360"/>
                </a:lnTo>
                <a:lnTo>
                  <a:pt x="123" y="374"/>
                </a:lnTo>
                <a:lnTo>
                  <a:pt x="125" y="384"/>
                </a:lnTo>
                <a:lnTo>
                  <a:pt x="129" y="395"/>
                </a:lnTo>
                <a:lnTo>
                  <a:pt x="129" y="395"/>
                </a:lnTo>
                <a:lnTo>
                  <a:pt x="131" y="403"/>
                </a:lnTo>
                <a:lnTo>
                  <a:pt x="135" y="411"/>
                </a:lnTo>
                <a:lnTo>
                  <a:pt x="139" y="420"/>
                </a:lnTo>
                <a:lnTo>
                  <a:pt x="140" y="424"/>
                </a:lnTo>
                <a:lnTo>
                  <a:pt x="141" y="429"/>
                </a:lnTo>
                <a:lnTo>
                  <a:pt x="141" y="429"/>
                </a:lnTo>
                <a:lnTo>
                  <a:pt x="143" y="436"/>
                </a:lnTo>
                <a:lnTo>
                  <a:pt x="145" y="443"/>
                </a:lnTo>
                <a:lnTo>
                  <a:pt x="149" y="450"/>
                </a:lnTo>
                <a:lnTo>
                  <a:pt x="149" y="450"/>
                </a:lnTo>
                <a:lnTo>
                  <a:pt x="146" y="477"/>
                </a:lnTo>
                <a:lnTo>
                  <a:pt x="143" y="501"/>
                </a:lnTo>
                <a:lnTo>
                  <a:pt x="138" y="526"/>
                </a:lnTo>
                <a:lnTo>
                  <a:pt x="138" y="526"/>
                </a:lnTo>
                <a:close/>
              </a:path>
            </a:pathLst>
          </a:custGeom>
          <a:gradFill>
            <a:gsLst>
              <a:gs pos="0">
                <a:schemeClr val="accent2">
                  <a:lumMod val="75000"/>
                </a:schemeClr>
              </a:gs>
              <a:gs pos="100000">
                <a:srgbClr val="663300"/>
              </a:gs>
            </a:gsLst>
            <a:lin ang="16200000" scaled="1"/>
          </a:gra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9">
            <a:extLst>
              <a:ext uri="{FF2B5EF4-FFF2-40B4-BE49-F238E27FC236}">
                <a16:creationId xmlns:a16="http://schemas.microsoft.com/office/drawing/2014/main" id="{74BFBC7A-5C53-4599-A22F-E53A3505C45E}"/>
              </a:ext>
            </a:extLst>
          </p:cNvPr>
          <p:cNvSpPr>
            <a:spLocks/>
          </p:cNvSpPr>
          <p:nvPr/>
        </p:nvSpPr>
        <p:spPr bwMode="auto">
          <a:xfrm>
            <a:off x="811213" y="4423203"/>
            <a:ext cx="2465387" cy="1541035"/>
          </a:xfrm>
          <a:custGeom>
            <a:avLst/>
            <a:gdLst>
              <a:gd name="T0" fmla="*/ 122 w 1827"/>
              <a:gd name="T1" fmla="*/ 331 h 1142"/>
              <a:gd name="T2" fmla="*/ 52 w 1827"/>
              <a:gd name="T3" fmla="*/ 367 h 1142"/>
              <a:gd name="T4" fmla="*/ 2 w 1827"/>
              <a:gd name="T5" fmla="*/ 356 h 1142"/>
              <a:gd name="T6" fmla="*/ 14 w 1827"/>
              <a:gd name="T7" fmla="*/ 443 h 1142"/>
              <a:gd name="T8" fmla="*/ 49 w 1827"/>
              <a:gd name="T9" fmla="*/ 545 h 1142"/>
              <a:gd name="T10" fmla="*/ 103 w 1827"/>
              <a:gd name="T11" fmla="*/ 699 h 1142"/>
              <a:gd name="T12" fmla="*/ 98 w 1827"/>
              <a:gd name="T13" fmla="*/ 843 h 1142"/>
              <a:gd name="T14" fmla="*/ 125 w 1827"/>
              <a:gd name="T15" fmla="*/ 928 h 1142"/>
              <a:gd name="T16" fmla="*/ 127 w 1827"/>
              <a:gd name="T17" fmla="*/ 980 h 1142"/>
              <a:gd name="T18" fmla="*/ 220 w 1827"/>
              <a:gd name="T19" fmla="*/ 978 h 1142"/>
              <a:gd name="T20" fmla="*/ 359 w 1827"/>
              <a:gd name="T21" fmla="*/ 817 h 1142"/>
              <a:gd name="T22" fmla="*/ 480 w 1827"/>
              <a:gd name="T23" fmla="*/ 763 h 1142"/>
              <a:gd name="T24" fmla="*/ 529 w 1827"/>
              <a:gd name="T25" fmla="*/ 904 h 1142"/>
              <a:gd name="T26" fmla="*/ 553 w 1827"/>
              <a:gd name="T27" fmla="*/ 1039 h 1142"/>
              <a:gd name="T28" fmla="*/ 530 w 1827"/>
              <a:gd name="T29" fmla="*/ 1139 h 1142"/>
              <a:gd name="T30" fmla="*/ 606 w 1827"/>
              <a:gd name="T31" fmla="*/ 1132 h 1142"/>
              <a:gd name="T32" fmla="*/ 686 w 1827"/>
              <a:gd name="T33" fmla="*/ 985 h 1142"/>
              <a:gd name="T34" fmla="*/ 862 w 1827"/>
              <a:gd name="T35" fmla="*/ 997 h 1142"/>
              <a:gd name="T36" fmla="*/ 799 w 1827"/>
              <a:gd name="T37" fmla="*/ 936 h 1142"/>
              <a:gd name="T38" fmla="*/ 668 w 1827"/>
              <a:gd name="T39" fmla="*/ 882 h 1142"/>
              <a:gd name="T40" fmla="*/ 731 w 1827"/>
              <a:gd name="T41" fmla="*/ 724 h 1142"/>
              <a:gd name="T42" fmla="*/ 870 w 1827"/>
              <a:gd name="T43" fmla="*/ 689 h 1142"/>
              <a:gd name="T44" fmla="*/ 1008 w 1827"/>
              <a:gd name="T45" fmla="*/ 707 h 1142"/>
              <a:gd name="T46" fmla="*/ 1069 w 1827"/>
              <a:gd name="T47" fmla="*/ 685 h 1142"/>
              <a:gd name="T48" fmla="*/ 1174 w 1827"/>
              <a:gd name="T49" fmla="*/ 785 h 1142"/>
              <a:gd name="T50" fmla="*/ 1169 w 1827"/>
              <a:gd name="T51" fmla="*/ 865 h 1142"/>
              <a:gd name="T52" fmla="*/ 1123 w 1827"/>
              <a:gd name="T53" fmla="*/ 967 h 1142"/>
              <a:gd name="T54" fmla="*/ 1022 w 1827"/>
              <a:gd name="T55" fmla="*/ 1074 h 1142"/>
              <a:gd name="T56" fmla="*/ 1158 w 1827"/>
              <a:gd name="T57" fmla="*/ 1060 h 1142"/>
              <a:gd name="T58" fmla="*/ 1239 w 1827"/>
              <a:gd name="T59" fmla="*/ 948 h 1142"/>
              <a:gd name="T60" fmla="*/ 1347 w 1827"/>
              <a:gd name="T61" fmla="*/ 838 h 1142"/>
              <a:gd name="T62" fmla="*/ 1483 w 1827"/>
              <a:gd name="T63" fmla="*/ 824 h 1142"/>
              <a:gd name="T64" fmla="*/ 1556 w 1827"/>
              <a:gd name="T65" fmla="*/ 899 h 1142"/>
              <a:gd name="T66" fmla="*/ 1562 w 1827"/>
              <a:gd name="T67" fmla="*/ 1022 h 1142"/>
              <a:gd name="T68" fmla="*/ 1526 w 1827"/>
              <a:gd name="T69" fmla="*/ 1124 h 1142"/>
              <a:gd name="T70" fmla="*/ 1607 w 1827"/>
              <a:gd name="T71" fmla="*/ 1137 h 1142"/>
              <a:gd name="T72" fmla="*/ 1642 w 1827"/>
              <a:gd name="T73" fmla="*/ 1117 h 1142"/>
              <a:gd name="T74" fmla="*/ 1646 w 1827"/>
              <a:gd name="T75" fmla="*/ 1059 h 1142"/>
              <a:gd name="T76" fmla="*/ 1669 w 1827"/>
              <a:gd name="T77" fmla="*/ 824 h 1142"/>
              <a:gd name="T78" fmla="*/ 1675 w 1827"/>
              <a:gd name="T79" fmla="*/ 785 h 1142"/>
              <a:gd name="T80" fmla="*/ 1632 w 1827"/>
              <a:gd name="T81" fmla="*/ 756 h 1142"/>
              <a:gd name="T82" fmla="*/ 1603 w 1827"/>
              <a:gd name="T83" fmla="*/ 690 h 1142"/>
              <a:gd name="T84" fmla="*/ 1619 w 1827"/>
              <a:gd name="T85" fmla="*/ 587 h 1142"/>
              <a:gd name="T86" fmla="*/ 1686 w 1827"/>
              <a:gd name="T87" fmla="*/ 522 h 1142"/>
              <a:gd name="T88" fmla="*/ 1739 w 1827"/>
              <a:gd name="T89" fmla="*/ 336 h 1142"/>
              <a:gd name="T90" fmla="*/ 1747 w 1827"/>
              <a:gd name="T91" fmla="*/ 527 h 1142"/>
              <a:gd name="T92" fmla="*/ 1787 w 1827"/>
              <a:gd name="T93" fmla="*/ 575 h 1142"/>
              <a:gd name="T94" fmla="*/ 1822 w 1827"/>
              <a:gd name="T95" fmla="*/ 560 h 1142"/>
              <a:gd name="T96" fmla="*/ 1770 w 1827"/>
              <a:gd name="T97" fmla="*/ 475 h 1142"/>
              <a:gd name="T98" fmla="*/ 1783 w 1827"/>
              <a:gd name="T99" fmla="*/ 332 h 1142"/>
              <a:gd name="T100" fmla="*/ 1743 w 1827"/>
              <a:gd name="T101" fmla="*/ 245 h 1142"/>
              <a:gd name="T102" fmla="*/ 1463 w 1827"/>
              <a:gd name="T103" fmla="*/ 69 h 1142"/>
              <a:gd name="T104" fmla="*/ 1005 w 1827"/>
              <a:gd name="T105" fmla="*/ 3 h 1142"/>
              <a:gd name="T106" fmla="*/ 661 w 1827"/>
              <a:gd name="T107" fmla="*/ 23 h 1142"/>
              <a:gd name="T108" fmla="*/ 495 w 1827"/>
              <a:gd name="T109" fmla="*/ 50 h 1142"/>
              <a:gd name="T110" fmla="*/ 446 w 1827"/>
              <a:gd name="T111" fmla="*/ 78 h 1142"/>
              <a:gd name="T112" fmla="*/ 396 w 1827"/>
              <a:gd name="T113" fmla="*/ 108 h 1142"/>
              <a:gd name="T114" fmla="*/ 337 w 1827"/>
              <a:gd name="T115" fmla="*/ 154 h 1142"/>
              <a:gd name="T116" fmla="*/ 293 w 1827"/>
              <a:gd name="T117" fmla="*/ 182 h 1142"/>
              <a:gd name="T118" fmla="*/ 257 w 1827"/>
              <a:gd name="T119" fmla="*/ 191 h 1142"/>
              <a:gd name="T120" fmla="*/ 259 w 1827"/>
              <a:gd name="T121" fmla="*/ 213 h 1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827" h="1142">
                <a:moveTo>
                  <a:pt x="241" y="249"/>
                </a:moveTo>
                <a:lnTo>
                  <a:pt x="241" y="249"/>
                </a:lnTo>
                <a:lnTo>
                  <a:pt x="228" y="263"/>
                </a:lnTo>
                <a:lnTo>
                  <a:pt x="213" y="277"/>
                </a:lnTo>
                <a:lnTo>
                  <a:pt x="195" y="288"/>
                </a:lnTo>
                <a:lnTo>
                  <a:pt x="179" y="298"/>
                </a:lnTo>
                <a:lnTo>
                  <a:pt x="146" y="316"/>
                </a:lnTo>
                <a:lnTo>
                  <a:pt x="134" y="323"/>
                </a:lnTo>
                <a:lnTo>
                  <a:pt x="122" y="331"/>
                </a:lnTo>
                <a:lnTo>
                  <a:pt x="122" y="331"/>
                </a:lnTo>
                <a:lnTo>
                  <a:pt x="113" y="340"/>
                </a:lnTo>
                <a:lnTo>
                  <a:pt x="105" y="348"/>
                </a:lnTo>
                <a:lnTo>
                  <a:pt x="91" y="366"/>
                </a:lnTo>
                <a:lnTo>
                  <a:pt x="82" y="380"/>
                </a:lnTo>
                <a:lnTo>
                  <a:pt x="80" y="386"/>
                </a:lnTo>
                <a:lnTo>
                  <a:pt x="80" y="386"/>
                </a:lnTo>
                <a:lnTo>
                  <a:pt x="71" y="380"/>
                </a:lnTo>
                <a:lnTo>
                  <a:pt x="52" y="367"/>
                </a:lnTo>
                <a:lnTo>
                  <a:pt x="41" y="361"/>
                </a:lnTo>
                <a:lnTo>
                  <a:pt x="29" y="355"/>
                </a:lnTo>
                <a:lnTo>
                  <a:pt x="18" y="351"/>
                </a:lnTo>
                <a:lnTo>
                  <a:pt x="9" y="348"/>
                </a:lnTo>
                <a:lnTo>
                  <a:pt x="9" y="348"/>
                </a:lnTo>
                <a:lnTo>
                  <a:pt x="3" y="350"/>
                </a:lnTo>
                <a:lnTo>
                  <a:pt x="2" y="351"/>
                </a:lnTo>
                <a:lnTo>
                  <a:pt x="0" y="352"/>
                </a:lnTo>
                <a:lnTo>
                  <a:pt x="2" y="356"/>
                </a:lnTo>
                <a:lnTo>
                  <a:pt x="4" y="361"/>
                </a:lnTo>
                <a:lnTo>
                  <a:pt x="13" y="376"/>
                </a:lnTo>
                <a:lnTo>
                  <a:pt x="17" y="386"/>
                </a:lnTo>
                <a:lnTo>
                  <a:pt x="19" y="396"/>
                </a:lnTo>
                <a:lnTo>
                  <a:pt x="19" y="396"/>
                </a:lnTo>
                <a:lnTo>
                  <a:pt x="19" y="408"/>
                </a:lnTo>
                <a:lnTo>
                  <a:pt x="18" y="416"/>
                </a:lnTo>
                <a:lnTo>
                  <a:pt x="16" y="434"/>
                </a:lnTo>
                <a:lnTo>
                  <a:pt x="14" y="443"/>
                </a:lnTo>
                <a:lnTo>
                  <a:pt x="14" y="452"/>
                </a:lnTo>
                <a:lnTo>
                  <a:pt x="14" y="462"/>
                </a:lnTo>
                <a:lnTo>
                  <a:pt x="17" y="474"/>
                </a:lnTo>
                <a:lnTo>
                  <a:pt x="17" y="474"/>
                </a:lnTo>
                <a:lnTo>
                  <a:pt x="19" y="485"/>
                </a:lnTo>
                <a:lnTo>
                  <a:pt x="23" y="497"/>
                </a:lnTo>
                <a:lnTo>
                  <a:pt x="32" y="517"/>
                </a:lnTo>
                <a:lnTo>
                  <a:pt x="41" y="532"/>
                </a:lnTo>
                <a:lnTo>
                  <a:pt x="49" y="545"/>
                </a:lnTo>
                <a:lnTo>
                  <a:pt x="49" y="545"/>
                </a:lnTo>
                <a:lnTo>
                  <a:pt x="54" y="553"/>
                </a:lnTo>
                <a:lnTo>
                  <a:pt x="62" y="568"/>
                </a:lnTo>
                <a:lnTo>
                  <a:pt x="71" y="589"/>
                </a:lnTo>
                <a:lnTo>
                  <a:pt x="81" y="612"/>
                </a:lnTo>
                <a:lnTo>
                  <a:pt x="90" y="638"/>
                </a:lnTo>
                <a:lnTo>
                  <a:pt x="97" y="663"/>
                </a:lnTo>
                <a:lnTo>
                  <a:pt x="102" y="688"/>
                </a:lnTo>
                <a:lnTo>
                  <a:pt x="103" y="699"/>
                </a:lnTo>
                <a:lnTo>
                  <a:pt x="103" y="709"/>
                </a:lnTo>
                <a:lnTo>
                  <a:pt x="103" y="709"/>
                </a:lnTo>
                <a:lnTo>
                  <a:pt x="103" y="729"/>
                </a:lnTo>
                <a:lnTo>
                  <a:pt x="102" y="750"/>
                </a:lnTo>
                <a:lnTo>
                  <a:pt x="100" y="787"/>
                </a:lnTo>
                <a:lnTo>
                  <a:pt x="97" y="820"/>
                </a:lnTo>
                <a:lnTo>
                  <a:pt x="97" y="833"/>
                </a:lnTo>
                <a:lnTo>
                  <a:pt x="98" y="843"/>
                </a:lnTo>
                <a:lnTo>
                  <a:pt x="98" y="843"/>
                </a:lnTo>
                <a:lnTo>
                  <a:pt x="102" y="856"/>
                </a:lnTo>
                <a:lnTo>
                  <a:pt x="106" y="865"/>
                </a:lnTo>
                <a:lnTo>
                  <a:pt x="113" y="888"/>
                </a:lnTo>
                <a:lnTo>
                  <a:pt x="113" y="888"/>
                </a:lnTo>
                <a:lnTo>
                  <a:pt x="118" y="900"/>
                </a:lnTo>
                <a:lnTo>
                  <a:pt x="122" y="907"/>
                </a:lnTo>
                <a:lnTo>
                  <a:pt x="125" y="914"/>
                </a:lnTo>
                <a:lnTo>
                  <a:pt x="125" y="928"/>
                </a:lnTo>
                <a:lnTo>
                  <a:pt x="125" y="928"/>
                </a:lnTo>
                <a:lnTo>
                  <a:pt x="123" y="938"/>
                </a:lnTo>
                <a:lnTo>
                  <a:pt x="122" y="946"/>
                </a:lnTo>
                <a:lnTo>
                  <a:pt x="116" y="959"/>
                </a:lnTo>
                <a:lnTo>
                  <a:pt x="115" y="965"/>
                </a:lnTo>
                <a:lnTo>
                  <a:pt x="115" y="968"/>
                </a:lnTo>
                <a:lnTo>
                  <a:pt x="116" y="972"/>
                </a:lnTo>
                <a:lnTo>
                  <a:pt x="120" y="976"/>
                </a:lnTo>
                <a:lnTo>
                  <a:pt x="120" y="976"/>
                </a:lnTo>
                <a:lnTo>
                  <a:pt x="127" y="980"/>
                </a:lnTo>
                <a:lnTo>
                  <a:pt x="139" y="983"/>
                </a:lnTo>
                <a:lnTo>
                  <a:pt x="152" y="986"/>
                </a:lnTo>
                <a:lnTo>
                  <a:pt x="167" y="987"/>
                </a:lnTo>
                <a:lnTo>
                  <a:pt x="182" y="987"/>
                </a:lnTo>
                <a:lnTo>
                  <a:pt x="196" y="986"/>
                </a:lnTo>
                <a:lnTo>
                  <a:pt x="210" y="983"/>
                </a:lnTo>
                <a:lnTo>
                  <a:pt x="215" y="981"/>
                </a:lnTo>
                <a:lnTo>
                  <a:pt x="220" y="978"/>
                </a:lnTo>
                <a:lnTo>
                  <a:pt x="220" y="978"/>
                </a:lnTo>
                <a:lnTo>
                  <a:pt x="229" y="970"/>
                </a:lnTo>
                <a:lnTo>
                  <a:pt x="241" y="956"/>
                </a:lnTo>
                <a:lnTo>
                  <a:pt x="269" y="919"/>
                </a:lnTo>
                <a:lnTo>
                  <a:pt x="294" y="882"/>
                </a:lnTo>
                <a:lnTo>
                  <a:pt x="312" y="858"/>
                </a:lnTo>
                <a:lnTo>
                  <a:pt x="312" y="858"/>
                </a:lnTo>
                <a:lnTo>
                  <a:pt x="321" y="850"/>
                </a:lnTo>
                <a:lnTo>
                  <a:pt x="332" y="840"/>
                </a:lnTo>
                <a:lnTo>
                  <a:pt x="359" y="817"/>
                </a:lnTo>
                <a:lnTo>
                  <a:pt x="386" y="796"/>
                </a:lnTo>
                <a:lnTo>
                  <a:pt x="402" y="782"/>
                </a:lnTo>
                <a:lnTo>
                  <a:pt x="402" y="782"/>
                </a:lnTo>
                <a:lnTo>
                  <a:pt x="408" y="778"/>
                </a:lnTo>
                <a:lnTo>
                  <a:pt x="420" y="773"/>
                </a:lnTo>
                <a:lnTo>
                  <a:pt x="446" y="762"/>
                </a:lnTo>
                <a:lnTo>
                  <a:pt x="483" y="748"/>
                </a:lnTo>
                <a:lnTo>
                  <a:pt x="483" y="748"/>
                </a:lnTo>
                <a:lnTo>
                  <a:pt x="480" y="763"/>
                </a:lnTo>
                <a:lnTo>
                  <a:pt x="476" y="797"/>
                </a:lnTo>
                <a:lnTo>
                  <a:pt x="476" y="817"/>
                </a:lnTo>
                <a:lnTo>
                  <a:pt x="476" y="836"/>
                </a:lnTo>
                <a:lnTo>
                  <a:pt x="477" y="845"/>
                </a:lnTo>
                <a:lnTo>
                  <a:pt x="480" y="853"/>
                </a:lnTo>
                <a:lnTo>
                  <a:pt x="483" y="859"/>
                </a:lnTo>
                <a:lnTo>
                  <a:pt x="485" y="863"/>
                </a:lnTo>
                <a:lnTo>
                  <a:pt x="485" y="863"/>
                </a:lnTo>
                <a:lnTo>
                  <a:pt x="529" y="904"/>
                </a:lnTo>
                <a:lnTo>
                  <a:pt x="558" y="931"/>
                </a:lnTo>
                <a:lnTo>
                  <a:pt x="558" y="931"/>
                </a:lnTo>
                <a:lnTo>
                  <a:pt x="558" y="1003"/>
                </a:lnTo>
                <a:lnTo>
                  <a:pt x="558" y="1003"/>
                </a:lnTo>
                <a:lnTo>
                  <a:pt x="558" y="1017"/>
                </a:lnTo>
                <a:lnTo>
                  <a:pt x="557" y="1022"/>
                </a:lnTo>
                <a:lnTo>
                  <a:pt x="555" y="1027"/>
                </a:lnTo>
                <a:lnTo>
                  <a:pt x="553" y="1039"/>
                </a:lnTo>
                <a:lnTo>
                  <a:pt x="553" y="1039"/>
                </a:lnTo>
                <a:lnTo>
                  <a:pt x="552" y="1048"/>
                </a:lnTo>
                <a:lnTo>
                  <a:pt x="549" y="1056"/>
                </a:lnTo>
                <a:lnTo>
                  <a:pt x="543" y="1073"/>
                </a:lnTo>
                <a:lnTo>
                  <a:pt x="536" y="1089"/>
                </a:lnTo>
                <a:lnTo>
                  <a:pt x="534" y="1095"/>
                </a:lnTo>
                <a:lnTo>
                  <a:pt x="533" y="1102"/>
                </a:lnTo>
                <a:lnTo>
                  <a:pt x="533" y="1102"/>
                </a:lnTo>
                <a:lnTo>
                  <a:pt x="531" y="1127"/>
                </a:lnTo>
                <a:lnTo>
                  <a:pt x="530" y="1139"/>
                </a:lnTo>
                <a:lnTo>
                  <a:pt x="565" y="1142"/>
                </a:lnTo>
                <a:lnTo>
                  <a:pt x="583" y="1104"/>
                </a:lnTo>
                <a:lnTo>
                  <a:pt x="588" y="1134"/>
                </a:lnTo>
                <a:lnTo>
                  <a:pt x="588" y="1134"/>
                </a:lnTo>
                <a:lnTo>
                  <a:pt x="589" y="1134"/>
                </a:lnTo>
                <a:lnTo>
                  <a:pt x="592" y="1136"/>
                </a:lnTo>
                <a:lnTo>
                  <a:pt x="597" y="1134"/>
                </a:lnTo>
                <a:lnTo>
                  <a:pt x="606" y="1132"/>
                </a:lnTo>
                <a:lnTo>
                  <a:pt x="606" y="1132"/>
                </a:lnTo>
                <a:lnTo>
                  <a:pt x="609" y="1128"/>
                </a:lnTo>
                <a:lnTo>
                  <a:pt x="613" y="1124"/>
                </a:lnTo>
                <a:lnTo>
                  <a:pt x="617" y="1118"/>
                </a:lnTo>
                <a:lnTo>
                  <a:pt x="619" y="1113"/>
                </a:lnTo>
                <a:lnTo>
                  <a:pt x="623" y="1099"/>
                </a:lnTo>
                <a:lnTo>
                  <a:pt x="626" y="1084"/>
                </a:lnTo>
                <a:lnTo>
                  <a:pt x="638" y="971"/>
                </a:lnTo>
                <a:lnTo>
                  <a:pt x="638" y="971"/>
                </a:lnTo>
                <a:lnTo>
                  <a:pt x="686" y="985"/>
                </a:lnTo>
                <a:lnTo>
                  <a:pt x="769" y="1009"/>
                </a:lnTo>
                <a:lnTo>
                  <a:pt x="769" y="1009"/>
                </a:lnTo>
                <a:lnTo>
                  <a:pt x="778" y="1011"/>
                </a:lnTo>
                <a:lnTo>
                  <a:pt x="788" y="1011"/>
                </a:lnTo>
                <a:lnTo>
                  <a:pt x="798" y="1011"/>
                </a:lnTo>
                <a:lnTo>
                  <a:pt x="806" y="1011"/>
                </a:lnTo>
                <a:lnTo>
                  <a:pt x="826" y="1007"/>
                </a:lnTo>
                <a:lnTo>
                  <a:pt x="845" y="1002"/>
                </a:lnTo>
                <a:lnTo>
                  <a:pt x="862" y="997"/>
                </a:lnTo>
                <a:lnTo>
                  <a:pt x="874" y="992"/>
                </a:lnTo>
                <a:lnTo>
                  <a:pt x="887" y="986"/>
                </a:lnTo>
                <a:lnTo>
                  <a:pt x="864" y="963"/>
                </a:lnTo>
                <a:lnTo>
                  <a:pt x="837" y="976"/>
                </a:lnTo>
                <a:lnTo>
                  <a:pt x="849" y="953"/>
                </a:lnTo>
                <a:lnTo>
                  <a:pt x="831" y="936"/>
                </a:lnTo>
                <a:lnTo>
                  <a:pt x="831" y="936"/>
                </a:lnTo>
                <a:lnTo>
                  <a:pt x="799" y="936"/>
                </a:lnTo>
                <a:lnTo>
                  <a:pt x="799" y="936"/>
                </a:lnTo>
                <a:lnTo>
                  <a:pt x="778" y="932"/>
                </a:lnTo>
                <a:lnTo>
                  <a:pt x="737" y="922"/>
                </a:lnTo>
                <a:lnTo>
                  <a:pt x="715" y="914"/>
                </a:lnTo>
                <a:lnTo>
                  <a:pt x="695" y="908"/>
                </a:lnTo>
                <a:lnTo>
                  <a:pt x="681" y="900"/>
                </a:lnTo>
                <a:lnTo>
                  <a:pt x="676" y="897"/>
                </a:lnTo>
                <a:lnTo>
                  <a:pt x="673" y="894"/>
                </a:lnTo>
                <a:lnTo>
                  <a:pt x="673" y="894"/>
                </a:lnTo>
                <a:lnTo>
                  <a:pt x="668" y="882"/>
                </a:lnTo>
                <a:lnTo>
                  <a:pt x="666" y="870"/>
                </a:lnTo>
                <a:lnTo>
                  <a:pt x="666" y="856"/>
                </a:lnTo>
                <a:lnTo>
                  <a:pt x="668" y="840"/>
                </a:lnTo>
                <a:lnTo>
                  <a:pt x="668" y="840"/>
                </a:lnTo>
                <a:lnTo>
                  <a:pt x="677" y="800"/>
                </a:lnTo>
                <a:lnTo>
                  <a:pt x="683" y="777"/>
                </a:lnTo>
                <a:lnTo>
                  <a:pt x="683" y="777"/>
                </a:lnTo>
                <a:lnTo>
                  <a:pt x="711" y="747"/>
                </a:lnTo>
                <a:lnTo>
                  <a:pt x="731" y="724"/>
                </a:lnTo>
                <a:lnTo>
                  <a:pt x="744" y="712"/>
                </a:lnTo>
                <a:lnTo>
                  <a:pt x="744" y="712"/>
                </a:lnTo>
                <a:lnTo>
                  <a:pt x="750" y="711"/>
                </a:lnTo>
                <a:lnTo>
                  <a:pt x="764" y="707"/>
                </a:lnTo>
                <a:lnTo>
                  <a:pt x="800" y="699"/>
                </a:lnTo>
                <a:lnTo>
                  <a:pt x="838" y="693"/>
                </a:lnTo>
                <a:lnTo>
                  <a:pt x="860" y="690"/>
                </a:lnTo>
                <a:lnTo>
                  <a:pt x="860" y="690"/>
                </a:lnTo>
                <a:lnTo>
                  <a:pt x="870" y="689"/>
                </a:lnTo>
                <a:lnTo>
                  <a:pt x="883" y="689"/>
                </a:lnTo>
                <a:lnTo>
                  <a:pt x="899" y="690"/>
                </a:lnTo>
                <a:lnTo>
                  <a:pt x="911" y="692"/>
                </a:lnTo>
                <a:lnTo>
                  <a:pt x="923" y="695"/>
                </a:lnTo>
                <a:lnTo>
                  <a:pt x="923" y="695"/>
                </a:lnTo>
                <a:lnTo>
                  <a:pt x="949" y="702"/>
                </a:lnTo>
                <a:lnTo>
                  <a:pt x="971" y="706"/>
                </a:lnTo>
                <a:lnTo>
                  <a:pt x="990" y="708"/>
                </a:lnTo>
                <a:lnTo>
                  <a:pt x="1008" y="707"/>
                </a:lnTo>
                <a:lnTo>
                  <a:pt x="1008" y="707"/>
                </a:lnTo>
                <a:lnTo>
                  <a:pt x="1017" y="706"/>
                </a:lnTo>
                <a:lnTo>
                  <a:pt x="1022" y="702"/>
                </a:lnTo>
                <a:lnTo>
                  <a:pt x="1025" y="698"/>
                </a:lnTo>
                <a:lnTo>
                  <a:pt x="1026" y="693"/>
                </a:lnTo>
                <a:lnTo>
                  <a:pt x="1026" y="688"/>
                </a:lnTo>
                <a:lnTo>
                  <a:pt x="1025" y="684"/>
                </a:lnTo>
                <a:lnTo>
                  <a:pt x="1024" y="680"/>
                </a:lnTo>
                <a:lnTo>
                  <a:pt x="1069" y="685"/>
                </a:lnTo>
                <a:lnTo>
                  <a:pt x="1060" y="668"/>
                </a:lnTo>
                <a:lnTo>
                  <a:pt x="1094" y="665"/>
                </a:lnTo>
                <a:lnTo>
                  <a:pt x="1099" y="650"/>
                </a:lnTo>
                <a:lnTo>
                  <a:pt x="1162" y="660"/>
                </a:lnTo>
                <a:lnTo>
                  <a:pt x="1162" y="660"/>
                </a:lnTo>
                <a:lnTo>
                  <a:pt x="1169" y="712"/>
                </a:lnTo>
                <a:lnTo>
                  <a:pt x="1173" y="753"/>
                </a:lnTo>
                <a:lnTo>
                  <a:pt x="1174" y="772"/>
                </a:lnTo>
                <a:lnTo>
                  <a:pt x="1174" y="785"/>
                </a:lnTo>
                <a:lnTo>
                  <a:pt x="1174" y="785"/>
                </a:lnTo>
                <a:lnTo>
                  <a:pt x="1174" y="795"/>
                </a:lnTo>
                <a:lnTo>
                  <a:pt x="1174" y="804"/>
                </a:lnTo>
                <a:lnTo>
                  <a:pt x="1175" y="821"/>
                </a:lnTo>
                <a:lnTo>
                  <a:pt x="1175" y="831"/>
                </a:lnTo>
                <a:lnTo>
                  <a:pt x="1175" y="841"/>
                </a:lnTo>
                <a:lnTo>
                  <a:pt x="1173" y="853"/>
                </a:lnTo>
                <a:lnTo>
                  <a:pt x="1169" y="865"/>
                </a:lnTo>
                <a:lnTo>
                  <a:pt x="1169" y="865"/>
                </a:lnTo>
                <a:lnTo>
                  <a:pt x="1165" y="878"/>
                </a:lnTo>
                <a:lnTo>
                  <a:pt x="1164" y="888"/>
                </a:lnTo>
                <a:lnTo>
                  <a:pt x="1163" y="903"/>
                </a:lnTo>
                <a:lnTo>
                  <a:pt x="1162" y="909"/>
                </a:lnTo>
                <a:lnTo>
                  <a:pt x="1159" y="917"/>
                </a:lnTo>
                <a:lnTo>
                  <a:pt x="1155" y="926"/>
                </a:lnTo>
                <a:lnTo>
                  <a:pt x="1147" y="936"/>
                </a:lnTo>
                <a:lnTo>
                  <a:pt x="1147" y="936"/>
                </a:lnTo>
                <a:lnTo>
                  <a:pt x="1123" y="967"/>
                </a:lnTo>
                <a:lnTo>
                  <a:pt x="1090" y="1003"/>
                </a:lnTo>
                <a:lnTo>
                  <a:pt x="1059" y="1037"/>
                </a:lnTo>
                <a:lnTo>
                  <a:pt x="1046" y="1049"/>
                </a:lnTo>
                <a:lnTo>
                  <a:pt x="1037" y="1056"/>
                </a:lnTo>
                <a:lnTo>
                  <a:pt x="1037" y="1056"/>
                </a:lnTo>
                <a:lnTo>
                  <a:pt x="1031" y="1061"/>
                </a:lnTo>
                <a:lnTo>
                  <a:pt x="1026" y="1065"/>
                </a:lnTo>
                <a:lnTo>
                  <a:pt x="1024" y="1070"/>
                </a:lnTo>
                <a:lnTo>
                  <a:pt x="1022" y="1074"/>
                </a:lnTo>
                <a:lnTo>
                  <a:pt x="1024" y="1079"/>
                </a:lnTo>
                <a:lnTo>
                  <a:pt x="1024" y="1081"/>
                </a:lnTo>
                <a:lnTo>
                  <a:pt x="1081" y="1081"/>
                </a:lnTo>
                <a:lnTo>
                  <a:pt x="1118" y="1059"/>
                </a:lnTo>
                <a:lnTo>
                  <a:pt x="1115" y="1081"/>
                </a:lnTo>
                <a:lnTo>
                  <a:pt x="1130" y="1084"/>
                </a:lnTo>
                <a:lnTo>
                  <a:pt x="1130" y="1084"/>
                </a:lnTo>
                <a:lnTo>
                  <a:pt x="1144" y="1073"/>
                </a:lnTo>
                <a:lnTo>
                  <a:pt x="1158" y="1060"/>
                </a:lnTo>
                <a:lnTo>
                  <a:pt x="1175" y="1045"/>
                </a:lnTo>
                <a:lnTo>
                  <a:pt x="1193" y="1029"/>
                </a:lnTo>
                <a:lnTo>
                  <a:pt x="1209" y="1010"/>
                </a:lnTo>
                <a:lnTo>
                  <a:pt x="1222" y="992"/>
                </a:lnTo>
                <a:lnTo>
                  <a:pt x="1227" y="985"/>
                </a:lnTo>
                <a:lnTo>
                  <a:pt x="1229" y="976"/>
                </a:lnTo>
                <a:lnTo>
                  <a:pt x="1229" y="976"/>
                </a:lnTo>
                <a:lnTo>
                  <a:pt x="1234" y="962"/>
                </a:lnTo>
                <a:lnTo>
                  <a:pt x="1239" y="948"/>
                </a:lnTo>
                <a:lnTo>
                  <a:pt x="1246" y="936"/>
                </a:lnTo>
                <a:lnTo>
                  <a:pt x="1252" y="924"/>
                </a:lnTo>
                <a:lnTo>
                  <a:pt x="1260" y="913"/>
                </a:lnTo>
                <a:lnTo>
                  <a:pt x="1267" y="903"/>
                </a:lnTo>
                <a:lnTo>
                  <a:pt x="1276" y="894"/>
                </a:lnTo>
                <a:lnTo>
                  <a:pt x="1285" y="885"/>
                </a:lnTo>
                <a:lnTo>
                  <a:pt x="1285" y="885"/>
                </a:lnTo>
                <a:lnTo>
                  <a:pt x="1326" y="854"/>
                </a:lnTo>
                <a:lnTo>
                  <a:pt x="1347" y="838"/>
                </a:lnTo>
                <a:lnTo>
                  <a:pt x="1320" y="819"/>
                </a:lnTo>
                <a:lnTo>
                  <a:pt x="1337" y="795"/>
                </a:lnTo>
                <a:lnTo>
                  <a:pt x="1337" y="777"/>
                </a:lnTo>
                <a:lnTo>
                  <a:pt x="1345" y="726"/>
                </a:lnTo>
                <a:lnTo>
                  <a:pt x="1345" y="726"/>
                </a:lnTo>
                <a:lnTo>
                  <a:pt x="1369" y="741"/>
                </a:lnTo>
                <a:lnTo>
                  <a:pt x="1423" y="778"/>
                </a:lnTo>
                <a:lnTo>
                  <a:pt x="1454" y="801"/>
                </a:lnTo>
                <a:lnTo>
                  <a:pt x="1483" y="824"/>
                </a:lnTo>
                <a:lnTo>
                  <a:pt x="1507" y="844"/>
                </a:lnTo>
                <a:lnTo>
                  <a:pt x="1516" y="853"/>
                </a:lnTo>
                <a:lnTo>
                  <a:pt x="1523" y="860"/>
                </a:lnTo>
                <a:lnTo>
                  <a:pt x="1523" y="860"/>
                </a:lnTo>
                <a:lnTo>
                  <a:pt x="1532" y="873"/>
                </a:lnTo>
                <a:lnTo>
                  <a:pt x="1539" y="880"/>
                </a:lnTo>
                <a:lnTo>
                  <a:pt x="1550" y="889"/>
                </a:lnTo>
                <a:lnTo>
                  <a:pt x="1553" y="893"/>
                </a:lnTo>
                <a:lnTo>
                  <a:pt x="1556" y="899"/>
                </a:lnTo>
                <a:lnTo>
                  <a:pt x="1557" y="908"/>
                </a:lnTo>
                <a:lnTo>
                  <a:pt x="1558" y="921"/>
                </a:lnTo>
                <a:lnTo>
                  <a:pt x="1558" y="921"/>
                </a:lnTo>
                <a:lnTo>
                  <a:pt x="1561" y="966"/>
                </a:lnTo>
                <a:lnTo>
                  <a:pt x="1561" y="996"/>
                </a:lnTo>
                <a:lnTo>
                  <a:pt x="1561" y="996"/>
                </a:lnTo>
                <a:lnTo>
                  <a:pt x="1562" y="1010"/>
                </a:lnTo>
                <a:lnTo>
                  <a:pt x="1562" y="1019"/>
                </a:lnTo>
                <a:lnTo>
                  <a:pt x="1562" y="1022"/>
                </a:lnTo>
                <a:lnTo>
                  <a:pt x="1561" y="1027"/>
                </a:lnTo>
                <a:lnTo>
                  <a:pt x="1553" y="1044"/>
                </a:lnTo>
                <a:lnTo>
                  <a:pt x="1553" y="1044"/>
                </a:lnTo>
                <a:lnTo>
                  <a:pt x="1548" y="1055"/>
                </a:lnTo>
                <a:lnTo>
                  <a:pt x="1543" y="1068"/>
                </a:lnTo>
                <a:lnTo>
                  <a:pt x="1534" y="1092"/>
                </a:lnTo>
                <a:lnTo>
                  <a:pt x="1528" y="1113"/>
                </a:lnTo>
                <a:lnTo>
                  <a:pt x="1526" y="1124"/>
                </a:lnTo>
                <a:lnTo>
                  <a:pt x="1526" y="1124"/>
                </a:lnTo>
                <a:lnTo>
                  <a:pt x="1527" y="1124"/>
                </a:lnTo>
                <a:lnTo>
                  <a:pt x="1528" y="1125"/>
                </a:lnTo>
                <a:lnTo>
                  <a:pt x="1534" y="1128"/>
                </a:lnTo>
                <a:lnTo>
                  <a:pt x="1553" y="1133"/>
                </a:lnTo>
                <a:lnTo>
                  <a:pt x="1581" y="1139"/>
                </a:lnTo>
                <a:lnTo>
                  <a:pt x="1598" y="1122"/>
                </a:lnTo>
                <a:lnTo>
                  <a:pt x="1605" y="1137"/>
                </a:lnTo>
                <a:lnTo>
                  <a:pt x="1605" y="1137"/>
                </a:lnTo>
                <a:lnTo>
                  <a:pt x="1607" y="1137"/>
                </a:lnTo>
                <a:lnTo>
                  <a:pt x="1612" y="1139"/>
                </a:lnTo>
                <a:lnTo>
                  <a:pt x="1619" y="1139"/>
                </a:lnTo>
                <a:lnTo>
                  <a:pt x="1622" y="1138"/>
                </a:lnTo>
                <a:lnTo>
                  <a:pt x="1626" y="1137"/>
                </a:lnTo>
                <a:lnTo>
                  <a:pt x="1626" y="1137"/>
                </a:lnTo>
                <a:lnTo>
                  <a:pt x="1634" y="1130"/>
                </a:lnTo>
                <a:lnTo>
                  <a:pt x="1636" y="1127"/>
                </a:lnTo>
                <a:lnTo>
                  <a:pt x="1640" y="1122"/>
                </a:lnTo>
                <a:lnTo>
                  <a:pt x="1642" y="1117"/>
                </a:lnTo>
                <a:lnTo>
                  <a:pt x="1645" y="1109"/>
                </a:lnTo>
                <a:lnTo>
                  <a:pt x="1647" y="1100"/>
                </a:lnTo>
                <a:lnTo>
                  <a:pt x="1649" y="1089"/>
                </a:lnTo>
                <a:lnTo>
                  <a:pt x="1649" y="1089"/>
                </a:lnTo>
                <a:lnTo>
                  <a:pt x="1649" y="1080"/>
                </a:lnTo>
                <a:lnTo>
                  <a:pt x="1649" y="1075"/>
                </a:lnTo>
                <a:lnTo>
                  <a:pt x="1646" y="1071"/>
                </a:lnTo>
                <a:lnTo>
                  <a:pt x="1646" y="1068"/>
                </a:lnTo>
                <a:lnTo>
                  <a:pt x="1646" y="1059"/>
                </a:lnTo>
                <a:lnTo>
                  <a:pt x="1651" y="1019"/>
                </a:lnTo>
                <a:lnTo>
                  <a:pt x="1651" y="1019"/>
                </a:lnTo>
                <a:lnTo>
                  <a:pt x="1654" y="987"/>
                </a:lnTo>
                <a:lnTo>
                  <a:pt x="1657" y="956"/>
                </a:lnTo>
                <a:lnTo>
                  <a:pt x="1661" y="897"/>
                </a:lnTo>
                <a:lnTo>
                  <a:pt x="1664" y="831"/>
                </a:lnTo>
                <a:lnTo>
                  <a:pt x="1664" y="831"/>
                </a:lnTo>
                <a:lnTo>
                  <a:pt x="1665" y="827"/>
                </a:lnTo>
                <a:lnTo>
                  <a:pt x="1669" y="824"/>
                </a:lnTo>
                <a:lnTo>
                  <a:pt x="1679" y="814"/>
                </a:lnTo>
                <a:lnTo>
                  <a:pt x="1683" y="807"/>
                </a:lnTo>
                <a:lnTo>
                  <a:pt x="1685" y="801"/>
                </a:lnTo>
                <a:lnTo>
                  <a:pt x="1685" y="799"/>
                </a:lnTo>
                <a:lnTo>
                  <a:pt x="1685" y="795"/>
                </a:lnTo>
                <a:lnTo>
                  <a:pt x="1684" y="792"/>
                </a:lnTo>
                <a:lnTo>
                  <a:pt x="1680" y="790"/>
                </a:lnTo>
                <a:lnTo>
                  <a:pt x="1680" y="790"/>
                </a:lnTo>
                <a:lnTo>
                  <a:pt x="1675" y="785"/>
                </a:lnTo>
                <a:lnTo>
                  <a:pt x="1671" y="780"/>
                </a:lnTo>
                <a:lnTo>
                  <a:pt x="1666" y="771"/>
                </a:lnTo>
                <a:lnTo>
                  <a:pt x="1664" y="766"/>
                </a:lnTo>
                <a:lnTo>
                  <a:pt x="1661" y="763"/>
                </a:lnTo>
                <a:lnTo>
                  <a:pt x="1659" y="761"/>
                </a:lnTo>
                <a:lnTo>
                  <a:pt x="1654" y="761"/>
                </a:lnTo>
                <a:lnTo>
                  <a:pt x="1654" y="761"/>
                </a:lnTo>
                <a:lnTo>
                  <a:pt x="1642" y="760"/>
                </a:lnTo>
                <a:lnTo>
                  <a:pt x="1632" y="756"/>
                </a:lnTo>
                <a:lnTo>
                  <a:pt x="1624" y="750"/>
                </a:lnTo>
                <a:lnTo>
                  <a:pt x="1616" y="743"/>
                </a:lnTo>
                <a:lnTo>
                  <a:pt x="1616" y="743"/>
                </a:lnTo>
                <a:lnTo>
                  <a:pt x="1610" y="733"/>
                </a:lnTo>
                <a:lnTo>
                  <a:pt x="1605" y="723"/>
                </a:lnTo>
                <a:lnTo>
                  <a:pt x="1601" y="712"/>
                </a:lnTo>
                <a:lnTo>
                  <a:pt x="1601" y="712"/>
                </a:lnTo>
                <a:lnTo>
                  <a:pt x="1602" y="700"/>
                </a:lnTo>
                <a:lnTo>
                  <a:pt x="1603" y="690"/>
                </a:lnTo>
                <a:lnTo>
                  <a:pt x="1605" y="683"/>
                </a:lnTo>
                <a:lnTo>
                  <a:pt x="1605" y="683"/>
                </a:lnTo>
                <a:lnTo>
                  <a:pt x="1607" y="679"/>
                </a:lnTo>
                <a:lnTo>
                  <a:pt x="1612" y="674"/>
                </a:lnTo>
                <a:lnTo>
                  <a:pt x="1624" y="665"/>
                </a:lnTo>
                <a:lnTo>
                  <a:pt x="1639" y="653"/>
                </a:lnTo>
                <a:lnTo>
                  <a:pt x="1614" y="631"/>
                </a:lnTo>
                <a:lnTo>
                  <a:pt x="1644" y="618"/>
                </a:lnTo>
                <a:lnTo>
                  <a:pt x="1619" y="587"/>
                </a:lnTo>
                <a:lnTo>
                  <a:pt x="1619" y="587"/>
                </a:lnTo>
                <a:lnTo>
                  <a:pt x="1632" y="582"/>
                </a:lnTo>
                <a:lnTo>
                  <a:pt x="1646" y="575"/>
                </a:lnTo>
                <a:lnTo>
                  <a:pt x="1661" y="565"/>
                </a:lnTo>
                <a:lnTo>
                  <a:pt x="1661" y="565"/>
                </a:lnTo>
                <a:lnTo>
                  <a:pt x="1665" y="561"/>
                </a:lnTo>
                <a:lnTo>
                  <a:pt x="1669" y="556"/>
                </a:lnTo>
                <a:lnTo>
                  <a:pt x="1678" y="541"/>
                </a:lnTo>
                <a:lnTo>
                  <a:pt x="1686" y="522"/>
                </a:lnTo>
                <a:lnTo>
                  <a:pt x="1696" y="501"/>
                </a:lnTo>
                <a:lnTo>
                  <a:pt x="1704" y="477"/>
                </a:lnTo>
                <a:lnTo>
                  <a:pt x="1711" y="454"/>
                </a:lnTo>
                <a:lnTo>
                  <a:pt x="1718" y="434"/>
                </a:lnTo>
                <a:lnTo>
                  <a:pt x="1721" y="416"/>
                </a:lnTo>
                <a:lnTo>
                  <a:pt x="1721" y="416"/>
                </a:lnTo>
                <a:lnTo>
                  <a:pt x="1733" y="361"/>
                </a:lnTo>
                <a:lnTo>
                  <a:pt x="1739" y="336"/>
                </a:lnTo>
                <a:lnTo>
                  <a:pt x="1739" y="336"/>
                </a:lnTo>
                <a:lnTo>
                  <a:pt x="1743" y="381"/>
                </a:lnTo>
                <a:lnTo>
                  <a:pt x="1745" y="420"/>
                </a:lnTo>
                <a:lnTo>
                  <a:pt x="1747" y="452"/>
                </a:lnTo>
                <a:lnTo>
                  <a:pt x="1747" y="452"/>
                </a:lnTo>
                <a:lnTo>
                  <a:pt x="1745" y="473"/>
                </a:lnTo>
                <a:lnTo>
                  <a:pt x="1744" y="491"/>
                </a:lnTo>
                <a:lnTo>
                  <a:pt x="1744" y="507"/>
                </a:lnTo>
                <a:lnTo>
                  <a:pt x="1747" y="527"/>
                </a:lnTo>
                <a:lnTo>
                  <a:pt x="1747" y="527"/>
                </a:lnTo>
                <a:lnTo>
                  <a:pt x="1750" y="550"/>
                </a:lnTo>
                <a:lnTo>
                  <a:pt x="1757" y="571"/>
                </a:lnTo>
                <a:lnTo>
                  <a:pt x="1765" y="600"/>
                </a:lnTo>
                <a:lnTo>
                  <a:pt x="1765" y="600"/>
                </a:lnTo>
                <a:lnTo>
                  <a:pt x="1767" y="601"/>
                </a:lnTo>
                <a:lnTo>
                  <a:pt x="1768" y="601"/>
                </a:lnTo>
                <a:lnTo>
                  <a:pt x="1770" y="600"/>
                </a:lnTo>
                <a:lnTo>
                  <a:pt x="1777" y="591"/>
                </a:lnTo>
                <a:lnTo>
                  <a:pt x="1787" y="575"/>
                </a:lnTo>
                <a:lnTo>
                  <a:pt x="1802" y="595"/>
                </a:lnTo>
                <a:lnTo>
                  <a:pt x="1802" y="567"/>
                </a:lnTo>
                <a:lnTo>
                  <a:pt x="1823" y="572"/>
                </a:lnTo>
                <a:lnTo>
                  <a:pt x="1823" y="572"/>
                </a:lnTo>
                <a:lnTo>
                  <a:pt x="1826" y="572"/>
                </a:lnTo>
                <a:lnTo>
                  <a:pt x="1827" y="571"/>
                </a:lnTo>
                <a:lnTo>
                  <a:pt x="1827" y="570"/>
                </a:lnTo>
                <a:lnTo>
                  <a:pt x="1826" y="566"/>
                </a:lnTo>
                <a:lnTo>
                  <a:pt x="1822" y="560"/>
                </a:lnTo>
                <a:lnTo>
                  <a:pt x="1814" y="550"/>
                </a:lnTo>
                <a:lnTo>
                  <a:pt x="1804" y="537"/>
                </a:lnTo>
                <a:lnTo>
                  <a:pt x="1804" y="537"/>
                </a:lnTo>
                <a:lnTo>
                  <a:pt x="1792" y="523"/>
                </a:lnTo>
                <a:lnTo>
                  <a:pt x="1784" y="512"/>
                </a:lnTo>
                <a:lnTo>
                  <a:pt x="1778" y="503"/>
                </a:lnTo>
                <a:lnTo>
                  <a:pt x="1774" y="494"/>
                </a:lnTo>
                <a:lnTo>
                  <a:pt x="1772" y="485"/>
                </a:lnTo>
                <a:lnTo>
                  <a:pt x="1770" y="475"/>
                </a:lnTo>
                <a:lnTo>
                  <a:pt x="1770" y="449"/>
                </a:lnTo>
                <a:lnTo>
                  <a:pt x="1770" y="449"/>
                </a:lnTo>
                <a:lnTo>
                  <a:pt x="1772" y="431"/>
                </a:lnTo>
                <a:lnTo>
                  <a:pt x="1775" y="414"/>
                </a:lnTo>
                <a:lnTo>
                  <a:pt x="1779" y="396"/>
                </a:lnTo>
                <a:lnTo>
                  <a:pt x="1783" y="376"/>
                </a:lnTo>
                <a:lnTo>
                  <a:pt x="1784" y="355"/>
                </a:lnTo>
                <a:lnTo>
                  <a:pt x="1784" y="343"/>
                </a:lnTo>
                <a:lnTo>
                  <a:pt x="1783" y="332"/>
                </a:lnTo>
                <a:lnTo>
                  <a:pt x="1782" y="320"/>
                </a:lnTo>
                <a:lnTo>
                  <a:pt x="1778" y="306"/>
                </a:lnTo>
                <a:lnTo>
                  <a:pt x="1774" y="293"/>
                </a:lnTo>
                <a:lnTo>
                  <a:pt x="1768" y="278"/>
                </a:lnTo>
                <a:lnTo>
                  <a:pt x="1768" y="278"/>
                </a:lnTo>
                <a:lnTo>
                  <a:pt x="1764" y="271"/>
                </a:lnTo>
                <a:lnTo>
                  <a:pt x="1759" y="263"/>
                </a:lnTo>
                <a:lnTo>
                  <a:pt x="1752" y="254"/>
                </a:lnTo>
                <a:lnTo>
                  <a:pt x="1743" y="245"/>
                </a:lnTo>
                <a:lnTo>
                  <a:pt x="1723" y="226"/>
                </a:lnTo>
                <a:lnTo>
                  <a:pt x="1698" y="206"/>
                </a:lnTo>
                <a:lnTo>
                  <a:pt x="1670" y="186"/>
                </a:lnTo>
                <a:lnTo>
                  <a:pt x="1639" y="165"/>
                </a:lnTo>
                <a:lnTo>
                  <a:pt x="1605" y="145"/>
                </a:lnTo>
                <a:lnTo>
                  <a:pt x="1570" y="125"/>
                </a:lnTo>
                <a:lnTo>
                  <a:pt x="1534" y="105"/>
                </a:lnTo>
                <a:lnTo>
                  <a:pt x="1498" y="87"/>
                </a:lnTo>
                <a:lnTo>
                  <a:pt x="1463" y="69"/>
                </a:lnTo>
                <a:lnTo>
                  <a:pt x="1429" y="54"/>
                </a:lnTo>
                <a:lnTo>
                  <a:pt x="1398" y="42"/>
                </a:lnTo>
                <a:lnTo>
                  <a:pt x="1369" y="33"/>
                </a:lnTo>
                <a:lnTo>
                  <a:pt x="1344" y="25"/>
                </a:lnTo>
                <a:lnTo>
                  <a:pt x="1322" y="23"/>
                </a:lnTo>
                <a:lnTo>
                  <a:pt x="1322" y="23"/>
                </a:lnTo>
                <a:lnTo>
                  <a:pt x="1228" y="17"/>
                </a:lnTo>
                <a:lnTo>
                  <a:pt x="1114" y="9"/>
                </a:lnTo>
                <a:lnTo>
                  <a:pt x="1005" y="3"/>
                </a:lnTo>
                <a:lnTo>
                  <a:pt x="960" y="1"/>
                </a:lnTo>
                <a:lnTo>
                  <a:pt x="926" y="0"/>
                </a:lnTo>
                <a:lnTo>
                  <a:pt x="926" y="0"/>
                </a:lnTo>
                <a:lnTo>
                  <a:pt x="863" y="1"/>
                </a:lnTo>
                <a:lnTo>
                  <a:pt x="790" y="5"/>
                </a:lnTo>
                <a:lnTo>
                  <a:pt x="754" y="8"/>
                </a:lnTo>
                <a:lnTo>
                  <a:pt x="720" y="12"/>
                </a:lnTo>
                <a:lnTo>
                  <a:pt x="688" y="17"/>
                </a:lnTo>
                <a:lnTo>
                  <a:pt x="661" y="23"/>
                </a:lnTo>
                <a:lnTo>
                  <a:pt x="661" y="23"/>
                </a:lnTo>
                <a:lnTo>
                  <a:pt x="607" y="38"/>
                </a:lnTo>
                <a:lnTo>
                  <a:pt x="553" y="54"/>
                </a:lnTo>
                <a:lnTo>
                  <a:pt x="493" y="73"/>
                </a:lnTo>
                <a:lnTo>
                  <a:pt x="493" y="73"/>
                </a:lnTo>
                <a:lnTo>
                  <a:pt x="494" y="68"/>
                </a:lnTo>
                <a:lnTo>
                  <a:pt x="496" y="58"/>
                </a:lnTo>
                <a:lnTo>
                  <a:pt x="496" y="54"/>
                </a:lnTo>
                <a:lnTo>
                  <a:pt x="495" y="50"/>
                </a:lnTo>
                <a:lnTo>
                  <a:pt x="494" y="49"/>
                </a:lnTo>
                <a:lnTo>
                  <a:pt x="493" y="49"/>
                </a:lnTo>
                <a:lnTo>
                  <a:pt x="488" y="50"/>
                </a:lnTo>
                <a:lnTo>
                  <a:pt x="488" y="50"/>
                </a:lnTo>
                <a:lnTo>
                  <a:pt x="475" y="58"/>
                </a:lnTo>
                <a:lnTo>
                  <a:pt x="461" y="69"/>
                </a:lnTo>
                <a:lnTo>
                  <a:pt x="445" y="83"/>
                </a:lnTo>
                <a:lnTo>
                  <a:pt x="445" y="83"/>
                </a:lnTo>
                <a:lnTo>
                  <a:pt x="446" y="78"/>
                </a:lnTo>
                <a:lnTo>
                  <a:pt x="447" y="69"/>
                </a:lnTo>
                <a:lnTo>
                  <a:pt x="447" y="64"/>
                </a:lnTo>
                <a:lnTo>
                  <a:pt x="446" y="62"/>
                </a:lnTo>
                <a:lnTo>
                  <a:pt x="445" y="62"/>
                </a:lnTo>
                <a:lnTo>
                  <a:pt x="442" y="62"/>
                </a:lnTo>
                <a:lnTo>
                  <a:pt x="437" y="66"/>
                </a:lnTo>
                <a:lnTo>
                  <a:pt x="437" y="66"/>
                </a:lnTo>
                <a:lnTo>
                  <a:pt x="420" y="83"/>
                </a:lnTo>
                <a:lnTo>
                  <a:pt x="396" y="108"/>
                </a:lnTo>
                <a:lnTo>
                  <a:pt x="368" y="140"/>
                </a:lnTo>
                <a:lnTo>
                  <a:pt x="368" y="140"/>
                </a:lnTo>
                <a:lnTo>
                  <a:pt x="367" y="123"/>
                </a:lnTo>
                <a:lnTo>
                  <a:pt x="365" y="113"/>
                </a:lnTo>
                <a:lnTo>
                  <a:pt x="363" y="112"/>
                </a:lnTo>
                <a:lnTo>
                  <a:pt x="362" y="113"/>
                </a:lnTo>
                <a:lnTo>
                  <a:pt x="362" y="113"/>
                </a:lnTo>
                <a:lnTo>
                  <a:pt x="337" y="154"/>
                </a:lnTo>
                <a:lnTo>
                  <a:pt x="337" y="154"/>
                </a:lnTo>
                <a:lnTo>
                  <a:pt x="336" y="155"/>
                </a:lnTo>
                <a:lnTo>
                  <a:pt x="333" y="155"/>
                </a:lnTo>
                <a:lnTo>
                  <a:pt x="327" y="152"/>
                </a:lnTo>
                <a:lnTo>
                  <a:pt x="322" y="149"/>
                </a:lnTo>
                <a:lnTo>
                  <a:pt x="319" y="147"/>
                </a:lnTo>
                <a:lnTo>
                  <a:pt x="317" y="149"/>
                </a:lnTo>
                <a:lnTo>
                  <a:pt x="317" y="149"/>
                </a:lnTo>
                <a:lnTo>
                  <a:pt x="308" y="160"/>
                </a:lnTo>
                <a:lnTo>
                  <a:pt x="293" y="182"/>
                </a:lnTo>
                <a:lnTo>
                  <a:pt x="279" y="205"/>
                </a:lnTo>
                <a:lnTo>
                  <a:pt x="274" y="214"/>
                </a:lnTo>
                <a:lnTo>
                  <a:pt x="272" y="220"/>
                </a:lnTo>
                <a:lnTo>
                  <a:pt x="272" y="220"/>
                </a:lnTo>
                <a:lnTo>
                  <a:pt x="272" y="221"/>
                </a:lnTo>
                <a:lnTo>
                  <a:pt x="270" y="221"/>
                </a:lnTo>
                <a:lnTo>
                  <a:pt x="269" y="219"/>
                </a:lnTo>
                <a:lnTo>
                  <a:pt x="263" y="205"/>
                </a:lnTo>
                <a:lnTo>
                  <a:pt x="257" y="191"/>
                </a:lnTo>
                <a:lnTo>
                  <a:pt x="254" y="188"/>
                </a:lnTo>
                <a:lnTo>
                  <a:pt x="253" y="188"/>
                </a:lnTo>
                <a:lnTo>
                  <a:pt x="252" y="188"/>
                </a:lnTo>
                <a:lnTo>
                  <a:pt x="252" y="188"/>
                </a:lnTo>
                <a:lnTo>
                  <a:pt x="252" y="191"/>
                </a:lnTo>
                <a:lnTo>
                  <a:pt x="253" y="195"/>
                </a:lnTo>
                <a:lnTo>
                  <a:pt x="257" y="199"/>
                </a:lnTo>
                <a:lnTo>
                  <a:pt x="258" y="205"/>
                </a:lnTo>
                <a:lnTo>
                  <a:pt x="259" y="213"/>
                </a:lnTo>
                <a:lnTo>
                  <a:pt x="258" y="223"/>
                </a:lnTo>
                <a:lnTo>
                  <a:pt x="255" y="228"/>
                </a:lnTo>
                <a:lnTo>
                  <a:pt x="253" y="234"/>
                </a:lnTo>
                <a:lnTo>
                  <a:pt x="241" y="249"/>
                </a:lnTo>
                <a:lnTo>
                  <a:pt x="241" y="249"/>
                </a:lnTo>
                <a:close/>
              </a:path>
            </a:pathLst>
          </a:custGeom>
          <a:gradFill>
            <a:gsLst>
              <a:gs pos="0">
                <a:schemeClr val="accent2">
                  <a:lumMod val="75000"/>
                </a:schemeClr>
              </a:gs>
              <a:gs pos="100000">
                <a:srgbClr val="663300"/>
              </a:gs>
            </a:gsLst>
            <a:lin ang="16200000" scaled="1"/>
          </a:gra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0">
            <a:extLst>
              <a:ext uri="{FF2B5EF4-FFF2-40B4-BE49-F238E27FC236}">
                <a16:creationId xmlns:a16="http://schemas.microsoft.com/office/drawing/2014/main" id="{3B9B2979-DEC1-4EC3-B4D2-D838398BF3E2}"/>
              </a:ext>
            </a:extLst>
          </p:cNvPr>
          <p:cNvSpPr>
            <a:spLocks/>
          </p:cNvSpPr>
          <p:nvPr/>
        </p:nvSpPr>
        <p:spPr bwMode="auto">
          <a:xfrm>
            <a:off x="6729302" y="4380600"/>
            <a:ext cx="2465613" cy="1583637"/>
          </a:xfrm>
          <a:custGeom>
            <a:avLst/>
            <a:gdLst>
              <a:gd name="T0" fmla="*/ 1756 w 1887"/>
              <a:gd name="T1" fmla="*/ 372 h 1212"/>
              <a:gd name="T2" fmla="*/ 1773 w 1887"/>
              <a:gd name="T3" fmla="*/ 580 h 1212"/>
              <a:gd name="T4" fmla="*/ 1842 w 1887"/>
              <a:gd name="T5" fmla="*/ 686 h 1212"/>
              <a:gd name="T6" fmla="*/ 1884 w 1887"/>
              <a:gd name="T7" fmla="*/ 744 h 1212"/>
              <a:gd name="T8" fmla="*/ 1778 w 1887"/>
              <a:gd name="T9" fmla="*/ 795 h 1212"/>
              <a:gd name="T10" fmla="*/ 1663 w 1887"/>
              <a:gd name="T11" fmla="*/ 743 h 1212"/>
              <a:gd name="T12" fmla="*/ 1472 w 1887"/>
              <a:gd name="T13" fmla="*/ 688 h 1212"/>
              <a:gd name="T14" fmla="*/ 1274 w 1887"/>
              <a:gd name="T15" fmla="*/ 728 h 1212"/>
              <a:gd name="T16" fmla="*/ 1297 w 1887"/>
              <a:gd name="T17" fmla="*/ 812 h 1212"/>
              <a:gd name="T18" fmla="*/ 1363 w 1887"/>
              <a:gd name="T19" fmla="*/ 904 h 1212"/>
              <a:gd name="T20" fmla="*/ 1421 w 1887"/>
              <a:gd name="T21" fmla="*/ 1033 h 1212"/>
              <a:gd name="T22" fmla="*/ 1404 w 1887"/>
              <a:gd name="T23" fmla="*/ 1089 h 1212"/>
              <a:gd name="T24" fmla="*/ 1351 w 1887"/>
              <a:gd name="T25" fmla="*/ 1100 h 1212"/>
              <a:gd name="T26" fmla="*/ 1308 w 1887"/>
              <a:gd name="T27" fmla="*/ 1023 h 1212"/>
              <a:gd name="T28" fmla="*/ 1254 w 1887"/>
              <a:gd name="T29" fmla="*/ 924 h 1212"/>
              <a:gd name="T30" fmla="*/ 1172 w 1887"/>
              <a:gd name="T31" fmla="*/ 898 h 1212"/>
              <a:gd name="T32" fmla="*/ 1082 w 1887"/>
              <a:gd name="T33" fmla="*/ 854 h 1212"/>
              <a:gd name="T34" fmla="*/ 1005 w 1887"/>
              <a:gd name="T35" fmla="*/ 919 h 1212"/>
              <a:gd name="T36" fmla="*/ 920 w 1887"/>
              <a:gd name="T37" fmla="*/ 1045 h 1212"/>
              <a:gd name="T38" fmla="*/ 925 w 1887"/>
              <a:gd name="T39" fmla="*/ 1105 h 1212"/>
              <a:gd name="T40" fmla="*/ 962 w 1887"/>
              <a:gd name="T41" fmla="*/ 1167 h 1212"/>
              <a:gd name="T42" fmla="*/ 883 w 1887"/>
              <a:gd name="T43" fmla="*/ 1168 h 1212"/>
              <a:gd name="T44" fmla="*/ 854 w 1887"/>
              <a:gd name="T45" fmla="*/ 1133 h 1212"/>
              <a:gd name="T46" fmla="*/ 843 w 1887"/>
              <a:gd name="T47" fmla="*/ 1075 h 1212"/>
              <a:gd name="T48" fmla="*/ 872 w 1887"/>
              <a:gd name="T49" fmla="*/ 1005 h 1212"/>
              <a:gd name="T50" fmla="*/ 888 w 1887"/>
              <a:gd name="T51" fmla="*/ 924 h 1212"/>
              <a:gd name="T52" fmla="*/ 932 w 1887"/>
              <a:gd name="T53" fmla="*/ 798 h 1212"/>
              <a:gd name="T54" fmla="*/ 863 w 1887"/>
              <a:gd name="T55" fmla="*/ 724 h 1212"/>
              <a:gd name="T56" fmla="*/ 753 w 1887"/>
              <a:gd name="T57" fmla="*/ 735 h 1212"/>
              <a:gd name="T58" fmla="*/ 665 w 1887"/>
              <a:gd name="T59" fmla="*/ 797 h 1212"/>
              <a:gd name="T60" fmla="*/ 628 w 1887"/>
              <a:gd name="T61" fmla="*/ 864 h 1212"/>
              <a:gd name="T62" fmla="*/ 613 w 1887"/>
              <a:gd name="T63" fmla="*/ 971 h 1212"/>
              <a:gd name="T64" fmla="*/ 695 w 1887"/>
              <a:gd name="T65" fmla="*/ 1093 h 1212"/>
              <a:gd name="T66" fmla="*/ 754 w 1887"/>
              <a:gd name="T67" fmla="*/ 1155 h 1212"/>
              <a:gd name="T68" fmla="*/ 679 w 1887"/>
              <a:gd name="T69" fmla="*/ 1159 h 1212"/>
              <a:gd name="T70" fmla="*/ 646 w 1887"/>
              <a:gd name="T71" fmla="*/ 1170 h 1212"/>
              <a:gd name="T72" fmla="*/ 520 w 1887"/>
              <a:gd name="T73" fmla="*/ 1030 h 1212"/>
              <a:gd name="T74" fmla="*/ 458 w 1887"/>
              <a:gd name="T75" fmla="*/ 952 h 1212"/>
              <a:gd name="T76" fmla="*/ 413 w 1887"/>
              <a:gd name="T77" fmla="*/ 880 h 1212"/>
              <a:gd name="T78" fmla="*/ 483 w 1887"/>
              <a:gd name="T79" fmla="*/ 782 h 1212"/>
              <a:gd name="T80" fmla="*/ 478 w 1887"/>
              <a:gd name="T81" fmla="*/ 661 h 1212"/>
              <a:gd name="T82" fmla="*/ 149 w 1887"/>
              <a:gd name="T83" fmla="*/ 890 h 1212"/>
              <a:gd name="T84" fmla="*/ 136 w 1887"/>
              <a:gd name="T85" fmla="*/ 918 h 1212"/>
              <a:gd name="T86" fmla="*/ 79 w 1887"/>
              <a:gd name="T87" fmla="*/ 1139 h 1212"/>
              <a:gd name="T88" fmla="*/ 104 w 1887"/>
              <a:gd name="T89" fmla="*/ 1209 h 1212"/>
              <a:gd name="T90" fmla="*/ 42 w 1887"/>
              <a:gd name="T91" fmla="*/ 1202 h 1212"/>
              <a:gd name="T92" fmla="*/ 8 w 1887"/>
              <a:gd name="T93" fmla="*/ 1138 h 1212"/>
              <a:gd name="T94" fmla="*/ 26 w 1887"/>
              <a:gd name="T95" fmla="*/ 930 h 1212"/>
              <a:gd name="T96" fmla="*/ 67 w 1887"/>
              <a:gd name="T97" fmla="*/ 761 h 1212"/>
              <a:gd name="T98" fmla="*/ 121 w 1887"/>
              <a:gd name="T99" fmla="*/ 647 h 1212"/>
              <a:gd name="T100" fmla="*/ 159 w 1887"/>
              <a:gd name="T101" fmla="*/ 395 h 1212"/>
              <a:gd name="T102" fmla="*/ 86 w 1887"/>
              <a:gd name="T103" fmla="*/ 429 h 1212"/>
              <a:gd name="T104" fmla="*/ 107 w 1887"/>
              <a:gd name="T105" fmla="*/ 370 h 1212"/>
              <a:gd name="T106" fmla="*/ 164 w 1887"/>
              <a:gd name="T107" fmla="*/ 288 h 1212"/>
              <a:gd name="T108" fmla="*/ 224 w 1887"/>
              <a:gd name="T109" fmla="*/ 190 h 1212"/>
              <a:gd name="T110" fmla="*/ 369 w 1887"/>
              <a:gd name="T111" fmla="*/ 64 h 1212"/>
              <a:gd name="T112" fmla="*/ 891 w 1887"/>
              <a:gd name="T113" fmla="*/ 5 h 1212"/>
              <a:gd name="T114" fmla="*/ 1232 w 1887"/>
              <a:gd name="T115" fmla="*/ 36 h 1212"/>
              <a:gd name="T116" fmla="*/ 1576 w 1887"/>
              <a:gd name="T117" fmla="*/ 170 h 1212"/>
              <a:gd name="T118" fmla="*/ 1651 w 1887"/>
              <a:gd name="T119" fmla="*/ 113 h 1212"/>
              <a:gd name="T120" fmla="*/ 1690 w 1887"/>
              <a:gd name="T121" fmla="*/ 205 h 1212"/>
              <a:gd name="T122" fmla="*/ 1688 w 1887"/>
              <a:gd name="T123" fmla="*/ 288 h 1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887" h="1212">
                <a:moveTo>
                  <a:pt x="1699" y="295"/>
                </a:moveTo>
                <a:lnTo>
                  <a:pt x="1699" y="295"/>
                </a:lnTo>
                <a:lnTo>
                  <a:pt x="1704" y="299"/>
                </a:lnTo>
                <a:lnTo>
                  <a:pt x="1717" y="311"/>
                </a:lnTo>
                <a:lnTo>
                  <a:pt x="1726" y="319"/>
                </a:lnTo>
                <a:lnTo>
                  <a:pt x="1734" y="329"/>
                </a:lnTo>
                <a:lnTo>
                  <a:pt x="1742" y="341"/>
                </a:lnTo>
                <a:lnTo>
                  <a:pt x="1751" y="356"/>
                </a:lnTo>
                <a:lnTo>
                  <a:pt x="1751" y="356"/>
                </a:lnTo>
                <a:lnTo>
                  <a:pt x="1756" y="372"/>
                </a:lnTo>
                <a:lnTo>
                  <a:pt x="1761" y="391"/>
                </a:lnTo>
                <a:lnTo>
                  <a:pt x="1763" y="412"/>
                </a:lnTo>
                <a:lnTo>
                  <a:pt x="1766" y="435"/>
                </a:lnTo>
                <a:lnTo>
                  <a:pt x="1768" y="480"/>
                </a:lnTo>
                <a:lnTo>
                  <a:pt x="1769" y="523"/>
                </a:lnTo>
                <a:lnTo>
                  <a:pt x="1769" y="523"/>
                </a:lnTo>
                <a:lnTo>
                  <a:pt x="1771" y="553"/>
                </a:lnTo>
                <a:lnTo>
                  <a:pt x="1771" y="564"/>
                </a:lnTo>
                <a:lnTo>
                  <a:pt x="1771" y="572"/>
                </a:lnTo>
                <a:lnTo>
                  <a:pt x="1773" y="580"/>
                </a:lnTo>
                <a:lnTo>
                  <a:pt x="1776" y="588"/>
                </a:lnTo>
                <a:lnTo>
                  <a:pt x="1782" y="597"/>
                </a:lnTo>
                <a:lnTo>
                  <a:pt x="1790" y="607"/>
                </a:lnTo>
                <a:lnTo>
                  <a:pt x="1790" y="607"/>
                </a:lnTo>
                <a:lnTo>
                  <a:pt x="1800" y="620"/>
                </a:lnTo>
                <a:lnTo>
                  <a:pt x="1807" y="632"/>
                </a:lnTo>
                <a:lnTo>
                  <a:pt x="1821" y="658"/>
                </a:lnTo>
                <a:lnTo>
                  <a:pt x="1828" y="668"/>
                </a:lnTo>
                <a:lnTo>
                  <a:pt x="1835" y="678"/>
                </a:lnTo>
                <a:lnTo>
                  <a:pt x="1842" y="686"/>
                </a:lnTo>
                <a:lnTo>
                  <a:pt x="1851" y="693"/>
                </a:lnTo>
                <a:lnTo>
                  <a:pt x="1851" y="693"/>
                </a:lnTo>
                <a:lnTo>
                  <a:pt x="1869" y="704"/>
                </a:lnTo>
                <a:lnTo>
                  <a:pt x="1877" y="710"/>
                </a:lnTo>
                <a:lnTo>
                  <a:pt x="1884" y="719"/>
                </a:lnTo>
                <a:lnTo>
                  <a:pt x="1886" y="723"/>
                </a:lnTo>
                <a:lnTo>
                  <a:pt x="1887" y="728"/>
                </a:lnTo>
                <a:lnTo>
                  <a:pt x="1887" y="733"/>
                </a:lnTo>
                <a:lnTo>
                  <a:pt x="1886" y="738"/>
                </a:lnTo>
                <a:lnTo>
                  <a:pt x="1884" y="744"/>
                </a:lnTo>
                <a:lnTo>
                  <a:pt x="1880" y="751"/>
                </a:lnTo>
                <a:lnTo>
                  <a:pt x="1874" y="757"/>
                </a:lnTo>
                <a:lnTo>
                  <a:pt x="1866" y="764"/>
                </a:lnTo>
                <a:lnTo>
                  <a:pt x="1866" y="764"/>
                </a:lnTo>
                <a:lnTo>
                  <a:pt x="1850" y="777"/>
                </a:lnTo>
                <a:lnTo>
                  <a:pt x="1835" y="786"/>
                </a:lnTo>
                <a:lnTo>
                  <a:pt x="1820" y="792"/>
                </a:lnTo>
                <a:lnTo>
                  <a:pt x="1805" y="795"/>
                </a:lnTo>
                <a:lnTo>
                  <a:pt x="1792" y="796"/>
                </a:lnTo>
                <a:lnTo>
                  <a:pt x="1778" y="795"/>
                </a:lnTo>
                <a:lnTo>
                  <a:pt x="1766" y="792"/>
                </a:lnTo>
                <a:lnTo>
                  <a:pt x="1753" y="788"/>
                </a:lnTo>
                <a:lnTo>
                  <a:pt x="1753" y="788"/>
                </a:lnTo>
                <a:lnTo>
                  <a:pt x="1742" y="783"/>
                </a:lnTo>
                <a:lnTo>
                  <a:pt x="1733" y="778"/>
                </a:lnTo>
                <a:lnTo>
                  <a:pt x="1716" y="767"/>
                </a:lnTo>
                <a:lnTo>
                  <a:pt x="1707" y="761"/>
                </a:lnTo>
                <a:lnTo>
                  <a:pt x="1695" y="754"/>
                </a:lnTo>
                <a:lnTo>
                  <a:pt x="1682" y="748"/>
                </a:lnTo>
                <a:lnTo>
                  <a:pt x="1663" y="743"/>
                </a:lnTo>
                <a:lnTo>
                  <a:pt x="1663" y="743"/>
                </a:lnTo>
                <a:lnTo>
                  <a:pt x="1640" y="735"/>
                </a:lnTo>
                <a:lnTo>
                  <a:pt x="1614" y="727"/>
                </a:lnTo>
                <a:lnTo>
                  <a:pt x="1559" y="704"/>
                </a:lnTo>
                <a:lnTo>
                  <a:pt x="1513" y="684"/>
                </a:lnTo>
                <a:lnTo>
                  <a:pt x="1495" y="675"/>
                </a:lnTo>
                <a:lnTo>
                  <a:pt x="1495" y="675"/>
                </a:lnTo>
                <a:lnTo>
                  <a:pt x="1492" y="678"/>
                </a:lnTo>
                <a:lnTo>
                  <a:pt x="1482" y="684"/>
                </a:lnTo>
                <a:lnTo>
                  <a:pt x="1472" y="688"/>
                </a:lnTo>
                <a:lnTo>
                  <a:pt x="1459" y="693"/>
                </a:lnTo>
                <a:lnTo>
                  <a:pt x="1442" y="698"/>
                </a:lnTo>
                <a:lnTo>
                  <a:pt x="1421" y="704"/>
                </a:lnTo>
                <a:lnTo>
                  <a:pt x="1421" y="704"/>
                </a:lnTo>
                <a:lnTo>
                  <a:pt x="1395" y="709"/>
                </a:lnTo>
                <a:lnTo>
                  <a:pt x="1369" y="713"/>
                </a:lnTo>
                <a:lnTo>
                  <a:pt x="1321" y="719"/>
                </a:lnTo>
                <a:lnTo>
                  <a:pt x="1300" y="723"/>
                </a:lnTo>
                <a:lnTo>
                  <a:pt x="1284" y="725"/>
                </a:lnTo>
                <a:lnTo>
                  <a:pt x="1274" y="728"/>
                </a:lnTo>
                <a:lnTo>
                  <a:pt x="1271" y="730"/>
                </a:lnTo>
                <a:lnTo>
                  <a:pt x="1270" y="732"/>
                </a:lnTo>
                <a:lnTo>
                  <a:pt x="1270" y="732"/>
                </a:lnTo>
                <a:lnTo>
                  <a:pt x="1271" y="744"/>
                </a:lnTo>
                <a:lnTo>
                  <a:pt x="1275" y="759"/>
                </a:lnTo>
                <a:lnTo>
                  <a:pt x="1280" y="778"/>
                </a:lnTo>
                <a:lnTo>
                  <a:pt x="1280" y="778"/>
                </a:lnTo>
                <a:lnTo>
                  <a:pt x="1282" y="783"/>
                </a:lnTo>
                <a:lnTo>
                  <a:pt x="1289" y="797"/>
                </a:lnTo>
                <a:lnTo>
                  <a:pt x="1297" y="812"/>
                </a:lnTo>
                <a:lnTo>
                  <a:pt x="1303" y="817"/>
                </a:lnTo>
                <a:lnTo>
                  <a:pt x="1308" y="821"/>
                </a:lnTo>
                <a:lnTo>
                  <a:pt x="1308" y="821"/>
                </a:lnTo>
                <a:lnTo>
                  <a:pt x="1313" y="825"/>
                </a:lnTo>
                <a:lnTo>
                  <a:pt x="1319" y="831"/>
                </a:lnTo>
                <a:lnTo>
                  <a:pt x="1326" y="841"/>
                </a:lnTo>
                <a:lnTo>
                  <a:pt x="1335" y="852"/>
                </a:lnTo>
                <a:lnTo>
                  <a:pt x="1344" y="866"/>
                </a:lnTo>
                <a:lnTo>
                  <a:pt x="1353" y="884"/>
                </a:lnTo>
                <a:lnTo>
                  <a:pt x="1363" y="904"/>
                </a:lnTo>
                <a:lnTo>
                  <a:pt x="1372" y="927"/>
                </a:lnTo>
                <a:lnTo>
                  <a:pt x="1372" y="927"/>
                </a:lnTo>
                <a:lnTo>
                  <a:pt x="1387" y="967"/>
                </a:lnTo>
                <a:lnTo>
                  <a:pt x="1398" y="992"/>
                </a:lnTo>
                <a:lnTo>
                  <a:pt x="1404" y="1006"/>
                </a:lnTo>
                <a:lnTo>
                  <a:pt x="1407" y="1010"/>
                </a:lnTo>
                <a:lnTo>
                  <a:pt x="1407" y="1010"/>
                </a:lnTo>
                <a:lnTo>
                  <a:pt x="1412" y="1017"/>
                </a:lnTo>
                <a:lnTo>
                  <a:pt x="1415" y="1025"/>
                </a:lnTo>
                <a:lnTo>
                  <a:pt x="1421" y="1033"/>
                </a:lnTo>
                <a:lnTo>
                  <a:pt x="1421" y="1033"/>
                </a:lnTo>
                <a:lnTo>
                  <a:pt x="1426" y="1049"/>
                </a:lnTo>
                <a:lnTo>
                  <a:pt x="1427" y="1055"/>
                </a:lnTo>
                <a:lnTo>
                  <a:pt x="1427" y="1061"/>
                </a:lnTo>
                <a:lnTo>
                  <a:pt x="1427" y="1061"/>
                </a:lnTo>
                <a:lnTo>
                  <a:pt x="1426" y="1070"/>
                </a:lnTo>
                <a:lnTo>
                  <a:pt x="1424" y="1079"/>
                </a:lnTo>
                <a:lnTo>
                  <a:pt x="1422" y="1088"/>
                </a:lnTo>
                <a:lnTo>
                  <a:pt x="1404" y="1089"/>
                </a:lnTo>
                <a:lnTo>
                  <a:pt x="1404" y="1089"/>
                </a:lnTo>
                <a:lnTo>
                  <a:pt x="1399" y="1095"/>
                </a:lnTo>
                <a:lnTo>
                  <a:pt x="1393" y="1100"/>
                </a:lnTo>
                <a:lnTo>
                  <a:pt x="1384" y="1105"/>
                </a:lnTo>
                <a:lnTo>
                  <a:pt x="1384" y="1105"/>
                </a:lnTo>
                <a:lnTo>
                  <a:pt x="1378" y="1106"/>
                </a:lnTo>
                <a:lnTo>
                  <a:pt x="1373" y="1106"/>
                </a:lnTo>
                <a:lnTo>
                  <a:pt x="1368" y="1106"/>
                </a:lnTo>
                <a:lnTo>
                  <a:pt x="1362" y="1105"/>
                </a:lnTo>
                <a:lnTo>
                  <a:pt x="1356" y="1103"/>
                </a:lnTo>
                <a:lnTo>
                  <a:pt x="1351" y="1100"/>
                </a:lnTo>
                <a:lnTo>
                  <a:pt x="1348" y="1096"/>
                </a:lnTo>
                <a:lnTo>
                  <a:pt x="1344" y="1093"/>
                </a:lnTo>
                <a:lnTo>
                  <a:pt x="1344" y="1093"/>
                </a:lnTo>
                <a:lnTo>
                  <a:pt x="1336" y="1077"/>
                </a:lnTo>
                <a:lnTo>
                  <a:pt x="1330" y="1060"/>
                </a:lnTo>
                <a:lnTo>
                  <a:pt x="1323" y="1037"/>
                </a:lnTo>
                <a:lnTo>
                  <a:pt x="1323" y="1037"/>
                </a:lnTo>
                <a:lnTo>
                  <a:pt x="1321" y="1036"/>
                </a:lnTo>
                <a:lnTo>
                  <a:pt x="1315" y="1032"/>
                </a:lnTo>
                <a:lnTo>
                  <a:pt x="1308" y="1023"/>
                </a:lnTo>
                <a:lnTo>
                  <a:pt x="1304" y="1017"/>
                </a:lnTo>
                <a:lnTo>
                  <a:pt x="1299" y="1010"/>
                </a:lnTo>
                <a:lnTo>
                  <a:pt x="1299" y="1010"/>
                </a:lnTo>
                <a:lnTo>
                  <a:pt x="1281" y="973"/>
                </a:lnTo>
                <a:lnTo>
                  <a:pt x="1271" y="957"/>
                </a:lnTo>
                <a:lnTo>
                  <a:pt x="1264" y="945"/>
                </a:lnTo>
                <a:lnTo>
                  <a:pt x="1264" y="945"/>
                </a:lnTo>
                <a:lnTo>
                  <a:pt x="1261" y="942"/>
                </a:lnTo>
                <a:lnTo>
                  <a:pt x="1259" y="935"/>
                </a:lnTo>
                <a:lnTo>
                  <a:pt x="1254" y="924"/>
                </a:lnTo>
                <a:lnTo>
                  <a:pt x="1251" y="919"/>
                </a:lnTo>
                <a:lnTo>
                  <a:pt x="1247" y="915"/>
                </a:lnTo>
                <a:lnTo>
                  <a:pt x="1242" y="911"/>
                </a:lnTo>
                <a:lnTo>
                  <a:pt x="1236" y="910"/>
                </a:lnTo>
                <a:lnTo>
                  <a:pt x="1236" y="910"/>
                </a:lnTo>
                <a:lnTo>
                  <a:pt x="1210" y="909"/>
                </a:lnTo>
                <a:lnTo>
                  <a:pt x="1197" y="906"/>
                </a:lnTo>
                <a:lnTo>
                  <a:pt x="1183" y="903"/>
                </a:lnTo>
                <a:lnTo>
                  <a:pt x="1183" y="903"/>
                </a:lnTo>
                <a:lnTo>
                  <a:pt x="1172" y="898"/>
                </a:lnTo>
                <a:lnTo>
                  <a:pt x="1164" y="894"/>
                </a:lnTo>
                <a:lnTo>
                  <a:pt x="1157" y="889"/>
                </a:lnTo>
                <a:lnTo>
                  <a:pt x="1142" y="881"/>
                </a:lnTo>
                <a:lnTo>
                  <a:pt x="1142" y="881"/>
                </a:lnTo>
                <a:lnTo>
                  <a:pt x="1132" y="876"/>
                </a:lnTo>
                <a:lnTo>
                  <a:pt x="1123" y="870"/>
                </a:lnTo>
                <a:lnTo>
                  <a:pt x="1108" y="856"/>
                </a:lnTo>
                <a:lnTo>
                  <a:pt x="1097" y="845"/>
                </a:lnTo>
                <a:lnTo>
                  <a:pt x="1093" y="840"/>
                </a:lnTo>
                <a:lnTo>
                  <a:pt x="1082" y="854"/>
                </a:lnTo>
                <a:lnTo>
                  <a:pt x="1082" y="854"/>
                </a:lnTo>
                <a:lnTo>
                  <a:pt x="1080" y="859"/>
                </a:lnTo>
                <a:lnTo>
                  <a:pt x="1077" y="864"/>
                </a:lnTo>
                <a:lnTo>
                  <a:pt x="1072" y="869"/>
                </a:lnTo>
                <a:lnTo>
                  <a:pt x="1072" y="869"/>
                </a:lnTo>
                <a:lnTo>
                  <a:pt x="1060" y="878"/>
                </a:lnTo>
                <a:lnTo>
                  <a:pt x="1039" y="890"/>
                </a:lnTo>
                <a:lnTo>
                  <a:pt x="1028" y="899"/>
                </a:lnTo>
                <a:lnTo>
                  <a:pt x="1016" y="908"/>
                </a:lnTo>
                <a:lnTo>
                  <a:pt x="1005" y="919"/>
                </a:lnTo>
                <a:lnTo>
                  <a:pt x="995" y="930"/>
                </a:lnTo>
                <a:lnTo>
                  <a:pt x="995" y="930"/>
                </a:lnTo>
                <a:lnTo>
                  <a:pt x="962" y="969"/>
                </a:lnTo>
                <a:lnTo>
                  <a:pt x="950" y="986"/>
                </a:lnTo>
                <a:lnTo>
                  <a:pt x="938" y="1001"/>
                </a:lnTo>
                <a:lnTo>
                  <a:pt x="938" y="1001"/>
                </a:lnTo>
                <a:lnTo>
                  <a:pt x="930" y="1016"/>
                </a:lnTo>
                <a:lnTo>
                  <a:pt x="923" y="1031"/>
                </a:lnTo>
                <a:lnTo>
                  <a:pt x="921" y="1038"/>
                </a:lnTo>
                <a:lnTo>
                  <a:pt x="920" y="1045"/>
                </a:lnTo>
                <a:lnTo>
                  <a:pt x="920" y="1051"/>
                </a:lnTo>
                <a:lnTo>
                  <a:pt x="921" y="1057"/>
                </a:lnTo>
                <a:lnTo>
                  <a:pt x="921" y="1057"/>
                </a:lnTo>
                <a:lnTo>
                  <a:pt x="925" y="1076"/>
                </a:lnTo>
                <a:lnTo>
                  <a:pt x="927" y="1084"/>
                </a:lnTo>
                <a:lnTo>
                  <a:pt x="927" y="1093"/>
                </a:lnTo>
                <a:lnTo>
                  <a:pt x="927" y="1093"/>
                </a:lnTo>
                <a:lnTo>
                  <a:pt x="926" y="1099"/>
                </a:lnTo>
                <a:lnTo>
                  <a:pt x="925" y="1103"/>
                </a:lnTo>
                <a:lnTo>
                  <a:pt x="925" y="1105"/>
                </a:lnTo>
                <a:lnTo>
                  <a:pt x="927" y="1110"/>
                </a:lnTo>
                <a:lnTo>
                  <a:pt x="927" y="1110"/>
                </a:lnTo>
                <a:lnTo>
                  <a:pt x="935" y="1120"/>
                </a:lnTo>
                <a:lnTo>
                  <a:pt x="946" y="1135"/>
                </a:lnTo>
                <a:lnTo>
                  <a:pt x="956" y="1149"/>
                </a:lnTo>
                <a:lnTo>
                  <a:pt x="960" y="1155"/>
                </a:lnTo>
                <a:lnTo>
                  <a:pt x="960" y="1160"/>
                </a:lnTo>
                <a:lnTo>
                  <a:pt x="960" y="1160"/>
                </a:lnTo>
                <a:lnTo>
                  <a:pt x="961" y="1164"/>
                </a:lnTo>
                <a:lnTo>
                  <a:pt x="962" y="1167"/>
                </a:lnTo>
                <a:lnTo>
                  <a:pt x="965" y="1170"/>
                </a:lnTo>
                <a:lnTo>
                  <a:pt x="965" y="1172"/>
                </a:lnTo>
                <a:lnTo>
                  <a:pt x="965" y="1172"/>
                </a:lnTo>
                <a:lnTo>
                  <a:pt x="959" y="1172"/>
                </a:lnTo>
                <a:lnTo>
                  <a:pt x="959" y="1172"/>
                </a:lnTo>
                <a:lnTo>
                  <a:pt x="942" y="1172"/>
                </a:lnTo>
                <a:lnTo>
                  <a:pt x="922" y="1169"/>
                </a:lnTo>
                <a:lnTo>
                  <a:pt x="897" y="1168"/>
                </a:lnTo>
                <a:lnTo>
                  <a:pt x="887" y="1155"/>
                </a:lnTo>
                <a:lnTo>
                  <a:pt x="883" y="1168"/>
                </a:lnTo>
                <a:lnTo>
                  <a:pt x="883" y="1168"/>
                </a:lnTo>
                <a:lnTo>
                  <a:pt x="879" y="1168"/>
                </a:lnTo>
                <a:lnTo>
                  <a:pt x="871" y="1168"/>
                </a:lnTo>
                <a:lnTo>
                  <a:pt x="866" y="1168"/>
                </a:lnTo>
                <a:lnTo>
                  <a:pt x="862" y="1167"/>
                </a:lnTo>
                <a:lnTo>
                  <a:pt x="858" y="1165"/>
                </a:lnTo>
                <a:lnTo>
                  <a:pt x="857" y="1162"/>
                </a:lnTo>
                <a:lnTo>
                  <a:pt x="857" y="1162"/>
                </a:lnTo>
                <a:lnTo>
                  <a:pt x="856" y="1149"/>
                </a:lnTo>
                <a:lnTo>
                  <a:pt x="854" y="1133"/>
                </a:lnTo>
                <a:lnTo>
                  <a:pt x="854" y="1111"/>
                </a:lnTo>
                <a:lnTo>
                  <a:pt x="854" y="1111"/>
                </a:lnTo>
                <a:lnTo>
                  <a:pt x="852" y="1103"/>
                </a:lnTo>
                <a:lnTo>
                  <a:pt x="849" y="1096"/>
                </a:lnTo>
                <a:lnTo>
                  <a:pt x="846" y="1093"/>
                </a:lnTo>
                <a:lnTo>
                  <a:pt x="846" y="1093"/>
                </a:lnTo>
                <a:lnTo>
                  <a:pt x="844" y="1088"/>
                </a:lnTo>
                <a:lnTo>
                  <a:pt x="843" y="1082"/>
                </a:lnTo>
                <a:lnTo>
                  <a:pt x="843" y="1075"/>
                </a:lnTo>
                <a:lnTo>
                  <a:pt x="843" y="1075"/>
                </a:lnTo>
                <a:lnTo>
                  <a:pt x="838" y="1069"/>
                </a:lnTo>
                <a:lnTo>
                  <a:pt x="836" y="1064"/>
                </a:lnTo>
                <a:lnTo>
                  <a:pt x="833" y="1060"/>
                </a:lnTo>
                <a:lnTo>
                  <a:pt x="833" y="1060"/>
                </a:lnTo>
                <a:lnTo>
                  <a:pt x="836" y="1054"/>
                </a:lnTo>
                <a:lnTo>
                  <a:pt x="842" y="1043"/>
                </a:lnTo>
                <a:lnTo>
                  <a:pt x="858" y="1020"/>
                </a:lnTo>
                <a:lnTo>
                  <a:pt x="858" y="1020"/>
                </a:lnTo>
                <a:lnTo>
                  <a:pt x="864" y="1012"/>
                </a:lnTo>
                <a:lnTo>
                  <a:pt x="872" y="1005"/>
                </a:lnTo>
                <a:lnTo>
                  <a:pt x="877" y="998"/>
                </a:lnTo>
                <a:lnTo>
                  <a:pt x="879" y="993"/>
                </a:lnTo>
                <a:lnTo>
                  <a:pt x="882" y="989"/>
                </a:lnTo>
                <a:lnTo>
                  <a:pt x="882" y="989"/>
                </a:lnTo>
                <a:lnTo>
                  <a:pt x="884" y="981"/>
                </a:lnTo>
                <a:lnTo>
                  <a:pt x="886" y="973"/>
                </a:lnTo>
                <a:lnTo>
                  <a:pt x="887" y="962"/>
                </a:lnTo>
                <a:lnTo>
                  <a:pt x="887" y="943"/>
                </a:lnTo>
                <a:lnTo>
                  <a:pt x="887" y="943"/>
                </a:lnTo>
                <a:lnTo>
                  <a:pt x="888" y="924"/>
                </a:lnTo>
                <a:lnTo>
                  <a:pt x="890" y="909"/>
                </a:lnTo>
                <a:lnTo>
                  <a:pt x="892" y="894"/>
                </a:lnTo>
                <a:lnTo>
                  <a:pt x="897" y="875"/>
                </a:lnTo>
                <a:lnTo>
                  <a:pt x="897" y="875"/>
                </a:lnTo>
                <a:lnTo>
                  <a:pt x="901" y="864"/>
                </a:lnTo>
                <a:lnTo>
                  <a:pt x="906" y="851"/>
                </a:lnTo>
                <a:lnTo>
                  <a:pt x="917" y="829"/>
                </a:lnTo>
                <a:lnTo>
                  <a:pt x="927" y="810"/>
                </a:lnTo>
                <a:lnTo>
                  <a:pt x="932" y="798"/>
                </a:lnTo>
                <a:lnTo>
                  <a:pt x="932" y="798"/>
                </a:lnTo>
                <a:lnTo>
                  <a:pt x="938" y="762"/>
                </a:lnTo>
                <a:lnTo>
                  <a:pt x="945" y="725"/>
                </a:lnTo>
                <a:lnTo>
                  <a:pt x="945" y="725"/>
                </a:lnTo>
                <a:lnTo>
                  <a:pt x="943" y="720"/>
                </a:lnTo>
                <a:lnTo>
                  <a:pt x="940" y="714"/>
                </a:lnTo>
                <a:lnTo>
                  <a:pt x="935" y="708"/>
                </a:lnTo>
                <a:lnTo>
                  <a:pt x="935" y="708"/>
                </a:lnTo>
                <a:lnTo>
                  <a:pt x="877" y="722"/>
                </a:lnTo>
                <a:lnTo>
                  <a:pt x="877" y="722"/>
                </a:lnTo>
                <a:lnTo>
                  <a:pt x="863" y="724"/>
                </a:lnTo>
                <a:lnTo>
                  <a:pt x="847" y="727"/>
                </a:lnTo>
                <a:lnTo>
                  <a:pt x="828" y="729"/>
                </a:lnTo>
                <a:lnTo>
                  <a:pt x="785" y="761"/>
                </a:lnTo>
                <a:lnTo>
                  <a:pt x="783" y="732"/>
                </a:lnTo>
                <a:lnTo>
                  <a:pt x="756" y="749"/>
                </a:lnTo>
                <a:lnTo>
                  <a:pt x="756" y="749"/>
                </a:lnTo>
                <a:lnTo>
                  <a:pt x="755" y="742"/>
                </a:lnTo>
                <a:lnTo>
                  <a:pt x="755" y="738"/>
                </a:lnTo>
                <a:lnTo>
                  <a:pt x="754" y="737"/>
                </a:lnTo>
                <a:lnTo>
                  <a:pt x="753" y="735"/>
                </a:lnTo>
                <a:lnTo>
                  <a:pt x="694" y="742"/>
                </a:lnTo>
                <a:lnTo>
                  <a:pt x="694" y="742"/>
                </a:lnTo>
                <a:lnTo>
                  <a:pt x="692" y="747"/>
                </a:lnTo>
                <a:lnTo>
                  <a:pt x="689" y="759"/>
                </a:lnTo>
                <a:lnTo>
                  <a:pt x="686" y="767"/>
                </a:lnTo>
                <a:lnTo>
                  <a:pt x="682" y="776"/>
                </a:lnTo>
                <a:lnTo>
                  <a:pt x="677" y="784"/>
                </a:lnTo>
                <a:lnTo>
                  <a:pt x="671" y="792"/>
                </a:lnTo>
                <a:lnTo>
                  <a:pt x="671" y="792"/>
                </a:lnTo>
                <a:lnTo>
                  <a:pt x="665" y="797"/>
                </a:lnTo>
                <a:lnTo>
                  <a:pt x="660" y="802"/>
                </a:lnTo>
                <a:lnTo>
                  <a:pt x="651" y="808"/>
                </a:lnTo>
                <a:lnTo>
                  <a:pt x="647" y="812"/>
                </a:lnTo>
                <a:lnTo>
                  <a:pt x="645" y="815"/>
                </a:lnTo>
                <a:lnTo>
                  <a:pt x="642" y="820"/>
                </a:lnTo>
                <a:lnTo>
                  <a:pt x="640" y="826"/>
                </a:lnTo>
                <a:lnTo>
                  <a:pt x="640" y="826"/>
                </a:lnTo>
                <a:lnTo>
                  <a:pt x="636" y="846"/>
                </a:lnTo>
                <a:lnTo>
                  <a:pt x="633" y="854"/>
                </a:lnTo>
                <a:lnTo>
                  <a:pt x="628" y="864"/>
                </a:lnTo>
                <a:lnTo>
                  <a:pt x="628" y="864"/>
                </a:lnTo>
                <a:lnTo>
                  <a:pt x="621" y="876"/>
                </a:lnTo>
                <a:lnTo>
                  <a:pt x="612" y="888"/>
                </a:lnTo>
                <a:lnTo>
                  <a:pt x="606" y="899"/>
                </a:lnTo>
                <a:lnTo>
                  <a:pt x="603" y="904"/>
                </a:lnTo>
                <a:lnTo>
                  <a:pt x="603" y="909"/>
                </a:lnTo>
                <a:lnTo>
                  <a:pt x="603" y="909"/>
                </a:lnTo>
                <a:lnTo>
                  <a:pt x="605" y="927"/>
                </a:lnTo>
                <a:lnTo>
                  <a:pt x="610" y="955"/>
                </a:lnTo>
                <a:lnTo>
                  <a:pt x="613" y="971"/>
                </a:lnTo>
                <a:lnTo>
                  <a:pt x="617" y="984"/>
                </a:lnTo>
                <a:lnTo>
                  <a:pt x="622" y="998"/>
                </a:lnTo>
                <a:lnTo>
                  <a:pt x="628" y="1007"/>
                </a:lnTo>
                <a:lnTo>
                  <a:pt x="628" y="1007"/>
                </a:lnTo>
                <a:lnTo>
                  <a:pt x="651" y="1037"/>
                </a:lnTo>
                <a:lnTo>
                  <a:pt x="662" y="1052"/>
                </a:lnTo>
                <a:lnTo>
                  <a:pt x="675" y="1067"/>
                </a:lnTo>
                <a:lnTo>
                  <a:pt x="675" y="1067"/>
                </a:lnTo>
                <a:lnTo>
                  <a:pt x="686" y="1082"/>
                </a:lnTo>
                <a:lnTo>
                  <a:pt x="695" y="1093"/>
                </a:lnTo>
                <a:lnTo>
                  <a:pt x="700" y="1101"/>
                </a:lnTo>
                <a:lnTo>
                  <a:pt x="700" y="1101"/>
                </a:lnTo>
                <a:lnTo>
                  <a:pt x="709" y="1108"/>
                </a:lnTo>
                <a:lnTo>
                  <a:pt x="729" y="1124"/>
                </a:lnTo>
                <a:lnTo>
                  <a:pt x="739" y="1134"/>
                </a:lnTo>
                <a:lnTo>
                  <a:pt x="748" y="1143"/>
                </a:lnTo>
                <a:lnTo>
                  <a:pt x="753" y="1150"/>
                </a:lnTo>
                <a:lnTo>
                  <a:pt x="754" y="1154"/>
                </a:lnTo>
                <a:lnTo>
                  <a:pt x="754" y="1155"/>
                </a:lnTo>
                <a:lnTo>
                  <a:pt x="754" y="1155"/>
                </a:lnTo>
                <a:lnTo>
                  <a:pt x="753" y="1158"/>
                </a:lnTo>
                <a:lnTo>
                  <a:pt x="750" y="1159"/>
                </a:lnTo>
                <a:lnTo>
                  <a:pt x="744" y="1163"/>
                </a:lnTo>
                <a:lnTo>
                  <a:pt x="736" y="1164"/>
                </a:lnTo>
                <a:lnTo>
                  <a:pt x="728" y="1165"/>
                </a:lnTo>
                <a:lnTo>
                  <a:pt x="713" y="1167"/>
                </a:lnTo>
                <a:lnTo>
                  <a:pt x="706" y="1168"/>
                </a:lnTo>
                <a:lnTo>
                  <a:pt x="706" y="1168"/>
                </a:lnTo>
                <a:lnTo>
                  <a:pt x="690" y="1163"/>
                </a:lnTo>
                <a:lnTo>
                  <a:pt x="679" y="1159"/>
                </a:lnTo>
                <a:lnTo>
                  <a:pt x="675" y="1157"/>
                </a:lnTo>
                <a:lnTo>
                  <a:pt x="672" y="1155"/>
                </a:lnTo>
                <a:lnTo>
                  <a:pt x="672" y="1155"/>
                </a:lnTo>
                <a:lnTo>
                  <a:pt x="674" y="1160"/>
                </a:lnTo>
                <a:lnTo>
                  <a:pt x="675" y="1168"/>
                </a:lnTo>
                <a:lnTo>
                  <a:pt x="674" y="1170"/>
                </a:lnTo>
                <a:lnTo>
                  <a:pt x="672" y="1170"/>
                </a:lnTo>
                <a:lnTo>
                  <a:pt x="672" y="1170"/>
                </a:lnTo>
                <a:lnTo>
                  <a:pt x="646" y="1170"/>
                </a:lnTo>
                <a:lnTo>
                  <a:pt x="646" y="1170"/>
                </a:lnTo>
                <a:lnTo>
                  <a:pt x="632" y="1135"/>
                </a:lnTo>
                <a:lnTo>
                  <a:pt x="632" y="1135"/>
                </a:lnTo>
                <a:lnTo>
                  <a:pt x="631" y="1133"/>
                </a:lnTo>
                <a:lnTo>
                  <a:pt x="627" y="1129"/>
                </a:lnTo>
                <a:lnTo>
                  <a:pt x="618" y="1121"/>
                </a:lnTo>
                <a:lnTo>
                  <a:pt x="607" y="1111"/>
                </a:lnTo>
                <a:lnTo>
                  <a:pt x="595" y="1101"/>
                </a:lnTo>
                <a:lnTo>
                  <a:pt x="595" y="1101"/>
                </a:lnTo>
                <a:lnTo>
                  <a:pt x="547" y="1056"/>
                </a:lnTo>
                <a:lnTo>
                  <a:pt x="520" y="1030"/>
                </a:lnTo>
                <a:lnTo>
                  <a:pt x="510" y="1018"/>
                </a:lnTo>
                <a:lnTo>
                  <a:pt x="505" y="1010"/>
                </a:lnTo>
                <a:lnTo>
                  <a:pt x="505" y="1010"/>
                </a:lnTo>
                <a:lnTo>
                  <a:pt x="499" y="998"/>
                </a:lnTo>
                <a:lnTo>
                  <a:pt x="494" y="991"/>
                </a:lnTo>
                <a:lnTo>
                  <a:pt x="487" y="982"/>
                </a:lnTo>
                <a:lnTo>
                  <a:pt x="474" y="969"/>
                </a:lnTo>
                <a:lnTo>
                  <a:pt x="474" y="969"/>
                </a:lnTo>
                <a:lnTo>
                  <a:pt x="466" y="962"/>
                </a:lnTo>
                <a:lnTo>
                  <a:pt x="458" y="952"/>
                </a:lnTo>
                <a:lnTo>
                  <a:pt x="441" y="932"/>
                </a:lnTo>
                <a:lnTo>
                  <a:pt x="430" y="913"/>
                </a:lnTo>
                <a:lnTo>
                  <a:pt x="426" y="905"/>
                </a:lnTo>
                <a:lnTo>
                  <a:pt x="424" y="900"/>
                </a:lnTo>
                <a:lnTo>
                  <a:pt x="424" y="900"/>
                </a:lnTo>
                <a:lnTo>
                  <a:pt x="423" y="896"/>
                </a:lnTo>
                <a:lnTo>
                  <a:pt x="420" y="893"/>
                </a:lnTo>
                <a:lnTo>
                  <a:pt x="416" y="889"/>
                </a:lnTo>
                <a:lnTo>
                  <a:pt x="414" y="885"/>
                </a:lnTo>
                <a:lnTo>
                  <a:pt x="413" y="880"/>
                </a:lnTo>
                <a:lnTo>
                  <a:pt x="414" y="875"/>
                </a:lnTo>
                <a:lnTo>
                  <a:pt x="418" y="869"/>
                </a:lnTo>
                <a:lnTo>
                  <a:pt x="425" y="862"/>
                </a:lnTo>
                <a:lnTo>
                  <a:pt x="425" y="862"/>
                </a:lnTo>
                <a:lnTo>
                  <a:pt x="440" y="851"/>
                </a:lnTo>
                <a:lnTo>
                  <a:pt x="450" y="842"/>
                </a:lnTo>
                <a:lnTo>
                  <a:pt x="459" y="830"/>
                </a:lnTo>
                <a:lnTo>
                  <a:pt x="470" y="808"/>
                </a:lnTo>
                <a:lnTo>
                  <a:pt x="470" y="808"/>
                </a:lnTo>
                <a:lnTo>
                  <a:pt x="483" y="782"/>
                </a:lnTo>
                <a:lnTo>
                  <a:pt x="488" y="768"/>
                </a:lnTo>
                <a:lnTo>
                  <a:pt x="493" y="756"/>
                </a:lnTo>
                <a:lnTo>
                  <a:pt x="495" y="744"/>
                </a:lnTo>
                <a:lnTo>
                  <a:pt x="497" y="733"/>
                </a:lnTo>
                <a:lnTo>
                  <a:pt x="498" y="723"/>
                </a:lnTo>
                <a:lnTo>
                  <a:pt x="497" y="714"/>
                </a:lnTo>
                <a:lnTo>
                  <a:pt x="497" y="714"/>
                </a:lnTo>
                <a:lnTo>
                  <a:pt x="494" y="704"/>
                </a:lnTo>
                <a:lnTo>
                  <a:pt x="490" y="691"/>
                </a:lnTo>
                <a:lnTo>
                  <a:pt x="478" y="661"/>
                </a:lnTo>
                <a:lnTo>
                  <a:pt x="461" y="624"/>
                </a:lnTo>
                <a:lnTo>
                  <a:pt x="461" y="624"/>
                </a:lnTo>
                <a:lnTo>
                  <a:pt x="431" y="649"/>
                </a:lnTo>
                <a:lnTo>
                  <a:pt x="389" y="685"/>
                </a:lnTo>
                <a:lnTo>
                  <a:pt x="323" y="743"/>
                </a:lnTo>
                <a:lnTo>
                  <a:pt x="323" y="743"/>
                </a:lnTo>
                <a:lnTo>
                  <a:pt x="253" y="803"/>
                </a:lnTo>
                <a:lnTo>
                  <a:pt x="198" y="850"/>
                </a:lnTo>
                <a:lnTo>
                  <a:pt x="163" y="879"/>
                </a:lnTo>
                <a:lnTo>
                  <a:pt x="149" y="890"/>
                </a:lnTo>
                <a:lnTo>
                  <a:pt x="149" y="890"/>
                </a:lnTo>
                <a:lnTo>
                  <a:pt x="148" y="890"/>
                </a:lnTo>
                <a:lnTo>
                  <a:pt x="148" y="889"/>
                </a:lnTo>
                <a:lnTo>
                  <a:pt x="146" y="886"/>
                </a:lnTo>
                <a:lnTo>
                  <a:pt x="144" y="885"/>
                </a:lnTo>
                <a:lnTo>
                  <a:pt x="143" y="886"/>
                </a:lnTo>
                <a:lnTo>
                  <a:pt x="141" y="891"/>
                </a:lnTo>
                <a:lnTo>
                  <a:pt x="139" y="901"/>
                </a:lnTo>
                <a:lnTo>
                  <a:pt x="136" y="918"/>
                </a:lnTo>
                <a:lnTo>
                  <a:pt x="136" y="918"/>
                </a:lnTo>
                <a:lnTo>
                  <a:pt x="133" y="955"/>
                </a:lnTo>
                <a:lnTo>
                  <a:pt x="130" y="989"/>
                </a:lnTo>
                <a:lnTo>
                  <a:pt x="126" y="1020"/>
                </a:lnTo>
                <a:lnTo>
                  <a:pt x="123" y="1033"/>
                </a:lnTo>
                <a:lnTo>
                  <a:pt x="119" y="1046"/>
                </a:lnTo>
                <a:lnTo>
                  <a:pt x="119" y="1046"/>
                </a:lnTo>
                <a:lnTo>
                  <a:pt x="107" y="1075"/>
                </a:lnTo>
                <a:lnTo>
                  <a:pt x="94" y="1105"/>
                </a:lnTo>
                <a:lnTo>
                  <a:pt x="79" y="1139"/>
                </a:lnTo>
                <a:lnTo>
                  <a:pt x="79" y="1139"/>
                </a:lnTo>
                <a:lnTo>
                  <a:pt x="90" y="1149"/>
                </a:lnTo>
                <a:lnTo>
                  <a:pt x="114" y="1173"/>
                </a:lnTo>
                <a:lnTo>
                  <a:pt x="125" y="1186"/>
                </a:lnTo>
                <a:lnTo>
                  <a:pt x="133" y="1197"/>
                </a:lnTo>
                <a:lnTo>
                  <a:pt x="135" y="1202"/>
                </a:lnTo>
                <a:lnTo>
                  <a:pt x="135" y="1204"/>
                </a:lnTo>
                <a:lnTo>
                  <a:pt x="134" y="1207"/>
                </a:lnTo>
                <a:lnTo>
                  <a:pt x="130" y="1208"/>
                </a:lnTo>
                <a:lnTo>
                  <a:pt x="130" y="1208"/>
                </a:lnTo>
                <a:lnTo>
                  <a:pt x="104" y="1209"/>
                </a:lnTo>
                <a:lnTo>
                  <a:pt x="99" y="1209"/>
                </a:lnTo>
                <a:lnTo>
                  <a:pt x="99" y="1209"/>
                </a:lnTo>
                <a:lnTo>
                  <a:pt x="95" y="1211"/>
                </a:lnTo>
                <a:lnTo>
                  <a:pt x="86" y="1212"/>
                </a:lnTo>
                <a:lnTo>
                  <a:pt x="80" y="1212"/>
                </a:lnTo>
                <a:lnTo>
                  <a:pt x="71" y="1211"/>
                </a:lnTo>
                <a:lnTo>
                  <a:pt x="62" y="1208"/>
                </a:lnTo>
                <a:lnTo>
                  <a:pt x="52" y="1204"/>
                </a:lnTo>
                <a:lnTo>
                  <a:pt x="52" y="1204"/>
                </a:lnTo>
                <a:lnTo>
                  <a:pt x="42" y="1202"/>
                </a:lnTo>
                <a:lnTo>
                  <a:pt x="33" y="1201"/>
                </a:lnTo>
                <a:lnTo>
                  <a:pt x="22" y="1201"/>
                </a:lnTo>
                <a:lnTo>
                  <a:pt x="18" y="1199"/>
                </a:lnTo>
                <a:lnTo>
                  <a:pt x="16" y="1197"/>
                </a:lnTo>
                <a:lnTo>
                  <a:pt x="13" y="1192"/>
                </a:lnTo>
                <a:lnTo>
                  <a:pt x="12" y="1182"/>
                </a:lnTo>
                <a:lnTo>
                  <a:pt x="12" y="1182"/>
                </a:lnTo>
                <a:lnTo>
                  <a:pt x="10" y="1150"/>
                </a:lnTo>
                <a:lnTo>
                  <a:pt x="8" y="1138"/>
                </a:lnTo>
                <a:lnTo>
                  <a:pt x="8" y="1138"/>
                </a:lnTo>
                <a:lnTo>
                  <a:pt x="7" y="1121"/>
                </a:lnTo>
                <a:lnTo>
                  <a:pt x="1" y="1077"/>
                </a:lnTo>
                <a:lnTo>
                  <a:pt x="1" y="1077"/>
                </a:lnTo>
                <a:lnTo>
                  <a:pt x="0" y="1060"/>
                </a:lnTo>
                <a:lnTo>
                  <a:pt x="1" y="1043"/>
                </a:lnTo>
                <a:lnTo>
                  <a:pt x="3" y="1025"/>
                </a:lnTo>
                <a:lnTo>
                  <a:pt x="6" y="1007"/>
                </a:lnTo>
                <a:lnTo>
                  <a:pt x="16" y="968"/>
                </a:lnTo>
                <a:lnTo>
                  <a:pt x="26" y="930"/>
                </a:lnTo>
                <a:lnTo>
                  <a:pt x="26" y="930"/>
                </a:lnTo>
                <a:lnTo>
                  <a:pt x="35" y="895"/>
                </a:lnTo>
                <a:lnTo>
                  <a:pt x="42" y="866"/>
                </a:lnTo>
                <a:lnTo>
                  <a:pt x="48" y="844"/>
                </a:lnTo>
                <a:lnTo>
                  <a:pt x="52" y="826"/>
                </a:lnTo>
                <a:lnTo>
                  <a:pt x="52" y="826"/>
                </a:lnTo>
                <a:lnTo>
                  <a:pt x="53" y="810"/>
                </a:lnTo>
                <a:lnTo>
                  <a:pt x="57" y="795"/>
                </a:lnTo>
                <a:lnTo>
                  <a:pt x="62" y="778"/>
                </a:lnTo>
                <a:lnTo>
                  <a:pt x="67" y="761"/>
                </a:lnTo>
                <a:lnTo>
                  <a:pt x="67" y="761"/>
                </a:lnTo>
                <a:lnTo>
                  <a:pt x="76" y="740"/>
                </a:lnTo>
                <a:lnTo>
                  <a:pt x="86" y="718"/>
                </a:lnTo>
                <a:lnTo>
                  <a:pt x="95" y="696"/>
                </a:lnTo>
                <a:lnTo>
                  <a:pt x="101" y="681"/>
                </a:lnTo>
                <a:lnTo>
                  <a:pt x="101" y="681"/>
                </a:lnTo>
                <a:lnTo>
                  <a:pt x="102" y="676"/>
                </a:lnTo>
                <a:lnTo>
                  <a:pt x="105" y="673"/>
                </a:lnTo>
                <a:lnTo>
                  <a:pt x="112" y="664"/>
                </a:lnTo>
                <a:lnTo>
                  <a:pt x="116" y="658"/>
                </a:lnTo>
                <a:lnTo>
                  <a:pt x="121" y="647"/>
                </a:lnTo>
                <a:lnTo>
                  <a:pt x="126" y="635"/>
                </a:lnTo>
                <a:lnTo>
                  <a:pt x="133" y="617"/>
                </a:lnTo>
                <a:lnTo>
                  <a:pt x="133" y="617"/>
                </a:lnTo>
                <a:lnTo>
                  <a:pt x="136" y="606"/>
                </a:lnTo>
                <a:lnTo>
                  <a:pt x="139" y="592"/>
                </a:lnTo>
                <a:lnTo>
                  <a:pt x="144" y="561"/>
                </a:lnTo>
                <a:lnTo>
                  <a:pt x="149" y="524"/>
                </a:lnTo>
                <a:lnTo>
                  <a:pt x="153" y="488"/>
                </a:lnTo>
                <a:lnTo>
                  <a:pt x="158" y="425"/>
                </a:lnTo>
                <a:lnTo>
                  <a:pt x="159" y="395"/>
                </a:lnTo>
                <a:lnTo>
                  <a:pt x="159" y="395"/>
                </a:lnTo>
                <a:lnTo>
                  <a:pt x="159" y="395"/>
                </a:lnTo>
                <a:lnTo>
                  <a:pt x="158" y="395"/>
                </a:lnTo>
                <a:lnTo>
                  <a:pt x="153" y="397"/>
                </a:lnTo>
                <a:lnTo>
                  <a:pt x="136" y="409"/>
                </a:lnTo>
                <a:lnTo>
                  <a:pt x="116" y="421"/>
                </a:lnTo>
                <a:lnTo>
                  <a:pt x="107" y="425"/>
                </a:lnTo>
                <a:lnTo>
                  <a:pt x="99" y="427"/>
                </a:lnTo>
                <a:lnTo>
                  <a:pt x="99" y="427"/>
                </a:lnTo>
                <a:lnTo>
                  <a:pt x="86" y="429"/>
                </a:lnTo>
                <a:lnTo>
                  <a:pt x="80" y="427"/>
                </a:lnTo>
                <a:lnTo>
                  <a:pt x="77" y="426"/>
                </a:lnTo>
                <a:lnTo>
                  <a:pt x="76" y="424"/>
                </a:lnTo>
                <a:lnTo>
                  <a:pt x="76" y="419"/>
                </a:lnTo>
                <a:lnTo>
                  <a:pt x="76" y="419"/>
                </a:lnTo>
                <a:lnTo>
                  <a:pt x="77" y="414"/>
                </a:lnTo>
                <a:lnTo>
                  <a:pt x="80" y="409"/>
                </a:lnTo>
                <a:lnTo>
                  <a:pt x="90" y="395"/>
                </a:lnTo>
                <a:lnTo>
                  <a:pt x="100" y="381"/>
                </a:lnTo>
                <a:lnTo>
                  <a:pt x="107" y="370"/>
                </a:lnTo>
                <a:lnTo>
                  <a:pt x="107" y="370"/>
                </a:lnTo>
                <a:lnTo>
                  <a:pt x="133" y="334"/>
                </a:lnTo>
                <a:lnTo>
                  <a:pt x="151" y="308"/>
                </a:lnTo>
                <a:lnTo>
                  <a:pt x="151" y="308"/>
                </a:lnTo>
                <a:lnTo>
                  <a:pt x="151" y="307"/>
                </a:lnTo>
                <a:lnTo>
                  <a:pt x="151" y="304"/>
                </a:lnTo>
                <a:lnTo>
                  <a:pt x="154" y="298"/>
                </a:lnTo>
                <a:lnTo>
                  <a:pt x="160" y="290"/>
                </a:lnTo>
                <a:lnTo>
                  <a:pt x="160" y="290"/>
                </a:lnTo>
                <a:lnTo>
                  <a:pt x="164" y="288"/>
                </a:lnTo>
                <a:lnTo>
                  <a:pt x="166" y="287"/>
                </a:lnTo>
                <a:lnTo>
                  <a:pt x="170" y="288"/>
                </a:lnTo>
                <a:lnTo>
                  <a:pt x="171" y="287"/>
                </a:lnTo>
                <a:lnTo>
                  <a:pt x="174" y="283"/>
                </a:lnTo>
                <a:lnTo>
                  <a:pt x="180" y="263"/>
                </a:lnTo>
                <a:lnTo>
                  <a:pt x="180" y="263"/>
                </a:lnTo>
                <a:lnTo>
                  <a:pt x="184" y="254"/>
                </a:lnTo>
                <a:lnTo>
                  <a:pt x="189" y="244"/>
                </a:lnTo>
                <a:lnTo>
                  <a:pt x="204" y="219"/>
                </a:lnTo>
                <a:lnTo>
                  <a:pt x="224" y="190"/>
                </a:lnTo>
                <a:lnTo>
                  <a:pt x="248" y="160"/>
                </a:lnTo>
                <a:lnTo>
                  <a:pt x="261" y="145"/>
                </a:lnTo>
                <a:lnTo>
                  <a:pt x="276" y="131"/>
                </a:lnTo>
                <a:lnTo>
                  <a:pt x="289" y="116"/>
                </a:lnTo>
                <a:lnTo>
                  <a:pt x="305" y="103"/>
                </a:lnTo>
                <a:lnTo>
                  <a:pt x="321" y="90"/>
                </a:lnTo>
                <a:lnTo>
                  <a:pt x="336" y="80"/>
                </a:lnTo>
                <a:lnTo>
                  <a:pt x="352" y="72"/>
                </a:lnTo>
                <a:lnTo>
                  <a:pt x="369" y="64"/>
                </a:lnTo>
                <a:lnTo>
                  <a:pt x="369" y="64"/>
                </a:lnTo>
                <a:lnTo>
                  <a:pt x="400" y="53"/>
                </a:lnTo>
                <a:lnTo>
                  <a:pt x="435" y="41"/>
                </a:lnTo>
                <a:lnTo>
                  <a:pt x="473" y="30"/>
                </a:lnTo>
                <a:lnTo>
                  <a:pt x="514" y="21"/>
                </a:lnTo>
                <a:lnTo>
                  <a:pt x="562" y="14"/>
                </a:lnTo>
                <a:lnTo>
                  <a:pt x="616" y="9"/>
                </a:lnTo>
                <a:lnTo>
                  <a:pt x="677" y="5"/>
                </a:lnTo>
                <a:lnTo>
                  <a:pt x="749" y="5"/>
                </a:lnTo>
                <a:lnTo>
                  <a:pt x="749" y="5"/>
                </a:lnTo>
                <a:lnTo>
                  <a:pt x="891" y="5"/>
                </a:lnTo>
                <a:lnTo>
                  <a:pt x="1009" y="5"/>
                </a:lnTo>
                <a:lnTo>
                  <a:pt x="1095" y="2"/>
                </a:lnTo>
                <a:lnTo>
                  <a:pt x="1126" y="1"/>
                </a:lnTo>
                <a:lnTo>
                  <a:pt x="1147" y="0"/>
                </a:lnTo>
                <a:lnTo>
                  <a:pt x="1147" y="0"/>
                </a:lnTo>
                <a:lnTo>
                  <a:pt x="1156" y="1"/>
                </a:lnTo>
                <a:lnTo>
                  <a:pt x="1167" y="4"/>
                </a:lnTo>
                <a:lnTo>
                  <a:pt x="1181" y="9"/>
                </a:lnTo>
                <a:lnTo>
                  <a:pt x="1196" y="16"/>
                </a:lnTo>
                <a:lnTo>
                  <a:pt x="1232" y="36"/>
                </a:lnTo>
                <a:lnTo>
                  <a:pt x="1274" y="60"/>
                </a:lnTo>
                <a:lnTo>
                  <a:pt x="1319" y="84"/>
                </a:lnTo>
                <a:lnTo>
                  <a:pt x="1364" y="108"/>
                </a:lnTo>
                <a:lnTo>
                  <a:pt x="1387" y="119"/>
                </a:lnTo>
                <a:lnTo>
                  <a:pt x="1408" y="128"/>
                </a:lnTo>
                <a:lnTo>
                  <a:pt x="1429" y="136"/>
                </a:lnTo>
                <a:lnTo>
                  <a:pt x="1449" y="142"/>
                </a:lnTo>
                <a:lnTo>
                  <a:pt x="1449" y="142"/>
                </a:lnTo>
                <a:lnTo>
                  <a:pt x="1555" y="166"/>
                </a:lnTo>
                <a:lnTo>
                  <a:pt x="1576" y="170"/>
                </a:lnTo>
                <a:lnTo>
                  <a:pt x="1585" y="171"/>
                </a:lnTo>
                <a:lnTo>
                  <a:pt x="1585" y="171"/>
                </a:lnTo>
                <a:lnTo>
                  <a:pt x="1589" y="168"/>
                </a:lnTo>
                <a:lnTo>
                  <a:pt x="1596" y="160"/>
                </a:lnTo>
                <a:lnTo>
                  <a:pt x="1608" y="147"/>
                </a:lnTo>
                <a:lnTo>
                  <a:pt x="1620" y="134"/>
                </a:lnTo>
                <a:lnTo>
                  <a:pt x="1634" y="123"/>
                </a:lnTo>
                <a:lnTo>
                  <a:pt x="1640" y="119"/>
                </a:lnTo>
                <a:lnTo>
                  <a:pt x="1646" y="116"/>
                </a:lnTo>
                <a:lnTo>
                  <a:pt x="1651" y="113"/>
                </a:lnTo>
                <a:lnTo>
                  <a:pt x="1657" y="113"/>
                </a:lnTo>
                <a:lnTo>
                  <a:pt x="1662" y="114"/>
                </a:lnTo>
                <a:lnTo>
                  <a:pt x="1664" y="119"/>
                </a:lnTo>
                <a:lnTo>
                  <a:pt x="1664" y="119"/>
                </a:lnTo>
                <a:lnTo>
                  <a:pt x="1675" y="141"/>
                </a:lnTo>
                <a:lnTo>
                  <a:pt x="1680" y="152"/>
                </a:lnTo>
                <a:lnTo>
                  <a:pt x="1684" y="165"/>
                </a:lnTo>
                <a:lnTo>
                  <a:pt x="1688" y="177"/>
                </a:lnTo>
                <a:lnTo>
                  <a:pt x="1690" y="191"/>
                </a:lnTo>
                <a:lnTo>
                  <a:pt x="1690" y="205"/>
                </a:lnTo>
                <a:lnTo>
                  <a:pt x="1689" y="220"/>
                </a:lnTo>
                <a:lnTo>
                  <a:pt x="1689" y="220"/>
                </a:lnTo>
                <a:lnTo>
                  <a:pt x="1685" y="244"/>
                </a:lnTo>
                <a:lnTo>
                  <a:pt x="1682" y="259"/>
                </a:lnTo>
                <a:lnTo>
                  <a:pt x="1679" y="268"/>
                </a:lnTo>
                <a:lnTo>
                  <a:pt x="1678" y="274"/>
                </a:lnTo>
                <a:lnTo>
                  <a:pt x="1678" y="274"/>
                </a:lnTo>
                <a:lnTo>
                  <a:pt x="1679" y="277"/>
                </a:lnTo>
                <a:lnTo>
                  <a:pt x="1682" y="280"/>
                </a:lnTo>
                <a:lnTo>
                  <a:pt x="1688" y="288"/>
                </a:lnTo>
                <a:lnTo>
                  <a:pt x="1699" y="295"/>
                </a:lnTo>
                <a:lnTo>
                  <a:pt x="1699" y="295"/>
                </a:lnTo>
                <a:close/>
              </a:path>
            </a:pathLst>
          </a:custGeom>
          <a:gradFill>
            <a:gsLst>
              <a:gs pos="0">
                <a:schemeClr val="accent2">
                  <a:lumMod val="75000"/>
                </a:schemeClr>
              </a:gs>
              <a:gs pos="100000">
                <a:srgbClr val="663300"/>
              </a:gs>
            </a:gsLst>
            <a:lin ang="16200000" scaled="1"/>
          </a:gra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pptxg28_イノシシのシルエット</dc:title>
  <dc:subject>pptxg28_イノシシのシルエット</dc:subject>
  <dc:creator>でじけろお</dc:creator>
  <cp:revision>1</cp:revision>
  <dcterms:created xsi:type="dcterms:W3CDTF">2018-05-20T00:31:01Z</dcterms:created>
  <dcterms:modified xsi:type="dcterms:W3CDTF">2021-01-04T16:45:08Z</dcterms:modified>
  <cp:version>1</cp:version>
</cp:coreProperties>
</file>