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横に手を広げる子供のイラスト</a:t>
            </a: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0B4DF2C3-1674-4189-A44D-3E1C023875C9}"/>
              </a:ext>
            </a:extLst>
          </p:cNvPr>
          <p:cNvGrpSpPr/>
          <p:nvPr/>
        </p:nvGrpSpPr>
        <p:grpSpPr>
          <a:xfrm>
            <a:off x="3683219" y="896902"/>
            <a:ext cx="2596054" cy="2577674"/>
            <a:chOff x="424668" y="3424979"/>
            <a:chExt cx="2713523" cy="2694311"/>
          </a:xfrm>
        </p:grpSpPr>
        <p:sp>
          <p:nvSpPr>
            <p:cNvPr id="152" name="楕円 151">
              <a:extLst>
                <a:ext uri="{FF2B5EF4-FFF2-40B4-BE49-F238E27FC236}">
                  <a16:creationId xmlns:a16="http://schemas.microsoft.com/office/drawing/2014/main" id="{E9497B5D-DC47-4425-8762-3B31789B28B2}"/>
                </a:ext>
              </a:extLst>
            </p:cNvPr>
            <p:cNvSpPr/>
            <p:nvPr/>
          </p:nvSpPr>
          <p:spPr bwMode="auto">
            <a:xfrm>
              <a:off x="1142078" y="3469445"/>
              <a:ext cx="1276694" cy="1106184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" name="涙形 64">
              <a:extLst>
                <a:ext uri="{FF2B5EF4-FFF2-40B4-BE49-F238E27FC236}">
                  <a16:creationId xmlns:a16="http://schemas.microsoft.com/office/drawing/2014/main" id="{4F733B85-2462-4F56-8DEC-534E9C852CBC}"/>
                </a:ext>
              </a:extLst>
            </p:cNvPr>
            <p:cNvSpPr/>
            <p:nvPr/>
          </p:nvSpPr>
          <p:spPr bwMode="auto">
            <a:xfrm>
              <a:off x="1393486" y="5868353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" name="フリーフォーム 295">
              <a:extLst>
                <a:ext uri="{FF2B5EF4-FFF2-40B4-BE49-F238E27FC236}">
                  <a16:creationId xmlns:a16="http://schemas.microsoft.com/office/drawing/2014/main" id="{5353351E-1783-4BB8-B469-1A8367362A8E}"/>
                </a:ext>
              </a:extLst>
            </p:cNvPr>
            <p:cNvSpPr/>
            <p:nvPr/>
          </p:nvSpPr>
          <p:spPr bwMode="auto">
            <a:xfrm>
              <a:off x="1415041" y="5302051"/>
              <a:ext cx="364563" cy="564063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" name="フリーフォーム 296">
              <a:extLst>
                <a:ext uri="{FF2B5EF4-FFF2-40B4-BE49-F238E27FC236}">
                  <a16:creationId xmlns:a16="http://schemas.microsoft.com/office/drawing/2014/main" id="{E92AE1FC-4554-4C4E-AD54-0F08A71BBCBF}"/>
                </a:ext>
              </a:extLst>
            </p:cNvPr>
            <p:cNvSpPr/>
            <p:nvPr/>
          </p:nvSpPr>
          <p:spPr bwMode="auto">
            <a:xfrm flipH="1">
              <a:off x="1779600" y="5302051"/>
              <a:ext cx="364563" cy="564063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6" name="片側の 2 つの角を丸めた四角形 298">
              <a:extLst>
                <a:ext uri="{FF2B5EF4-FFF2-40B4-BE49-F238E27FC236}">
                  <a16:creationId xmlns:a16="http://schemas.microsoft.com/office/drawing/2014/main" id="{B2895B7F-7D6F-47A8-AB8F-AA94B42836B5}"/>
                </a:ext>
              </a:extLst>
            </p:cNvPr>
            <p:cNvSpPr/>
            <p:nvPr/>
          </p:nvSpPr>
          <p:spPr bwMode="auto">
            <a:xfrm>
              <a:off x="1357472" y="4555027"/>
              <a:ext cx="844260" cy="940845"/>
            </a:xfrm>
            <a:prstGeom prst="round2SameRect">
              <a:avLst>
                <a:gd name="adj1" fmla="val 28557"/>
                <a:gd name="adj2" fmla="val 0"/>
              </a:avLst>
            </a:prstGeom>
            <a:solidFill>
              <a:srgbClr val="00B05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" name="涙形 64">
              <a:extLst>
                <a:ext uri="{FF2B5EF4-FFF2-40B4-BE49-F238E27FC236}">
                  <a16:creationId xmlns:a16="http://schemas.microsoft.com/office/drawing/2014/main" id="{50AA21A2-33C2-45B9-9536-D5812E85FD8A}"/>
                </a:ext>
              </a:extLst>
            </p:cNvPr>
            <p:cNvSpPr/>
            <p:nvPr/>
          </p:nvSpPr>
          <p:spPr bwMode="auto">
            <a:xfrm flipH="1">
              <a:off x="1779602" y="5868353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" name="円/楕円 304">
              <a:extLst>
                <a:ext uri="{FF2B5EF4-FFF2-40B4-BE49-F238E27FC236}">
                  <a16:creationId xmlns:a16="http://schemas.microsoft.com/office/drawing/2014/main" id="{50188EA7-426C-4D8A-B7DC-0378D40A661E}"/>
                </a:ext>
              </a:extLst>
            </p:cNvPr>
            <p:cNvSpPr/>
            <p:nvPr/>
          </p:nvSpPr>
          <p:spPr bwMode="auto">
            <a:xfrm>
              <a:off x="1461974" y="5935321"/>
              <a:ext cx="77968" cy="77968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" name="円/楕円 305">
              <a:extLst>
                <a:ext uri="{FF2B5EF4-FFF2-40B4-BE49-F238E27FC236}">
                  <a16:creationId xmlns:a16="http://schemas.microsoft.com/office/drawing/2014/main" id="{24AC4DF6-AB45-4699-9260-8234EF1ED479}"/>
                </a:ext>
              </a:extLst>
            </p:cNvPr>
            <p:cNvSpPr/>
            <p:nvPr/>
          </p:nvSpPr>
          <p:spPr bwMode="auto">
            <a:xfrm>
              <a:off x="2020761" y="5935321"/>
              <a:ext cx="77968" cy="77968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BDEC016C-9037-4694-808F-8A89025EBBBC}"/>
                </a:ext>
              </a:extLst>
            </p:cNvPr>
            <p:cNvGrpSpPr/>
            <p:nvPr/>
          </p:nvGrpSpPr>
          <p:grpSpPr>
            <a:xfrm>
              <a:off x="2121938" y="4619379"/>
              <a:ext cx="1016253" cy="196000"/>
              <a:chOff x="2121938" y="3387335"/>
              <a:chExt cx="1016253" cy="196000"/>
            </a:xfrm>
          </p:grpSpPr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196EB173-C360-4AB8-A899-70294DA41642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3ABD758A-F2A8-4D70-86F3-84C5F6F69362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08B90347-2580-41C4-91FB-012E276122CE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9286A476-96E9-4EB5-A49E-9E87510875AA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99A1CF85-C5AF-4472-B515-34E017027606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81" name="台形 83">
                <a:extLst>
                  <a:ext uri="{FF2B5EF4-FFF2-40B4-BE49-F238E27FC236}">
                    <a16:creationId xmlns:a16="http://schemas.microsoft.com/office/drawing/2014/main" id="{A181D2E2-8BFC-40E0-BA1F-58E4FC664E7D}"/>
                  </a:ext>
                </a:extLst>
              </p:cNvPr>
              <p:cNvSpPr/>
              <p:nvPr/>
            </p:nvSpPr>
            <p:spPr bwMode="auto">
              <a:xfrm rot="16200000">
                <a:off x="2359225" y="3150048"/>
                <a:ext cx="196000" cy="670573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69853"/>
                    </a:lnTo>
                  </a:path>
                </a:pathLst>
              </a:custGeom>
              <a:solidFill>
                <a:srgbClr val="00B05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980C2B5C-A991-4454-808A-84E7F57ABD02}"/>
                </a:ext>
              </a:extLst>
            </p:cNvPr>
            <p:cNvGrpSpPr/>
            <p:nvPr/>
          </p:nvGrpSpPr>
          <p:grpSpPr>
            <a:xfrm flipH="1">
              <a:off x="424668" y="4619378"/>
              <a:ext cx="1016253" cy="196000"/>
              <a:chOff x="2121938" y="3387335"/>
              <a:chExt cx="1016253" cy="196000"/>
            </a:xfrm>
          </p:grpSpPr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CC50C933-A395-4CD3-B21F-FC7947A47C55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4433B86E-F5BA-4BB6-8462-0C241C2E01A8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74FD3061-4D93-4BC2-B941-725137825180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80DCCFEA-1014-49D3-B1EA-B771FA7DC50B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81883D12-AAF0-49B0-83E1-79153DD3AC87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75" name="台形 83">
                <a:extLst>
                  <a:ext uri="{FF2B5EF4-FFF2-40B4-BE49-F238E27FC236}">
                    <a16:creationId xmlns:a16="http://schemas.microsoft.com/office/drawing/2014/main" id="{166B986D-DB4D-4135-9B58-EF6B0E80F054}"/>
                  </a:ext>
                </a:extLst>
              </p:cNvPr>
              <p:cNvSpPr/>
              <p:nvPr/>
            </p:nvSpPr>
            <p:spPr bwMode="auto">
              <a:xfrm rot="16200000">
                <a:off x="2359225" y="3150048"/>
                <a:ext cx="196000" cy="670573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69853"/>
                    </a:lnTo>
                  </a:path>
                </a:pathLst>
              </a:custGeom>
              <a:solidFill>
                <a:srgbClr val="00B05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7469E9DB-74C2-463A-9413-D3A187FF32F0}"/>
                </a:ext>
              </a:extLst>
            </p:cNvPr>
            <p:cNvSpPr/>
            <p:nvPr/>
          </p:nvSpPr>
          <p:spPr bwMode="auto">
            <a:xfrm>
              <a:off x="1596718" y="4599465"/>
              <a:ext cx="367470" cy="24581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1FEE2E45-F683-47B7-957A-509CFB460340}"/>
                </a:ext>
              </a:extLst>
            </p:cNvPr>
            <p:cNvGrpSpPr/>
            <p:nvPr/>
          </p:nvGrpSpPr>
          <p:grpSpPr>
            <a:xfrm>
              <a:off x="1028636" y="3612995"/>
              <a:ext cx="1502818" cy="1112577"/>
              <a:chOff x="1028636" y="2380951"/>
              <a:chExt cx="1502818" cy="1112577"/>
            </a:xfrm>
          </p:grpSpPr>
          <p:sp>
            <p:nvSpPr>
              <p:cNvPr id="168" name="円/楕円 342">
                <a:extLst>
                  <a:ext uri="{FF2B5EF4-FFF2-40B4-BE49-F238E27FC236}">
                    <a16:creationId xmlns:a16="http://schemas.microsoft.com/office/drawing/2014/main" id="{0FE30E93-1DED-4596-8448-23D6AF01D148}"/>
                  </a:ext>
                </a:extLst>
              </p:cNvPr>
              <p:cNvSpPr/>
              <p:nvPr/>
            </p:nvSpPr>
            <p:spPr bwMode="auto">
              <a:xfrm flipH="1">
                <a:off x="2146599" y="2791056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" name="円/楕円 343">
                <a:extLst>
                  <a:ext uri="{FF2B5EF4-FFF2-40B4-BE49-F238E27FC236}">
                    <a16:creationId xmlns:a16="http://schemas.microsoft.com/office/drawing/2014/main" id="{CEE95ABF-BB2F-421C-B081-6755A5D2EFD8}"/>
                  </a:ext>
                </a:extLst>
              </p:cNvPr>
              <p:cNvSpPr/>
              <p:nvPr/>
            </p:nvSpPr>
            <p:spPr bwMode="auto">
              <a:xfrm flipH="1">
                <a:off x="2224943" y="2882021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0" name="円/楕円 340">
                <a:extLst>
                  <a:ext uri="{FF2B5EF4-FFF2-40B4-BE49-F238E27FC236}">
                    <a16:creationId xmlns:a16="http://schemas.microsoft.com/office/drawing/2014/main" id="{99054A62-5CAB-481F-8512-16A8223F8F9D}"/>
                  </a:ext>
                </a:extLst>
              </p:cNvPr>
              <p:cNvSpPr/>
              <p:nvPr/>
            </p:nvSpPr>
            <p:spPr bwMode="auto">
              <a:xfrm>
                <a:off x="1028636" y="2791056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1" name="円/楕円 341">
                <a:extLst>
                  <a:ext uri="{FF2B5EF4-FFF2-40B4-BE49-F238E27FC236}">
                    <a16:creationId xmlns:a16="http://schemas.microsoft.com/office/drawing/2014/main" id="{637E2726-5F42-43A7-81BD-4D4D838DB101}"/>
                  </a:ext>
                </a:extLst>
              </p:cNvPr>
              <p:cNvSpPr/>
              <p:nvPr/>
            </p:nvSpPr>
            <p:spPr bwMode="auto">
              <a:xfrm>
                <a:off x="1145218" y="2882021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" name="円/楕円 303">
                <a:extLst>
                  <a:ext uri="{FF2B5EF4-FFF2-40B4-BE49-F238E27FC236}">
                    <a16:creationId xmlns:a16="http://schemas.microsoft.com/office/drawing/2014/main" id="{5096CA6C-1FE4-479A-822A-3F99F2FE83E8}"/>
                  </a:ext>
                </a:extLst>
              </p:cNvPr>
              <p:cNvSpPr/>
              <p:nvPr/>
            </p:nvSpPr>
            <p:spPr bwMode="auto">
              <a:xfrm>
                <a:off x="1223315" y="2380951"/>
                <a:ext cx="1112577" cy="111257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" name="アーチ 172">
                <a:extLst>
                  <a:ext uri="{FF2B5EF4-FFF2-40B4-BE49-F238E27FC236}">
                    <a16:creationId xmlns:a16="http://schemas.microsoft.com/office/drawing/2014/main" id="{E15CF6AE-47DB-4933-869F-3F9803573DFE}"/>
                  </a:ext>
                </a:extLst>
              </p:cNvPr>
              <p:cNvSpPr/>
              <p:nvPr/>
            </p:nvSpPr>
            <p:spPr bwMode="auto">
              <a:xfrm>
                <a:off x="1630238" y="3066194"/>
                <a:ext cx="292558" cy="29255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C5D0E222-536B-4A6F-A56F-C4D22DB40EEF}"/>
                </a:ext>
              </a:extLst>
            </p:cNvPr>
            <p:cNvSpPr/>
            <p:nvPr/>
          </p:nvSpPr>
          <p:spPr bwMode="auto">
            <a:xfrm rot="2700000">
              <a:off x="1362339" y="3424980"/>
              <a:ext cx="399894" cy="683752"/>
            </a:xfrm>
            <a:custGeom>
              <a:avLst/>
              <a:gdLst>
                <a:gd name="connsiteX0" fmla="*/ 116965 w 399894"/>
                <a:gd name="connsiteY0" fmla="*/ 74153 h 683752"/>
                <a:gd name="connsiteX1" fmla="*/ 162029 w 399894"/>
                <a:gd name="connsiteY1" fmla="*/ 43427 h 683752"/>
                <a:gd name="connsiteX2" fmla="*/ 199121 w 399894"/>
                <a:gd name="connsiteY2" fmla="*/ 28963 h 683752"/>
                <a:gd name="connsiteX3" fmla="*/ 215555 w 399894"/>
                <a:gd name="connsiteY3" fmla="*/ 16891 h 683752"/>
                <a:gd name="connsiteX4" fmla="*/ 256908 w 399894"/>
                <a:gd name="connsiteY4" fmla="*/ 0 h 683752"/>
                <a:gd name="connsiteX5" fmla="*/ 258951 w 399894"/>
                <a:gd name="connsiteY5" fmla="*/ 18041 h 683752"/>
                <a:gd name="connsiteX6" fmla="*/ 265293 w 399894"/>
                <a:gd name="connsiteY6" fmla="*/ 17238 h 683752"/>
                <a:gd name="connsiteX7" fmla="*/ 261626 w 399894"/>
                <a:gd name="connsiteY7" fmla="*/ 41660 h 683752"/>
                <a:gd name="connsiteX8" fmla="*/ 272532 w 399894"/>
                <a:gd name="connsiteY8" fmla="*/ 137961 h 683752"/>
                <a:gd name="connsiteX9" fmla="*/ 399894 w 399894"/>
                <a:gd name="connsiteY9" fmla="*/ 533628 h 683752"/>
                <a:gd name="connsiteX10" fmla="*/ 399894 w 399894"/>
                <a:gd name="connsiteY10" fmla="*/ 533630 h 683752"/>
                <a:gd name="connsiteX11" fmla="*/ 268929 w 399894"/>
                <a:gd name="connsiteY11" fmla="*/ 519882 h 683752"/>
                <a:gd name="connsiteX12" fmla="*/ 239639 w 399894"/>
                <a:gd name="connsiteY12" fmla="*/ 502266 h 683752"/>
                <a:gd name="connsiteX13" fmla="*/ 240422 w 399894"/>
                <a:gd name="connsiteY13" fmla="*/ 518099 h 683752"/>
                <a:gd name="connsiteX14" fmla="*/ 265293 w 399894"/>
                <a:gd name="connsiteY14" fmla="*/ 683751 h 683752"/>
                <a:gd name="connsiteX15" fmla="*/ 265293 w 399894"/>
                <a:gd name="connsiteY15" fmla="*/ 683752 h 683752"/>
                <a:gd name="connsiteX16" fmla="*/ 0 w 399894"/>
                <a:gd name="connsiteY16" fmla="*/ 350495 h 683752"/>
                <a:gd name="connsiteX17" fmla="*/ 116965 w 399894"/>
                <a:gd name="connsiteY17" fmla="*/ 74153 h 683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99894" h="683752">
                  <a:moveTo>
                    <a:pt x="116965" y="74153"/>
                  </a:moveTo>
                  <a:cubicBezTo>
                    <a:pt x="131079" y="62175"/>
                    <a:pt x="146159" y="51859"/>
                    <a:pt x="162029" y="43427"/>
                  </a:cubicBezTo>
                  <a:lnTo>
                    <a:pt x="199121" y="28963"/>
                  </a:lnTo>
                  <a:lnTo>
                    <a:pt x="215555" y="16891"/>
                  </a:lnTo>
                  <a:cubicBezTo>
                    <a:pt x="228429" y="9631"/>
                    <a:pt x="242245" y="3929"/>
                    <a:pt x="256908" y="0"/>
                  </a:cubicBezTo>
                  <a:lnTo>
                    <a:pt x="258951" y="18041"/>
                  </a:lnTo>
                  <a:lnTo>
                    <a:pt x="265293" y="17238"/>
                  </a:lnTo>
                  <a:lnTo>
                    <a:pt x="261626" y="41660"/>
                  </a:lnTo>
                  <a:lnTo>
                    <a:pt x="272532" y="137961"/>
                  </a:lnTo>
                  <a:cubicBezTo>
                    <a:pt x="295074" y="275186"/>
                    <a:pt x="338156" y="409420"/>
                    <a:pt x="399894" y="533628"/>
                  </a:cubicBezTo>
                  <a:lnTo>
                    <a:pt x="399894" y="533630"/>
                  </a:lnTo>
                  <a:cubicBezTo>
                    <a:pt x="355904" y="545417"/>
                    <a:pt x="310537" y="539568"/>
                    <a:pt x="268929" y="519882"/>
                  </a:cubicBezTo>
                  <a:lnTo>
                    <a:pt x="239639" y="502266"/>
                  </a:lnTo>
                  <a:lnTo>
                    <a:pt x="240422" y="518099"/>
                  </a:lnTo>
                  <a:cubicBezTo>
                    <a:pt x="245949" y="573751"/>
                    <a:pt x="254239" y="629076"/>
                    <a:pt x="265293" y="683751"/>
                  </a:cubicBezTo>
                  <a:lnTo>
                    <a:pt x="265293" y="683752"/>
                  </a:lnTo>
                  <a:cubicBezTo>
                    <a:pt x="118776" y="683752"/>
                    <a:pt x="0" y="534548"/>
                    <a:pt x="0" y="350495"/>
                  </a:cubicBezTo>
                  <a:cubicBezTo>
                    <a:pt x="0" y="235462"/>
                    <a:pt x="46397" y="134042"/>
                    <a:pt x="116965" y="74153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0E80028E-7996-4F02-BB7B-D598F659C758}"/>
                </a:ext>
              </a:extLst>
            </p:cNvPr>
            <p:cNvSpPr/>
            <p:nvPr/>
          </p:nvSpPr>
          <p:spPr bwMode="auto">
            <a:xfrm rot="18900000" flipH="1">
              <a:off x="1787643" y="3424979"/>
              <a:ext cx="399894" cy="683752"/>
            </a:xfrm>
            <a:custGeom>
              <a:avLst/>
              <a:gdLst>
                <a:gd name="connsiteX0" fmla="*/ 116965 w 399894"/>
                <a:gd name="connsiteY0" fmla="*/ 74153 h 683752"/>
                <a:gd name="connsiteX1" fmla="*/ 162029 w 399894"/>
                <a:gd name="connsiteY1" fmla="*/ 43427 h 683752"/>
                <a:gd name="connsiteX2" fmla="*/ 199121 w 399894"/>
                <a:gd name="connsiteY2" fmla="*/ 28963 h 683752"/>
                <a:gd name="connsiteX3" fmla="*/ 215555 w 399894"/>
                <a:gd name="connsiteY3" fmla="*/ 16891 h 683752"/>
                <a:gd name="connsiteX4" fmla="*/ 256908 w 399894"/>
                <a:gd name="connsiteY4" fmla="*/ 0 h 683752"/>
                <a:gd name="connsiteX5" fmla="*/ 258951 w 399894"/>
                <a:gd name="connsiteY5" fmla="*/ 18041 h 683752"/>
                <a:gd name="connsiteX6" fmla="*/ 265293 w 399894"/>
                <a:gd name="connsiteY6" fmla="*/ 17238 h 683752"/>
                <a:gd name="connsiteX7" fmla="*/ 261626 w 399894"/>
                <a:gd name="connsiteY7" fmla="*/ 41660 h 683752"/>
                <a:gd name="connsiteX8" fmla="*/ 272532 w 399894"/>
                <a:gd name="connsiteY8" fmla="*/ 137961 h 683752"/>
                <a:gd name="connsiteX9" fmla="*/ 399894 w 399894"/>
                <a:gd name="connsiteY9" fmla="*/ 533628 h 683752"/>
                <a:gd name="connsiteX10" fmla="*/ 399894 w 399894"/>
                <a:gd name="connsiteY10" fmla="*/ 533630 h 683752"/>
                <a:gd name="connsiteX11" fmla="*/ 268929 w 399894"/>
                <a:gd name="connsiteY11" fmla="*/ 519882 h 683752"/>
                <a:gd name="connsiteX12" fmla="*/ 239639 w 399894"/>
                <a:gd name="connsiteY12" fmla="*/ 502266 h 683752"/>
                <a:gd name="connsiteX13" fmla="*/ 240422 w 399894"/>
                <a:gd name="connsiteY13" fmla="*/ 518099 h 683752"/>
                <a:gd name="connsiteX14" fmla="*/ 265293 w 399894"/>
                <a:gd name="connsiteY14" fmla="*/ 683751 h 683752"/>
                <a:gd name="connsiteX15" fmla="*/ 265293 w 399894"/>
                <a:gd name="connsiteY15" fmla="*/ 683752 h 683752"/>
                <a:gd name="connsiteX16" fmla="*/ 0 w 399894"/>
                <a:gd name="connsiteY16" fmla="*/ 350495 h 683752"/>
                <a:gd name="connsiteX17" fmla="*/ 116965 w 399894"/>
                <a:gd name="connsiteY17" fmla="*/ 74153 h 683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99894" h="683752">
                  <a:moveTo>
                    <a:pt x="116965" y="74153"/>
                  </a:moveTo>
                  <a:cubicBezTo>
                    <a:pt x="131079" y="62175"/>
                    <a:pt x="146159" y="51859"/>
                    <a:pt x="162029" y="43427"/>
                  </a:cubicBezTo>
                  <a:lnTo>
                    <a:pt x="199121" y="28963"/>
                  </a:lnTo>
                  <a:lnTo>
                    <a:pt x="215555" y="16891"/>
                  </a:lnTo>
                  <a:cubicBezTo>
                    <a:pt x="228429" y="9631"/>
                    <a:pt x="242245" y="3929"/>
                    <a:pt x="256908" y="0"/>
                  </a:cubicBezTo>
                  <a:lnTo>
                    <a:pt x="258951" y="18041"/>
                  </a:lnTo>
                  <a:lnTo>
                    <a:pt x="265293" y="17238"/>
                  </a:lnTo>
                  <a:lnTo>
                    <a:pt x="261626" y="41660"/>
                  </a:lnTo>
                  <a:lnTo>
                    <a:pt x="272532" y="137961"/>
                  </a:lnTo>
                  <a:cubicBezTo>
                    <a:pt x="295074" y="275186"/>
                    <a:pt x="338156" y="409420"/>
                    <a:pt x="399894" y="533628"/>
                  </a:cubicBezTo>
                  <a:lnTo>
                    <a:pt x="399894" y="533630"/>
                  </a:lnTo>
                  <a:cubicBezTo>
                    <a:pt x="355904" y="545417"/>
                    <a:pt x="310537" y="539568"/>
                    <a:pt x="268929" y="519882"/>
                  </a:cubicBezTo>
                  <a:lnTo>
                    <a:pt x="239639" y="502266"/>
                  </a:lnTo>
                  <a:lnTo>
                    <a:pt x="240422" y="518099"/>
                  </a:lnTo>
                  <a:cubicBezTo>
                    <a:pt x="245949" y="573751"/>
                    <a:pt x="254239" y="629076"/>
                    <a:pt x="265293" y="683751"/>
                  </a:cubicBezTo>
                  <a:lnTo>
                    <a:pt x="265293" y="683752"/>
                  </a:lnTo>
                  <a:cubicBezTo>
                    <a:pt x="118776" y="683752"/>
                    <a:pt x="0" y="534548"/>
                    <a:pt x="0" y="350495"/>
                  </a:cubicBezTo>
                  <a:cubicBezTo>
                    <a:pt x="0" y="235462"/>
                    <a:pt x="46397" y="134042"/>
                    <a:pt x="116965" y="74153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CCB018FB-69A1-4443-AA6E-B0D57C0A05C4}"/>
                </a:ext>
              </a:extLst>
            </p:cNvPr>
            <p:cNvSpPr/>
            <p:nvPr/>
          </p:nvSpPr>
          <p:spPr bwMode="auto">
            <a:xfrm>
              <a:off x="1412040" y="4100413"/>
              <a:ext cx="146315" cy="21304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3AC274F3-BD19-4A56-B473-1707D22E5F1B}"/>
                </a:ext>
              </a:extLst>
            </p:cNvPr>
            <p:cNvSpPr/>
            <p:nvPr/>
          </p:nvSpPr>
          <p:spPr bwMode="auto">
            <a:xfrm>
              <a:off x="2014020" y="4100413"/>
              <a:ext cx="146315" cy="21304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45A44111-74A1-41FB-998E-F6F6FBED07E0}"/>
              </a:ext>
            </a:extLst>
          </p:cNvPr>
          <p:cNvGrpSpPr/>
          <p:nvPr/>
        </p:nvGrpSpPr>
        <p:grpSpPr>
          <a:xfrm>
            <a:off x="3681392" y="3808691"/>
            <a:ext cx="2556260" cy="2564564"/>
            <a:chOff x="3209182" y="3472479"/>
            <a:chExt cx="2671929" cy="2680608"/>
          </a:xfrm>
        </p:grpSpPr>
        <p:sp>
          <p:nvSpPr>
            <p:cNvPr id="187" name="楕円 186">
              <a:extLst>
                <a:ext uri="{FF2B5EF4-FFF2-40B4-BE49-F238E27FC236}">
                  <a16:creationId xmlns:a16="http://schemas.microsoft.com/office/drawing/2014/main" id="{096A8E0B-73EC-4820-85E6-649C9FDE84F0}"/>
                </a:ext>
              </a:extLst>
            </p:cNvPr>
            <p:cNvSpPr/>
            <p:nvPr/>
          </p:nvSpPr>
          <p:spPr bwMode="auto">
            <a:xfrm>
              <a:off x="3908203" y="3586067"/>
              <a:ext cx="1282791" cy="1587559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8" name="円/楕円 506">
              <a:extLst>
                <a:ext uri="{FF2B5EF4-FFF2-40B4-BE49-F238E27FC236}">
                  <a16:creationId xmlns:a16="http://schemas.microsoft.com/office/drawing/2014/main" id="{184F45BB-F2B9-42A9-846F-2F9912FE070A}"/>
                </a:ext>
              </a:extLst>
            </p:cNvPr>
            <p:cNvSpPr/>
            <p:nvPr/>
          </p:nvSpPr>
          <p:spPr bwMode="auto">
            <a:xfrm>
              <a:off x="3894088" y="3472479"/>
              <a:ext cx="1302959" cy="1288597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9" name="フリーフォーム 507">
              <a:extLst>
                <a:ext uri="{FF2B5EF4-FFF2-40B4-BE49-F238E27FC236}">
                  <a16:creationId xmlns:a16="http://schemas.microsoft.com/office/drawing/2014/main" id="{8F0906E6-762E-481B-9E7A-1856C9D92574}"/>
                </a:ext>
              </a:extLst>
            </p:cNvPr>
            <p:cNvSpPr/>
            <p:nvPr/>
          </p:nvSpPr>
          <p:spPr bwMode="auto">
            <a:xfrm>
              <a:off x="4268494" y="5535776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0" name="フリーフォーム 508">
              <a:extLst>
                <a:ext uri="{FF2B5EF4-FFF2-40B4-BE49-F238E27FC236}">
                  <a16:creationId xmlns:a16="http://schemas.microsoft.com/office/drawing/2014/main" id="{E22E017A-E523-4D4E-9712-C8810AC391A2}"/>
                </a:ext>
              </a:extLst>
            </p:cNvPr>
            <p:cNvSpPr/>
            <p:nvPr/>
          </p:nvSpPr>
          <p:spPr bwMode="auto">
            <a:xfrm flipH="1">
              <a:off x="4545122" y="5535776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1" name="涙形 64">
              <a:extLst>
                <a:ext uri="{FF2B5EF4-FFF2-40B4-BE49-F238E27FC236}">
                  <a16:creationId xmlns:a16="http://schemas.microsoft.com/office/drawing/2014/main" id="{1B4AA6A0-7A40-45A1-AACC-5D102B7BE90F}"/>
                </a:ext>
              </a:extLst>
            </p:cNvPr>
            <p:cNvSpPr/>
            <p:nvPr/>
          </p:nvSpPr>
          <p:spPr bwMode="auto">
            <a:xfrm>
              <a:off x="4157569" y="5901215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2" name="涙形 64">
              <a:extLst>
                <a:ext uri="{FF2B5EF4-FFF2-40B4-BE49-F238E27FC236}">
                  <a16:creationId xmlns:a16="http://schemas.microsoft.com/office/drawing/2014/main" id="{0E2DEE67-DFFF-4403-8716-A9B7F64E1DEA}"/>
                </a:ext>
              </a:extLst>
            </p:cNvPr>
            <p:cNvSpPr/>
            <p:nvPr/>
          </p:nvSpPr>
          <p:spPr bwMode="auto">
            <a:xfrm flipH="1">
              <a:off x="4545123" y="5901215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台形 192">
              <a:extLst>
                <a:ext uri="{FF2B5EF4-FFF2-40B4-BE49-F238E27FC236}">
                  <a16:creationId xmlns:a16="http://schemas.microsoft.com/office/drawing/2014/main" id="{6EC5572F-8BD5-468A-9BE5-9E649F17FFCF}"/>
                </a:ext>
              </a:extLst>
            </p:cNvPr>
            <p:cNvSpPr/>
            <p:nvPr/>
          </p:nvSpPr>
          <p:spPr bwMode="auto">
            <a:xfrm>
              <a:off x="4051519" y="5074724"/>
              <a:ext cx="987206" cy="718754"/>
            </a:xfrm>
            <a:prstGeom prst="trapezoid">
              <a:avLst>
                <a:gd name="adj" fmla="val 20382"/>
              </a:avLst>
            </a:prstGeom>
            <a:pattFill prst="plaid">
              <a:fgClr>
                <a:srgbClr val="C00000"/>
              </a:fgClr>
              <a:bgClr>
                <a:srgbClr val="FF7C80"/>
              </a:bgClr>
            </a:patt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4" name="片側の 2 つの角を丸めた四角形 513">
              <a:extLst>
                <a:ext uri="{FF2B5EF4-FFF2-40B4-BE49-F238E27FC236}">
                  <a16:creationId xmlns:a16="http://schemas.microsoft.com/office/drawing/2014/main" id="{BE66B8D0-89B5-4174-864D-66A96A01D08D}"/>
                </a:ext>
              </a:extLst>
            </p:cNvPr>
            <p:cNvSpPr/>
            <p:nvPr/>
          </p:nvSpPr>
          <p:spPr bwMode="auto">
            <a:xfrm>
              <a:off x="4121420" y="4501625"/>
              <a:ext cx="847404" cy="786692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wave">
              <a:fgClr>
                <a:srgbClr val="FFFF99"/>
              </a:fgClr>
              <a:bgClr>
                <a:srgbClr val="FFC000"/>
              </a:bgClr>
            </a:patt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5" name="円/楕円 517">
              <a:extLst>
                <a:ext uri="{FF2B5EF4-FFF2-40B4-BE49-F238E27FC236}">
                  <a16:creationId xmlns:a16="http://schemas.microsoft.com/office/drawing/2014/main" id="{C8A4CDD3-F0F4-487F-AB85-96CCC6ACF16F}"/>
                </a:ext>
              </a:extLst>
            </p:cNvPr>
            <p:cNvSpPr/>
            <p:nvPr/>
          </p:nvSpPr>
          <p:spPr bwMode="auto">
            <a:xfrm>
              <a:off x="4226313" y="5968433"/>
              <a:ext cx="78259" cy="78259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6" name="円/楕円 518">
              <a:extLst>
                <a:ext uri="{FF2B5EF4-FFF2-40B4-BE49-F238E27FC236}">
                  <a16:creationId xmlns:a16="http://schemas.microsoft.com/office/drawing/2014/main" id="{D03115FF-16E9-4565-A3B7-E00BEF549B24}"/>
                </a:ext>
              </a:extLst>
            </p:cNvPr>
            <p:cNvSpPr/>
            <p:nvPr/>
          </p:nvSpPr>
          <p:spPr bwMode="auto">
            <a:xfrm>
              <a:off x="4787180" y="5968433"/>
              <a:ext cx="78259" cy="78259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954D7AF8-DF23-4B9C-A66C-19A278FC29F0}"/>
                </a:ext>
              </a:extLst>
            </p:cNvPr>
            <p:cNvGrpSpPr/>
            <p:nvPr/>
          </p:nvGrpSpPr>
          <p:grpSpPr>
            <a:xfrm>
              <a:off x="4861973" y="4630088"/>
              <a:ext cx="1019138" cy="174582"/>
              <a:chOff x="2119053" y="3398044"/>
              <a:chExt cx="1019138" cy="174582"/>
            </a:xfrm>
          </p:grpSpPr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C2D77428-64F6-445D-8CB3-C41363FB1837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F5E17733-B387-4264-A79E-A9D71595605F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E42933D2-16D2-4DAA-860F-18F53338E2B6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0A8B6052-9276-44B4-B423-AA526855A1AC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ACD0266E-A5AD-408D-920A-364C9F980F0E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21" name="台形 83">
                <a:extLst>
                  <a:ext uri="{FF2B5EF4-FFF2-40B4-BE49-F238E27FC236}">
                    <a16:creationId xmlns:a16="http://schemas.microsoft.com/office/drawing/2014/main" id="{A45083FE-98D5-4636-8DF3-C9FE971ACE97}"/>
                  </a:ext>
                </a:extLst>
              </p:cNvPr>
              <p:cNvSpPr/>
              <p:nvPr/>
            </p:nvSpPr>
            <p:spPr bwMode="auto">
              <a:xfrm rot="16200000">
                <a:off x="2377313" y="3139784"/>
                <a:ext cx="174582" cy="691102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827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82753"/>
                    </a:lnTo>
                  </a:path>
                </a:pathLst>
              </a:custGeom>
              <a:pattFill prst="wave">
                <a:fgClr>
                  <a:srgbClr val="FFFF99"/>
                </a:fgClr>
                <a:bgClr>
                  <a:srgbClr val="FFC00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EF9B5CF6-28ED-4728-AA50-34EC71CF90CE}"/>
                </a:ext>
              </a:extLst>
            </p:cNvPr>
            <p:cNvGrpSpPr/>
            <p:nvPr/>
          </p:nvGrpSpPr>
          <p:grpSpPr>
            <a:xfrm flipH="1">
              <a:off x="3209182" y="4630088"/>
              <a:ext cx="1019138" cy="174582"/>
              <a:chOff x="2119053" y="3398044"/>
              <a:chExt cx="1019138" cy="174582"/>
            </a:xfrm>
          </p:grpSpPr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F4EACDCA-A1AC-4397-80E9-EC72F34482A6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7A9A3415-7C52-4891-8EC9-0E37E6381DE0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E439939E-B5DF-4A9A-BF87-21DE55C69058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1D6B837E-0222-4B26-A03C-EF7B074B3650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D005CBA3-82AB-4E5C-8F65-AF62C44526C3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15" name="台形 83">
                <a:extLst>
                  <a:ext uri="{FF2B5EF4-FFF2-40B4-BE49-F238E27FC236}">
                    <a16:creationId xmlns:a16="http://schemas.microsoft.com/office/drawing/2014/main" id="{E60E72C8-8765-4D39-8C54-E228A63A3C95}"/>
                  </a:ext>
                </a:extLst>
              </p:cNvPr>
              <p:cNvSpPr/>
              <p:nvPr/>
            </p:nvSpPr>
            <p:spPr bwMode="auto">
              <a:xfrm rot="16200000">
                <a:off x="2376653" y="3140444"/>
                <a:ext cx="174582" cy="689782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827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82753"/>
                    </a:lnTo>
                  </a:path>
                </a:pathLst>
              </a:custGeom>
              <a:pattFill prst="wave">
                <a:fgClr>
                  <a:srgbClr val="FFFF99"/>
                </a:fgClr>
                <a:bgClr>
                  <a:srgbClr val="FFC00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99" name="月 198">
              <a:extLst>
                <a:ext uri="{FF2B5EF4-FFF2-40B4-BE49-F238E27FC236}">
                  <a16:creationId xmlns:a16="http://schemas.microsoft.com/office/drawing/2014/main" id="{B66CB541-7D20-4BD4-9517-137637A9EFF9}"/>
                </a:ext>
              </a:extLst>
            </p:cNvPr>
            <p:cNvSpPr/>
            <p:nvPr/>
          </p:nvSpPr>
          <p:spPr bwMode="auto">
            <a:xfrm>
              <a:off x="3985269" y="3860443"/>
              <a:ext cx="170540" cy="786692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0" name="月 199">
              <a:extLst>
                <a:ext uri="{FF2B5EF4-FFF2-40B4-BE49-F238E27FC236}">
                  <a16:creationId xmlns:a16="http://schemas.microsoft.com/office/drawing/2014/main" id="{77ADDA1E-072B-4A5D-B9D4-BB1A4AA844CE}"/>
                </a:ext>
              </a:extLst>
            </p:cNvPr>
            <p:cNvSpPr/>
            <p:nvPr/>
          </p:nvSpPr>
          <p:spPr bwMode="auto">
            <a:xfrm flipH="1">
              <a:off x="4941142" y="3860443"/>
              <a:ext cx="170540" cy="786692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02921563-1453-4399-AA54-D18CFE0FA503}"/>
                </a:ext>
              </a:extLst>
            </p:cNvPr>
            <p:cNvSpPr/>
            <p:nvPr/>
          </p:nvSpPr>
          <p:spPr bwMode="auto">
            <a:xfrm>
              <a:off x="4360824" y="4599465"/>
              <a:ext cx="367470" cy="24581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A491C598-E59B-4AEF-9DF0-64C6E4909079}"/>
                </a:ext>
              </a:extLst>
            </p:cNvPr>
            <p:cNvGrpSpPr/>
            <p:nvPr/>
          </p:nvGrpSpPr>
          <p:grpSpPr>
            <a:xfrm>
              <a:off x="3838614" y="3637936"/>
              <a:ext cx="1416970" cy="1116720"/>
              <a:chOff x="3639424" y="2405892"/>
              <a:chExt cx="1416970" cy="1116720"/>
            </a:xfrm>
          </p:grpSpPr>
          <p:sp>
            <p:nvSpPr>
              <p:cNvPr id="208" name="円/楕円 536">
                <a:extLst>
                  <a:ext uri="{FF2B5EF4-FFF2-40B4-BE49-F238E27FC236}">
                    <a16:creationId xmlns:a16="http://schemas.microsoft.com/office/drawing/2014/main" id="{4B775FC7-F563-461F-B128-988E2F488F17}"/>
                  </a:ext>
                </a:extLst>
              </p:cNvPr>
              <p:cNvSpPr/>
              <p:nvPr/>
            </p:nvSpPr>
            <p:spPr bwMode="auto">
              <a:xfrm flipH="1">
                <a:off x="4670106" y="2816010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9" name="円/楕円 537">
                <a:extLst>
                  <a:ext uri="{FF2B5EF4-FFF2-40B4-BE49-F238E27FC236}">
                    <a16:creationId xmlns:a16="http://schemas.microsoft.com/office/drawing/2014/main" id="{8F384A1E-F314-4CA5-8BEB-EA6B2403712A}"/>
                  </a:ext>
                </a:extLst>
              </p:cNvPr>
              <p:cNvSpPr/>
              <p:nvPr/>
            </p:nvSpPr>
            <p:spPr bwMode="auto">
              <a:xfrm flipH="1">
                <a:off x="4792933" y="2907314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0" name="円/楕円 534">
                <a:extLst>
                  <a:ext uri="{FF2B5EF4-FFF2-40B4-BE49-F238E27FC236}">
                    <a16:creationId xmlns:a16="http://schemas.microsoft.com/office/drawing/2014/main" id="{7CBBF673-E0B7-4FA7-B6B1-1E670AE23933}"/>
                  </a:ext>
                </a:extLst>
              </p:cNvPr>
              <p:cNvSpPr/>
              <p:nvPr/>
            </p:nvSpPr>
            <p:spPr bwMode="auto">
              <a:xfrm>
                <a:off x="3639424" y="2816010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1" name="円/楕円 535">
                <a:extLst>
                  <a:ext uri="{FF2B5EF4-FFF2-40B4-BE49-F238E27FC236}">
                    <a16:creationId xmlns:a16="http://schemas.microsoft.com/office/drawing/2014/main" id="{6760BD92-4615-4B52-BBB7-B9584587952B}"/>
                  </a:ext>
                </a:extLst>
              </p:cNvPr>
              <p:cNvSpPr/>
              <p:nvPr/>
            </p:nvSpPr>
            <p:spPr bwMode="auto">
              <a:xfrm>
                <a:off x="3709186" y="2909053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2" name="円/楕円 525">
                <a:extLst>
                  <a:ext uri="{FF2B5EF4-FFF2-40B4-BE49-F238E27FC236}">
                    <a16:creationId xmlns:a16="http://schemas.microsoft.com/office/drawing/2014/main" id="{0239C294-3009-4AF8-865A-521AFD48763F}"/>
                  </a:ext>
                </a:extLst>
              </p:cNvPr>
              <p:cNvSpPr/>
              <p:nvPr/>
            </p:nvSpPr>
            <p:spPr bwMode="auto">
              <a:xfrm>
                <a:off x="3787573" y="2405892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3" name="アーチ 212">
                <a:extLst>
                  <a:ext uri="{FF2B5EF4-FFF2-40B4-BE49-F238E27FC236}">
                    <a16:creationId xmlns:a16="http://schemas.microsoft.com/office/drawing/2014/main" id="{BDB3E397-1440-476B-9DB9-ADA748DFA035}"/>
                  </a:ext>
                </a:extLst>
              </p:cNvPr>
              <p:cNvSpPr/>
              <p:nvPr/>
            </p:nvSpPr>
            <p:spPr bwMode="auto">
              <a:xfrm>
                <a:off x="4196012" y="3093687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7CB82D5C-0F5E-477B-9601-67F261B7CADB}"/>
                </a:ext>
              </a:extLst>
            </p:cNvPr>
            <p:cNvSpPr/>
            <p:nvPr/>
          </p:nvSpPr>
          <p:spPr bwMode="auto">
            <a:xfrm rot="16200000" flipH="1">
              <a:off x="4246989" y="3328675"/>
              <a:ext cx="588085" cy="966543"/>
            </a:xfrm>
            <a:custGeom>
              <a:avLst/>
              <a:gdLst>
                <a:gd name="connsiteX0" fmla="*/ 0 w 588085"/>
                <a:gd name="connsiteY0" fmla="*/ 469561 h 966543"/>
                <a:gd name="connsiteX1" fmla="*/ 55704 w 588085"/>
                <a:gd name="connsiteY1" fmla="*/ 658311 h 966543"/>
                <a:gd name="connsiteX2" fmla="*/ 76483 w 588085"/>
                <a:gd name="connsiteY2" fmla="*/ 677974 h 966543"/>
                <a:gd name="connsiteX3" fmla="*/ 83863 w 588085"/>
                <a:gd name="connsiteY3" fmla="*/ 701350 h 966543"/>
                <a:gd name="connsiteX4" fmla="*/ 192414 w 588085"/>
                <a:gd name="connsiteY4" fmla="*/ 854667 h 966543"/>
                <a:gd name="connsiteX5" fmla="*/ 588085 w 588085"/>
                <a:gd name="connsiteY5" fmla="*/ 911067 h 966543"/>
                <a:gd name="connsiteX6" fmla="*/ 446804 w 588085"/>
                <a:gd name="connsiteY6" fmla="*/ 825110 h 966543"/>
                <a:gd name="connsiteX7" fmla="*/ 334204 w 588085"/>
                <a:gd name="connsiteY7" fmla="*/ 733880 h 966543"/>
                <a:gd name="connsiteX8" fmla="*/ 339413 w 588085"/>
                <a:gd name="connsiteY8" fmla="*/ 735550 h 966543"/>
                <a:gd name="connsiteX9" fmla="*/ 454526 w 588085"/>
                <a:gd name="connsiteY9" fmla="*/ 701884 h 966543"/>
                <a:gd name="connsiteX10" fmla="*/ 454525 w 588085"/>
                <a:gd name="connsiteY10" fmla="*/ 701883 h 966543"/>
                <a:gd name="connsiteX11" fmla="*/ 207473 w 588085"/>
                <a:gd name="connsiteY11" fmla="*/ 501964 h 966543"/>
                <a:gd name="connsiteX12" fmla="*/ 195377 w 588085"/>
                <a:gd name="connsiteY12" fmla="*/ 485172 h 966543"/>
                <a:gd name="connsiteX13" fmla="*/ 207473 w 588085"/>
                <a:gd name="connsiteY13" fmla="*/ 468381 h 966543"/>
                <a:gd name="connsiteX14" fmla="*/ 454525 w 588085"/>
                <a:gd name="connsiteY14" fmla="*/ 268461 h 966543"/>
                <a:gd name="connsiteX15" fmla="*/ 454526 w 588085"/>
                <a:gd name="connsiteY15" fmla="*/ 268460 h 966543"/>
                <a:gd name="connsiteX16" fmla="*/ 339413 w 588085"/>
                <a:gd name="connsiteY16" fmla="*/ 234795 h 966543"/>
                <a:gd name="connsiteX17" fmla="*/ 326440 w 588085"/>
                <a:gd name="connsiteY17" fmla="*/ 238955 h 966543"/>
                <a:gd name="connsiteX18" fmla="*/ 446804 w 588085"/>
                <a:gd name="connsiteY18" fmla="*/ 141433 h 966543"/>
                <a:gd name="connsiteX19" fmla="*/ 588085 w 588085"/>
                <a:gd name="connsiteY19" fmla="*/ 55477 h 966543"/>
                <a:gd name="connsiteX20" fmla="*/ 192414 w 588085"/>
                <a:gd name="connsiteY20" fmla="*/ 111876 h 966543"/>
                <a:gd name="connsiteX21" fmla="*/ 110619 w 588085"/>
                <a:gd name="connsiteY21" fmla="*/ 211887 h 966543"/>
                <a:gd name="connsiteX22" fmla="*/ 94406 w 588085"/>
                <a:gd name="connsiteY22" fmla="*/ 244188 h 966543"/>
                <a:gd name="connsiteX23" fmla="*/ 55704 w 588085"/>
                <a:gd name="connsiteY23" fmla="*/ 280811 h 966543"/>
                <a:gd name="connsiteX24" fmla="*/ 0 w 588085"/>
                <a:gd name="connsiteY24" fmla="*/ 469561 h 966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8085" h="966543">
                  <a:moveTo>
                    <a:pt x="0" y="469561"/>
                  </a:moveTo>
                  <a:cubicBezTo>
                    <a:pt x="0" y="543273"/>
                    <a:pt x="21287" y="610006"/>
                    <a:pt x="55704" y="658311"/>
                  </a:cubicBezTo>
                  <a:lnTo>
                    <a:pt x="76483" y="677974"/>
                  </a:lnTo>
                  <a:lnTo>
                    <a:pt x="83863" y="701350"/>
                  </a:lnTo>
                  <a:cubicBezTo>
                    <a:pt x="105731" y="754972"/>
                    <a:pt x="142439" y="808431"/>
                    <a:pt x="192414" y="854667"/>
                  </a:cubicBezTo>
                  <a:cubicBezTo>
                    <a:pt x="325682" y="977964"/>
                    <a:pt x="502831" y="1003215"/>
                    <a:pt x="588085" y="911067"/>
                  </a:cubicBezTo>
                  <a:cubicBezTo>
                    <a:pt x="539446" y="885957"/>
                    <a:pt x="492165" y="857132"/>
                    <a:pt x="446804" y="825110"/>
                  </a:cubicBezTo>
                  <a:lnTo>
                    <a:pt x="334204" y="733880"/>
                  </a:lnTo>
                  <a:lnTo>
                    <a:pt x="339413" y="735550"/>
                  </a:lnTo>
                  <a:cubicBezTo>
                    <a:pt x="385247" y="742083"/>
                    <a:pt x="427239" y="731377"/>
                    <a:pt x="454526" y="701884"/>
                  </a:cubicBezTo>
                  <a:lnTo>
                    <a:pt x="454525" y="701883"/>
                  </a:lnTo>
                  <a:cubicBezTo>
                    <a:pt x="361120" y="653665"/>
                    <a:pt x="275543" y="584040"/>
                    <a:pt x="207473" y="501964"/>
                  </a:cubicBezTo>
                  <a:lnTo>
                    <a:pt x="195377" y="485172"/>
                  </a:lnTo>
                  <a:lnTo>
                    <a:pt x="207473" y="468381"/>
                  </a:lnTo>
                  <a:cubicBezTo>
                    <a:pt x="275543" y="386305"/>
                    <a:pt x="361120" y="316680"/>
                    <a:pt x="454525" y="268461"/>
                  </a:cubicBezTo>
                  <a:lnTo>
                    <a:pt x="454526" y="268460"/>
                  </a:lnTo>
                  <a:cubicBezTo>
                    <a:pt x="427239" y="238967"/>
                    <a:pt x="385247" y="228261"/>
                    <a:pt x="339413" y="234795"/>
                  </a:cubicBezTo>
                  <a:lnTo>
                    <a:pt x="326440" y="238955"/>
                  </a:lnTo>
                  <a:lnTo>
                    <a:pt x="446804" y="141433"/>
                  </a:lnTo>
                  <a:cubicBezTo>
                    <a:pt x="492165" y="109411"/>
                    <a:pt x="539446" y="80586"/>
                    <a:pt x="588085" y="55477"/>
                  </a:cubicBezTo>
                  <a:cubicBezTo>
                    <a:pt x="502831" y="-36672"/>
                    <a:pt x="325682" y="-11421"/>
                    <a:pt x="192414" y="111876"/>
                  </a:cubicBezTo>
                  <a:cubicBezTo>
                    <a:pt x="159097" y="142700"/>
                    <a:pt x="131677" y="176734"/>
                    <a:pt x="110619" y="211887"/>
                  </a:cubicBezTo>
                  <a:lnTo>
                    <a:pt x="94406" y="244188"/>
                  </a:lnTo>
                  <a:lnTo>
                    <a:pt x="55704" y="280811"/>
                  </a:lnTo>
                  <a:cubicBezTo>
                    <a:pt x="21287" y="329117"/>
                    <a:pt x="0" y="395850"/>
                    <a:pt x="0" y="469561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784B58EE-603F-4714-B1D7-8B8C3FA73633}"/>
                </a:ext>
              </a:extLst>
            </p:cNvPr>
            <p:cNvSpPr/>
            <p:nvPr/>
          </p:nvSpPr>
          <p:spPr bwMode="auto">
            <a:xfrm>
              <a:off x="4170107" y="4100413"/>
              <a:ext cx="146315" cy="21304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D8E23CF9-2C2A-48A5-AF1A-2C3E5E9DC03C}"/>
                </a:ext>
              </a:extLst>
            </p:cNvPr>
            <p:cNvSpPr/>
            <p:nvPr/>
          </p:nvSpPr>
          <p:spPr bwMode="auto">
            <a:xfrm>
              <a:off x="4772087" y="4100413"/>
              <a:ext cx="146315" cy="21304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D815A38A-4399-44C0-88AD-8355735D9FA7}"/>
                </a:ext>
              </a:extLst>
            </p:cNvPr>
            <p:cNvSpPr/>
            <p:nvPr/>
          </p:nvSpPr>
          <p:spPr bwMode="auto">
            <a:xfrm>
              <a:off x="4211710" y="4128861"/>
              <a:ext cx="63110" cy="57554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3F644FF9-B233-4EF5-A68E-A8502983EF51}"/>
                </a:ext>
              </a:extLst>
            </p:cNvPr>
            <p:cNvSpPr/>
            <p:nvPr/>
          </p:nvSpPr>
          <p:spPr bwMode="auto">
            <a:xfrm>
              <a:off x="4813690" y="4128861"/>
              <a:ext cx="63110" cy="57554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4DFC24B7-B2EB-48AD-89DF-4706388F9948}"/>
              </a:ext>
            </a:extLst>
          </p:cNvPr>
          <p:cNvGrpSpPr/>
          <p:nvPr/>
        </p:nvGrpSpPr>
        <p:grpSpPr>
          <a:xfrm>
            <a:off x="6651068" y="994023"/>
            <a:ext cx="2547314" cy="2482702"/>
            <a:chOff x="6051982" y="3524250"/>
            <a:chExt cx="2662576" cy="2595040"/>
          </a:xfrm>
        </p:grpSpPr>
        <p:sp>
          <p:nvSpPr>
            <p:cNvPr id="227" name="フリーフォーム 295">
              <a:extLst>
                <a:ext uri="{FF2B5EF4-FFF2-40B4-BE49-F238E27FC236}">
                  <a16:creationId xmlns:a16="http://schemas.microsoft.com/office/drawing/2014/main" id="{C3262523-A114-4FBB-9E91-5D910BF45CEE}"/>
                </a:ext>
              </a:extLst>
            </p:cNvPr>
            <p:cNvSpPr/>
            <p:nvPr/>
          </p:nvSpPr>
          <p:spPr bwMode="auto">
            <a:xfrm flipH="1">
              <a:off x="7440196" y="5589456"/>
              <a:ext cx="285377" cy="323944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8" name="フリーフォーム 295">
              <a:extLst>
                <a:ext uri="{FF2B5EF4-FFF2-40B4-BE49-F238E27FC236}">
                  <a16:creationId xmlns:a16="http://schemas.microsoft.com/office/drawing/2014/main" id="{BA5DAC0B-61F0-4E1F-9980-F22928BF51B1}"/>
                </a:ext>
              </a:extLst>
            </p:cNvPr>
            <p:cNvSpPr/>
            <p:nvPr/>
          </p:nvSpPr>
          <p:spPr bwMode="auto">
            <a:xfrm>
              <a:off x="7068235" y="5589456"/>
              <a:ext cx="285377" cy="323944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B3D89007-A14E-4990-977C-1AD24FA0DA9E}"/>
                </a:ext>
              </a:extLst>
            </p:cNvPr>
            <p:cNvSpPr/>
            <p:nvPr/>
          </p:nvSpPr>
          <p:spPr bwMode="auto">
            <a:xfrm flipH="1">
              <a:off x="6947226" y="5309519"/>
              <a:ext cx="879032" cy="376866"/>
            </a:xfrm>
            <a:custGeom>
              <a:avLst/>
              <a:gdLst>
                <a:gd name="connsiteX0" fmla="*/ 815287 w 879032"/>
                <a:gd name="connsiteY0" fmla="*/ 0 h 344236"/>
                <a:gd name="connsiteX1" fmla="*/ 464590 w 879032"/>
                <a:gd name="connsiteY1" fmla="*/ 0 h 344236"/>
                <a:gd name="connsiteX2" fmla="*/ 414442 w 879032"/>
                <a:gd name="connsiteY2" fmla="*/ 0 h 344236"/>
                <a:gd name="connsiteX3" fmla="*/ 63745 w 879032"/>
                <a:gd name="connsiteY3" fmla="*/ 0 h 344236"/>
                <a:gd name="connsiteX4" fmla="*/ 0 w 879032"/>
                <a:gd name="connsiteY4" fmla="*/ 344236 h 344236"/>
                <a:gd name="connsiteX5" fmla="*/ 412225 w 879032"/>
                <a:gd name="connsiteY5" fmla="*/ 339474 h 344236"/>
                <a:gd name="connsiteX6" fmla="*/ 439516 w 879032"/>
                <a:gd name="connsiteY6" fmla="*/ 162549 h 344236"/>
                <a:gd name="connsiteX7" fmla="*/ 466808 w 879032"/>
                <a:gd name="connsiteY7" fmla="*/ 339474 h 344236"/>
                <a:gd name="connsiteX8" fmla="*/ 879032 w 879032"/>
                <a:gd name="connsiteY8" fmla="*/ 344236 h 344236"/>
                <a:gd name="connsiteX0" fmla="*/ 815287 w 879032"/>
                <a:gd name="connsiteY0" fmla="*/ 0 h 344236"/>
                <a:gd name="connsiteX1" fmla="*/ 464590 w 879032"/>
                <a:gd name="connsiteY1" fmla="*/ 0 h 344236"/>
                <a:gd name="connsiteX2" fmla="*/ 63745 w 879032"/>
                <a:gd name="connsiteY2" fmla="*/ 0 h 344236"/>
                <a:gd name="connsiteX3" fmla="*/ 0 w 879032"/>
                <a:gd name="connsiteY3" fmla="*/ 344236 h 344236"/>
                <a:gd name="connsiteX4" fmla="*/ 412225 w 879032"/>
                <a:gd name="connsiteY4" fmla="*/ 339474 h 344236"/>
                <a:gd name="connsiteX5" fmla="*/ 439516 w 879032"/>
                <a:gd name="connsiteY5" fmla="*/ 162549 h 344236"/>
                <a:gd name="connsiteX6" fmla="*/ 466808 w 879032"/>
                <a:gd name="connsiteY6" fmla="*/ 339474 h 344236"/>
                <a:gd name="connsiteX7" fmla="*/ 879032 w 879032"/>
                <a:gd name="connsiteY7" fmla="*/ 344236 h 344236"/>
                <a:gd name="connsiteX8" fmla="*/ 815287 w 879032"/>
                <a:gd name="connsiteY8" fmla="*/ 0 h 344236"/>
                <a:gd name="connsiteX0" fmla="*/ 815287 w 879032"/>
                <a:gd name="connsiteY0" fmla="*/ 0 h 344236"/>
                <a:gd name="connsiteX1" fmla="*/ 63745 w 879032"/>
                <a:gd name="connsiteY1" fmla="*/ 0 h 344236"/>
                <a:gd name="connsiteX2" fmla="*/ 0 w 879032"/>
                <a:gd name="connsiteY2" fmla="*/ 344236 h 344236"/>
                <a:gd name="connsiteX3" fmla="*/ 412225 w 879032"/>
                <a:gd name="connsiteY3" fmla="*/ 339474 h 344236"/>
                <a:gd name="connsiteX4" fmla="*/ 439516 w 879032"/>
                <a:gd name="connsiteY4" fmla="*/ 162549 h 344236"/>
                <a:gd name="connsiteX5" fmla="*/ 466808 w 879032"/>
                <a:gd name="connsiteY5" fmla="*/ 339474 h 344236"/>
                <a:gd name="connsiteX6" fmla="*/ 879032 w 879032"/>
                <a:gd name="connsiteY6" fmla="*/ 344236 h 344236"/>
                <a:gd name="connsiteX7" fmla="*/ 815287 w 879032"/>
                <a:gd name="connsiteY7" fmla="*/ 0 h 344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032" h="344236">
                  <a:moveTo>
                    <a:pt x="815287" y="0"/>
                  </a:moveTo>
                  <a:lnTo>
                    <a:pt x="63745" y="0"/>
                  </a:lnTo>
                  <a:lnTo>
                    <a:pt x="0" y="344236"/>
                  </a:lnTo>
                  <a:lnTo>
                    <a:pt x="412225" y="339474"/>
                  </a:lnTo>
                  <a:lnTo>
                    <a:pt x="439516" y="162549"/>
                  </a:lnTo>
                  <a:lnTo>
                    <a:pt x="466808" y="339474"/>
                  </a:lnTo>
                  <a:lnTo>
                    <a:pt x="879032" y="344236"/>
                  </a:lnTo>
                  <a:lnTo>
                    <a:pt x="815287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0DDAA028-B44E-4D26-B730-2A1E7D077A40}"/>
                </a:ext>
              </a:extLst>
            </p:cNvPr>
            <p:cNvSpPr/>
            <p:nvPr/>
          </p:nvSpPr>
          <p:spPr bwMode="auto">
            <a:xfrm>
              <a:off x="6827925" y="3524250"/>
              <a:ext cx="1125450" cy="996574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1" name="涙形 64">
              <a:extLst>
                <a:ext uri="{FF2B5EF4-FFF2-40B4-BE49-F238E27FC236}">
                  <a16:creationId xmlns:a16="http://schemas.microsoft.com/office/drawing/2014/main" id="{B6AB8535-E28D-4331-83E3-AE95860D224A}"/>
                </a:ext>
              </a:extLst>
            </p:cNvPr>
            <p:cNvSpPr/>
            <p:nvPr/>
          </p:nvSpPr>
          <p:spPr bwMode="auto">
            <a:xfrm>
              <a:off x="7003711" y="5868353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2" name="片側の 2 つの角を丸めた四角形 298">
              <a:extLst>
                <a:ext uri="{FF2B5EF4-FFF2-40B4-BE49-F238E27FC236}">
                  <a16:creationId xmlns:a16="http://schemas.microsoft.com/office/drawing/2014/main" id="{AD3C36FB-C893-4825-9E07-06FAB9C16CB9}"/>
                </a:ext>
              </a:extLst>
            </p:cNvPr>
            <p:cNvSpPr/>
            <p:nvPr/>
          </p:nvSpPr>
          <p:spPr bwMode="auto">
            <a:xfrm>
              <a:off x="6983462" y="4555028"/>
              <a:ext cx="812730" cy="770371"/>
            </a:xfrm>
            <a:prstGeom prst="round2SameRect">
              <a:avLst>
                <a:gd name="adj1" fmla="val 28557"/>
                <a:gd name="adj2" fmla="val 0"/>
              </a:avLst>
            </a:prstGeom>
            <a:solidFill>
              <a:srgbClr val="00B0F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3" name="涙形 64">
              <a:extLst>
                <a:ext uri="{FF2B5EF4-FFF2-40B4-BE49-F238E27FC236}">
                  <a16:creationId xmlns:a16="http://schemas.microsoft.com/office/drawing/2014/main" id="{6F71F088-5B18-44DB-AA80-36882B80E5D6}"/>
                </a:ext>
              </a:extLst>
            </p:cNvPr>
            <p:cNvSpPr/>
            <p:nvPr/>
          </p:nvSpPr>
          <p:spPr bwMode="auto">
            <a:xfrm flipH="1">
              <a:off x="7389827" y="5868353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5A0A76E1-5CEC-49D9-BC92-B8C32595DD2D}"/>
                </a:ext>
              </a:extLst>
            </p:cNvPr>
            <p:cNvGrpSpPr/>
            <p:nvPr/>
          </p:nvGrpSpPr>
          <p:grpSpPr>
            <a:xfrm>
              <a:off x="7698305" y="4619379"/>
              <a:ext cx="1016253" cy="196000"/>
              <a:chOff x="2121938" y="3387335"/>
              <a:chExt cx="1016253" cy="196000"/>
            </a:xfrm>
          </p:grpSpPr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A11B7BF6-80C1-4162-8158-A216121192E7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FD24320B-8732-44F4-AED3-29A030F4D4E8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71AAC45A-85CE-420A-95D6-6BD674914687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B74401A9-54F3-4646-9AD4-27EE4101E2AE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8C379C0F-1018-4D68-87A7-F41E6E6BB701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53" name="台形 83">
                <a:extLst>
                  <a:ext uri="{FF2B5EF4-FFF2-40B4-BE49-F238E27FC236}">
                    <a16:creationId xmlns:a16="http://schemas.microsoft.com/office/drawing/2014/main" id="{F00C139B-0B01-4BEB-B404-AD2CBE4AB717}"/>
                  </a:ext>
                </a:extLst>
              </p:cNvPr>
              <p:cNvSpPr/>
              <p:nvPr/>
            </p:nvSpPr>
            <p:spPr bwMode="auto">
              <a:xfrm rot="16200000">
                <a:off x="2359225" y="3150048"/>
                <a:ext cx="196000" cy="670573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69853"/>
                    </a:lnTo>
                  </a:path>
                </a:pathLst>
              </a:custGeom>
              <a:solidFill>
                <a:srgbClr val="00B0F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CC4192BA-84FF-43B6-945F-3464C14CD257}"/>
                </a:ext>
              </a:extLst>
            </p:cNvPr>
            <p:cNvGrpSpPr/>
            <p:nvPr/>
          </p:nvGrpSpPr>
          <p:grpSpPr>
            <a:xfrm flipH="1">
              <a:off x="6051982" y="4619378"/>
              <a:ext cx="1016253" cy="196000"/>
              <a:chOff x="2121938" y="3387335"/>
              <a:chExt cx="1016253" cy="196000"/>
            </a:xfrm>
          </p:grpSpPr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5482436C-4B4F-4159-94B7-193B12DB268C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9E7622B1-AE8C-498E-B8AC-6207D8DCF483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07409B6D-611C-4087-9AFA-E913D3DED070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0AE21BAA-CC7D-4A4A-9BEF-B1D6A33C8FA9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D7142778-620F-4718-AE8D-53E085C7A05C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47" name="台形 83">
                <a:extLst>
                  <a:ext uri="{FF2B5EF4-FFF2-40B4-BE49-F238E27FC236}">
                    <a16:creationId xmlns:a16="http://schemas.microsoft.com/office/drawing/2014/main" id="{41B8F6B7-A74D-4748-B966-5D20BBEB441C}"/>
                  </a:ext>
                </a:extLst>
              </p:cNvPr>
              <p:cNvSpPr/>
              <p:nvPr/>
            </p:nvSpPr>
            <p:spPr bwMode="auto">
              <a:xfrm rot="16200000">
                <a:off x="2359225" y="3150048"/>
                <a:ext cx="196000" cy="670573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69853"/>
                    </a:lnTo>
                  </a:path>
                </a:pathLst>
              </a:custGeom>
              <a:solidFill>
                <a:srgbClr val="00B0F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238B096D-290F-493E-8EA4-55E281C7CEFA}"/>
                </a:ext>
              </a:extLst>
            </p:cNvPr>
            <p:cNvSpPr/>
            <p:nvPr/>
          </p:nvSpPr>
          <p:spPr bwMode="auto">
            <a:xfrm>
              <a:off x="7206943" y="4599465"/>
              <a:ext cx="367470" cy="24581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ADFAE839-52C8-4E8E-8544-C7A50BA1B89F}"/>
                </a:ext>
              </a:extLst>
            </p:cNvPr>
            <p:cNvGrpSpPr/>
            <p:nvPr/>
          </p:nvGrpSpPr>
          <p:grpSpPr>
            <a:xfrm>
              <a:off x="6638861" y="3612995"/>
              <a:ext cx="1502818" cy="1112577"/>
              <a:chOff x="1028636" y="2380951"/>
              <a:chExt cx="1502818" cy="1112577"/>
            </a:xfrm>
          </p:grpSpPr>
          <p:sp>
            <p:nvSpPr>
              <p:cNvPr id="240" name="円/楕円 342">
                <a:extLst>
                  <a:ext uri="{FF2B5EF4-FFF2-40B4-BE49-F238E27FC236}">
                    <a16:creationId xmlns:a16="http://schemas.microsoft.com/office/drawing/2014/main" id="{173209EA-183E-4545-99A4-754941C19C9E}"/>
                  </a:ext>
                </a:extLst>
              </p:cNvPr>
              <p:cNvSpPr/>
              <p:nvPr/>
            </p:nvSpPr>
            <p:spPr bwMode="auto">
              <a:xfrm flipH="1">
                <a:off x="2146599" y="2791056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1" name="円/楕円 343">
                <a:extLst>
                  <a:ext uri="{FF2B5EF4-FFF2-40B4-BE49-F238E27FC236}">
                    <a16:creationId xmlns:a16="http://schemas.microsoft.com/office/drawing/2014/main" id="{1AEB3AA4-E187-4EAD-9CA7-CCBBE9F80856}"/>
                  </a:ext>
                </a:extLst>
              </p:cNvPr>
              <p:cNvSpPr/>
              <p:nvPr/>
            </p:nvSpPr>
            <p:spPr bwMode="auto">
              <a:xfrm flipH="1">
                <a:off x="2224943" y="2882021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2" name="円/楕円 340">
                <a:extLst>
                  <a:ext uri="{FF2B5EF4-FFF2-40B4-BE49-F238E27FC236}">
                    <a16:creationId xmlns:a16="http://schemas.microsoft.com/office/drawing/2014/main" id="{46B12BD9-DF5A-4A17-B1B6-DC14F08BB1C3}"/>
                  </a:ext>
                </a:extLst>
              </p:cNvPr>
              <p:cNvSpPr/>
              <p:nvPr/>
            </p:nvSpPr>
            <p:spPr bwMode="auto">
              <a:xfrm>
                <a:off x="1028636" y="2791056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3" name="円/楕円 341">
                <a:extLst>
                  <a:ext uri="{FF2B5EF4-FFF2-40B4-BE49-F238E27FC236}">
                    <a16:creationId xmlns:a16="http://schemas.microsoft.com/office/drawing/2014/main" id="{26B4B645-94D1-458D-9BA4-38E515FB9431}"/>
                  </a:ext>
                </a:extLst>
              </p:cNvPr>
              <p:cNvSpPr/>
              <p:nvPr/>
            </p:nvSpPr>
            <p:spPr bwMode="auto">
              <a:xfrm>
                <a:off x="1145218" y="2882021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4" name="円/楕円 303">
                <a:extLst>
                  <a:ext uri="{FF2B5EF4-FFF2-40B4-BE49-F238E27FC236}">
                    <a16:creationId xmlns:a16="http://schemas.microsoft.com/office/drawing/2014/main" id="{8F27EC48-BF77-4B14-BD98-3DDF06F231C2}"/>
                  </a:ext>
                </a:extLst>
              </p:cNvPr>
              <p:cNvSpPr/>
              <p:nvPr/>
            </p:nvSpPr>
            <p:spPr bwMode="auto">
              <a:xfrm>
                <a:off x="1223315" y="2380951"/>
                <a:ext cx="1112577" cy="111257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5" name="アーチ 244">
                <a:extLst>
                  <a:ext uri="{FF2B5EF4-FFF2-40B4-BE49-F238E27FC236}">
                    <a16:creationId xmlns:a16="http://schemas.microsoft.com/office/drawing/2014/main" id="{C7FFC219-3064-4894-96A9-4935F260E684}"/>
                  </a:ext>
                </a:extLst>
              </p:cNvPr>
              <p:cNvSpPr/>
              <p:nvPr/>
            </p:nvSpPr>
            <p:spPr bwMode="auto">
              <a:xfrm>
                <a:off x="1630238" y="3066194"/>
                <a:ext cx="292558" cy="29255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38" name="楕円 237">
              <a:extLst>
                <a:ext uri="{FF2B5EF4-FFF2-40B4-BE49-F238E27FC236}">
                  <a16:creationId xmlns:a16="http://schemas.microsoft.com/office/drawing/2014/main" id="{EA27224D-25C3-47C5-A1B6-F131B3320A65}"/>
                </a:ext>
              </a:extLst>
            </p:cNvPr>
            <p:cNvSpPr/>
            <p:nvPr/>
          </p:nvSpPr>
          <p:spPr bwMode="auto">
            <a:xfrm>
              <a:off x="7022265" y="4100413"/>
              <a:ext cx="146315" cy="21304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9" name="楕円 238">
              <a:extLst>
                <a:ext uri="{FF2B5EF4-FFF2-40B4-BE49-F238E27FC236}">
                  <a16:creationId xmlns:a16="http://schemas.microsoft.com/office/drawing/2014/main" id="{53F324FF-4B8B-4B71-9E4A-7D1636808453}"/>
                </a:ext>
              </a:extLst>
            </p:cNvPr>
            <p:cNvSpPr/>
            <p:nvPr/>
          </p:nvSpPr>
          <p:spPr bwMode="auto">
            <a:xfrm>
              <a:off x="7624245" y="4100413"/>
              <a:ext cx="146315" cy="21304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58" name="グループ化 257">
            <a:extLst>
              <a:ext uri="{FF2B5EF4-FFF2-40B4-BE49-F238E27FC236}">
                <a16:creationId xmlns:a16="http://schemas.microsoft.com/office/drawing/2014/main" id="{F53B4893-D4C0-4193-88D1-493EAF9EC853}"/>
              </a:ext>
            </a:extLst>
          </p:cNvPr>
          <p:cNvGrpSpPr/>
          <p:nvPr/>
        </p:nvGrpSpPr>
        <p:grpSpPr>
          <a:xfrm>
            <a:off x="6662755" y="3818503"/>
            <a:ext cx="2509776" cy="2564564"/>
            <a:chOff x="8839407" y="3472479"/>
            <a:chExt cx="2623341" cy="2680608"/>
          </a:xfrm>
        </p:grpSpPr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16428DE1-A1D1-4465-B1AD-94AE47C953B2}"/>
                </a:ext>
              </a:extLst>
            </p:cNvPr>
            <p:cNvSpPr/>
            <p:nvPr/>
          </p:nvSpPr>
          <p:spPr bwMode="auto">
            <a:xfrm rot="20700000" flipV="1">
              <a:off x="10567204" y="4458213"/>
              <a:ext cx="165996" cy="753066"/>
            </a:xfrm>
            <a:custGeom>
              <a:avLst/>
              <a:gdLst>
                <a:gd name="connsiteX0" fmla="*/ 137978 w 275956"/>
                <a:gd name="connsiteY0" fmla="*/ 0 h 1251921"/>
                <a:gd name="connsiteX1" fmla="*/ 275956 w 275956"/>
                <a:gd name="connsiteY1" fmla="*/ 173523 h 1251921"/>
                <a:gd name="connsiteX2" fmla="*/ 235543 w 275956"/>
                <a:gd name="connsiteY2" fmla="*/ 296222 h 1251921"/>
                <a:gd name="connsiteX3" fmla="*/ 202387 w 275956"/>
                <a:gd name="connsiteY3" fmla="*/ 324335 h 1251921"/>
                <a:gd name="connsiteX4" fmla="*/ 235543 w 275956"/>
                <a:gd name="connsiteY4" fmla="*/ 352449 h 1251921"/>
                <a:gd name="connsiteX5" fmla="*/ 275956 w 275956"/>
                <a:gd name="connsiteY5" fmla="*/ 475148 h 1251921"/>
                <a:gd name="connsiteX6" fmla="*/ 235543 w 275956"/>
                <a:gd name="connsiteY6" fmla="*/ 597847 h 1251921"/>
                <a:gd name="connsiteX7" fmla="*/ 202387 w 275956"/>
                <a:gd name="connsiteY7" fmla="*/ 625960 h 1251921"/>
                <a:gd name="connsiteX8" fmla="*/ 235543 w 275956"/>
                <a:gd name="connsiteY8" fmla="*/ 654074 h 1251921"/>
                <a:gd name="connsiteX9" fmla="*/ 275956 w 275956"/>
                <a:gd name="connsiteY9" fmla="*/ 776773 h 1251921"/>
                <a:gd name="connsiteX10" fmla="*/ 235543 w 275956"/>
                <a:gd name="connsiteY10" fmla="*/ 899472 h 1251921"/>
                <a:gd name="connsiteX11" fmla="*/ 202387 w 275956"/>
                <a:gd name="connsiteY11" fmla="*/ 927586 h 1251921"/>
                <a:gd name="connsiteX12" fmla="*/ 235543 w 275956"/>
                <a:gd name="connsiteY12" fmla="*/ 955699 h 1251921"/>
                <a:gd name="connsiteX13" fmla="*/ 275956 w 275956"/>
                <a:gd name="connsiteY13" fmla="*/ 1078398 h 1251921"/>
                <a:gd name="connsiteX14" fmla="*/ 137978 w 275956"/>
                <a:gd name="connsiteY14" fmla="*/ 1251921 h 1251921"/>
                <a:gd name="connsiteX15" fmla="*/ 0 w 275956"/>
                <a:gd name="connsiteY15" fmla="*/ 1078398 h 1251921"/>
                <a:gd name="connsiteX16" fmla="*/ 40413 w 275956"/>
                <a:gd name="connsiteY16" fmla="*/ 955699 h 1251921"/>
                <a:gd name="connsiteX17" fmla="*/ 73569 w 275956"/>
                <a:gd name="connsiteY17" fmla="*/ 927586 h 1251921"/>
                <a:gd name="connsiteX18" fmla="*/ 40413 w 275956"/>
                <a:gd name="connsiteY18" fmla="*/ 899472 h 1251921"/>
                <a:gd name="connsiteX19" fmla="*/ 0 w 275956"/>
                <a:gd name="connsiteY19" fmla="*/ 776773 h 1251921"/>
                <a:gd name="connsiteX20" fmla="*/ 40413 w 275956"/>
                <a:gd name="connsiteY20" fmla="*/ 654074 h 1251921"/>
                <a:gd name="connsiteX21" fmla="*/ 73569 w 275956"/>
                <a:gd name="connsiteY21" fmla="*/ 625960 h 1251921"/>
                <a:gd name="connsiteX22" fmla="*/ 40413 w 275956"/>
                <a:gd name="connsiteY22" fmla="*/ 597847 h 1251921"/>
                <a:gd name="connsiteX23" fmla="*/ 0 w 275956"/>
                <a:gd name="connsiteY23" fmla="*/ 475148 h 1251921"/>
                <a:gd name="connsiteX24" fmla="*/ 40413 w 275956"/>
                <a:gd name="connsiteY24" fmla="*/ 352449 h 1251921"/>
                <a:gd name="connsiteX25" fmla="*/ 73569 w 275956"/>
                <a:gd name="connsiteY25" fmla="*/ 324335 h 1251921"/>
                <a:gd name="connsiteX26" fmla="*/ 40413 w 275956"/>
                <a:gd name="connsiteY26" fmla="*/ 296222 h 1251921"/>
                <a:gd name="connsiteX27" fmla="*/ 0 w 275956"/>
                <a:gd name="connsiteY27" fmla="*/ 173523 h 1251921"/>
                <a:gd name="connsiteX28" fmla="*/ 137978 w 275956"/>
                <a:gd name="connsiteY28" fmla="*/ 0 h 125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75956" h="1251921">
                  <a:moveTo>
                    <a:pt x="137978" y="0"/>
                  </a:moveTo>
                  <a:cubicBezTo>
                    <a:pt x="214181" y="0"/>
                    <a:pt x="275956" y="77689"/>
                    <a:pt x="275956" y="173523"/>
                  </a:cubicBezTo>
                  <a:cubicBezTo>
                    <a:pt x="275956" y="221440"/>
                    <a:pt x="260512" y="264821"/>
                    <a:pt x="235543" y="296222"/>
                  </a:cubicBezTo>
                  <a:lnTo>
                    <a:pt x="202387" y="324335"/>
                  </a:lnTo>
                  <a:lnTo>
                    <a:pt x="235543" y="352449"/>
                  </a:lnTo>
                  <a:cubicBezTo>
                    <a:pt x="260512" y="383850"/>
                    <a:pt x="275956" y="427231"/>
                    <a:pt x="275956" y="475148"/>
                  </a:cubicBezTo>
                  <a:cubicBezTo>
                    <a:pt x="275956" y="523065"/>
                    <a:pt x="260512" y="566446"/>
                    <a:pt x="235543" y="597847"/>
                  </a:cubicBezTo>
                  <a:lnTo>
                    <a:pt x="202387" y="625960"/>
                  </a:lnTo>
                  <a:lnTo>
                    <a:pt x="235543" y="654074"/>
                  </a:lnTo>
                  <a:cubicBezTo>
                    <a:pt x="260512" y="685475"/>
                    <a:pt x="275956" y="728856"/>
                    <a:pt x="275956" y="776773"/>
                  </a:cubicBezTo>
                  <a:cubicBezTo>
                    <a:pt x="275956" y="824690"/>
                    <a:pt x="260512" y="868071"/>
                    <a:pt x="235543" y="899472"/>
                  </a:cubicBezTo>
                  <a:lnTo>
                    <a:pt x="202387" y="927586"/>
                  </a:lnTo>
                  <a:lnTo>
                    <a:pt x="235543" y="955699"/>
                  </a:lnTo>
                  <a:cubicBezTo>
                    <a:pt x="260512" y="987100"/>
                    <a:pt x="275956" y="1030481"/>
                    <a:pt x="275956" y="1078398"/>
                  </a:cubicBezTo>
                  <a:cubicBezTo>
                    <a:pt x="275956" y="1174232"/>
                    <a:pt x="214181" y="1251921"/>
                    <a:pt x="137978" y="1251921"/>
                  </a:cubicBezTo>
                  <a:cubicBezTo>
                    <a:pt x="61775" y="1251921"/>
                    <a:pt x="0" y="1174232"/>
                    <a:pt x="0" y="1078398"/>
                  </a:cubicBezTo>
                  <a:cubicBezTo>
                    <a:pt x="0" y="1030481"/>
                    <a:pt x="15444" y="987100"/>
                    <a:pt x="40413" y="955699"/>
                  </a:cubicBezTo>
                  <a:lnTo>
                    <a:pt x="73569" y="927586"/>
                  </a:lnTo>
                  <a:lnTo>
                    <a:pt x="40413" y="899472"/>
                  </a:lnTo>
                  <a:cubicBezTo>
                    <a:pt x="15444" y="868071"/>
                    <a:pt x="0" y="824690"/>
                    <a:pt x="0" y="776773"/>
                  </a:cubicBezTo>
                  <a:cubicBezTo>
                    <a:pt x="0" y="728856"/>
                    <a:pt x="15444" y="685475"/>
                    <a:pt x="40413" y="654074"/>
                  </a:cubicBezTo>
                  <a:lnTo>
                    <a:pt x="73569" y="625960"/>
                  </a:lnTo>
                  <a:lnTo>
                    <a:pt x="40413" y="597847"/>
                  </a:lnTo>
                  <a:cubicBezTo>
                    <a:pt x="15444" y="566446"/>
                    <a:pt x="0" y="523065"/>
                    <a:pt x="0" y="475148"/>
                  </a:cubicBezTo>
                  <a:cubicBezTo>
                    <a:pt x="0" y="427231"/>
                    <a:pt x="15444" y="383850"/>
                    <a:pt x="40413" y="352449"/>
                  </a:cubicBezTo>
                  <a:lnTo>
                    <a:pt x="73569" y="324335"/>
                  </a:lnTo>
                  <a:lnTo>
                    <a:pt x="40413" y="296222"/>
                  </a:lnTo>
                  <a:cubicBezTo>
                    <a:pt x="15444" y="264821"/>
                    <a:pt x="0" y="221440"/>
                    <a:pt x="0" y="173523"/>
                  </a:cubicBezTo>
                  <a:cubicBezTo>
                    <a:pt x="0" y="77689"/>
                    <a:pt x="61775" y="0"/>
                    <a:pt x="137978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76C627D6-CEEE-4497-8F44-0450106D361B}"/>
                </a:ext>
              </a:extLst>
            </p:cNvPr>
            <p:cNvSpPr/>
            <p:nvPr/>
          </p:nvSpPr>
          <p:spPr bwMode="auto">
            <a:xfrm rot="900000">
              <a:off x="9574504" y="4458213"/>
              <a:ext cx="165996" cy="753066"/>
            </a:xfrm>
            <a:custGeom>
              <a:avLst/>
              <a:gdLst>
                <a:gd name="connsiteX0" fmla="*/ 137978 w 275956"/>
                <a:gd name="connsiteY0" fmla="*/ 0 h 1251921"/>
                <a:gd name="connsiteX1" fmla="*/ 275956 w 275956"/>
                <a:gd name="connsiteY1" fmla="*/ 173523 h 1251921"/>
                <a:gd name="connsiteX2" fmla="*/ 235543 w 275956"/>
                <a:gd name="connsiteY2" fmla="*/ 296222 h 1251921"/>
                <a:gd name="connsiteX3" fmla="*/ 202387 w 275956"/>
                <a:gd name="connsiteY3" fmla="*/ 324335 h 1251921"/>
                <a:gd name="connsiteX4" fmla="*/ 235543 w 275956"/>
                <a:gd name="connsiteY4" fmla="*/ 352449 h 1251921"/>
                <a:gd name="connsiteX5" fmla="*/ 275956 w 275956"/>
                <a:gd name="connsiteY5" fmla="*/ 475148 h 1251921"/>
                <a:gd name="connsiteX6" fmla="*/ 235543 w 275956"/>
                <a:gd name="connsiteY6" fmla="*/ 597847 h 1251921"/>
                <a:gd name="connsiteX7" fmla="*/ 202387 w 275956"/>
                <a:gd name="connsiteY7" fmla="*/ 625960 h 1251921"/>
                <a:gd name="connsiteX8" fmla="*/ 235543 w 275956"/>
                <a:gd name="connsiteY8" fmla="*/ 654074 h 1251921"/>
                <a:gd name="connsiteX9" fmla="*/ 275956 w 275956"/>
                <a:gd name="connsiteY9" fmla="*/ 776773 h 1251921"/>
                <a:gd name="connsiteX10" fmla="*/ 235543 w 275956"/>
                <a:gd name="connsiteY10" fmla="*/ 899472 h 1251921"/>
                <a:gd name="connsiteX11" fmla="*/ 202387 w 275956"/>
                <a:gd name="connsiteY11" fmla="*/ 927586 h 1251921"/>
                <a:gd name="connsiteX12" fmla="*/ 235543 w 275956"/>
                <a:gd name="connsiteY12" fmla="*/ 955699 h 1251921"/>
                <a:gd name="connsiteX13" fmla="*/ 275956 w 275956"/>
                <a:gd name="connsiteY13" fmla="*/ 1078398 h 1251921"/>
                <a:gd name="connsiteX14" fmla="*/ 137978 w 275956"/>
                <a:gd name="connsiteY14" fmla="*/ 1251921 h 1251921"/>
                <a:gd name="connsiteX15" fmla="*/ 0 w 275956"/>
                <a:gd name="connsiteY15" fmla="*/ 1078398 h 1251921"/>
                <a:gd name="connsiteX16" fmla="*/ 40413 w 275956"/>
                <a:gd name="connsiteY16" fmla="*/ 955699 h 1251921"/>
                <a:gd name="connsiteX17" fmla="*/ 73569 w 275956"/>
                <a:gd name="connsiteY17" fmla="*/ 927586 h 1251921"/>
                <a:gd name="connsiteX18" fmla="*/ 40413 w 275956"/>
                <a:gd name="connsiteY18" fmla="*/ 899472 h 1251921"/>
                <a:gd name="connsiteX19" fmla="*/ 0 w 275956"/>
                <a:gd name="connsiteY19" fmla="*/ 776773 h 1251921"/>
                <a:gd name="connsiteX20" fmla="*/ 40413 w 275956"/>
                <a:gd name="connsiteY20" fmla="*/ 654074 h 1251921"/>
                <a:gd name="connsiteX21" fmla="*/ 73569 w 275956"/>
                <a:gd name="connsiteY21" fmla="*/ 625960 h 1251921"/>
                <a:gd name="connsiteX22" fmla="*/ 40413 w 275956"/>
                <a:gd name="connsiteY22" fmla="*/ 597847 h 1251921"/>
                <a:gd name="connsiteX23" fmla="*/ 0 w 275956"/>
                <a:gd name="connsiteY23" fmla="*/ 475148 h 1251921"/>
                <a:gd name="connsiteX24" fmla="*/ 40413 w 275956"/>
                <a:gd name="connsiteY24" fmla="*/ 352449 h 1251921"/>
                <a:gd name="connsiteX25" fmla="*/ 73569 w 275956"/>
                <a:gd name="connsiteY25" fmla="*/ 324335 h 1251921"/>
                <a:gd name="connsiteX26" fmla="*/ 40413 w 275956"/>
                <a:gd name="connsiteY26" fmla="*/ 296222 h 1251921"/>
                <a:gd name="connsiteX27" fmla="*/ 0 w 275956"/>
                <a:gd name="connsiteY27" fmla="*/ 173523 h 1251921"/>
                <a:gd name="connsiteX28" fmla="*/ 137978 w 275956"/>
                <a:gd name="connsiteY28" fmla="*/ 0 h 125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75956" h="1251921">
                  <a:moveTo>
                    <a:pt x="137978" y="0"/>
                  </a:moveTo>
                  <a:cubicBezTo>
                    <a:pt x="214181" y="0"/>
                    <a:pt x="275956" y="77689"/>
                    <a:pt x="275956" y="173523"/>
                  </a:cubicBezTo>
                  <a:cubicBezTo>
                    <a:pt x="275956" y="221440"/>
                    <a:pt x="260512" y="264821"/>
                    <a:pt x="235543" y="296222"/>
                  </a:cubicBezTo>
                  <a:lnTo>
                    <a:pt x="202387" y="324335"/>
                  </a:lnTo>
                  <a:lnTo>
                    <a:pt x="235543" y="352449"/>
                  </a:lnTo>
                  <a:cubicBezTo>
                    <a:pt x="260512" y="383850"/>
                    <a:pt x="275956" y="427231"/>
                    <a:pt x="275956" y="475148"/>
                  </a:cubicBezTo>
                  <a:cubicBezTo>
                    <a:pt x="275956" y="523065"/>
                    <a:pt x="260512" y="566446"/>
                    <a:pt x="235543" y="597847"/>
                  </a:cubicBezTo>
                  <a:lnTo>
                    <a:pt x="202387" y="625960"/>
                  </a:lnTo>
                  <a:lnTo>
                    <a:pt x="235543" y="654074"/>
                  </a:lnTo>
                  <a:cubicBezTo>
                    <a:pt x="260512" y="685475"/>
                    <a:pt x="275956" y="728856"/>
                    <a:pt x="275956" y="776773"/>
                  </a:cubicBezTo>
                  <a:cubicBezTo>
                    <a:pt x="275956" y="824690"/>
                    <a:pt x="260512" y="868071"/>
                    <a:pt x="235543" y="899472"/>
                  </a:cubicBezTo>
                  <a:lnTo>
                    <a:pt x="202387" y="927586"/>
                  </a:lnTo>
                  <a:lnTo>
                    <a:pt x="235543" y="955699"/>
                  </a:lnTo>
                  <a:cubicBezTo>
                    <a:pt x="260512" y="987100"/>
                    <a:pt x="275956" y="1030481"/>
                    <a:pt x="275956" y="1078398"/>
                  </a:cubicBezTo>
                  <a:cubicBezTo>
                    <a:pt x="275956" y="1174232"/>
                    <a:pt x="214181" y="1251921"/>
                    <a:pt x="137978" y="1251921"/>
                  </a:cubicBezTo>
                  <a:cubicBezTo>
                    <a:pt x="61775" y="1251921"/>
                    <a:pt x="0" y="1174232"/>
                    <a:pt x="0" y="1078398"/>
                  </a:cubicBezTo>
                  <a:cubicBezTo>
                    <a:pt x="0" y="1030481"/>
                    <a:pt x="15444" y="987100"/>
                    <a:pt x="40413" y="955699"/>
                  </a:cubicBezTo>
                  <a:lnTo>
                    <a:pt x="73569" y="927586"/>
                  </a:lnTo>
                  <a:lnTo>
                    <a:pt x="40413" y="899472"/>
                  </a:lnTo>
                  <a:cubicBezTo>
                    <a:pt x="15444" y="868071"/>
                    <a:pt x="0" y="824690"/>
                    <a:pt x="0" y="776773"/>
                  </a:cubicBezTo>
                  <a:cubicBezTo>
                    <a:pt x="0" y="728856"/>
                    <a:pt x="15444" y="685475"/>
                    <a:pt x="40413" y="654074"/>
                  </a:cubicBezTo>
                  <a:lnTo>
                    <a:pt x="73569" y="625960"/>
                  </a:lnTo>
                  <a:lnTo>
                    <a:pt x="40413" y="597847"/>
                  </a:lnTo>
                  <a:cubicBezTo>
                    <a:pt x="15444" y="566446"/>
                    <a:pt x="0" y="523065"/>
                    <a:pt x="0" y="475148"/>
                  </a:cubicBezTo>
                  <a:cubicBezTo>
                    <a:pt x="0" y="427231"/>
                    <a:pt x="15444" y="383850"/>
                    <a:pt x="40413" y="352449"/>
                  </a:cubicBezTo>
                  <a:lnTo>
                    <a:pt x="73569" y="324335"/>
                  </a:lnTo>
                  <a:lnTo>
                    <a:pt x="40413" y="296222"/>
                  </a:lnTo>
                  <a:cubicBezTo>
                    <a:pt x="15444" y="264821"/>
                    <a:pt x="0" y="221440"/>
                    <a:pt x="0" y="173523"/>
                  </a:cubicBezTo>
                  <a:cubicBezTo>
                    <a:pt x="0" y="77689"/>
                    <a:pt x="61775" y="0"/>
                    <a:pt x="137978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1" name="円/楕円 506">
              <a:extLst>
                <a:ext uri="{FF2B5EF4-FFF2-40B4-BE49-F238E27FC236}">
                  <a16:creationId xmlns:a16="http://schemas.microsoft.com/office/drawing/2014/main" id="{4C84C72E-D654-41E8-A30B-8D9E89B700F1}"/>
                </a:ext>
              </a:extLst>
            </p:cNvPr>
            <p:cNvSpPr/>
            <p:nvPr/>
          </p:nvSpPr>
          <p:spPr bwMode="auto">
            <a:xfrm>
              <a:off x="9504313" y="3472479"/>
              <a:ext cx="1302959" cy="1288597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2" name="フリーフォーム 507">
              <a:extLst>
                <a:ext uri="{FF2B5EF4-FFF2-40B4-BE49-F238E27FC236}">
                  <a16:creationId xmlns:a16="http://schemas.microsoft.com/office/drawing/2014/main" id="{5D90C14F-ABD0-4AB2-A8BF-53826DAD75D6}"/>
                </a:ext>
              </a:extLst>
            </p:cNvPr>
            <p:cNvSpPr/>
            <p:nvPr/>
          </p:nvSpPr>
          <p:spPr bwMode="auto">
            <a:xfrm>
              <a:off x="9878719" y="5535776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3" name="フリーフォーム 508">
              <a:extLst>
                <a:ext uri="{FF2B5EF4-FFF2-40B4-BE49-F238E27FC236}">
                  <a16:creationId xmlns:a16="http://schemas.microsoft.com/office/drawing/2014/main" id="{D78676B8-CDBA-45E3-9C61-E613378F09D0}"/>
                </a:ext>
              </a:extLst>
            </p:cNvPr>
            <p:cNvSpPr/>
            <p:nvPr/>
          </p:nvSpPr>
          <p:spPr bwMode="auto">
            <a:xfrm flipH="1">
              <a:off x="10155347" y="5535776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4" name="涙形 64">
              <a:extLst>
                <a:ext uri="{FF2B5EF4-FFF2-40B4-BE49-F238E27FC236}">
                  <a16:creationId xmlns:a16="http://schemas.microsoft.com/office/drawing/2014/main" id="{A624DC76-A3AB-4BA9-982D-109EE226A956}"/>
                </a:ext>
              </a:extLst>
            </p:cNvPr>
            <p:cNvSpPr/>
            <p:nvPr/>
          </p:nvSpPr>
          <p:spPr bwMode="auto">
            <a:xfrm>
              <a:off x="9767794" y="5901215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5" name="涙形 64">
              <a:extLst>
                <a:ext uri="{FF2B5EF4-FFF2-40B4-BE49-F238E27FC236}">
                  <a16:creationId xmlns:a16="http://schemas.microsoft.com/office/drawing/2014/main" id="{22188E40-EFEB-4453-9439-415EDA4E9C31}"/>
                </a:ext>
              </a:extLst>
            </p:cNvPr>
            <p:cNvSpPr/>
            <p:nvPr/>
          </p:nvSpPr>
          <p:spPr bwMode="auto">
            <a:xfrm flipH="1">
              <a:off x="10155348" y="5901215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6" name="台形 265">
              <a:extLst>
                <a:ext uri="{FF2B5EF4-FFF2-40B4-BE49-F238E27FC236}">
                  <a16:creationId xmlns:a16="http://schemas.microsoft.com/office/drawing/2014/main" id="{EA956B6D-A636-433B-AB0A-3C91D4C16234}"/>
                </a:ext>
              </a:extLst>
            </p:cNvPr>
            <p:cNvSpPr/>
            <p:nvPr/>
          </p:nvSpPr>
          <p:spPr bwMode="auto">
            <a:xfrm>
              <a:off x="9699844" y="4896710"/>
              <a:ext cx="911006" cy="718754"/>
            </a:xfrm>
            <a:prstGeom prst="trapezoid">
              <a:avLst>
                <a:gd name="adj" fmla="val 20382"/>
              </a:avLst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7" name="片側の 2 つの角を丸めた四角形 513">
              <a:extLst>
                <a:ext uri="{FF2B5EF4-FFF2-40B4-BE49-F238E27FC236}">
                  <a16:creationId xmlns:a16="http://schemas.microsoft.com/office/drawing/2014/main" id="{1E6CC883-BB35-4C34-8BB4-7EB77BF49AD0}"/>
                </a:ext>
              </a:extLst>
            </p:cNvPr>
            <p:cNvSpPr/>
            <p:nvPr/>
          </p:nvSpPr>
          <p:spPr bwMode="auto">
            <a:xfrm>
              <a:off x="9747469" y="4501625"/>
              <a:ext cx="815756" cy="7866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2B637FD1-CCCE-43D2-B3FD-31B20BD90D06}"/>
                </a:ext>
              </a:extLst>
            </p:cNvPr>
            <p:cNvGrpSpPr/>
            <p:nvPr/>
          </p:nvGrpSpPr>
          <p:grpSpPr>
            <a:xfrm>
              <a:off x="10443610" y="4630088"/>
              <a:ext cx="1019138" cy="174582"/>
              <a:chOff x="2119053" y="3398044"/>
              <a:chExt cx="1019138" cy="174582"/>
            </a:xfrm>
          </p:grpSpPr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DF376AF2-A45C-49A1-BC2D-DF25EAAFE13B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CD5992F9-6C17-41AF-9FDF-12A4658398BC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8C5F54CA-2F25-4368-9CD3-93A057A7E970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11094DA6-0FB4-443F-B7F5-1A1A50B3A90F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B8241436-5D3F-4DD7-B5D1-7D7D68FB2D29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93" name="台形 83">
                <a:extLst>
                  <a:ext uri="{FF2B5EF4-FFF2-40B4-BE49-F238E27FC236}">
                    <a16:creationId xmlns:a16="http://schemas.microsoft.com/office/drawing/2014/main" id="{D61C5A33-F665-40C7-9AD8-ACD0B7D3AFD0}"/>
                  </a:ext>
                </a:extLst>
              </p:cNvPr>
              <p:cNvSpPr/>
              <p:nvPr/>
            </p:nvSpPr>
            <p:spPr bwMode="auto">
              <a:xfrm rot="16200000">
                <a:off x="2377313" y="3139784"/>
                <a:ext cx="174582" cy="691102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827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82753"/>
                    </a:lnTo>
                  </a:path>
                </a:pathLst>
              </a:custGeom>
              <a:solidFill>
                <a:srgbClr val="FF99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ECB35653-0B3F-4AA0-ABA9-7ADA9CD552A4}"/>
                </a:ext>
              </a:extLst>
            </p:cNvPr>
            <p:cNvGrpSpPr/>
            <p:nvPr/>
          </p:nvGrpSpPr>
          <p:grpSpPr>
            <a:xfrm flipH="1">
              <a:off x="8839407" y="4630088"/>
              <a:ext cx="1019138" cy="174582"/>
              <a:chOff x="2119053" y="3398044"/>
              <a:chExt cx="1019138" cy="174582"/>
            </a:xfrm>
          </p:grpSpPr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14B79A13-AF9D-47DA-B253-47F112E821AF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0309F71A-D0E3-492F-935D-5A905F21FF23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CF0E2FC2-AA9A-4591-8306-679D3E2DE36A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73667204-4C16-4188-B20D-F783147D36CC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B0E989A0-51B7-4838-AB39-85788E92ED7E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87" name="台形 83">
                <a:extLst>
                  <a:ext uri="{FF2B5EF4-FFF2-40B4-BE49-F238E27FC236}">
                    <a16:creationId xmlns:a16="http://schemas.microsoft.com/office/drawing/2014/main" id="{3C57EA1B-5E6F-4812-8A64-3C01E069205F}"/>
                  </a:ext>
                </a:extLst>
              </p:cNvPr>
              <p:cNvSpPr/>
              <p:nvPr/>
            </p:nvSpPr>
            <p:spPr bwMode="auto">
              <a:xfrm rot="16200000">
                <a:off x="2376653" y="3140444"/>
                <a:ext cx="174582" cy="689782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827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82753"/>
                    </a:lnTo>
                  </a:path>
                </a:pathLst>
              </a:custGeom>
              <a:solidFill>
                <a:srgbClr val="FF99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70" name="月 269">
              <a:extLst>
                <a:ext uri="{FF2B5EF4-FFF2-40B4-BE49-F238E27FC236}">
                  <a16:creationId xmlns:a16="http://schemas.microsoft.com/office/drawing/2014/main" id="{837903CA-6089-4B93-94A6-66080204E898}"/>
                </a:ext>
              </a:extLst>
            </p:cNvPr>
            <p:cNvSpPr/>
            <p:nvPr/>
          </p:nvSpPr>
          <p:spPr bwMode="auto">
            <a:xfrm>
              <a:off x="9595494" y="3860443"/>
              <a:ext cx="170540" cy="786692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1" name="月 270">
              <a:extLst>
                <a:ext uri="{FF2B5EF4-FFF2-40B4-BE49-F238E27FC236}">
                  <a16:creationId xmlns:a16="http://schemas.microsoft.com/office/drawing/2014/main" id="{62D45F55-5C0B-4EEC-B180-B2F373442906}"/>
                </a:ext>
              </a:extLst>
            </p:cNvPr>
            <p:cNvSpPr/>
            <p:nvPr/>
          </p:nvSpPr>
          <p:spPr bwMode="auto">
            <a:xfrm flipH="1">
              <a:off x="10551367" y="3860443"/>
              <a:ext cx="170540" cy="786692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2" name="楕円 271">
              <a:extLst>
                <a:ext uri="{FF2B5EF4-FFF2-40B4-BE49-F238E27FC236}">
                  <a16:creationId xmlns:a16="http://schemas.microsoft.com/office/drawing/2014/main" id="{49F32988-8708-4301-B863-F79A16EC1CA3}"/>
                </a:ext>
              </a:extLst>
            </p:cNvPr>
            <p:cNvSpPr/>
            <p:nvPr/>
          </p:nvSpPr>
          <p:spPr bwMode="auto">
            <a:xfrm>
              <a:off x="9971049" y="4599465"/>
              <a:ext cx="367470" cy="24581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523FDA0A-6D42-439F-A5AC-C7017F1908EA}"/>
                </a:ext>
              </a:extLst>
            </p:cNvPr>
            <p:cNvGrpSpPr/>
            <p:nvPr/>
          </p:nvGrpSpPr>
          <p:grpSpPr>
            <a:xfrm>
              <a:off x="9448839" y="3637936"/>
              <a:ext cx="1416970" cy="1116720"/>
              <a:chOff x="3639424" y="2405892"/>
              <a:chExt cx="1416970" cy="1116720"/>
            </a:xfrm>
          </p:grpSpPr>
          <p:sp>
            <p:nvSpPr>
              <p:cNvPr id="278" name="円/楕円 536">
                <a:extLst>
                  <a:ext uri="{FF2B5EF4-FFF2-40B4-BE49-F238E27FC236}">
                    <a16:creationId xmlns:a16="http://schemas.microsoft.com/office/drawing/2014/main" id="{212EB79C-EB81-444C-B9EC-C8218D3DE701}"/>
                  </a:ext>
                </a:extLst>
              </p:cNvPr>
              <p:cNvSpPr/>
              <p:nvPr/>
            </p:nvSpPr>
            <p:spPr bwMode="auto">
              <a:xfrm flipH="1">
                <a:off x="4670106" y="2816010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9" name="円/楕円 537">
                <a:extLst>
                  <a:ext uri="{FF2B5EF4-FFF2-40B4-BE49-F238E27FC236}">
                    <a16:creationId xmlns:a16="http://schemas.microsoft.com/office/drawing/2014/main" id="{0D67FBE3-FC88-4F68-B772-D83986DD2F09}"/>
                  </a:ext>
                </a:extLst>
              </p:cNvPr>
              <p:cNvSpPr/>
              <p:nvPr/>
            </p:nvSpPr>
            <p:spPr bwMode="auto">
              <a:xfrm flipH="1">
                <a:off x="4792933" y="2907314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0" name="円/楕円 534">
                <a:extLst>
                  <a:ext uri="{FF2B5EF4-FFF2-40B4-BE49-F238E27FC236}">
                    <a16:creationId xmlns:a16="http://schemas.microsoft.com/office/drawing/2014/main" id="{279662FE-F396-4D22-901A-38F80597C43C}"/>
                  </a:ext>
                </a:extLst>
              </p:cNvPr>
              <p:cNvSpPr/>
              <p:nvPr/>
            </p:nvSpPr>
            <p:spPr bwMode="auto">
              <a:xfrm>
                <a:off x="3639424" y="2816010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1" name="円/楕円 535">
                <a:extLst>
                  <a:ext uri="{FF2B5EF4-FFF2-40B4-BE49-F238E27FC236}">
                    <a16:creationId xmlns:a16="http://schemas.microsoft.com/office/drawing/2014/main" id="{D4714074-328B-4925-9E7E-673F64846B6B}"/>
                  </a:ext>
                </a:extLst>
              </p:cNvPr>
              <p:cNvSpPr/>
              <p:nvPr/>
            </p:nvSpPr>
            <p:spPr bwMode="auto">
              <a:xfrm>
                <a:off x="3709186" y="2909053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2" name="円/楕円 525">
                <a:extLst>
                  <a:ext uri="{FF2B5EF4-FFF2-40B4-BE49-F238E27FC236}">
                    <a16:creationId xmlns:a16="http://schemas.microsoft.com/office/drawing/2014/main" id="{5F47CAC8-8139-4D91-BFCA-3FABFE8EF3F3}"/>
                  </a:ext>
                </a:extLst>
              </p:cNvPr>
              <p:cNvSpPr/>
              <p:nvPr/>
            </p:nvSpPr>
            <p:spPr bwMode="auto">
              <a:xfrm>
                <a:off x="3787573" y="2405892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3" name="アーチ 282">
                <a:extLst>
                  <a:ext uri="{FF2B5EF4-FFF2-40B4-BE49-F238E27FC236}">
                    <a16:creationId xmlns:a16="http://schemas.microsoft.com/office/drawing/2014/main" id="{B650E626-1F5A-4453-94B3-25B859B9B550}"/>
                  </a:ext>
                </a:extLst>
              </p:cNvPr>
              <p:cNvSpPr/>
              <p:nvPr/>
            </p:nvSpPr>
            <p:spPr bwMode="auto">
              <a:xfrm>
                <a:off x="4196012" y="3093687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4" name="円/楕円 532">
                <a:extLst>
                  <a:ext uri="{FF2B5EF4-FFF2-40B4-BE49-F238E27FC236}">
                    <a16:creationId xmlns:a16="http://schemas.microsoft.com/office/drawing/2014/main" id="{B693FAC3-2E38-446A-A207-7B5C0E67F432}"/>
                  </a:ext>
                </a:extLst>
              </p:cNvPr>
              <p:cNvSpPr/>
              <p:nvPr/>
            </p:nvSpPr>
            <p:spPr bwMode="auto">
              <a:xfrm>
                <a:off x="3908148" y="3200079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5" name="円/楕円 533">
                <a:extLst>
                  <a:ext uri="{FF2B5EF4-FFF2-40B4-BE49-F238E27FC236}">
                    <a16:creationId xmlns:a16="http://schemas.microsoft.com/office/drawing/2014/main" id="{BB2BC623-626F-46B2-995D-FBC20A2E382C}"/>
                  </a:ext>
                </a:extLst>
              </p:cNvPr>
              <p:cNvSpPr/>
              <p:nvPr/>
            </p:nvSpPr>
            <p:spPr bwMode="auto">
              <a:xfrm>
                <a:off x="4642739" y="3200079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74" name="楕円 273">
              <a:extLst>
                <a:ext uri="{FF2B5EF4-FFF2-40B4-BE49-F238E27FC236}">
                  <a16:creationId xmlns:a16="http://schemas.microsoft.com/office/drawing/2014/main" id="{1D66230E-55E9-467A-93D5-8E536A00B05B}"/>
                </a:ext>
              </a:extLst>
            </p:cNvPr>
            <p:cNvSpPr/>
            <p:nvPr/>
          </p:nvSpPr>
          <p:spPr bwMode="auto">
            <a:xfrm>
              <a:off x="9780332" y="4100413"/>
              <a:ext cx="146315" cy="21304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5" name="楕円 274">
              <a:extLst>
                <a:ext uri="{FF2B5EF4-FFF2-40B4-BE49-F238E27FC236}">
                  <a16:creationId xmlns:a16="http://schemas.microsoft.com/office/drawing/2014/main" id="{8D6FBC62-5E2E-41C1-94F3-16873363E089}"/>
                </a:ext>
              </a:extLst>
            </p:cNvPr>
            <p:cNvSpPr/>
            <p:nvPr/>
          </p:nvSpPr>
          <p:spPr bwMode="auto">
            <a:xfrm>
              <a:off x="10382312" y="4100413"/>
              <a:ext cx="146315" cy="21304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6" name="楕円 275">
              <a:extLst>
                <a:ext uri="{FF2B5EF4-FFF2-40B4-BE49-F238E27FC236}">
                  <a16:creationId xmlns:a16="http://schemas.microsoft.com/office/drawing/2014/main" id="{7F91B1EC-81BB-436B-9392-CFED87134839}"/>
                </a:ext>
              </a:extLst>
            </p:cNvPr>
            <p:cNvSpPr/>
            <p:nvPr/>
          </p:nvSpPr>
          <p:spPr bwMode="auto">
            <a:xfrm>
              <a:off x="9821935" y="4128861"/>
              <a:ext cx="63110" cy="57554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7" name="楕円 276">
              <a:extLst>
                <a:ext uri="{FF2B5EF4-FFF2-40B4-BE49-F238E27FC236}">
                  <a16:creationId xmlns:a16="http://schemas.microsoft.com/office/drawing/2014/main" id="{03FC3F62-7978-4B6A-9F4C-15141FD5F0AF}"/>
                </a:ext>
              </a:extLst>
            </p:cNvPr>
            <p:cNvSpPr/>
            <p:nvPr/>
          </p:nvSpPr>
          <p:spPr bwMode="auto">
            <a:xfrm>
              <a:off x="10423915" y="4128861"/>
              <a:ext cx="63110" cy="57554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86" name="グループ化 385">
            <a:extLst>
              <a:ext uri="{FF2B5EF4-FFF2-40B4-BE49-F238E27FC236}">
                <a16:creationId xmlns:a16="http://schemas.microsoft.com/office/drawing/2014/main" id="{36329C74-9CCB-40CE-ADB8-ED6C8E18176C}"/>
              </a:ext>
            </a:extLst>
          </p:cNvPr>
          <p:cNvGrpSpPr/>
          <p:nvPr/>
        </p:nvGrpSpPr>
        <p:grpSpPr>
          <a:xfrm>
            <a:off x="715993" y="1020603"/>
            <a:ext cx="2596054" cy="2429074"/>
            <a:chOff x="424668" y="503729"/>
            <a:chExt cx="2713523" cy="2538986"/>
          </a:xfrm>
        </p:grpSpPr>
        <p:sp>
          <p:nvSpPr>
            <p:cNvPr id="387" name="涙形 64">
              <a:extLst>
                <a:ext uri="{FF2B5EF4-FFF2-40B4-BE49-F238E27FC236}">
                  <a16:creationId xmlns:a16="http://schemas.microsoft.com/office/drawing/2014/main" id="{48EF8289-B867-4E9F-9242-1D6A770D94AA}"/>
                </a:ext>
              </a:extLst>
            </p:cNvPr>
            <p:cNvSpPr/>
            <p:nvPr/>
          </p:nvSpPr>
          <p:spPr bwMode="auto">
            <a:xfrm>
              <a:off x="1393486" y="2791778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8" name="フリーフォーム 295">
              <a:extLst>
                <a:ext uri="{FF2B5EF4-FFF2-40B4-BE49-F238E27FC236}">
                  <a16:creationId xmlns:a16="http://schemas.microsoft.com/office/drawing/2014/main" id="{1DE9D71F-F27C-4B52-B47B-5A04C8A28A46}"/>
                </a:ext>
              </a:extLst>
            </p:cNvPr>
            <p:cNvSpPr/>
            <p:nvPr/>
          </p:nvSpPr>
          <p:spPr bwMode="auto">
            <a:xfrm>
              <a:off x="1415041" y="2225476"/>
              <a:ext cx="364563" cy="564063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9" name="フリーフォーム 296">
              <a:extLst>
                <a:ext uri="{FF2B5EF4-FFF2-40B4-BE49-F238E27FC236}">
                  <a16:creationId xmlns:a16="http://schemas.microsoft.com/office/drawing/2014/main" id="{D99EA96A-3C99-4399-8E68-4D92CE972AEF}"/>
                </a:ext>
              </a:extLst>
            </p:cNvPr>
            <p:cNvSpPr/>
            <p:nvPr/>
          </p:nvSpPr>
          <p:spPr bwMode="auto">
            <a:xfrm flipH="1">
              <a:off x="1779600" y="2225476"/>
              <a:ext cx="364563" cy="564063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0" name="片側の 2 つの角を丸めた四角形 298">
              <a:extLst>
                <a:ext uri="{FF2B5EF4-FFF2-40B4-BE49-F238E27FC236}">
                  <a16:creationId xmlns:a16="http://schemas.microsoft.com/office/drawing/2014/main" id="{A2C7FC52-15CC-4118-85CB-3894533E89DE}"/>
                </a:ext>
              </a:extLst>
            </p:cNvPr>
            <p:cNvSpPr/>
            <p:nvPr/>
          </p:nvSpPr>
          <p:spPr bwMode="auto">
            <a:xfrm>
              <a:off x="1357472" y="1478452"/>
              <a:ext cx="844260" cy="940845"/>
            </a:xfrm>
            <a:prstGeom prst="round2SameRect">
              <a:avLst>
                <a:gd name="adj1" fmla="val 28557"/>
                <a:gd name="adj2" fmla="val 0"/>
              </a:avLst>
            </a:prstGeom>
            <a:solidFill>
              <a:srgbClr val="000000">
                <a:lumMod val="75000"/>
                <a:lumOff val="2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1" name="涙形 64">
              <a:extLst>
                <a:ext uri="{FF2B5EF4-FFF2-40B4-BE49-F238E27FC236}">
                  <a16:creationId xmlns:a16="http://schemas.microsoft.com/office/drawing/2014/main" id="{DC90C2E6-21E2-4B13-ABDD-CC1E8D334F24}"/>
                </a:ext>
              </a:extLst>
            </p:cNvPr>
            <p:cNvSpPr/>
            <p:nvPr/>
          </p:nvSpPr>
          <p:spPr bwMode="auto">
            <a:xfrm flipH="1">
              <a:off x="1779602" y="2791778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2" name="円/楕円 304">
              <a:extLst>
                <a:ext uri="{FF2B5EF4-FFF2-40B4-BE49-F238E27FC236}">
                  <a16:creationId xmlns:a16="http://schemas.microsoft.com/office/drawing/2014/main" id="{7F48F02A-EFDA-4B84-86AA-110A1D75D9B2}"/>
                </a:ext>
              </a:extLst>
            </p:cNvPr>
            <p:cNvSpPr/>
            <p:nvPr/>
          </p:nvSpPr>
          <p:spPr bwMode="auto">
            <a:xfrm>
              <a:off x="1461974" y="2858746"/>
              <a:ext cx="77968" cy="77968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3" name="円/楕円 305">
              <a:extLst>
                <a:ext uri="{FF2B5EF4-FFF2-40B4-BE49-F238E27FC236}">
                  <a16:creationId xmlns:a16="http://schemas.microsoft.com/office/drawing/2014/main" id="{23C1E44E-FAAA-42C0-9D06-AABBB834D49E}"/>
                </a:ext>
              </a:extLst>
            </p:cNvPr>
            <p:cNvSpPr/>
            <p:nvPr/>
          </p:nvSpPr>
          <p:spPr bwMode="auto">
            <a:xfrm>
              <a:off x="2020761" y="2858746"/>
              <a:ext cx="77968" cy="77968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EC2D105A-F1D3-432E-95A1-6BCDC8F0F01E}"/>
                </a:ext>
              </a:extLst>
            </p:cNvPr>
            <p:cNvGrpSpPr/>
            <p:nvPr/>
          </p:nvGrpSpPr>
          <p:grpSpPr>
            <a:xfrm>
              <a:off x="2121938" y="1542804"/>
              <a:ext cx="1016253" cy="196000"/>
              <a:chOff x="2121938" y="3387335"/>
              <a:chExt cx="1016253" cy="196000"/>
            </a:xfrm>
          </p:grpSpPr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12732A81-8D4B-4845-ABE2-DE9C323AD7E6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68979431-4FC1-43F9-A5C0-831FF1AC811A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1C1E1739-BB9F-4E65-80DF-F3AEE82564E7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CA613DF5-647C-415D-8A9B-3907F89924E1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AF059672-CBDE-49AC-B87E-7CC1E7685D5C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19" name="台形 83">
                <a:extLst>
                  <a:ext uri="{FF2B5EF4-FFF2-40B4-BE49-F238E27FC236}">
                    <a16:creationId xmlns:a16="http://schemas.microsoft.com/office/drawing/2014/main" id="{1B72FF67-BC61-43A9-A97E-2904909CB73A}"/>
                  </a:ext>
                </a:extLst>
              </p:cNvPr>
              <p:cNvSpPr/>
              <p:nvPr/>
            </p:nvSpPr>
            <p:spPr bwMode="auto">
              <a:xfrm rot="16200000">
                <a:off x="2359225" y="3150048"/>
                <a:ext cx="196000" cy="670573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69853"/>
                    </a:lnTo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E6DD1FB7-5BB2-48E9-AF02-00B11AC15808}"/>
                </a:ext>
              </a:extLst>
            </p:cNvPr>
            <p:cNvGrpSpPr/>
            <p:nvPr/>
          </p:nvGrpSpPr>
          <p:grpSpPr>
            <a:xfrm flipH="1">
              <a:off x="424668" y="1542803"/>
              <a:ext cx="1016253" cy="196000"/>
              <a:chOff x="2121938" y="3387335"/>
              <a:chExt cx="1016253" cy="196000"/>
            </a:xfrm>
          </p:grpSpPr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B8840F53-EF53-4371-A28B-90A104365D52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DDAD1BF9-CA63-4A68-89A8-C5BB9A1F342D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59E3CCDB-7AB8-4C91-90EE-E947C9962558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2A6FB4F7-BA5B-4BB8-A0C6-87A66EBFE182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7E1312E6-C366-46FC-84B7-C5809EF21DDB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13" name="台形 83">
                <a:extLst>
                  <a:ext uri="{FF2B5EF4-FFF2-40B4-BE49-F238E27FC236}">
                    <a16:creationId xmlns:a16="http://schemas.microsoft.com/office/drawing/2014/main" id="{DC86748F-7775-4642-BAAA-5D31D90E867E}"/>
                  </a:ext>
                </a:extLst>
              </p:cNvPr>
              <p:cNvSpPr/>
              <p:nvPr/>
            </p:nvSpPr>
            <p:spPr bwMode="auto">
              <a:xfrm rot="16200000">
                <a:off x="2359225" y="3150048"/>
                <a:ext cx="196000" cy="670573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69853"/>
                    </a:lnTo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02850907-D5F3-4C80-B4F0-8C73C1CC0CA5}"/>
                </a:ext>
              </a:extLst>
            </p:cNvPr>
            <p:cNvGrpSpPr/>
            <p:nvPr/>
          </p:nvGrpSpPr>
          <p:grpSpPr>
            <a:xfrm>
              <a:off x="1028636" y="536420"/>
              <a:ext cx="1502818" cy="1112577"/>
              <a:chOff x="1028636" y="2380951"/>
              <a:chExt cx="1502818" cy="1112577"/>
            </a:xfrm>
          </p:grpSpPr>
          <p:sp>
            <p:nvSpPr>
              <p:cNvPr id="406" name="円/楕円 342">
                <a:extLst>
                  <a:ext uri="{FF2B5EF4-FFF2-40B4-BE49-F238E27FC236}">
                    <a16:creationId xmlns:a16="http://schemas.microsoft.com/office/drawing/2014/main" id="{73F513FC-5EBB-48F2-BF0C-642A157CE51B}"/>
                  </a:ext>
                </a:extLst>
              </p:cNvPr>
              <p:cNvSpPr/>
              <p:nvPr/>
            </p:nvSpPr>
            <p:spPr bwMode="auto">
              <a:xfrm flipH="1">
                <a:off x="2146599" y="2791056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7" name="円/楕円 343">
                <a:extLst>
                  <a:ext uri="{FF2B5EF4-FFF2-40B4-BE49-F238E27FC236}">
                    <a16:creationId xmlns:a16="http://schemas.microsoft.com/office/drawing/2014/main" id="{750DFA3C-328F-4456-B768-B1FFA2C3E8FC}"/>
                  </a:ext>
                </a:extLst>
              </p:cNvPr>
              <p:cNvSpPr/>
              <p:nvPr/>
            </p:nvSpPr>
            <p:spPr bwMode="auto">
              <a:xfrm flipH="1">
                <a:off x="2224943" y="2882021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8" name="円/楕円 340">
                <a:extLst>
                  <a:ext uri="{FF2B5EF4-FFF2-40B4-BE49-F238E27FC236}">
                    <a16:creationId xmlns:a16="http://schemas.microsoft.com/office/drawing/2014/main" id="{72B688F5-897A-4F4E-B4D9-4F70EEFF6FFF}"/>
                  </a:ext>
                </a:extLst>
              </p:cNvPr>
              <p:cNvSpPr/>
              <p:nvPr/>
            </p:nvSpPr>
            <p:spPr bwMode="auto">
              <a:xfrm>
                <a:off x="1028636" y="2791056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9" name="円/楕円 341">
                <a:extLst>
                  <a:ext uri="{FF2B5EF4-FFF2-40B4-BE49-F238E27FC236}">
                    <a16:creationId xmlns:a16="http://schemas.microsoft.com/office/drawing/2014/main" id="{8B14C963-3B33-4AAD-8F47-78B9C0B00688}"/>
                  </a:ext>
                </a:extLst>
              </p:cNvPr>
              <p:cNvSpPr/>
              <p:nvPr/>
            </p:nvSpPr>
            <p:spPr bwMode="auto">
              <a:xfrm>
                <a:off x="1145218" y="2882021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0" name="円/楕円 303">
                <a:extLst>
                  <a:ext uri="{FF2B5EF4-FFF2-40B4-BE49-F238E27FC236}">
                    <a16:creationId xmlns:a16="http://schemas.microsoft.com/office/drawing/2014/main" id="{F525F9CD-EFF1-4D91-9758-157989075E18}"/>
                  </a:ext>
                </a:extLst>
              </p:cNvPr>
              <p:cNvSpPr/>
              <p:nvPr/>
            </p:nvSpPr>
            <p:spPr bwMode="auto">
              <a:xfrm>
                <a:off x="1223315" y="2380951"/>
                <a:ext cx="1112577" cy="111257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1" name="アーチ 410">
                <a:extLst>
                  <a:ext uri="{FF2B5EF4-FFF2-40B4-BE49-F238E27FC236}">
                    <a16:creationId xmlns:a16="http://schemas.microsoft.com/office/drawing/2014/main" id="{CEC41DB8-DB4E-4632-BD3E-D122FC3C610B}"/>
                  </a:ext>
                </a:extLst>
              </p:cNvPr>
              <p:cNvSpPr/>
              <p:nvPr/>
            </p:nvSpPr>
            <p:spPr bwMode="auto">
              <a:xfrm>
                <a:off x="1630238" y="3066194"/>
                <a:ext cx="292558" cy="29255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97" name="楕円 396">
              <a:extLst>
                <a:ext uri="{FF2B5EF4-FFF2-40B4-BE49-F238E27FC236}">
                  <a16:creationId xmlns:a16="http://schemas.microsoft.com/office/drawing/2014/main" id="{5C8B0E6C-355A-4FAA-9448-F0C89A9429BA}"/>
                </a:ext>
              </a:extLst>
            </p:cNvPr>
            <p:cNvSpPr/>
            <p:nvPr/>
          </p:nvSpPr>
          <p:spPr bwMode="auto">
            <a:xfrm>
              <a:off x="1412040" y="1052413"/>
              <a:ext cx="146315" cy="21304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8" name="楕円 397">
              <a:extLst>
                <a:ext uri="{FF2B5EF4-FFF2-40B4-BE49-F238E27FC236}">
                  <a16:creationId xmlns:a16="http://schemas.microsoft.com/office/drawing/2014/main" id="{B174A966-8E1B-4DF1-90E6-129DA5798E5A}"/>
                </a:ext>
              </a:extLst>
            </p:cNvPr>
            <p:cNvSpPr/>
            <p:nvPr/>
          </p:nvSpPr>
          <p:spPr bwMode="auto">
            <a:xfrm>
              <a:off x="2014020" y="1052413"/>
              <a:ext cx="146315" cy="21304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9" name="楕円 398">
              <a:extLst>
                <a:ext uri="{FF2B5EF4-FFF2-40B4-BE49-F238E27FC236}">
                  <a16:creationId xmlns:a16="http://schemas.microsoft.com/office/drawing/2014/main" id="{B3DDDA81-587F-4D4D-9AAA-01D88EB2304B}"/>
                </a:ext>
              </a:extLst>
            </p:cNvPr>
            <p:cNvSpPr/>
            <p:nvPr/>
          </p:nvSpPr>
          <p:spPr bwMode="auto">
            <a:xfrm>
              <a:off x="1719230" y="1709827"/>
              <a:ext cx="121479" cy="121479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0" name="楕円 399">
              <a:extLst>
                <a:ext uri="{FF2B5EF4-FFF2-40B4-BE49-F238E27FC236}">
                  <a16:creationId xmlns:a16="http://schemas.microsoft.com/office/drawing/2014/main" id="{5B77D915-6C4C-4A17-822D-933565DE3DA5}"/>
                </a:ext>
              </a:extLst>
            </p:cNvPr>
            <p:cNvSpPr/>
            <p:nvPr/>
          </p:nvSpPr>
          <p:spPr bwMode="auto">
            <a:xfrm>
              <a:off x="1719230" y="1936046"/>
              <a:ext cx="121479" cy="121479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1" name="楕円 400">
              <a:extLst>
                <a:ext uri="{FF2B5EF4-FFF2-40B4-BE49-F238E27FC236}">
                  <a16:creationId xmlns:a16="http://schemas.microsoft.com/office/drawing/2014/main" id="{DCDD5394-2E06-41F2-A989-C1CA330AA460}"/>
                </a:ext>
              </a:extLst>
            </p:cNvPr>
            <p:cNvSpPr/>
            <p:nvPr/>
          </p:nvSpPr>
          <p:spPr bwMode="auto">
            <a:xfrm>
              <a:off x="1719230" y="2136071"/>
              <a:ext cx="121479" cy="121479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EBAE49DC-4579-4E55-9B6A-D7D97AEDC5A5}"/>
                </a:ext>
              </a:extLst>
            </p:cNvPr>
            <p:cNvSpPr/>
            <p:nvPr/>
          </p:nvSpPr>
          <p:spPr bwMode="auto">
            <a:xfrm>
              <a:off x="1467775" y="2672881"/>
              <a:ext cx="311824" cy="116070"/>
            </a:xfrm>
            <a:custGeom>
              <a:avLst/>
              <a:gdLst>
                <a:gd name="connsiteX0" fmla="*/ 0 w 311824"/>
                <a:gd name="connsiteY0" fmla="*/ 0 h 116070"/>
                <a:gd name="connsiteX1" fmla="*/ 311824 w 311824"/>
                <a:gd name="connsiteY1" fmla="*/ 0 h 116070"/>
                <a:gd name="connsiteX2" fmla="*/ 311824 w 311824"/>
                <a:gd name="connsiteY2" fmla="*/ 116070 h 116070"/>
                <a:gd name="connsiteX3" fmla="*/ 24330 w 311824"/>
                <a:gd name="connsiteY3" fmla="*/ 116070 h 11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1824" h="116070">
                  <a:moveTo>
                    <a:pt x="0" y="0"/>
                  </a:moveTo>
                  <a:lnTo>
                    <a:pt x="311824" y="0"/>
                  </a:lnTo>
                  <a:lnTo>
                    <a:pt x="311824" y="116070"/>
                  </a:lnTo>
                  <a:lnTo>
                    <a:pt x="24330" y="116070"/>
                  </a:ln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B3ECA184-21BC-4C32-BF53-A3D86771529A}"/>
                </a:ext>
              </a:extLst>
            </p:cNvPr>
            <p:cNvSpPr/>
            <p:nvPr/>
          </p:nvSpPr>
          <p:spPr bwMode="auto">
            <a:xfrm flipH="1">
              <a:off x="1776898" y="2672881"/>
              <a:ext cx="311822" cy="116070"/>
            </a:xfrm>
            <a:custGeom>
              <a:avLst/>
              <a:gdLst>
                <a:gd name="connsiteX0" fmla="*/ 311822 w 311822"/>
                <a:gd name="connsiteY0" fmla="*/ 0 h 116070"/>
                <a:gd name="connsiteX1" fmla="*/ 0 w 311822"/>
                <a:gd name="connsiteY1" fmla="*/ 0 h 116070"/>
                <a:gd name="connsiteX2" fmla="*/ 24330 w 311822"/>
                <a:gd name="connsiteY2" fmla="*/ 116070 h 116070"/>
                <a:gd name="connsiteX3" fmla="*/ 311822 w 311822"/>
                <a:gd name="connsiteY3" fmla="*/ 116070 h 11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1822" h="116070">
                  <a:moveTo>
                    <a:pt x="311822" y="0"/>
                  </a:moveTo>
                  <a:lnTo>
                    <a:pt x="0" y="0"/>
                  </a:lnTo>
                  <a:lnTo>
                    <a:pt x="24330" y="116070"/>
                  </a:lnTo>
                  <a:lnTo>
                    <a:pt x="311822" y="116070"/>
                  </a:ln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4" name="月 403">
              <a:extLst>
                <a:ext uri="{FF2B5EF4-FFF2-40B4-BE49-F238E27FC236}">
                  <a16:creationId xmlns:a16="http://schemas.microsoft.com/office/drawing/2014/main" id="{DEDF00D6-5124-40F0-8D01-73B63D68318F}"/>
                </a:ext>
              </a:extLst>
            </p:cNvPr>
            <p:cNvSpPr/>
            <p:nvPr/>
          </p:nvSpPr>
          <p:spPr bwMode="auto">
            <a:xfrm rot="3600000">
              <a:off x="1350504" y="204248"/>
              <a:ext cx="434023" cy="1032985"/>
            </a:xfrm>
            <a:prstGeom prst="moon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5" name="月 404">
              <a:extLst>
                <a:ext uri="{FF2B5EF4-FFF2-40B4-BE49-F238E27FC236}">
                  <a16:creationId xmlns:a16="http://schemas.microsoft.com/office/drawing/2014/main" id="{408F42D5-2523-40CC-9F2B-5CEF8B167A4A}"/>
                </a:ext>
              </a:extLst>
            </p:cNvPr>
            <p:cNvSpPr/>
            <p:nvPr/>
          </p:nvSpPr>
          <p:spPr bwMode="auto">
            <a:xfrm rot="7200000">
              <a:off x="1779228" y="204248"/>
              <a:ext cx="434023" cy="1032985"/>
            </a:xfrm>
            <a:prstGeom prst="moon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24" name="グループ化 423">
            <a:extLst>
              <a:ext uri="{FF2B5EF4-FFF2-40B4-BE49-F238E27FC236}">
                <a16:creationId xmlns:a16="http://schemas.microsoft.com/office/drawing/2014/main" id="{7D1DF723-A8D2-41FA-82B1-5FF453519FB3}"/>
              </a:ext>
            </a:extLst>
          </p:cNvPr>
          <p:cNvGrpSpPr/>
          <p:nvPr/>
        </p:nvGrpSpPr>
        <p:grpSpPr>
          <a:xfrm>
            <a:off x="748223" y="3808691"/>
            <a:ext cx="2556260" cy="2564564"/>
            <a:chOff x="3209182" y="395904"/>
            <a:chExt cx="2671929" cy="2680608"/>
          </a:xfrm>
        </p:grpSpPr>
        <p:sp>
          <p:nvSpPr>
            <p:cNvPr id="425" name="四角形: 上の 2 つの角を丸める 424">
              <a:extLst>
                <a:ext uri="{FF2B5EF4-FFF2-40B4-BE49-F238E27FC236}">
                  <a16:creationId xmlns:a16="http://schemas.microsoft.com/office/drawing/2014/main" id="{B3DDA0F0-3D80-490A-89A1-4C7283E9EBF9}"/>
                </a:ext>
              </a:extLst>
            </p:cNvPr>
            <p:cNvSpPr/>
            <p:nvPr/>
          </p:nvSpPr>
          <p:spPr bwMode="auto">
            <a:xfrm>
              <a:off x="3922510" y="805198"/>
              <a:ext cx="1246390" cy="6865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6" name="フリーフォーム 507">
              <a:extLst>
                <a:ext uri="{FF2B5EF4-FFF2-40B4-BE49-F238E27FC236}">
                  <a16:creationId xmlns:a16="http://schemas.microsoft.com/office/drawing/2014/main" id="{185D2F64-2532-4E33-B668-E6E2B8FAF59F}"/>
                </a:ext>
              </a:extLst>
            </p:cNvPr>
            <p:cNvSpPr/>
            <p:nvPr/>
          </p:nvSpPr>
          <p:spPr bwMode="auto">
            <a:xfrm>
              <a:off x="4268494" y="2459201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7" name="フリーフォーム 508">
              <a:extLst>
                <a:ext uri="{FF2B5EF4-FFF2-40B4-BE49-F238E27FC236}">
                  <a16:creationId xmlns:a16="http://schemas.microsoft.com/office/drawing/2014/main" id="{E9FDF233-FC88-43C0-94F1-61B95D6C66F0}"/>
                </a:ext>
              </a:extLst>
            </p:cNvPr>
            <p:cNvSpPr/>
            <p:nvPr/>
          </p:nvSpPr>
          <p:spPr bwMode="auto">
            <a:xfrm flipH="1">
              <a:off x="4545122" y="2459201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8" name="涙形 64">
              <a:extLst>
                <a:ext uri="{FF2B5EF4-FFF2-40B4-BE49-F238E27FC236}">
                  <a16:creationId xmlns:a16="http://schemas.microsoft.com/office/drawing/2014/main" id="{7835280D-7548-4F34-8BF0-5F261C713A0B}"/>
                </a:ext>
              </a:extLst>
            </p:cNvPr>
            <p:cNvSpPr/>
            <p:nvPr/>
          </p:nvSpPr>
          <p:spPr bwMode="auto">
            <a:xfrm>
              <a:off x="4157569" y="2824640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9" name="涙形 64">
              <a:extLst>
                <a:ext uri="{FF2B5EF4-FFF2-40B4-BE49-F238E27FC236}">
                  <a16:creationId xmlns:a16="http://schemas.microsoft.com/office/drawing/2014/main" id="{E030E33B-B619-4FC0-8BB7-EC8024FF31AC}"/>
                </a:ext>
              </a:extLst>
            </p:cNvPr>
            <p:cNvSpPr/>
            <p:nvPr/>
          </p:nvSpPr>
          <p:spPr bwMode="auto">
            <a:xfrm flipH="1">
              <a:off x="4545123" y="2824640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0" name="台形 429">
              <a:extLst>
                <a:ext uri="{FF2B5EF4-FFF2-40B4-BE49-F238E27FC236}">
                  <a16:creationId xmlns:a16="http://schemas.microsoft.com/office/drawing/2014/main" id="{533E11BD-B226-48C2-94E1-1135DB596ABE}"/>
                </a:ext>
              </a:extLst>
            </p:cNvPr>
            <p:cNvSpPr/>
            <p:nvPr/>
          </p:nvSpPr>
          <p:spPr bwMode="auto">
            <a:xfrm>
              <a:off x="4035644" y="1957095"/>
              <a:ext cx="1018956" cy="655005"/>
            </a:xfrm>
            <a:prstGeom prst="trapezoid">
              <a:avLst>
                <a:gd name="adj" fmla="val 29934"/>
              </a:avLst>
            </a:prstGeom>
            <a:solidFill>
              <a:srgbClr val="00206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1" name="円/楕円 517">
              <a:extLst>
                <a:ext uri="{FF2B5EF4-FFF2-40B4-BE49-F238E27FC236}">
                  <a16:creationId xmlns:a16="http://schemas.microsoft.com/office/drawing/2014/main" id="{6B98BC69-47C9-42A4-B3D3-3A007F285BC2}"/>
                </a:ext>
              </a:extLst>
            </p:cNvPr>
            <p:cNvSpPr/>
            <p:nvPr/>
          </p:nvSpPr>
          <p:spPr bwMode="auto">
            <a:xfrm>
              <a:off x="4226313" y="2891858"/>
              <a:ext cx="78259" cy="78259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2" name="円/楕円 518">
              <a:extLst>
                <a:ext uri="{FF2B5EF4-FFF2-40B4-BE49-F238E27FC236}">
                  <a16:creationId xmlns:a16="http://schemas.microsoft.com/office/drawing/2014/main" id="{3551EA5B-2EB1-48DF-A1BE-C0BC80EA6346}"/>
                </a:ext>
              </a:extLst>
            </p:cNvPr>
            <p:cNvSpPr/>
            <p:nvPr/>
          </p:nvSpPr>
          <p:spPr bwMode="auto">
            <a:xfrm>
              <a:off x="4787180" y="2891858"/>
              <a:ext cx="78259" cy="78259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3" name="台形 432">
              <a:extLst>
                <a:ext uri="{FF2B5EF4-FFF2-40B4-BE49-F238E27FC236}">
                  <a16:creationId xmlns:a16="http://schemas.microsoft.com/office/drawing/2014/main" id="{14C32F05-756D-471E-8B8E-5E26EE7FDDCA}"/>
                </a:ext>
              </a:extLst>
            </p:cNvPr>
            <p:cNvSpPr/>
            <p:nvPr/>
          </p:nvSpPr>
          <p:spPr bwMode="auto">
            <a:xfrm>
              <a:off x="4214125" y="1970929"/>
              <a:ext cx="668048" cy="655005"/>
            </a:xfrm>
            <a:prstGeom prst="trapezoid">
              <a:avLst>
                <a:gd name="adj" fmla="val 25935"/>
              </a:avLst>
            </a:prstGeom>
            <a:solidFill>
              <a:srgbClr val="00206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4" name="台形 433">
              <a:extLst>
                <a:ext uri="{FF2B5EF4-FFF2-40B4-BE49-F238E27FC236}">
                  <a16:creationId xmlns:a16="http://schemas.microsoft.com/office/drawing/2014/main" id="{B734ECC7-1B02-413E-A6AD-CF78A719274E}"/>
                </a:ext>
              </a:extLst>
            </p:cNvPr>
            <p:cNvSpPr/>
            <p:nvPr/>
          </p:nvSpPr>
          <p:spPr bwMode="auto">
            <a:xfrm>
              <a:off x="4424035" y="2001569"/>
              <a:ext cx="253892" cy="655005"/>
            </a:xfrm>
            <a:prstGeom prst="trapezoid">
              <a:avLst>
                <a:gd name="adj" fmla="val 25935"/>
              </a:avLst>
            </a:prstGeom>
            <a:solidFill>
              <a:srgbClr val="00206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5" name="片側の 2 つの角を丸めた四角形 513">
              <a:extLst>
                <a:ext uri="{FF2B5EF4-FFF2-40B4-BE49-F238E27FC236}">
                  <a16:creationId xmlns:a16="http://schemas.microsoft.com/office/drawing/2014/main" id="{D1AB5F23-490D-45EA-A796-1BC5FF6B02F6}"/>
                </a:ext>
              </a:extLst>
            </p:cNvPr>
            <p:cNvSpPr/>
            <p:nvPr/>
          </p:nvSpPr>
          <p:spPr bwMode="auto">
            <a:xfrm>
              <a:off x="4121420" y="1425050"/>
              <a:ext cx="847404" cy="7866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A0CC1053-4354-408F-B845-1764804DA54D}"/>
                </a:ext>
              </a:extLst>
            </p:cNvPr>
            <p:cNvGrpSpPr/>
            <p:nvPr/>
          </p:nvGrpSpPr>
          <p:grpSpPr>
            <a:xfrm>
              <a:off x="4861973" y="1553513"/>
              <a:ext cx="1019138" cy="174582"/>
              <a:chOff x="2119053" y="3398044"/>
              <a:chExt cx="1019138" cy="174582"/>
            </a:xfrm>
          </p:grpSpPr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F414579B-683D-44B8-8051-8B608B6FD248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C35348F7-80F2-4368-AC08-F9FC77199D5D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4A8D6FA3-1CEA-4E05-B9C6-93A8E31561FC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60280B54-32DF-424C-AEED-07288C41A361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C27DD740-78B6-4C85-9393-94C16701C0EA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69" name="台形 83">
                <a:extLst>
                  <a:ext uri="{FF2B5EF4-FFF2-40B4-BE49-F238E27FC236}">
                    <a16:creationId xmlns:a16="http://schemas.microsoft.com/office/drawing/2014/main" id="{D18F321D-86EC-4CC0-8D61-1FF6D5E0EC1D}"/>
                  </a:ext>
                </a:extLst>
              </p:cNvPr>
              <p:cNvSpPr/>
              <p:nvPr/>
            </p:nvSpPr>
            <p:spPr bwMode="auto">
              <a:xfrm rot="16200000">
                <a:off x="2350523" y="3166574"/>
                <a:ext cx="174582" cy="637522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827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82753"/>
                    </a:lnTo>
                  </a:path>
                </a:pathLst>
              </a:custGeom>
              <a:solidFill>
                <a:srgbClr val="00206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37" name="グループ化 436">
              <a:extLst>
                <a:ext uri="{FF2B5EF4-FFF2-40B4-BE49-F238E27FC236}">
                  <a16:creationId xmlns:a16="http://schemas.microsoft.com/office/drawing/2014/main" id="{B6150E07-162F-4D8E-92A3-ABE68BEC3DD7}"/>
                </a:ext>
              </a:extLst>
            </p:cNvPr>
            <p:cNvGrpSpPr/>
            <p:nvPr/>
          </p:nvGrpSpPr>
          <p:grpSpPr>
            <a:xfrm flipH="1">
              <a:off x="3209182" y="1553513"/>
              <a:ext cx="1019138" cy="174582"/>
              <a:chOff x="2119053" y="3398044"/>
              <a:chExt cx="1019138" cy="174582"/>
            </a:xfrm>
          </p:grpSpPr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76FB10DE-FCF9-4ED0-8345-A95CF2AE258F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A035D773-17E0-4DB9-932D-A0385B9547EB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0871F6F5-0CD5-488E-A61F-4D09A3A546B7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2942EAEC-56C9-43CD-A829-065D195D15CD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1F2BA72D-F27B-446D-945B-FF0A42BC6817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63" name="台形 83">
                <a:extLst>
                  <a:ext uri="{FF2B5EF4-FFF2-40B4-BE49-F238E27FC236}">
                    <a16:creationId xmlns:a16="http://schemas.microsoft.com/office/drawing/2014/main" id="{20BF5B8B-50AA-4D0C-B2CE-8F78640FA47C}"/>
                  </a:ext>
                </a:extLst>
              </p:cNvPr>
              <p:cNvSpPr/>
              <p:nvPr/>
            </p:nvSpPr>
            <p:spPr bwMode="auto">
              <a:xfrm rot="16200000">
                <a:off x="2350523" y="3166574"/>
                <a:ext cx="174582" cy="637522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827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82753"/>
                    </a:lnTo>
                  </a:path>
                </a:pathLst>
              </a:custGeom>
              <a:solidFill>
                <a:srgbClr val="00206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F316B1EF-A01E-48C8-84BA-FF5D358D0FD1}"/>
                </a:ext>
              </a:extLst>
            </p:cNvPr>
            <p:cNvGrpSpPr/>
            <p:nvPr/>
          </p:nvGrpSpPr>
          <p:grpSpPr>
            <a:xfrm>
              <a:off x="4191217" y="1558503"/>
              <a:ext cx="707808" cy="347169"/>
              <a:chOff x="4163436" y="1574749"/>
              <a:chExt cx="763370" cy="408832"/>
            </a:xfrm>
          </p:grpSpPr>
          <p:sp>
            <p:nvSpPr>
              <p:cNvPr id="460" name="台形 459">
                <a:extLst>
                  <a:ext uri="{FF2B5EF4-FFF2-40B4-BE49-F238E27FC236}">
                    <a16:creationId xmlns:a16="http://schemas.microsoft.com/office/drawing/2014/main" id="{C648FFD3-2704-4F9B-8CB8-A984A739C393}"/>
                  </a:ext>
                </a:extLst>
              </p:cNvPr>
              <p:cNvSpPr/>
              <p:nvPr/>
            </p:nvSpPr>
            <p:spPr bwMode="auto">
              <a:xfrm rot="10800000">
                <a:off x="4163436" y="1574749"/>
                <a:ext cx="763370" cy="408832"/>
              </a:xfrm>
              <a:prstGeom prst="trapezoid">
                <a:avLst>
                  <a:gd name="adj" fmla="val 69803"/>
                </a:avLst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1" name="台形 460">
                <a:extLst>
                  <a:ext uri="{FF2B5EF4-FFF2-40B4-BE49-F238E27FC236}">
                    <a16:creationId xmlns:a16="http://schemas.microsoft.com/office/drawing/2014/main" id="{EDE49724-FACA-45B7-A4E1-ACDE05F242D7}"/>
                  </a:ext>
                </a:extLst>
              </p:cNvPr>
              <p:cNvSpPr/>
              <p:nvPr/>
            </p:nvSpPr>
            <p:spPr bwMode="auto">
              <a:xfrm rot="10800000">
                <a:off x="4406323" y="1590729"/>
                <a:ext cx="277596" cy="392852"/>
              </a:xfrm>
              <a:prstGeom prst="trapezoid">
                <a:avLst>
                  <a:gd name="adj" fmla="val 50000"/>
                </a:avLst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39" name="円/楕円 506">
              <a:extLst>
                <a:ext uri="{FF2B5EF4-FFF2-40B4-BE49-F238E27FC236}">
                  <a16:creationId xmlns:a16="http://schemas.microsoft.com/office/drawing/2014/main" id="{FECB36DC-EFEC-4443-98D4-F9866ABAC139}"/>
                </a:ext>
              </a:extLst>
            </p:cNvPr>
            <p:cNvSpPr/>
            <p:nvPr/>
          </p:nvSpPr>
          <p:spPr bwMode="auto">
            <a:xfrm>
              <a:off x="3894088" y="395904"/>
              <a:ext cx="1302959" cy="1288597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D5FBDF13-2F3E-4222-95A0-0F23294EB158}"/>
                </a:ext>
              </a:extLst>
            </p:cNvPr>
            <p:cNvGrpSpPr/>
            <p:nvPr/>
          </p:nvGrpSpPr>
          <p:grpSpPr>
            <a:xfrm>
              <a:off x="3838614" y="561361"/>
              <a:ext cx="1416970" cy="1116720"/>
              <a:chOff x="3639424" y="2405892"/>
              <a:chExt cx="1416970" cy="1116720"/>
            </a:xfrm>
          </p:grpSpPr>
          <p:sp>
            <p:nvSpPr>
              <p:cNvPr id="454" name="円/楕円 536">
                <a:extLst>
                  <a:ext uri="{FF2B5EF4-FFF2-40B4-BE49-F238E27FC236}">
                    <a16:creationId xmlns:a16="http://schemas.microsoft.com/office/drawing/2014/main" id="{EDD2CF56-8004-4738-9ABF-61BD4AF095B5}"/>
                  </a:ext>
                </a:extLst>
              </p:cNvPr>
              <p:cNvSpPr/>
              <p:nvPr/>
            </p:nvSpPr>
            <p:spPr bwMode="auto">
              <a:xfrm flipH="1">
                <a:off x="4670106" y="2816010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5" name="円/楕円 537">
                <a:extLst>
                  <a:ext uri="{FF2B5EF4-FFF2-40B4-BE49-F238E27FC236}">
                    <a16:creationId xmlns:a16="http://schemas.microsoft.com/office/drawing/2014/main" id="{BD6C3F02-0A73-4DBE-BF6D-35C9FEE7E8CD}"/>
                  </a:ext>
                </a:extLst>
              </p:cNvPr>
              <p:cNvSpPr/>
              <p:nvPr/>
            </p:nvSpPr>
            <p:spPr bwMode="auto">
              <a:xfrm flipH="1">
                <a:off x="4792933" y="2907314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6" name="円/楕円 534">
                <a:extLst>
                  <a:ext uri="{FF2B5EF4-FFF2-40B4-BE49-F238E27FC236}">
                    <a16:creationId xmlns:a16="http://schemas.microsoft.com/office/drawing/2014/main" id="{BC5B5CB1-A838-42A4-A094-80D9A6722B58}"/>
                  </a:ext>
                </a:extLst>
              </p:cNvPr>
              <p:cNvSpPr/>
              <p:nvPr/>
            </p:nvSpPr>
            <p:spPr bwMode="auto">
              <a:xfrm>
                <a:off x="3639424" y="2816010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7" name="円/楕円 535">
                <a:extLst>
                  <a:ext uri="{FF2B5EF4-FFF2-40B4-BE49-F238E27FC236}">
                    <a16:creationId xmlns:a16="http://schemas.microsoft.com/office/drawing/2014/main" id="{0CAB623D-ECCD-485E-921A-F2DDE870A1B1}"/>
                  </a:ext>
                </a:extLst>
              </p:cNvPr>
              <p:cNvSpPr/>
              <p:nvPr/>
            </p:nvSpPr>
            <p:spPr bwMode="auto">
              <a:xfrm>
                <a:off x="3709186" y="2909053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8" name="円/楕円 525">
                <a:extLst>
                  <a:ext uri="{FF2B5EF4-FFF2-40B4-BE49-F238E27FC236}">
                    <a16:creationId xmlns:a16="http://schemas.microsoft.com/office/drawing/2014/main" id="{93C2CD27-7254-40E1-BBA8-AAED632F7C03}"/>
                  </a:ext>
                </a:extLst>
              </p:cNvPr>
              <p:cNvSpPr/>
              <p:nvPr/>
            </p:nvSpPr>
            <p:spPr bwMode="auto">
              <a:xfrm>
                <a:off x="3787573" y="2405892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9" name="アーチ 458">
                <a:extLst>
                  <a:ext uri="{FF2B5EF4-FFF2-40B4-BE49-F238E27FC236}">
                    <a16:creationId xmlns:a16="http://schemas.microsoft.com/office/drawing/2014/main" id="{18AEEF28-463A-4BC5-832D-F795BF56C2B7}"/>
                  </a:ext>
                </a:extLst>
              </p:cNvPr>
              <p:cNvSpPr/>
              <p:nvPr/>
            </p:nvSpPr>
            <p:spPr bwMode="auto">
              <a:xfrm>
                <a:off x="4196012" y="3093687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41" name="楕円 440">
              <a:extLst>
                <a:ext uri="{FF2B5EF4-FFF2-40B4-BE49-F238E27FC236}">
                  <a16:creationId xmlns:a16="http://schemas.microsoft.com/office/drawing/2014/main" id="{E67E4877-409D-49BE-9039-746F0797C477}"/>
                </a:ext>
              </a:extLst>
            </p:cNvPr>
            <p:cNvSpPr/>
            <p:nvPr/>
          </p:nvSpPr>
          <p:spPr bwMode="auto">
            <a:xfrm>
              <a:off x="4170107" y="1052413"/>
              <a:ext cx="146315" cy="21304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2" name="楕円 441">
              <a:extLst>
                <a:ext uri="{FF2B5EF4-FFF2-40B4-BE49-F238E27FC236}">
                  <a16:creationId xmlns:a16="http://schemas.microsoft.com/office/drawing/2014/main" id="{9AAE1E84-5082-4AF8-987B-3F87D237FDBE}"/>
                </a:ext>
              </a:extLst>
            </p:cNvPr>
            <p:cNvSpPr/>
            <p:nvPr/>
          </p:nvSpPr>
          <p:spPr bwMode="auto">
            <a:xfrm>
              <a:off x="4772087" y="1052413"/>
              <a:ext cx="146315" cy="21304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3" name="楕円 442">
              <a:extLst>
                <a:ext uri="{FF2B5EF4-FFF2-40B4-BE49-F238E27FC236}">
                  <a16:creationId xmlns:a16="http://schemas.microsoft.com/office/drawing/2014/main" id="{10C4989D-86EB-4C4F-BEC9-0D747C152A6F}"/>
                </a:ext>
              </a:extLst>
            </p:cNvPr>
            <p:cNvSpPr/>
            <p:nvPr/>
          </p:nvSpPr>
          <p:spPr bwMode="auto">
            <a:xfrm>
              <a:off x="4211710" y="1080861"/>
              <a:ext cx="63110" cy="57554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4" name="楕円 443">
              <a:extLst>
                <a:ext uri="{FF2B5EF4-FFF2-40B4-BE49-F238E27FC236}">
                  <a16:creationId xmlns:a16="http://schemas.microsoft.com/office/drawing/2014/main" id="{73B7E230-5762-4509-9FCA-90E169ED7C24}"/>
                </a:ext>
              </a:extLst>
            </p:cNvPr>
            <p:cNvSpPr/>
            <p:nvPr/>
          </p:nvSpPr>
          <p:spPr bwMode="auto">
            <a:xfrm>
              <a:off x="4813690" y="1080861"/>
              <a:ext cx="63110" cy="57554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EFD9C0D3-FA85-4382-9310-EBF58416019C}"/>
                </a:ext>
              </a:extLst>
            </p:cNvPr>
            <p:cNvSpPr/>
            <p:nvPr/>
          </p:nvSpPr>
          <p:spPr bwMode="auto">
            <a:xfrm>
              <a:off x="4328886" y="2700948"/>
              <a:ext cx="216237" cy="118716"/>
            </a:xfrm>
            <a:custGeom>
              <a:avLst/>
              <a:gdLst>
                <a:gd name="connsiteX0" fmla="*/ 0 w 216237"/>
                <a:gd name="connsiteY0" fmla="*/ 0 h 118716"/>
                <a:gd name="connsiteX1" fmla="*/ 216237 w 216237"/>
                <a:gd name="connsiteY1" fmla="*/ 0 h 118716"/>
                <a:gd name="connsiteX2" fmla="*/ 216237 w 216237"/>
                <a:gd name="connsiteY2" fmla="*/ 118716 h 118716"/>
                <a:gd name="connsiteX3" fmla="*/ 29326 w 216237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237" h="118716">
                  <a:moveTo>
                    <a:pt x="0" y="0"/>
                  </a:moveTo>
                  <a:lnTo>
                    <a:pt x="216237" y="0"/>
                  </a:lnTo>
                  <a:lnTo>
                    <a:pt x="216237" y="118716"/>
                  </a:lnTo>
                  <a:lnTo>
                    <a:pt x="29326" y="118716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6" name="フリーフォーム: 図形 445">
              <a:extLst>
                <a:ext uri="{FF2B5EF4-FFF2-40B4-BE49-F238E27FC236}">
                  <a16:creationId xmlns:a16="http://schemas.microsoft.com/office/drawing/2014/main" id="{FA69687A-9375-4634-9647-D58A43050157}"/>
                </a:ext>
              </a:extLst>
            </p:cNvPr>
            <p:cNvSpPr/>
            <p:nvPr/>
          </p:nvSpPr>
          <p:spPr bwMode="auto">
            <a:xfrm flipH="1">
              <a:off x="4545122" y="2700948"/>
              <a:ext cx="216237" cy="118716"/>
            </a:xfrm>
            <a:custGeom>
              <a:avLst/>
              <a:gdLst>
                <a:gd name="connsiteX0" fmla="*/ 216237 w 216237"/>
                <a:gd name="connsiteY0" fmla="*/ 0 h 118716"/>
                <a:gd name="connsiteX1" fmla="*/ 0 w 216237"/>
                <a:gd name="connsiteY1" fmla="*/ 0 h 118716"/>
                <a:gd name="connsiteX2" fmla="*/ 29326 w 216237"/>
                <a:gd name="connsiteY2" fmla="*/ 118716 h 118716"/>
                <a:gd name="connsiteX3" fmla="*/ 216237 w 216237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237" h="118716">
                  <a:moveTo>
                    <a:pt x="216237" y="0"/>
                  </a:moveTo>
                  <a:lnTo>
                    <a:pt x="0" y="0"/>
                  </a:lnTo>
                  <a:lnTo>
                    <a:pt x="29326" y="118716"/>
                  </a:lnTo>
                  <a:lnTo>
                    <a:pt x="216237" y="118716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7" name="四角形: 上の 2 つの角を丸める 446">
              <a:extLst>
                <a:ext uri="{FF2B5EF4-FFF2-40B4-BE49-F238E27FC236}">
                  <a16:creationId xmlns:a16="http://schemas.microsoft.com/office/drawing/2014/main" id="{B732A844-0C12-4E7D-91B4-841BAD51702A}"/>
                </a:ext>
              </a:extLst>
            </p:cNvPr>
            <p:cNvSpPr/>
            <p:nvPr/>
          </p:nvSpPr>
          <p:spPr bwMode="auto">
            <a:xfrm rot="16200000">
              <a:off x="3477959" y="1589160"/>
              <a:ext cx="143530" cy="9893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8" name="四角形: 上の 2 つの角を丸める 447">
              <a:extLst>
                <a:ext uri="{FF2B5EF4-FFF2-40B4-BE49-F238E27FC236}">
                  <a16:creationId xmlns:a16="http://schemas.microsoft.com/office/drawing/2014/main" id="{061531D8-3551-490F-9C11-F2DB617FE371}"/>
                </a:ext>
              </a:extLst>
            </p:cNvPr>
            <p:cNvSpPr/>
            <p:nvPr/>
          </p:nvSpPr>
          <p:spPr bwMode="auto">
            <a:xfrm rot="5400000" flipH="1">
              <a:off x="5484525" y="1589160"/>
              <a:ext cx="143530" cy="9893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A2020F6B-B5CE-4E76-B79A-EB766F6CC8B4}"/>
                </a:ext>
              </a:extLst>
            </p:cNvPr>
            <p:cNvSpPr/>
            <p:nvPr/>
          </p:nvSpPr>
          <p:spPr bwMode="auto">
            <a:xfrm rot="16200000" flipH="1">
              <a:off x="4225097" y="148572"/>
              <a:ext cx="658731" cy="1179562"/>
            </a:xfrm>
            <a:custGeom>
              <a:avLst/>
              <a:gdLst>
                <a:gd name="connsiteX0" fmla="*/ 0 w 658731"/>
                <a:gd name="connsiteY0" fmla="*/ 584325 h 1179562"/>
                <a:gd name="connsiteX1" fmla="*/ 46930 w 658731"/>
                <a:gd name="connsiteY1" fmla="*/ 774701 h 1179562"/>
                <a:gd name="connsiteX2" fmla="*/ 60222 w 658731"/>
                <a:gd name="connsiteY2" fmla="*/ 794662 h 1179562"/>
                <a:gd name="connsiteX3" fmla="*/ 74811 w 658731"/>
                <a:gd name="connsiteY3" fmla="*/ 845757 h 1179562"/>
                <a:gd name="connsiteX4" fmla="*/ 114134 w 658731"/>
                <a:gd name="connsiteY4" fmla="*/ 928762 h 1179562"/>
                <a:gd name="connsiteX5" fmla="*/ 658730 w 658731"/>
                <a:gd name="connsiteY5" fmla="*/ 1138853 h 1179562"/>
                <a:gd name="connsiteX6" fmla="*/ 308670 w 658731"/>
                <a:gd name="connsiteY6" fmla="*/ 816446 h 1179562"/>
                <a:gd name="connsiteX7" fmla="*/ 254556 w 658731"/>
                <a:gd name="connsiteY7" fmla="*/ 704045 h 1179562"/>
                <a:gd name="connsiteX8" fmla="*/ 220087 w 658731"/>
                <a:gd name="connsiteY8" fmla="*/ 591677 h 1179562"/>
                <a:gd name="connsiteX9" fmla="*/ 234305 w 658731"/>
                <a:gd name="connsiteY9" fmla="*/ 533591 h 1179562"/>
                <a:gd name="connsiteX10" fmla="*/ 308672 w 658731"/>
                <a:gd name="connsiteY10" fmla="*/ 363116 h 1179562"/>
                <a:gd name="connsiteX11" fmla="*/ 658731 w 658731"/>
                <a:gd name="connsiteY11" fmla="*/ 40709 h 1179562"/>
                <a:gd name="connsiteX12" fmla="*/ 114136 w 658731"/>
                <a:gd name="connsiteY12" fmla="*/ 250801 h 1179562"/>
                <a:gd name="connsiteX13" fmla="*/ 74813 w 658731"/>
                <a:gd name="connsiteY13" fmla="*/ 333805 h 1179562"/>
                <a:gd name="connsiteX14" fmla="*/ 65680 w 658731"/>
                <a:gd name="connsiteY14" fmla="*/ 365791 h 1179562"/>
                <a:gd name="connsiteX15" fmla="*/ 46930 w 658731"/>
                <a:gd name="connsiteY15" fmla="*/ 393950 h 1179562"/>
                <a:gd name="connsiteX16" fmla="*/ 0 w 658731"/>
                <a:gd name="connsiteY16" fmla="*/ 584325 h 117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58731" h="1179562">
                  <a:moveTo>
                    <a:pt x="0" y="584325"/>
                  </a:moveTo>
                  <a:cubicBezTo>
                    <a:pt x="0" y="654845"/>
                    <a:pt x="17301" y="720357"/>
                    <a:pt x="46930" y="774701"/>
                  </a:cubicBezTo>
                  <a:lnTo>
                    <a:pt x="60222" y="794662"/>
                  </a:lnTo>
                  <a:lnTo>
                    <a:pt x="74811" y="845757"/>
                  </a:lnTo>
                  <a:cubicBezTo>
                    <a:pt x="85367" y="873807"/>
                    <a:pt x="98455" y="901604"/>
                    <a:pt x="114134" y="928762"/>
                  </a:cubicBezTo>
                  <a:cubicBezTo>
                    <a:pt x="239570" y="1146022"/>
                    <a:pt x="483393" y="1240083"/>
                    <a:pt x="658730" y="1138853"/>
                  </a:cubicBezTo>
                  <a:cubicBezTo>
                    <a:pt x="517525" y="1076946"/>
                    <a:pt x="392690" y="961972"/>
                    <a:pt x="308670" y="816446"/>
                  </a:cubicBezTo>
                  <a:cubicBezTo>
                    <a:pt x="287665" y="780065"/>
                    <a:pt x="269589" y="742428"/>
                    <a:pt x="254556" y="704045"/>
                  </a:cubicBezTo>
                  <a:lnTo>
                    <a:pt x="220087" y="591677"/>
                  </a:lnTo>
                  <a:lnTo>
                    <a:pt x="234305" y="533591"/>
                  </a:lnTo>
                  <a:cubicBezTo>
                    <a:pt x="252248" y="475084"/>
                    <a:pt x="277165" y="417689"/>
                    <a:pt x="308672" y="363116"/>
                  </a:cubicBezTo>
                  <a:cubicBezTo>
                    <a:pt x="392692" y="217590"/>
                    <a:pt x="517527" y="102616"/>
                    <a:pt x="658731" y="40709"/>
                  </a:cubicBezTo>
                  <a:cubicBezTo>
                    <a:pt x="483395" y="-60521"/>
                    <a:pt x="239571" y="33540"/>
                    <a:pt x="114136" y="250801"/>
                  </a:cubicBezTo>
                  <a:cubicBezTo>
                    <a:pt x="98457" y="277958"/>
                    <a:pt x="85369" y="305755"/>
                    <a:pt x="74813" y="333805"/>
                  </a:cubicBezTo>
                  <a:lnTo>
                    <a:pt x="65680" y="365791"/>
                  </a:lnTo>
                  <a:lnTo>
                    <a:pt x="46930" y="393950"/>
                  </a:lnTo>
                  <a:cubicBezTo>
                    <a:pt x="17301" y="448293"/>
                    <a:pt x="0" y="513806"/>
                    <a:pt x="0" y="584325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50" name="グループ化 449">
              <a:extLst>
                <a:ext uri="{FF2B5EF4-FFF2-40B4-BE49-F238E27FC236}">
                  <a16:creationId xmlns:a16="http://schemas.microsoft.com/office/drawing/2014/main" id="{3132A4FA-8AD2-4349-957F-52127A5A08EE}"/>
                </a:ext>
              </a:extLst>
            </p:cNvPr>
            <p:cNvGrpSpPr/>
            <p:nvPr/>
          </p:nvGrpSpPr>
          <p:grpSpPr>
            <a:xfrm>
              <a:off x="4414476" y="1857375"/>
              <a:ext cx="289194" cy="223090"/>
              <a:chOff x="4414476" y="1857375"/>
              <a:chExt cx="289194" cy="223090"/>
            </a:xfrm>
            <a:solidFill>
              <a:srgbClr val="FF0000"/>
            </a:solidFill>
          </p:grpSpPr>
          <p:sp>
            <p:nvSpPr>
              <p:cNvPr id="451" name="涙形 450">
                <a:extLst>
                  <a:ext uri="{FF2B5EF4-FFF2-40B4-BE49-F238E27FC236}">
                    <a16:creationId xmlns:a16="http://schemas.microsoft.com/office/drawing/2014/main" id="{873A80CB-9775-4901-8971-BA68ECC48307}"/>
                  </a:ext>
                </a:extLst>
              </p:cNvPr>
              <p:cNvSpPr/>
              <p:nvPr/>
            </p:nvSpPr>
            <p:spPr bwMode="auto">
              <a:xfrm rot="11700000">
                <a:off x="4414476" y="1911920"/>
                <a:ext cx="168544" cy="168544"/>
              </a:xfrm>
              <a:prstGeom prst="teardrop">
                <a:avLst>
                  <a:gd name="adj" fmla="val 131255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2" name="涙形 451">
                <a:extLst>
                  <a:ext uri="{FF2B5EF4-FFF2-40B4-BE49-F238E27FC236}">
                    <a16:creationId xmlns:a16="http://schemas.microsoft.com/office/drawing/2014/main" id="{94DA46E6-8A08-4F66-A2EF-186B42E3A74C}"/>
                  </a:ext>
                </a:extLst>
              </p:cNvPr>
              <p:cNvSpPr/>
              <p:nvPr/>
            </p:nvSpPr>
            <p:spPr bwMode="auto">
              <a:xfrm rot="5400000">
                <a:off x="4535126" y="1911921"/>
                <a:ext cx="168544" cy="168544"/>
              </a:xfrm>
              <a:prstGeom prst="teardrop">
                <a:avLst>
                  <a:gd name="adj" fmla="val 131255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A5F30B0A-6B5F-4FDD-B33D-6CE0893C4A3E}"/>
                  </a:ext>
                </a:extLst>
              </p:cNvPr>
              <p:cNvSpPr/>
              <p:nvPr/>
            </p:nvSpPr>
            <p:spPr bwMode="auto">
              <a:xfrm>
                <a:off x="4478334" y="1857375"/>
                <a:ext cx="134942" cy="93299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74528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横に手を広げる子供のイラスト</a:t>
            </a: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09AB2EE6-3F56-4BCB-AF65-32493BAE1A56}"/>
              </a:ext>
            </a:extLst>
          </p:cNvPr>
          <p:cNvGrpSpPr/>
          <p:nvPr/>
        </p:nvGrpSpPr>
        <p:grpSpPr>
          <a:xfrm>
            <a:off x="732081" y="3792215"/>
            <a:ext cx="2593420" cy="2601844"/>
            <a:chOff x="9181357" y="395904"/>
            <a:chExt cx="2671929" cy="2680608"/>
          </a:xfrm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E7675827-21AF-48F6-90E6-339738FF3BA1}"/>
                </a:ext>
              </a:extLst>
            </p:cNvPr>
            <p:cNvSpPr/>
            <p:nvPr/>
          </p:nvSpPr>
          <p:spPr bwMode="auto">
            <a:xfrm>
              <a:off x="9894685" y="805198"/>
              <a:ext cx="1246390" cy="6865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" name="フリーフォーム 507">
              <a:extLst>
                <a:ext uri="{FF2B5EF4-FFF2-40B4-BE49-F238E27FC236}">
                  <a16:creationId xmlns:a16="http://schemas.microsoft.com/office/drawing/2014/main" id="{578FE470-480A-429B-838F-7BDF6039FC87}"/>
                </a:ext>
              </a:extLst>
            </p:cNvPr>
            <p:cNvSpPr/>
            <p:nvPr/>
          </p:nvSpPr>
          <p:spPr bwMode="auto">
            <a:xfrm>
              <a:off x="10240669" y="2459201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" name="フリーフォーム 508">
              <a:extLst>
                <a:ext uri="{FF2B5EF4-FFF2-40B4-BE49-F238E27FC236}">
                  <a16:creationId xmlns:a16="http://schemas.microsoft.com/office/drawing/2014/main" id="{3D1467DF-2599-4BF1-A9D9-ADDF2D13BF8B}"/>
                </a:ext>
              </a:extLst>
            </p:cNvPr>
            <p:cNvSpPr/>
            <p:nvPr/>
          </p:nvSpPr>
          <p:spPr bwMode="auto">
            <a:xfrm flipH="1">
              <a:off x="10517297" y="2459201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" name="涙形 64">
              <a:extLst>
                <a:ext uri="{FF2B5EF4-FFF2-40B4-BE49-F238E27FC236}">
                  <a16:creationId xmlns:a16="http://schemas.microsoft.com/office/drawing/2014/main" id="{2D5C72AF-3A78-40E1-9D7B-44B2F5B0215F}"/>
                </a:ext>
              </a:extLst>
            </p:cNvPr>
            <p:cNvSpPr/>
            <p:nvPr/>
          </p:nvSpPr>
          <p:spPr bwMode="auto">
            <a:xfrm>
              <a:off x="10129744" y="2824640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涙形 64">
              <a:extLst>
                <a:ext uri="{FF2B5EF4-FFF2-40B4-BE49-F238E27FC236}">
                  <a16:creationId xmlns:a16="http://schemas.microsoft.com/office/drawing/2014/main" id="{4242D54A-90FC-4DB9-9F07-5545338F90D4}"/>
                </a:ext>
              </a:extLst>
            </p:cNvPr>
            <p:cNvSpPr/>
            <p:nvPr/>
          </p:nvSpPr>
          <p:spPr bwMode="auto">
            <a:xfrm flipH="1">
              <a:off x="10517298" y="2824640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" name="台形 94">
              <a:extLst>
                <a:ext uri="{FF2B5EF4-FFF2-40B4-BE49-F238E27FC236}">
                  <a16:creationId xmlns:a16="http://schemas.microsoft.com/office/drawing/2014/main" id="{3B4FA738-0B5C-41DD-B502-6EDB8D48AB51}"/>
                </a:ext>
              </a:extLst>
            </p:cNvPr>
            <p:cNvSpPr/>
            <p:nvPr/>
          </p:nvSpPr>
          <p:spPr bwMode="auto">
            <a:xfrm>
              <a:off x="10007819" y="1957095"/>
              <a:ext cx="1018956" cy="655005"/>
            </a:xfrm>
            <a:prstGeom prst="trapezoid">
              <a:avLst>
                <a:gd name="adj" fmla="val 29934"/>
              </a:avLst>
            </a:prstGeom>
            <a:solidFill>
              <a:srgbClr val="00206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" name="円/楕円 517">
              <a:extLst>
                <a:ext uri="{FF2B5EF4-FFF2-40B4-BE49-F238E27FC236}">
                  <a16:creationId xmlns:a16="http://schemas.microsoft.com/office/drawing/2014/main" id="{B0A95062-1310-4BE5-BD21-7EA64A9D80F2}"/>
                </a:ext>
              </a:extLst>
            </p:cNvPr>
            <p:cNvSpPr/>
            <p:nvPr/>
          </p:nvSpPr>
          <p:spPr bwMode="auto">
            <a:xfrm>
              <a:off x="10198488" y="2891858"/>
              <a:ext cx="78259" cy="78259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" name="円/楕円 518">
              <a:extLst>
                <a:ext uri="{FF2B5EF4-FFF2-40B4-BE49-F238E27FC236}">
                  <a16:creationId xmlns:a16="http://schemas.microsoft.com/office/drawing/2014/main" id="{57AB3BB1-DF1E-4E64-A7F5-1B13315A8D57}"/>
                </a:ext>
              </a:extLst>
            </p:cNvPr>
            <p:cNvSpPr/>
            <p:nvPr/>
          </p:nvSpPr>
          <p:spPr bwMode="auto">
            <a:xfrm>
              <a:off x="10759355" y="2891858"/>
              <a:ext cx="78259" cy="78259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" name="台形 97">
              <a:extLst>
                <a:ext uri="{FF2B5EF4-FFF2-40B4-BE49-F238E27FC236}">
                  <a16:creationId xmlns:a16="http://schemas.microsoft.com/office/drawing/2014/main" id="{13A2160B-CC96-4C13-936E-E2092CFF5205}"/>
                </a:ext>
              </a:extLst>
            </p:cNvPr>
            <p:cNvSpPr/>
            <p:nvPr/>
          </p:nvSpPr>
          <p:spPr bwMode="auto">
            <a:xfrm>
              <a:off x="10186300" y="1970929"/>
              <a:ext cx="668048" cy="655005"/>
            </a:xfrm>
            <a:prstGeom prst="trapezoid">
              <a:avLst>
                <a:gd name="adj" fmla="val 25935"/>
              </a:avLst>
            </a:prstGeom>
            <a:solidFill>
              <a:srgbClr val="00206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" name="台形 98">
              <a:extLst>
                <a:ext uri="{FF2B5EF4-FFF2-40B4-BE49-F238E27FC236}">
                  <a16:creationId xmlns:a16="http://schemas.microsoft.com/office/drawing/2014/main" id="{13D3AB84-633B-4E65-9CFD-5912C99B9A5A}"/>
                </a:ext>
              </a:extLst>
            </p:cNvPr>
            <p:cNvSpPr/>
            <p:nvPr/>
          </p:nvSpPr>
          <p:spPr bwMode="auto">
            <a:xfrm>
              <a:off x="10396210" y="2001569"/>
              <a:ext cx="253892" cy="655005"/>
            </a:xfrm>
            <a:prstGeom prst="trapezoid">
              <a:avLst>
                <a:gd name="adj" fmla="val 25935"/>
              </a:avLst>
            </a:prstGeom>
            <a:solidFill>
              <a:srgbClr val="00206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" name="片側の 2 つの角を丸めた四角形 513">
              <a:extLst>
                <a:ext uri="{FF2B5EF4-FFF2-40B4-BE49-F238E27FC236}">
                  <a16:creationId xmlns:a16="http://schemas.microsoft.com/office/drawing/2014/main" id="{3C1733AB-5FCA-4AA8-8234-8DB1239FD27D}"/>
                </a:ext>
              </a:extLst>
            </p:cNvPr>
            <p:cNvSpPr/>
            <p:nvPr/>
          </p:nvSpPr>
          <p:spPr bwMode="auto">
            <a:xfrm>
              <a:off x="10093595" y="1425050"/>
              <a:ext cx="847404" cy="7866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BBFAD9D8-0C5E-4FD1-B1F1-4A8CFF7F9D9F}"/>
                </a:ext>
              </a:extLst>
            </p:cNvPr>
            <p:cNvGrpSpPr/>
            <p:nvPr/>
          </p:nvGrpSpPr>
          <p:grpSpPr>
            <a:xfrm>
              <a:off x="10834148" y="1553513"/>
              <a:ext cx="1019138" cy="174582"/>
              <a:chOff x="2119053" y="3398044"/>
              <a:chExt cx="1019138" cy="174582"/>
            </a:xfrm>
          </p:grpSpPr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C3CA04CE-0586-4BE1-BAC6-A788200E5466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58EDE880-B72F-43C9-8ED5-C36B5D072C90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F1916003-F60F-4534-BFCE-E3CD7DB1BC99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D8DA0911-68E6-4A35-A065-37FB7B7B1206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4062E98B-C168-4A01-9C94-02EDC181378F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3" name="台形 83">
                <a:extLst>
                  <a:ext uri="{FF2B5EF4-FFF2-40B4-BE49-F238E27FC236}">
                    <a16:creationId xmlns:a16="http://schemas.microsoft.com/office/drawing/2014/main" id="{82BCC800-84F0-4D3F-B6B7-FD0D66B61CC8}"/>
                  </a:ext>
                </a:extLst>
              </p:cNvPr>
              <p:cNvSpPr/>
              <p:nvPr/>
            </p:nvSpPr>
            <p:spPr bwMode="auto">
              <a:xfrm rot="16200000">
                <a:off x="2350523" y="3166574"/>
                <a:ext cx="174582" cy="637522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827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82753"/>
                    </a:lnTo>
                  </a:path>
                </a:pathLst>
              </a:custGeom>
              <a:solidFill>
                <a:srgbClr val="00206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46FD3073-3923-42A6-80C0-268BDA66C7E7}"/>
                </a:ext>
              </a:extLst>
            </p:cNvPr>
            <p:cNvGrpSpPr/>
            <p:nvPr/>
          </p:nvGrpSpPr>
          <p:grpSpPr>
            <a:xfrm flipH="1">
              <a:off x="9181357" y="1553513"/>
              <a:ext cx="1019138" cy="174582"/>
              <a:chOff x="2119053" y="3398044"/>
              <a:chExt cx="1019138" cy="174582"/>
            </a:xfrm>
          </p:grpSpPr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A28F51D1-A636-49A3-B52D-86E31292C20A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C9FBF446-F5C8-414C-A489-152C91EA90AF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33C160F5-BBD3-4715-BD56-3BC05AA5148E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A6BAB87F-DB74-4746-8F9E-6D49FEA1E78B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A8F88186-7FAB-45F8-8F6D-6E8591F6C080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7" name="台形 83">
                <a:extLst>
                  <a:ext uri="{FF2B5EF4-FFF2-40B4-BE49-F238E27FC236}">
                    <a16:creationId xmlns:a16="http://schemas.microsoft.com/office/drawing/2014/main" id="{9B60DAB0-A47A-4BB3-A0B5-2077D48870D2}"/>
                  </a:ext>
                </a:extLst>
              </p:cNvPr>
              <p:cNvSpPr/>
              <p:nvPr/>
            </p:nvSpPr>
            <p:spPr bwMode="auto">
              <a:xfrm rot="16200000">
                <a:off x="2350523" y="3166574"/>
                <a:ext cx="174582" cy="637522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827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82753"/>
                    </a:lnTo>
                  </a:path>
                </a:pathLst>
              </a:custGeom>
              <a:solidFill>
                <a:srgbClr val="00206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01922AC1-9EF0-4E67-A40A-193EEB4A7156}"/>
                </a:ext>
              </a:extLst>
            </p:cNvPr>
            <p:cNvGrpSpPr/>
            <p:nvPr/>
          </p:nvGrpSpPr>
          <p:grpSpPr>
            <a:xfrm>
              <a:off x="10163392" y="1558503"/>
              <a:ext cx="707808" cy="347169"/>
              <a:chOff x="4163436" y="1574749"/>
              <a:chExt cx="763370" cy="408832"/>
            </a:xfrm>
          </p:grpSpPr>
          <p:sp>
            <p:nvSpPr>
              <p:cNvPr id="124" name="台形 123">
                <a:extLst>
                  <a:ext uri="{FF2B5EF4-FFF2-40B4-BE49-F238E27FC236}">
                    <a16:creationId xmlns:a16="http://schemas.microsoft.com/office/drawing/2014/main" id="{01150134-C1FD-4B3E-8B12-D3340149D594}"/>
                  </a:ext>
                </a:extLst>
              </p:cNvPr>
              <p:cNvSpPr/>
              <p:nvPr/>
            </p:nvSpPr>
            <p:spPr bwMode="auto">
              <a:xfrm rot="10800000">
                <a:off x="4163436" y="1574749"/>
                <a:ext cx="763370" cy="408832"/>
              </a:xfrm>
              <a:prstGeom prst="trapezoid">
                <a:avLst>
                  <a:gd name="adj" fmla="val 69803"/>
                </a:avLst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" name="台形 124">
                <a:extLst>
                  <a:ext uri="{FF2B5EF4-FFF2-40B4-BE49-F238E27FC236}">
                    <a16:creationId xmlns:a16="http://schemas.microsoft.com/office/drawing/2014/main" id="{02153122-6D7B-42D1-88FC-F514CB389F3E}"/>
                  </a:ext>
                </a:extLst>
              </p:cNvPr>
              <p:cNvSpPr/>
              <p:nvPr/>
            </p:nvSpPr>
            <p:spPr bwMode="auto">
              <a:xfrm rot="10800000">
                <a:off x="4406323" y="1590729"/>
                <a:ext cx="277596" cy="392852"/>
              </a:xfrm>
              <a:prstGeom prst="trapezoid">
                <a:avLst>
                  <a:gd name="adj" fmla="val 50000"/>
                </a:avLst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4" name="円/楕円 506">
              <a:extLst>
                <a:ext uri="{FF2B5EF4-FFF2-40B4-BE49-F238E27FC236}">
                  <a16:creationId xmlns:a16="http://schemas.microsoft.com/office/drawing/2014/main" id="{7E45A658-8ED4-43E9-8AFE-9472AD1327E1}"/>
                </a:ext>
              </a:extLst>
            </p:cNvPr>
            <p:cNvSpPr/>
            <p:nvPr/>
          </p:nvSpPr>
          <p:spPr bwMode="auto">
            <a:xfrm>
              <a:off x="9866263" y="395904"/>
              <a:ext cx="1302959" cy="1288597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494D62AD-F8E2-4D4B-A171-717784837198}"/>
                </a:ext>
              </a:extLst>
            </p:cNvPr>
            <p:cNvGrpSpPr/>
            <p:nvPr/>
          </p:nvGrpSpPr>
          <p:grpSpPr>
            <a:xfrm>
              <a:off x="9810789" y="561361"/>
              <a:ext cx="1416970" cy="1116720"/>
              <a:chOff x="3639424" y="2405892"/>
              <a:chExt cx="1416970" cy="1116720"/>
            </a:xfrm>
          </p:grpSpPr>
          <p:sp>
            <p:nvSpPr>
              <p:cNvPr id="118" name="円/楕円 536">
                <a:extLst>
                  <a:ext uri="{FF2B5EF4-FFF2-40B4-BE49-F238E27FC236}">
                    <a16:creationId xmlns:a16="http://schemas.microsoft.com/office/drawing/2014/main" id="{5E6EA74E-9244-41E6-853E-537871AEA388}"/>
                  </a:ext>
                </a:extLst>
              </p:cNvPr>
              <p:cNvSpPr/>
              <p:nvPr/>
            </p:nvSpPr>
            <p:spPr bwMode="auto">
              <a:xfrm flipH="1">
                <a:off x="4670106" y="2816010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" name="円/楕円 537">
                <a:extLst>
                  <a:ext uri="{FF2B5EF4-FFF2-40B4-BE49-F238E27FC236}">
                    <a16:creationId xmlns:a16="http://schemas.microsoft.com/office/drawing/2014/main" id="{0CFFC014-A831-4763-9B26-BC188B5555F5}"/>
                  </a:ext>
                </a:extLst>
              </p:cNvPr>
              <p:cNvSpPr/>
              <p:nvPr/>
            </p:nvSpPr>
            <p:spPr bwMode="auto">
              <a:xfrm flipH="1">
                <a:off x="4792933" y="2907314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" name="円/楕円 534">
                <a:extLst>
                  <a:ext uri="{FF2B5EF4-FFF2-40B4-BE49-F238E27FC236}">
                    <a16:creationId xmlns:a16="http://schemas.microsoft.com/office/drawing/2014/main" id="{EBABCD57-411D-4AE7-8E10-7E02FD5F6129}"/>
                  </a:ext>
                </a:extLst>
              </p:cNvPr>
              <p:cNvSpPr/>
              <p:nvPr/>
            </p:nvSpPr>
            <p:spPr bwMode="auto">
              <a:xfrm>
                <a:off x="3639424" y="2816010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" name="円/楕円 535">
                <a:extLst>
                  <a:ext uri="{FF2B5EF4-FFF2-40B4-BE49-F238E27FC236}">
                    <a16:creationId xmlns:a16="http://schemas.microsoft.com/office/drawing/2014/main" id="{03391C57-32B1-47F8-83E3-4E0728D20C34}"/>
                  </a:ext>
                </a:extLst>
              </p:cNvPr>
              <p:cNvSpPr/>
              <p:nvPr/>
            </p:nvSpPr>
            <p:spPr bwMode="auto">
              <a:xfrm>
                <a:off x="3709186" y="2909053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" name="円/楕円 525">
                <a:extLst>
                  <a:ext uri="{FF2B5EF4-FFF2-40B4-BE49-F238E27FC236}">
                    <a16:creationId xmlns:a16="http://schemas.microsoft.com/office/drawing/2014/main" id="{9AD080DD-4C5D-4E20-A5DD-7D60DCE25741}"/>
                  </a:ext>
                </a:extLst>
              </p:cNvPr>
              <p:cNvSpPr/>
              <p:nvPr/>
            </p:nvSpPr>
            <p:spPr bwMode="auto">
              <a:xfrm>
                <a:off x="3787573" y="2405892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" name="アーチ 122">
                <a:extLst>
                  <a:ext uri="{FF2B5EF4-FFF2-40B4-BE49-F238E27FC236}">
                    <a16:creationId xmlns:a16="http://schemas.microsoft.com/office/drawing/2014/main" id="{410071B5-37E4-4528-82A8-57EB3DB4F654}"/>
                  </a:ext>
                </a:extLst>
              </p:cNvPr>
              <p:cNvSpPr/>
              <p:nvPr/>
            </p:nvSpPr>
            <p:spPr bwMode="auto">
              <a:xfrm>
                <a:off x="4196012" y="3093687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F79AE4EA-7671-486D-B80A-5B790E732627}"/>
                </a:ext>
              </a:extLst>
            </p:cNvPr>
            <p:cNvSpPr/>
            <p:nvPr/>
          </p:nvSpPr>
          <p:spPr bwMode="auto">
            <a:xfrm>
              <a:off x="10301061" y="2700948"/>
              <a:ext cx="216237" cy="118716"/>
            </a:xfrm>
            <a:custGeom>
              <a:avLst/>
              <a:gdLst>
                <a:gd name="connsiteX0" fmla="*/ 0 w 216237"/>
                <a:gd name="connsiteY0" fmla="*/ 0 h 118716"/>
                <a:gd name="connsiteX1" fmla="*/ 216237 w 216237"/>
                <a:gd name="connsiteY1" fmla="*/ 0 h 118716"/>
                <a:gd name="connsiteX2" fmla="*/ 216237 w 216237"/>
                <a:gd name="connsiteY2" fmla="*/ 118716 h 118716"/>
                <a:gd name="connsiteX3" fmla="*/ 29326 w 216237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237" h="118716">
                  <a:moveTo>
                    <a:pt x="0" y="0"/>
                  </a:moveTo>
                  <a:lnTo>
                    <a:pt x="216237" y="0"/>
                  </a:lnTo>
                  <a:lnTo>
                    <a:pt x="216237" y="118716"/>
                  </a:lnTo>
                  <a:lnTo>
                    <a:pt x="29326" y="118716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77E4DD4A-57FE-4ADD-82F7-2A74CC8D0CF0}"/>
                </a:ext>
              </a:extLst>
            </p:cNvPr>
            <p:cNvSpPr/>
            <p:nvPr/>
          </p:nvSpPr>
          <p:spPr bwMode="auto">
            <a:xfrm flipH="1">
              <a:off x="10517297" y="2700948"/>
              <a:ext cx="216237" cy="118716"/>
            </a:xfrm>
            <a:custGeom>
              <a:avLst/>
              <a:gdLst>
                <a:gd name="connsiteX0" fmla="*/ 216237 w 216237"/>
                <a:gd name="connsiteY0" fmla="*/ 0 h 118716"/>
                <a:gd name="connsiteX1" fmla="*/ 0 w 216237"/>
                <a:gd name="connsiteY1" fmla="*/ 0 h 118716"/>
                <a:gd name="connsiteX2" fmla="*/ 29326 w 216237"/>
                <a:gd name="connsiteY2" fmla="*/ 118716 h 118716"/>
                <a:gd name="connsiteX3" fmla="*/ 216237 w 216237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237" h="118716">
                  <a:moveTo>
                    <a:pt x="216237" y="0"/>
                  </a:moveTo>
                  <a:lnTo>
                    <a:pt x="0" y="0"/>
                  </a:lnTo>
                  <a:lnTo>
                    <a:pt x="29326" y="118716"/>
                  </a:lnTo>
                  <a:lnTo>
                    <a:pt x="216237" y="118716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04AA30FB-7C96-4E6C-8E67-BB490FFB9E03}"/>
                </a:ext>
              </a:extLst>
            </p:cNvPr>
            <p:cNvSpPr/>
            <p:nvPr/>
          </p:nvSpPr>
          <p:spPr bwMode="auto">
            <a:xfrm rot="16200000">
              <a:off x="9450134" y="1589160"/>
              <a:ext cx="143530" cy="9893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A3B8A1CA-F1E0-4F2A-8D64-C812F5BB9CAB}"/>
                </a:ext>
              </a:extLst>
            </p:cNvPr>
            <p:cNvSpPr/>
            <p:nvPr/>
          </p:nvSpPr>
          <p:spPr bwMode="auto">
            <a:xfrm rot="5400000" flipH="1">
              <a:off x="11456700" y="1589160"/>
              <a:ext cx="143530" cy="9893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E6165CBF-C78B-4D4E-A0D4-4F8F406C6485}"/>
                </a:ext>
              </a:extLst>
            </p:cNvPr>
            <p:cNvSpPr/>
            <p:nvPr/>
          </p:nvSpPr>
          <p:spPr bwMode="auto">
            <a:xfrm rot="16200000" flipH="1">
              <a:off x="10197272" y="148572"/>
              <a:ext cx="658731" cy="1179562"/>
            </a:xfrm>
            <a:custGeom>
              <a:avLst/>
              <a:gdLst>
                <a:gd name="connsiteX0" fmla="*/ 0 w 658731"/>
                <a:gd name="connsiteY0" fmla="*/ 584325 h 1179562"/>
                <a:gd name="connsiteX1" fmla="*/ 46930 w 658731"/>
                <a:gd name="connsiteY1" fmla="*/ 774701 h 1179562"/>
                <a:gd name="connsiteX2" fmla="*/ 60222 w 658731"/>
                <a:gd name="connsiteY2" fmla="*/ 794662 h 1179562"/>
                <a:gd name="connsiteX3" fmla="*/ 74811 w 658731"/>
                <a:gd name="connsiteY3" fmla="*/ 845757 h 1179562"/>
                <a:gd name="connsiteX4" fmla="*/ 114134 w 658731"/>
                <a:gd name="connsiteY4" fmla="*/ 928762 h 1179562"/>
                <a:gd name="connsiteX5" fmla="*/ 658730 w 658731"/>
                <a:gd name="connsiteY5" fmla="*/ 1138853 h 1179562"/>
                <a:gd name="connsiteX6" fmla="*/ 308670 w 658731"/>
                <a:gd name="connsiteY6" fmla="*/ 816446 h 1179562"/>
                <a:gd name="connsiteX7" fmla="*/ 254556 w 658731"/>
                <a:gd name="connsiteY7" fmla="*/ 704045 h 1179562"/>
                <a:gd name="connsiteX8" fmla="*/ 220087 w 658731"/>
                <a:gd name="connsiteY8" fmla="*/ 591677 h 1179562"/>
                <a:gd name="connsiteX9" fmla="*/ 234305 w 658731"/>
                <a:gd name="connsiteY9" fmla="*/ 533591 h 1179562"/>
                <a:gd name="connsiteX10" fmla="*/ 308672 w 658731"/>
                <a:gd name="connsiteY10" fmla="*/ 363116 h 1179562"/>
                <a:gd name="connsiteX11" fmla="*/ 658731 w 658731"/>
                <a:gd name="connsiteY11" fmla="*/ 40709 h 1179562"/>
                <a:gd name="connsiteX12" fmla="*/ 114136 w 658731"/>
                <a:gd name="connsiteY12" fmla="*/ 250801 h 1179562"/>
                <a:gd name="connsiteX13" fmla="*/ 74813 w 658731"/>
                <a:gd name="connsiteY13" fmla="*/ 333805 h 1179562"/>
                <a:gd name="connsiteX14" fmla="*/ 65680 w 658731"/>
                <a:gd name="connsiteY14" fmla="*/ 365791 h 1179562"/>
                <a:gd name="connsiteX15" fmla="*/ 46930 w 658731"/>
                <a:gd name="connsiteY15" fmla="*/ 393950 h 1179562"/>
                <a:gd name="connsiteX16" fmla="*/ 0 w 658731"/>
                <a:gd name="connsiteY16" fmla="*/ 584325 h 117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58731" h="1179562">
                  <a:moveTo>
                    <a:pt x="0" y="584325"/>
                  </a:moveTo>
                  <a:cubicBezTo>
                    <a:pt x="0" y="654845"/>
                    <a:pt x="17301" y="720357"/>
                    <a:pt x="46930" y="774701"/>
                  </a:cubicBezTo>
                  <a:lnTo>
                    <a:pt x="60222" y="794662"/>
                  </a:lnTo>
                  <a:lnTo>
                    <a:pt x="74811" y="845757"/>
                  </a:lnTo>
                  <a:cubicBezTo>
                    <a:pt x="85367" y="873807"/>
                    <a:pt x="98455" y="901604"/>
                    <a:pt x="114134" y="928762"/>
                  </a:cubicBezTo>
                  <a:cubicBezTo>
                    <a:pt x="239570" y="1146022"/>
                    <a:pt x="483393" y="1240083"/>
                    <a:pt x="658730" y="1138853"/>
                  </a:cubicBezTo>
                  <a:cubicBezTo>
                    <a:pt x="517525" y="1076946"/>
                    <a:pt x="392690" y="961972"/>
                    <a:pt x="308670" y="816446"/>
                  </a:cubicBezTo>
                  <a:cubicBezTo>
                    <a:pt x="287665" y="780065"/>
                    <a:pt x="269589" y="742428"/>
                    <a:pt x="254556" y="704045"/>
                  </a:cubicBezTo>
                  <a:lnTo>
                    <a:pt x="220087" y="591677"/>
                  </a:lnTo>
                  <a:lnTo>
                    <a:pt x="234305" y="533591"/>
                  </a:lnTo>
                  <a:cubicBezTo>
                    <a:pt x="252248" y="475084"/>
                    <a:pt x="277165" y="417689"/>
                    <a:pt x="308672" y="363116"/>
                  </a:cubicBezTo>
                  <a:cubicBezTo>
                    <a:pt x="392692" y="217590"/>
                    <a:pt x="517527" y="102616"/>
                    <a:pt x="658731" y="40709"/>
                  </a:cubicBezTo>
                  <a:cubicBezTo>
                    <a:pt x="483395" y="-60521"/>
                    <a:pt x="239571" y="33540"/>
                    <a:pt x="114136" y="250801"/>
                  </a:cubicBezTo>
                  <a:cubicBezTo>
                    <a:pt x="98457" y="277958"/>
                    <a:pt x="85369" y="305755"/>
                    <a:pt x="74813" y="333805"/>
                  </a:cubicBezTo>
                  <a:lnTo>
                    <a:pt x="65680" y="365791"/>
                  </a:lnTo>
                  <a:lnTo>
                    <a:pt x="46930" y="393950"/>
                  </a:lnTo>
                  <a:cubicBezTo>
                    <a:pt x="17301" y="448293"/>
                    <a:pt x="0" y="513806"/>
                    <a:pt x="0" y="584325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F888A93C-755C-43F3-ACEA-AA17CBE2C7A4}"/>
                </a:ext>
              </a:extLst>
            </p:cNvPr>
            <p:cNvGrpSpPr/>
            <p:nvPr/>
          </p:nvGrpSpPr>
          <p:grpSpPr>
            <a:xfrm>
              <a:off x="10386651" y="1857375"/>
              <a:ext cx="289194" cy="223090"/>
              <a:chOff x="4414476" y="1857375"/>
              <a:chExt cx="289194" cy="223090"/>
            </a:xfrm>
            <a:solidFill>
              <a:srgbClr val="FF0000"/>
            </a:solidFill>
          </p:grpSpPr>
          <p:sp>
            <p:nvSpPr>
              <p:cNvPr id="114" name="涙形 113">
                <a:extLst>
                  <a:ext uri="{FF2B5EF4-FFF2-40B4-BE49-F238E27FC236}">
                    <a16:creationId xmlns:a16="http://schemas.microsoft.com/office/drawing/2014/main" id="{5FF14CFC-DE4B-468F-B1C9-9973378B75A0}"/>
                  </a:ext>
                </a:extLst>
              </p:cNvPr>
              <p:cNvSpPr/>
              <p:nvPr/>
            </p:nvSpPr>
            <p:spPr bwMode="auto">
              <a:xfrm rot="11700000">
                <a:off x="4414476" y="1911920"/>
                <a:ext cx="168544" cy="168544"/>
              </a:xfrm>
              <a:prstGeom prst="teardrop">
                <a:avLst>
                  <a:gd name="adj" fmla="val 131255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涙形 114">
                <a:extLst>
                  <a:ext uri="{FF2B5EF4-FFF2-40B4-BE49-F238E27FC236}">
                    <a16:creationId xmlns:a16="http://schemas.microsoft.com/office/drawing/2014/main" id="{CE1C6B4B-101A-40AB-9856-19FB14026530}"/>
                  </a:ext>
                </a:extLst>
              </p:cNvPr>
              <p:cNvSpPr/>
              <p:nvPr/>
            </p:nvSpPr>
            <p:spPr bwMode="auto">
              <a:xfrm rot="5400000">
                <a:off x="4535126" y="1911921"/>
                <a:ext cx="168544" cy="168544"/>
              </a:xfrm>
              <a:prstGeom prst="teardrop">
                <a:avLst>
                  <a:gd name="adj" fmla="val 131255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6DE5827B-D9F9-4922-AF4B-9B2E0115F468}"/>
                  </a:ext>
                </a:extLst>
              </p:cNvPr>
              <p:cNvSpPr/>
              <p:nvPr/>
            </p:nvSpPr>
            <p:spPr bwMode="auto">
              <a:xfrm>
                <a:off x="4478334" y="1857375"/>
                <a:ext cx="134942" cy="93299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2" name="アーチ 111">
              <a:extLst>
                <a:ext uri="{FF2B5EF4-FFF2-40B4-BE49-F238E27FC236}">
                  <a16:creationId xmlns:a16="http://schemas.microsoft.com/office/drawing/2014/main" id="{9AE64271-2215-4F88-9904-F31AE9AF2AFC}"/>
                </a:ext>
              </a:extLst>
            </p:cNvPr>
            <p:cNvSpPr/>
            <p:nvPr/>
          </p:nvSpPr>
          <p:spPr bwMode="auto">
            <a:xfrm rot="10800000">
              <a:off x="10058503" y="1000997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" name="アーチ 112">
              <a:extLst>
                <a:ext uri="{FF2B5EF4-FFF2-40B4-BE49-F238E27FC236}">
                  <a16:creationId xmlns:a16="http://schemas.microsoft.com/office/drawing/2014/main" id="{C61B4A20-1E57-4AEA-8249-33B9A34AA15F}"/>
                </a:ext>
              </a:extLst>
            </p:cNvPr>
            <p:cNvSpPr/>
            <p:nvPr/>
          </p:nvSpPr>
          <p:spPr bwMode="auto">
            <a:xfrm rot="10800000">
              <a:off x="10583501" y="1000997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CAE00E6A-7133-4BCB-9597-6F1AFA8FD4C7}"/>
              </a:ext>
            </a:extLst>
          </p:cNvPr>
          <p:cNvGrpSpPr/>
          <p:nvPr/>
        </p:nvGrpSpPr>
        <p:grpSpPr>
          <a:xfrm>
            <a:off x="715993" y="1014376"/>
            <a:ext cx="2633792" cy="2464384"/>
            <a:chOff x="6396843" y="503729"/>
            <a:chExt cx="2713523" cy="2538986"/>
          </a:xfrm>
        </p:grpSpPr>
        <p:sp>
          <p:nvSpPr>
            <p:cNvPr id="139" name="涙形 64">
              <a:extLst>
                <a:ext uri="{FF2B5EF4-FFF2-40B4-BE49-F238E27FC236}">
                  <a16:creationId xmlns:a16="http://schemas.microsoft.com/office/drawing/2014/main" id="{996B7D88-82A7-43AE-BBA0-E0876B7DBB84}"/>
                </a:ext>
              </a:extLst>
            </p:cNvPr>
            <p:cNvSpPr/>
            <p:nvPr/>
          </p:nvSpPr>
          <p:spPr bwMode="auto">
            <a:xfrm>
              <a:off x="7365661" y="2791778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" name="フリーフォーム 295">
              <a:extLst>
                <a:ext uri="{FF2B5EF4-FFF2-40B4-BE49-F238E27FC236}">
                  <a16:creationId xmlns:a16="http://schemas.microsoft.com/office/drawing/2014/main" id="{758620B9-CF82-449E-A7FB-75C6054B52AA}"/>
                </a:ext>
              </a:extLst>
            </p:cNvPr>
            <p:cNvSpPr/>
            <p:nvPr/>
          </p:nvSpPr>
          <p:spPr bwMode="auto">
            <a:xfrm>
              <a:off x="7387216" y="2225476"/>
              <a:ext cx="364563" cy="564063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" name="フリーフォーム 296">
              <a:extLst>
                <a:ext uri="{FF2B5EF4-FFF2-40B4-BE49-F238E27FC236}">
                  <a16:creationId xmlns:a16="http://schemas.microsoft.com/office/drawing/2014/main" id="{BD60DDEB-D99D-45F7-84E8-4EE433B13BFC}"/>
                </a:ext>
              </a:extLst>
            </p:cNvPr>
            <p:cNvSpPr/>
            <p:nvPr/>
          </p:nvSpPr>
          <p:spPr bwMode="auto">
            <a:xfrm flipH="1">
              <a:off x="7751775" y="2225476"/>
              <a:ext cx="364563" cy="564063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" name="片側の 2 つの角を丸めた四角形 298">
              <a:extLst>
                <a:ext uri="{FF2B5EF4-FFF2-40B4-BE49-F238E27FC236}">
                  <a16:creationId xmlns:a16="http://schemas.microsoft.com/office/drawing/2014/main" id="{72FD17F5-2ED4-4BFF-BEA4-82E552C1B7A8}"/>
                </a:ext>
              </a:extLst>
            </p:cNvPr>
            <p:cNvSpPr/>
            <p:nvPr/>
          </p:nvSpPr>
          <p:spPr bwMode="auto">
            <a:xfrm>
              <a:off x="7329647" y="1478452"/>
              <a:ext cx="844260" cy="940845"/>
            </a:xfrm>
            <a:prstGeom prst="round2SameRect">
              <a:avLst>
                <a:gd name="adj1" fmla="val 28557"/>
                <a:gd name="adj2" fmla="val 0"/>
              </a:avLst>
            </a:prstGeom>
            <a:solidFill>
              <a:srgbClr val="000000">
                <a:lumMod val="75000"/>
                <a:lumOff val="2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3" name="涙形 64">
              <a:extLst>
                <a:ext uri="{FF2B5EF4-FFF2-40B4-BE49-F238E27FC236}">
                  <a16:creationId xmlns:a16="http://schemas.microsoft.com/office/drawing/2014/main" id="{1C2F4ABD-99D5-4446-9D64-D52E1A43C8A5}"/>
                </a:ext>
              </a:extLst>
            </p:cNvPr>
            <p:cNvSpPr/>
            <p:nvPr/>
          </p:nvSpPr>
          <p:spPr bwMode="auto">
            <a:xfrm flipH="1">
              <a:off x="7751777" y="2791778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" name="円/楕円 304">
              <a:extLst>
                <a:ext uri="{FF2B5EF4-FFF2-40B4-BE49-F238E27FC236}">
                  <a16:creationId xmlns:a16="http://schemas.microsoft.com/office/drawing/2014/main" id="{6884E21D-2A2E-4936-985C-A70350229235}"/>
                </a:ext>
              </a:extLst>
            </p:cNvPr>
            <p:cNvSpPr/>
            <p:nvPr/>
          </p:nvSpPr>
          <p:spPr bwMode="auto">
            <a:xfrm>
              <a:off x="7434149" y="2858746"/>
              <a:ext cx="77968" cy="77968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" name="円/楕円 305">
              <a:extLst>
                <a:ext uri="{FF2B5EF4-FFF2-40B4-BE49-F238E27FC236}">
                  <a16:creationId xmlns:a16="http://schemas.microsoft.com/office/drawing/2014/main" id="{155DF027-0F33-454E-BB48-F1B2007054E6}"/>
                </a:ext>
              </a:extLst>
            </p:cNvPr>
            <p:cNvSpPr/>
            <p:nvPr/>
          </p:nvSpPr>
          <p:spPr bwMode="auto">
            <a:xfrm>
              <a:off x="7992936" y="2858746"/>
              <a:ext cx="77968" cy="77968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8997ED73-DE7F-4924-9319-C6C1B7ED4318}"/>
                </a:ext>
              </a:extLst>
            </p:cNvPr>
            <p:cNvGrpSpPr/>
            <p:nvPr/>
          </p:nvGrpSpPr>
          <p:grpSpPr>
            <a:xfrm>
              <a:off x="8094113" y="1542804"/>
              <a:ext cx="1016253" cy="196000"/>
              <a:chOff x="2121938" y="3387335"/>
              <a:chExt cx="1016253" cy="196000"/>
            </a:xfrm>
          </p:grpSpPr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520AEB32-6E79-492C-81E0-982044B659FD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803ED566-D21F-4F05-A920-56A8BC7F1261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12452E7E-A6A3-4949-ACAF-E57E15BE9FF7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141E6C5B-DC68-45AC-874E-7987C1621F7D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D184FB61-4E9E-46B4-AD20-FFD7FFA1B5A3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71" name="台形 83">
                <a:extLst>
                  <a:ext uri="{FF2B5EF4-FFF2-40B4-BE49-F238E27FC236}">
                    <a16:creationId xmlns:a16="http://schemas.microsoft.com/office/drawing/2014/main" id="{4AE822DE-F3A9-4EF5-BCFF-F835343F3208}"/>
                  </a:ext>
                </a:extLst>
              </p:cNvPr>
              <p:cNvSpPr/>
              <p:nvPr/>
            </p:nvSpPr>
            <p:spPr bwMode="auto">
              <a:xfrm rot="16200000">
                <a:off x="2359225" y="3150048"/>
                <a:ext cx="196000" cy="670573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69853"/>
                    </a:lnTo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6C547012-448B-4B3E-B9FC-DF59E1C5C5F0}"/>
                </a:ext>
              </a:extLst>
            </p:cNvPr>
            <p:cNvGrpSpPr/>
            <p:nvPr/>
          </p:nvGrpSpPr>
          <p:grpSpPr>
            <a:xfrm flipH="1">
              <a:off x="6396843" y="1542803"/>
              <a:ext cx="1016253" cy="196000"/>
              <a:chOff x="2121938" y="3387335"/>
              <a:chExt cx="1016253" cy="196000"/>
            </a:xfrm>
          </p:grpSpPr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C01976B5-EC42-4BC4-B713-91B73CAE82BC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D30CCD65-D6C2-49D9-B270-010771D46E90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E64FACA0-EDB8-48F5-B219-9AF6458A51E2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90DAD941-D124-486B-AAAC-DA8ED278B5F9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D5B3239B-686B-47C0-9D55-C782768FB9D1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65" name="台形 83">
                <a:extLst>
                  <a:ext uri="{FF2B5EF4-FFF2-40B4-BE49-F238E27FC236}">
                    <a16:creationId xmlns:a16="http://schemas.microsoft.com/office/drawing/2014/main" id="{AD09CF19-55A3-4E64-BE12-D1D0E794C5D7}"/>
                  </a:ext>
                </a:extLst>
              </p:cNvPr>
              <p:cNvSpPr/>
              <p:nvPr/>
            </p:nvSpPr>
            <p:spPr bwMode="auto">
              <a:xfrm rot="16200000">
                <a:off x="2359225" y="3150048"/>
                <a:ext cx="196000" cy="670573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69853"/>
                    </a:lnTo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A5D1E338-07AD-4A3D-9C0C-DF56BB7C27C4}"/>
                </a:ext>
              </a:extLst>
            </p:cNvPr>
            <p:cNvGrpSpPr/>
            <p:nvPr/>
          </p:nvGrpSpPr>
          <p:grpSpPr>
            <a:xfrm>
              <a:off x="7000811" y="536420"/>
              <a:ext cx="1502818" cy="1112577"/>
              <a:chOff x="1028636" y="2380951"/>
              <a:chExt cx="1502818" cy="1112577"/>
            </a:xfrm>
          </p:grpSpPr>
          <p:sp>
            <p:nvSpPr>
              <p:cNvPr id="158" name="円/楕円 342">
                <a:extLst>
                  <a:ext uri="{FF2B5EF4-FFF2-40B4-BE49-F238E27FC236}">
                    <a16:creationId xmlns:a16="http://schemas.microsoft.com/office/drawing/2014/main" id="{330853BA-0A5D-4B02-837F-9842B81B6BA4}"/>
                  </a:ext>
                </a:extLst>
              </p:cNvPr>
              <p:cNvSpPr/>
              <p:nvPr/>
            </p:nvSpPr>
            <p:spPr bwMode="auto">
              <a:xfrm flipH="1">
                <a:off x="2146599" y="2791056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9" name="円/楕円 343">
                <a:extLst>
                  <a:ext uri="{FF2B5EF4-FFF2-40B4-BE49-F238E27FC236}">
                    <a16:creationId xmlns:a16="http://schemas.microsoft.com/office/drawing/2014/main" id="{6ED4E563-02EC-4171-A58C-BF4EBA008B6D}"/>
                  </a:ext>
                </a:extLst>
              </p:cNvPr>
              <p:cNvSpPr/>
              <p:nvPr/>
            </p:nvSpPr>
            <p:spPr bwMode="auto">
              <a:xfrm flipH="1">
                <a:off x="2224943" y="2882021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0" name="円/楕円 340">
                <a:extLst>
                  <a:ext uri="{FF2B5EF4-FFF2-40B4-BE49-F238E27FC236}">
                    <a16:creationId xmlns:a16="http://schemas.microsoft.com/office/drawing/2014/main" id="{0A143A02-E1DE-4FF2-919F-A1437887EF69}"/>
                  </a:ext>
                </a:extLst>
              </p:cNvPr>
              <p:cNvSpPr/>
              <p:nvPr/>
            </p:nvSpPr>
            <p:spPr bwMode="auto">
              <a:xfrm>
                <a:off x="1028636" y="2791056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1" name="円/楕円 341">
                <a:extLst>
                  <a:ext uri="{FF2B5EF4-FFF2-40B4-BE49-F238E27FC236}">
                    <a16:creationId xmlns:a16="http://schemas.microsoft.com/office/drawing/2014/main" id="{1570E063-304C-4D34-8E40-90F867D3DD5E}"/>
                  </a:ext>
                </a:extLst>
              </p:cNvPr>
              <p:cNvSpPr/>
              <p:nvPr/>
            </p:nvSpPr>
            <p:spPr bwMode="auto">
              <a:xfrm>
                <a:off x="1145218" y="2882021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2" name="円/楕円 303">
                <a:extLst>
                  <a:ext uri="{FF2B5EF4-FFF2-40B4-BE49-F238E27FC236}">
                    <a16:creationId xmlns:a16="http://schemas.microsoft.com/office/drawing/2014/main" id="{14E73C3C-3A65-47FF-84E0-F4ED9150B130}"/>
                  </a:ext>
                </a:extLst>
              </p:cNvPr>
              <p:cNvSpPr/>
              <p:nvPr/>
            </p:nvSpPr>
            <p:spPr bwMode="auto">
              <a:xfrm>
                <a:off x="1223315" y="2380951"/>
                <a:ext cx="1112577" cy="111257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3" name="アーチ 162">
                <a:extLst>
                  <a:ext uri="{FF2B5EF4-FFF2-40B4-BE49-F238E27FC236}">
                    <a16:creationId xmlns:a16="http://schemas.microsoft.com/office/drawing/2014/main" id="{975EEDAA-B4F7-4CDB-B44C-DABA9A0845CA}"/>
                  </a:ext>
                </a:extLst>
              </p:cNvPr>
              <p:cNvSpPr/>
              <p:nvPr/>
            </p:nvSpPr>
            <p:spPr bwMode="auto">
              <a:xfrm>
                <a:off x="1630238" y="3066194"/>
                <a:ext cx="292558" cy="29255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7433F8DE-7C3F-4E93-9CAF-B0E9E23B07D2}"/>
                </a:ext>
              </a:extLst>
            </p:cNvPr>
            <p:cNvSpPr/>
            <p:nvPr/>
          </p:nvSpPr>
          <p:spPr bwMode="auto">
            <a:xfrm>
              <a:off x="7691405" y="1709827"/>
              <a:ext cx="121479" cy="121479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" name="楕円 149">
              <a:extLst>
                <a:ext uri="{FF2B5EF4-FFF2-40B4-BE49-F238E27FC236}">
                  <a16:creationId xmlns:a16="http://schemas.microsoft.com/office/drawing/2014/main" id="{380A80D4-5756-4048-AE20-1F2905FA3278}"/>
                </a:ext>
              </a:extLst>
            </p:cNvPr>
            <p:cNvSpPr/>
            <p:nvPr/>
          </p:nvSpPr>
          <p:spPr bwMode="auto">
            <a:xfrm>
              <a:off x="7691405" y="1936046"/>
              <a:ext cx="121479" cy="121479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" name="楕円 150">
              <a:extLst>
                <a:ext uri="{FF2B5EF4-FFF2-40B4-BE49-F238E27FC236}">
                  <a16:creationId xmlns:a16="http://schemas.microsoft.com/office/drawing/2014/main" id="{249EE6CA-9F8C-47BD-B138-E5C71FA21A0A}"/>
                </a:ext>
              </a:extLst>
            </p:cNvPr>
            <p:cNvSpPr/>
            <p:nvPr/>
          </p:nvSpPr>
          <p:spPr bwMode="auto">
            <a:xfrm>
              <a:off x="7691405" y="2136071"/>
              <a:ext cx="121479" cy="121479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F70A105B-BD40-47EC-A11E-B35C93F7F763}"/>
                </a:ext>
              </a:extLst>
            </p:cNvPr>
            <p:cNvSpPr/>
            <p:nvPr/>
          </p:nvSpPr>
          <p:spPr bwMode="auto">
            <a:xfrm>
              <a:off x="7439950" y="2672881"/>
              <a:ext cx="311824" cy="116070"/>
            </a:xfrm>
            <a:custGeom>
              <a:avLst/>
              <a:gdLst>
                <a:gd name="connsiteX0" fmla="*/ 0 w 311824"/>
                <a:gd name="connsiteY0" fmla="*/ 0 h 116070"/>
                <a:gd name="connsiteX1" fmla="*/ 311824 w 311824"/>
                <a:gd name="connsiteY1" fmla="*/ 0 h 116070"/>
                <a:gd name="connsiteX2" fmla="*/ 311824 w 311824"/>
                <a:gd name="connsiteY2" fmla="*/ 116070 h 116070"/>
                <a:gd name="connsiteX3" fmla="*/ 24330 w 311824"/>
                <a:gd name="connsiteY3" fmla="*/ 116070 h 11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1824" h="116070">
                  <a:moveTo>
                    <a:pt x="0" y="0"/>
                  </a:moveTo>
                  <a:lnTo>
                    <a:pt x="311824" y="0"/>
                  </a:lnTo>
                  <a:lnTo>
                    <a:pt x="311824" y="116070"/>
                  </a:lnTo>
                  <a:lnTo>
                    <a:pt x="24330" y="116070"/>
                  </a:ln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58EFC209-0A02-4823-A85B-87D928051DFB}"/>
                </a:ext>
              </a:extLst>
            </p:cNvPr>
            <p:cNvSpPr/>
            <p:nvPr/>
          </p:nvSpPr>
          <p:spPr bwMode="auto">
            <a:xfrm flipH="1">
              <a:off x="7749073" y="2672881"/>
              <a:ext cx="311822" cy="116070"/>
            </a:xfrm>
            <a:custGeom>
              <a:avLst/>
              <a:gdLst>
                <a:gd name="connsiteX0" fmla="*/ 311822 w 311822"/>
                <a:gd name="connsiteY0" fmla="*/ 0 h 116070"/>
                <a:gd name="connsiteX1" fmla="*/ 0 w 311822"/>
                <a:gd name="connsiteY1" fmla="*/ 0 h 116070"/>
                <a:gd name="connsiteX2" fmla="*/ 24330 w 311822"/>
                <a:gd name="connsiteY2" fmla="*/ 116070 h 116070"/>
                <a:gd name="connsiteX3" fmla="*/ 311822 w 311822"/>
                <a:gd name="connsiteY3" fmla="*/ 116070 h 11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1822" h="116070">
                  <a:moveTo>
                    <a:pt x="311822" y="0"/>
                  </a:moveTo>
                  <a:lnTo>
                    <a:pt x="0" y="0"/>
                  </a:lnTo>
                  <a:lnTo>
                    <a:pt x="24330" y="116070"/>
                  </a:lnTo>
                  <a:lnTo>
                    <a:pt x="311822" y="116070"/>
                  </a:ln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" name="月 153">
              <a:extLst>
                <a:ext uri="{FF2B5EF4-FFF2-40B4-BE49-F238E27FC236}">
                  <a16:creationId xmlns:a16="http://schemas.microsoft.com/office/drawing/2014/main" id="{EDBD77B6-57E9-49E9-A1DF-19A572668EC4}"/>
                </a:ext>
              </a:extLst>
            </p:cNvPr>
            <p:cNvSpPr/>
            <p:nvPr/>
          </p:nvSpPr>
          <p:spPr bwMode="auto">
            <a:xfrm rot="3600000">
              <a:off x="7322679" y="204248"/>
              <a:ext cx="434023" cy="1032985"/>
            </a:xfrm>
            <a:prstGeom prst="moon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" name="月 154">
              <a:extLst>
                <a:ext uri="{FF2B5EF4-FFF2-40B4-BE49-F238E27FC236}">
                  <a16:creationId xmlns:a16="http://schemas.microsoft.com/office/drawing/2014/main" id="{6F587DC5-C744-4474-B7F1-A4B505D57317}"/>
                </a:ext>
              </a:extLst>
            </p:cNvPr>
            <p:cNvSpPr/>
            <p:nvPr/>
          </p:nvSpPr>
          <p:spPr bwMode="auto">
            <a:xfrm rot="7200000">
              <a:off x="7751403" y="204248"/>
              <a:ext cx="434023" cy="1032985"/>
            </a:xfrm>
            <a:prstGeom prst="moon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6" name="アーチ 155">
              <a:extLst>
                <a:ext uri="{FF2B5EF4-FFF2-40B4-BE49-F238E27FC236}">
                  <a16:creationId xmlns:a16="http://schemas.microsoft.com/office/drawing/2014/main" id="{D1CB1204-DB18-4710-AF4D-36B6A5D82328}"/>
                </a:ext>
              </a:extLst>
            </p:cNvPr>
            <p:cNvSpPr/>
            <p:nvPr/>
          </p:nvSpPr>
          <p:spPr bwMode="auto">
            <a:xfrm rot="10800000">
              <a:off x="7286871" y="1000997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" name="アーチ 156">
              <a:extLst>
                <a:ext uri="{FF2B5EF4-FFF2-40B4-BE49-F238E27FC236}">
                  <a16:creationId xmlns:a16="http://schemas.microsoft.com/office/drawing/2014/main" id="{ECA3155A-5EFB-4235-9D70-BF168D6ADD04}"/>
                </a:ext>
              </a:extLst>
            </p:cNvPr>
            <p:cNvSpPr/>
            <p:nvPr/>
          </p:nvSpPr>
          <p:spPr bwMode="auto">
            <a:xfrm rot="10800000">
              <a:off x="7811869" y="1000997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F17BBF56-D458-4CCF-AA66-8D34128EEBA3}"/>
              </a:ext>
            </a:extLst>
          </p:cNvPr>
          <p:cNvGrpSpPr/>
          <p:nvPr/>
        </p:nvGrpSpPr>
        <p:grpSpPr>
          <a:xfrm>
            <a:off x="3664297" y="885501"/>
            <a:ext cx="2633792" cy="2615144"/>
            <a:chOff x="424668" y="3424979"/>
            <a:chExt cx="2713523" cy="2694311"/>
          </a:xfrm>
        </p:grpSpPr>
        <p:sp>
          <p:nvSpPr>
            <p:cNvPr id="322" name="楕円 321">
              <a:extLst>
                <a:ext uri="{FF2B5EF4-FFF2-40B4-BE49-F238E27FC236}">
                  <a16:creationId xmlns:a16="http://schemas.microsoft.com/office/drawing/2014/main" id="{139B4CC6-FFBA-473F-88AF-9F3213DA965A}"/>
                </a:ext>
              </a:extLst>
            </p:cNvPr>
            <p:cNvSpPr/>
            <p:nvPr/>
          </p:nvSpPr>
          <p:spPr bwMode="auto">
            <a:xfrm>
              <a:off x="1142078" y="3469445"/>
              <a:ext cx="1276694" cy="1106184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3" name="涙形 64">
              <a:extLst>
                <a:ext uri="{FF2B5EF4-FFF2-40B4-BE49-F238E27FC236}">
                  <a16:creationId xmlns:a16="http://schemas.microsoft.com/office/drawing/2014/main" id="{CA082B5F-FDA4-40E2-8672-E6F2BDD766FC}"/>
                </a:ext>
              </a:extLst>
            </p:cNvPr>
            <p:cNvSpPr/>
            <p:nvPr/>
          </p:nvSpPr>
          <p:spPr bwMode="auto">
            <a:xfrm>
              <a:off x="1393486" y="5868353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4" name="フリーフォーム 295">
              <a:extLst>
                <a:ext uri="{FF2B5EF4-FFF2-40B4-BE49-F238E27FC236}">
                  <a16:creationId xmlns:a16="http://schemas.microsoft.com/office/drawing/2014/main" id="{F18CC2AF-5C46-4DC0-9953-6F92F954BAC8}"/>
                </a:ext>
              </a:extLst>
            </p:cNvPr>
            <p:cNvSpPr/>
            <p:nvPr/>
          </p:nvSpPr>
          <p:spPr bwMode="auto">
            <a:xfrm>
              <a:off x="1415041" y="5302051"/>
              <a:ext cx="364563" cy="564063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5" name="フリーフォーム 296">
              <a:extLst>
                <a:ext uri="{FF2B5EF4-FFF2-40B4-BE49-F238E27FC236}">
                  <a16:creationId xmlns:a16="http://schemas.microsoft.com/office/drawing/2014/main" id="{84F8AE1C-1B38-4704-B519-6356FE90F70B}"/>
                </a:ext>
              </a:extLst>
            </p:cNvPr>
            <p:cNvSpPr/>
            <p:nvPr/>
          </p:nvSpPr>
          <p:spPr bwMode="auto">
            <a:xfrm flipH="1">
              <a:off x="1779600" y="5302051"/>
              <a:ext cx="364563" cy="564063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6" name="片側の 2 つの角を丸めた四角形 298">
              <a:extLst>
                <a:ext uri="{FF2B5EF4-FFF2-40B4-BE49-F238E27FC236}">
                  <a16:creationId xmlns:a16="http://schemas.microsoft.com/office/drawing/2014/main" id="{CB1F6A54-4F6B-4AF8-8E1B-9F1F9B8170DC}"/>
                </a:ext>
              </a:extLst>
            </p:cNvPr>
            <p:cNvSpPr/>
            <p:nvPr/>
          </p:nvSpPr>
          <p:spPr bwMode="auto">
            <a:xfrm>
              <a:off x="1357472" y="4555027"/>
              <a:ext cx="844260" cy="940845"/>
            </a:xfrm>
            <a:prstGeom prst="round2SameRect">
              <a:avLst>
                <a:gd name="adj1" fmla="val 28557"/>
                <a:gd name="adj2" fmla="val 0"/>
              </a:avLst>
            </a:prstGeom>
            <a:solidFill>
              <a:srgbClr val="00B05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7" name="涙形 64">
              <a:extLst>
                <a:ext uri="{FF2B5EF4-FFF2-40B4-BE49-F238E27FC236}">
                  <a16:creationId xmlns:a16="http://schemas.microsoft.com/office/drawing/2014/main" id="{941F2699-53E5-4C4D-B0A5-05C979AAD149}"/>
                </a:ext>
              </a:extLst>
            </p:cNvPr>
            <p:cNvSpPr/>
            <p:nvPr/>
          </p:nvSpPr>
          <p:spPr bwMode="auto">
            <a:xfrm flipH="1">
              <a:off x="1779602" y="5868353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8" name="円/楕円 304">
              <a:extLst>
                <a:ext uri="{FF2B5EF4-FFF2-40B4-BE49-F238E27FC236}">
                  <a16:creationId xmlns:a16="http://schemas.microsoft.com/office/drawing/2014/main" id="{CE28A461-7408-4BAC-A4CB-4993E65FE60B}"/>
                </a:ext>
              </a:extLst>
            </p:cNvPr>
            <p:cNvSpPr/>
            <p:nvPr/>
          </p:nvSpPr>
          <p:spPr bwMode="auto">
            <a:xfrm>
              <a:off x="1461974" y="5935321"/>
              <a:ext cx="77968" cy="77968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9" name="円/楕円 305">
              <a:extLst>
                <a:ext uri="{FF2B5EF4-FFF2-40B4-BE49-F238E27FC236}">
                  <a16:creationId xmlns:a16="http://schemas.microsoft.com/office/drawing/2014/main" id="{8FB2EFCF-F5D0-481A-8088-C5B623CEC768}"/>
                </a:ext>
              </a:extLst>
            </p:cNvPr>
            <p:cNvSpPr/>
            <p:nvPr/>
          </p:nvSpPr>
          <p:spPr bwMode="auto">
            <a:xfrm>
              <a:off x="2020761" y="5935321"/>
              <a:ext cx="77968" cy="77968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C4F12CAD-D9E7-45A8-B89B-F0E2BED6BEB6}"/>
                </a:ext>
              </a:extLst>
            </p:cNvPr>
            <p:cNvGrpSpPr/>
            <p:nvPr/>
          </p:nvGrpSpPr>
          <p:grpSpPr>
            <a:xfrm>
              <a:off x="2121938" y="4619379"/>
              <a:ext cx="1016253" cy="196000"/>
              <a:chOff x="2121938" y="3387335"/>
              <a:chExt cx="1016253" cy="196000"/>
            </a:xfrm>
          </p:grpSpPr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A0F2060A-92A3-4159-A738-160613936B29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95BC7DD8-CAB7-494B-B153-3EAC5AD782D3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B8FE9AA7-5BBB-49F1-8D2E-6F04E55A0936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7B9FD61F-D40A-440F-AA7E-EBF152D70871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23FD5D80-2CA4-47D5-AD3B-AC0706457ECB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51" name="台形 83">
                <a:extLst>
                  <a:ext uri="{FF2B5EF4-FFF2-40B4-BE49-F238E27FC236}">
                    <a16:creationId xmlns:a16="http://schemas.microsoft.com/office/drawing/2014/main" id="{17F975BE-2289-44EB-AE08-072248781FA9}"/>
                  </a:ext>
                </a:extLst>
              </p:cNvPr>
              <p:cNvSpPr/>
              <p:nvPr/>
            </p:nvSpPr>
            <p:spPr bwMode="auto">
              <a:xfrm rot="16200000">
                <a:off x="2359225" y="3150048"/>
                <a:ext cx="196000" cy="670573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69853"/>
                    </a:lnTo>
                  </a:path>
                </a:pathLst>
              </a:custGeom>
              <a:solidFill>
                <a:srgbClr val="00B05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11A62F99-70D4-4782-AFD6-98B5878BF584}"/>
                </a:ext>
              </a:extLst>
            </p:cNvPr>
            <p:cNvGrpSpPr/>
            <p:nvPr/>
          </p:nvGrpSpPr>
          <p:grpSpPr>
            <a:xfrm flipH="1">
              <a:off x="424668" y="4619378"/>
              <a:ext cx="1016253" cy="196000"/>
              <a:chOff x="2121938" y="3387335"/>
              <a:chExt cx="1016253" cy="196000"/>
            </a:xfrm>
          </p:grpSpPr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CF043162-E6A2-4B92-AE17-3CC0BD530C31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7213B5CA-33C5-4F04-A6F6-D9BB44B57119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8F521E18-A95D-4590-BC44-44BF5D409838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C9698121-BF93-4D81-A7BE-53EB89E006A8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09434265-B25C-42C8-BC42-26EF9FC62921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45" name="台形 83">
                <a:extLst>
                  <a:ext uri="{FF2B5EF4-FFF2-40B4-BE49-F238E27FC236}">
                    <a16:creationId xmlns:a16="http://schemas.microsoft.com/office/drawing/2014/main" id="{A56BAECE-7973-4D55-8CB9-314D76E28B11}"/>
                  </a:ext>
                </a:extLst>
              </p:cNvPr>
              <p:cNvSpPr/>
              <p:nvPr/>
            </p:nvSpPr>
            <p:spPr bwMode="auto">
              <a:xfrm rot="16200000">
                <a:off x="2359225" y="3150048"/>
                <a:ext cx="196000" cy="670573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69853"/>
                    </a:lnTo>
                  </a:path>
                </a:pathLst>
              </a:custGeom>
              <a:solidFill>
                <a:srgbClr val="00B05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32" name="楕円 331">
              <a:extLst>
                <a:ext uri="{FF2B5EF4-FFF2-40B4-BE49-F238E27FC236}">
                  <a16:creationId xmlns:a16="http://schemas.microsoft.com/office/drawing/2014/main" id="{C6B75210-7AEE-4F16-9880-48B7D0EEAF6F}"/>
                </a:ext>
              </a:extLst>
            </p:cNvPr>
            <p:cNvSpPr/>
            <p:nvPr/>
          </p:nvSpPr>
          <p:spPr bwMode="auto">
            <a:xfrm>
              <a:off x="1596718" y="4599465"/>
              <a:ext cx="367470" cy="24581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36898D81-0B92-4866-9B3B-1205BDB1DFDA}"/>
                </a:ext>
              </a:extLst>
            </p:cNvPr>
            <p:cNvGrpSpPr/>
            <p:nvPr/>
          </p:nvGrpSpPr>
          <p:grpSpPr>
            <a:xfrm>
              <a:off x="1028636" y="3612995"/>
              <a:ext cx="1502818" cy="1112577"/>
              <a:chOff x="1028636" y="2380951"/>
              <a:chExt cx="1502818" cy="1112577"/>
            </a:xfrm>
          </p:grpSpPr>
          <p:sp>
            <p:nvSpPr>
              <p:cNvPr id="336" name="円/楕円 342">
                <a:extLst>
                  <a:ext uri="{FF2B5EF4-FFF2-40B4-BE49-F238E27FC236}">
                    <a16:creationId xmlns:a16="http://schemas.microsoft.com/office/drawing/2014/main" id="{0F94A140-6FE0-4DDA-B100-89287CF09C36}"/>
                  </a:ext>
                </a:extLst>
              </p:cNvPr>
              <p:cNvSpPr/>
              <p:nvPr/>
            </p:nvSpPr>
            <p:spPr bwMode="auto">
              <a:xfrm flipH="1">
                <a:off x="2146599" y="2791056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7" name="円/楕円 343">
                <a:extLst>
                  <a:ext uri="{FF2B5EF4-FFF2-40B4-BE49-F238E27FC236}">
                    <a16:creationId xmlns:a16="http://schemas.microsoft.com/office/drawing/2014/main" id="{A6CC1CE3-2E7A-45C2-80AA-00F1CC9FA2CA}"/>
                  </a:ext>
                </a:extLst>
              </p:cNvPr>
              <p:cNvSpPr/>
              <p:nvPr/>
            </p:nvSpPr>
            <p:spPr bwMode="auto">
              <a:xfrm flipH="1">
                <a:off x="2224943" y="2882021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" name="円/楕円 340">
                <a:extLst>
                  <a:ext uri="{FF2B5EF4-FFF2-40B4-BE49-F238E27FC236}">
                    <a16:creationId xmlns:a16="http://schemas.microsoft.com/office/drawing/2014/main" id="{E639815A-7328-41FC-858A-9F5E01DCAE6A}"/>
                  </a:ext>
                </a:extLst>
              </p:cNvPr>
              <p:cNvSpPr/>
              <p:nvPr/>
            </p:nvSpPr>
            <p:spPr bwMode="auto">
              <a:xfrm>
                <a:off x="1028636" y="2791056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9" name="円/楕円 341">
                <a:extLst>
                  <a:ext uri="{FF2B5EF4-FFF2-40B4-BE49-F238E27FC236}">
                    <a16:creationId xmlns:a16="http://schemas.microsoft.com/office/drawing/2014/main" id="{127D86BB-A31D-4C3C-8505-A4866F61053D}"/>
                  </a:ext>
                </a:extLst>
              </p:cNvPr>
              <p:cNvSpPr/>
              <p:nvPr/>
            </p:nvSpPr>
            <p:spPr bwMode="auto">
              <a:xfrm>
                <a:off x="1145218" y="2882021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0" name="円/楕円 303">
                <a:extLst>
                  <a:ext uri="{FF2B5EF4-FFF2-40B4-BE49-F238E27FC236}">
                    <a16:creationId xmlns:a16="http://schemas.microsoft.com/office/drawing/2014/main" id="{BAFAAAD0-B6D0-4561-8B5C-D56A0FEB15BC}"/>
                  </a:ext>
                </a:extLst>
              </p:cNvPr>
              <p:cNvSpPr/>
              <p:nvPr/>
            </p:nvSpPr>
            <p:spPr bwMode="auto">
              <a:xfrm>
                <a:off x="1223315" y="2380951"/>
                <a:ext cx="1112577" cy="111257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1" name="アーチ 340">
                <a:extLst>
                  <a:ext uri="{FF2B5EF4-FFF2-40B4-BE49-F238E27FC236}">
                    <a16:creationId xmlns:a16="http://schemas.microsoft.com/office/drawing/2014/main" id="{8D8705FF-3E0A-4B47-8D68-842BDBCD735C}"/>
                  </a:ext>
                </a:extLst>
              </p:cNvPr>
              <p:cNvSpPr/>
              <p:nvPr/>
            </p:nvSpPr>
            <p:spPr bwMode="auto">
              <a:xfrm>
                <a:off x="1630238" y="3066194"/>
                <a:ext cx="292558" cy="29255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2" name="アーチ 341">
                <a:extLst>
                  <a:ext uri="{FF2B5EF4-FFF2-40B4-BE49-F238E27FC236}">
                    <a16:creationId xmlns:a16="http://schemas.microsoft.com/office/drawing/2014/main" id="{E69A06C1-7FAD-4995-8D98-572C3F3CF0B0}"/>
                  </a:ext>
                </a:extLst>
              </p:cNvPr>
              <p:cNvSpPr/>
              <p:nvPr/>
            </p:nvSpPr>
            <p:spPr bwMode="auto">
              <a:xfrm rot="10800000">
                <a:off x="1328167" y="293880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3" name="アーチ 342">
                <a:extLst>
                  <a:ext uri="{FF2B5EF4-FFF2-40B4-BE49-F238E27FC236}">
                    <a16:creationId xmlns:a16="http://schemas.microsoft.com/office/drawing/2014/main" id="{CD9F0322-B680-427A-B77F-85AEB8C7C88D}"/>
                  </a:ext>
                </a:extLst>
              </p:cNvPr>
              <p:cNvSpPr/>
              <p:nvPr/>
            </p:nvSpPr>
            <p:spPr bwMode="auto">
              <a:xfrm rot="10800000">
                <a:off x="1851216" y="293880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4EC3415A-34D7-43A7-AF80-6CD028EC43EA}"/>
                </a:ext>
              </a:extLst>
            </p:cNvPr>
            <p:cNvSpPr/>
            <p:nvPr/>
          </p:nvSpPr>
          <p:spPr bwMode="auto">
            <a:xfrm rot="2700000">
              <a:off x="1362339" y="3424980"/>
              <a:ext cx="399894" cy="683752"/>
            </a:xfrm>
            <a:custGeom>
              <a:avLst/>
              <a:gdLst>
                <a:gd name="connsiteX0" fmla="*/ 116965 w 399894"/>
                <a:gd name="connsiteY0" fmla="*/ 74153 h 683752"/>
                <a:gd name="connsiteX1" fmla="*/ 162029 w 399894"/>
                <a:gd name="connsiteY1" fmla="*/ 43427 h 683752"/>
                <a:gd name="connsiteX2" fmla="*/ 199121 w 399894"/>
                <a:gd name="connsiteY2" fmla="*/ 28963 h 683752"/>
                <a:gd name="connsiteX3" fmla="*/ 215555 w 399894"/>
                <a:gd name="connsiteY3" fmla="*/ 16891 h 683752"/>
                <a:gd name="connsiteX4" fmla="*/ 256908 w 399894"/>
                <a:gd name="connsiteY4" fmla="*/ 0 h 683752"/>
                <a:gd name="connsiteX5" fmla="*/ 258951 w 399894"/>
                <a:gd name="connsiteY5" fmla="*/ 18041 h 683752"/>
                <a:gd name="connsiteX6" fmla="*/ 265293 w 399894"/>
                <a:gd name="connsiteY6" fmla="*/ 17238 h 683752"/>
                <a:gd name="connsiteX7" fmla="*/ 261626 w 399894"/>
                <a:gd name="connsiteY7" fmla="*/ 41660 h 683752"/>
                <a:gd name="connsiteX8" fmla="*/ 272532 w 399894"/>
                <a:gd name="connsiteY8" fmla="*/ 137961 h 683752"/>
                <a:gd name="connsiteX9" fmla="*/ 399894 w 399894"/>
                <a:gd name="connsiteY9" fmla="*/ 533628 h 683752"/>
                <a:gd name="connsiteX10" fmla="*/ 399894 w 399894"/>
                <a:gd name="connsiteY10" fmla="*/ 533630 h 683752"/>
                <a:gd name="connsiteX11" fmla="*/ 268929 w 399894"/>
                <a:gd name="connsiteY11" fmla="*/ 519882 h 683752"/>
                <a:gd name="connsiteX12" fmla="*/ 239639 w 399894"/>
                <a:gd name="connsiteY12" fmla="*/ 502266 h 683752"/>
                <a:gd name="connsiteX13" fmla="*/ 240422 w 399894"/>
                <a:gd name="connsiteY13" fmla="*/ 518099 h 683752"/>
                <a:gd name="connsiteX14" fmla="*/ 265293 w 399894"/>
                <a:gd name="connsiteY14" fmla="*/ 683751 h 683752"/>
                <a:gd name="connsiteX15" fmla="*/ 265293 w 399894"/>
                <a:gd name="connsiteY15" fmla="*/ 683752 h 683752"/>
                <a:gd name="connsiteX16" fmla="*/ 0 w 399894"/>
                <a:gd name="connsiteY16" fmla="*/ 350495 h 683752"/>
                <a:gd name="connsiteX17" fmla="*/ 116965 w 399894"/>
                <a:gd name="connsiteY17" fmla="*/ 74153 h 683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99894" h="683752">
                  <a:moveTo>
                    <a:pt x="116965" y="74153"/>
                  </a:moveTo>
                  <a:cubicBezTo>
                    <a:pt x="131079" y="62175"/>
                    <a:pt x="146159" y="51859"/>
                    <a:pt x="162029" y="43427"/>
                  </a:cubicBezTo>
                  <a:lnTo>
                    <a:pt x="199121" y="28963"/>
                  </a:lnTo>
                  <a:lnTo>
                    <a:pt x="215555" y="16891"/>
                  </a:lnTo>
                  <a:cubicBezTo>
                    <a:pt x="228429" y="9631"/>
                    <a:pt x="242245" y="3929"/>
                    <a:pt x="256908" y="0"/>
                  </a:cubicBezTo>
                  <a:lnTo>
                    <a:pt x="258951" y="18041"/>
                  </a:lnTo>
                  <a:lnTo>
                    <a:pt x="265293" y="17238"/>
                  </a:lnTo>
                  <a:lnTo>
                    <a:pt x="261626" y="41660"/>
                  </a:lnTo>
                  <a:lnTo>
                    <a:pt x="272532" y="137961"/>
                  </a:lnTo>
                  <a:cubicBezTo>
                    <a:pt x="295074" y="275186"/>
                    <a:pt x="338156" y="409420"/>
                    <a:pt x="399894" y="533628"/>
                  </a:cubicBezTo>
                  <a:lnTo>
                    <a:pt x="399894" y="533630"/>
                  </a:lnTo>
                  <a:cubicBezTo>
                    <a:pt x="355904" y="545417"/>
                    <a:pt x="310537" y="539568"/>
                    <a:pt x="268929" y="519882"/>
                  </a:cubicBezTo>
                  <a:lnTo>
                    <a:pt x="239639" y="502266"/>
                  </a:lnTo>
                  <a:lnTo>
                    <a:pt x="240422" y="518099"/>
                  </a:lnTo>
                  <a:cubicBezTo>
                    <a:pt x="245949" y="573751"/>
                    <a:pt x="254239" y="629076"/>
                    <a:pt x="265293" y="683751"/>
                  </a:cubicBezTo>
                  <a:lnTo>
                    <a:pt x="265293" y="683752"/>
                  </a:lnTo>
                  <a:cubicBezTo>
                    <a:pt x="118776" y="683752"/>
                    <a:pt x="0" y="534548"/>
                    <a:pt x="0" y="350495"/>
                  </a:cubicBezTo>
                  <a:cubicBezTo>
                    <a:pt x="0" y="235462"/>
                    <a:pt x="46397" y="134042"/>
                    <a:pt x="116965" y="74153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AFBE1DE7-7FCD-428E-92A1-12BC5AE83972}"/>
                </a:ext>
              </a:extLst>
            </p:cNvPr>
            <p:cNvSpPr/>
            <p:nvPr/>
          </p:nvSpPr>
          <p:spPr bwMode="auto">
            <a:xfrm rot="18900000" flipH="1">
              <a:off x="1787643" y="3424979"/>
              <a:ext cx="399894" cy="683752"/>
            </a:xfrm>
            <a:custGeom>
              <a:avLst/>
              <a:gdLst>
                <a:gd name="connsiteX0" fmla="*/ 116965 w 399894"/>
                <a:gd name="connsiteY0" fmla="*/ 74153 h 683752"/>
                <a:gd name="connsiteX1" fmla="*/ 162029 w 399894"/>
                <a:gd name="connsiteY1" fmla="*/ 43427 h 683752"/>
                <a:gd name="connsiteX2" fmla="*/ 199121 w 399894"/>
                <a:gd name="connsiteY2" fmla="*/ 28963 h 683752"/>
                <a:gd name="connsiteX3" fmla="*/ 215555 w 399894"/>
                <a:gd name="connsiteY3" fmla="*/ 16891 h 683752"/>
                <a:gd name="connsiteX4" fmla="*/ 256908 w 399894"/>
                <a:gd name="connsiteY4" fmla="*/ 0 h 683752"/>
                <a:gd name="connsiteX5" fmla="*/ 258951 w 399894"/>
                <a:gd name="connsiteY5" fmla="*/ 18041 h 683752"/>
                <a:gd name="connsiteX6" fmla="*/ 265293 w 399894"/>
                <a:gd name="connsiteY6" fmla="*/ 17238 h 683752"/>
                <a:gd name="connsiteX7" fmla="*/ 261626 w 399894"/>
                <a:gd name="connsiteY7" fmla="*/ 41660 h 683752"/>
                <a:gd name="connsiteX8" fmla="*/ 272532 w 399894"/>
                <a:gd name="connsiteY8" fmla="*/ 137961 h 683752"/>
                <a:gd name="connsiteX9" fmla="*/ 399894 w 399894"/>
                <a:gd name="connsiteY9" fmla="*/ 533628 h 683752"/>
                <a:gd name="connsiteX10" fmla="*/ 399894 w 399894"/>
                <a:gd name="connsiteY10" fmla="*/ 533630 h 683752"/>
                <a:gd name="connsiteX11" fmla="*/ 268929 w 399894"/>
                <a:gd name="connsiteY11" fmla="*/ 519882 h 683752"/>
                <a:gd name="connsiteX12" fmla="*/ 239639 w 399894"/>
                <a:gd name="connsiteY12" fmla="*/ 502266 h 683752"/>
                <a:gd name="connsiteX13" fmla="*/ 240422 w 399894"/>
                <a:gd name="connsiteY13" fmla="*/ 518099 h 683752"/>
                <a:gd name="connsiteX14" fmla="*/ 265293 w 399894"/>
                <a:gd name="connsiteY14" fmla="*/ 683751 h 683752"/>
                <a:gd name="connsiteX15" fmla="*/ 265293 w 399894"/>
                <a:gd name="connsiteY15" fmla="*/ 683752 h 683752"/>
                <a:gd name="connsiteX16" fmla="*/ 0 w 399894"/>
                <a:gd name="connsiteY16" fmla="*/ 350495 h 683752"/>
                <a:gd name="connsiteX17" fmla="*/ 116965 w 399894"/>
                <a:gd name="connsiteY17" fmla="*/ 74153 h 683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99894" h="683752">
                  <a:moveTo>
                    <a:pt x="116965" y="74153"/>
                  </a:moveTo>
                  <a:cubicBezTo>
                    <a:pt x="131079" y="62175"/>
                    <a:pt x="146159" y="51859"/>
                    <a:pt x="162029" y="43427"/>
                  </a:cubicBezTo>
                  <a:lnTo>
                    <a:pt x="199121" y="28963"/>
                  </a:lnTo>
                  <a:lnTo>
                    <a:pt x="215555" y="16891"/>
                  </a:lnTo>
                  <a:cubicBezTo>
                    <a:pt x="228429" y="9631"/>
                    <a:pt x="242245" y="3929"/>
                    <a:pt x="256908" y="0"/>
                  </a:cubicBezTo>
                  <a:lnTo>
                    <a:pt x="258951" y="18041"/>
                  </a:lnTo>
                  <a:lnTo>
                    <a:pt x="265293" y="17238"/>
                  </a:lnTo>
                  <a:lnTo>
                    <a:pt x="261626" y="41660"/>
                  </a:lnTo>
                  <a:lnTo>
                    <a:pt x="272532" y="137961"/>
                  </a:lnTo>
                  <a:cubicBezTo>
                    <a:pt x="295074" y="275186"/>
                    <a:pt x="338156" y="409420"/>
                    <a:pt x="399894" y="533628"/>
                  </a:cubicBezTo>
                  <a:lnTo>
                    <a:pt x="399894" y="533630"/>
                  </a:lnTo>
                  <a:cubicBezTo>
                    <a:pt x="355904" y="545417"/>
                    <a:pt x="310537" y="539568"/>
                    <a:pt x="268929" y="519882"/>
                  </a:cubicBezTo>
                  <a:lnTo>
                    <a:pt x="239639" y="502266"/>
                  </a:lnTo>
                  <a:lnTo>
                    <a:pt x="240422" y="518099"/>
                  </a:lnTo>
                  <a:cubicBezTo>
                    <a:pt x="245949" y="573751"/>
                    <a:pt x="254239" y="629076"/>
                    <a:pt x="265293" y="683751"/>
                  </a:cubicBezTo>
                  <a:lnTo>
                    <a:pt x="265293" y="683752"/>
                  </a:lnTo>
                  <a:cubicBezTo>
                    <a:pt x="118776" y="683752"/>
                    <a:pt x="0" y="534548"/>
                    <a:pt x="0" y="350495"/>
                  </a:cubicBezTo>
                  <a:cubicBezTo>
                    <a:pt x="0" y="235462"/>
                    <a:pt x="46397" y="134042"/>
                    <a:pt x="116965" y="74153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56" name="グループ化 355">
            <a:extLst>
              <a:ext uri="{FF2B5EF4-FFF2-40B4-BE49-F238E27FC236}">
                <a16:creationId xmlns:a16="http://schemas.microsoft.com/office/drawing/2014/main" id="{4524F0BE-13B2-49DD-B1E3-BFA628BD117C}"/>
              </a:ext>
            </a:extLst>
          </p:cNvPr>
          <p:cNvGrpSpPr/>
          <p:nvPr/>
        </p:nvGrpSpPr>
        <p:grpSpPr>
          <a:xfrm>
            <a:off x="3656290" y="3813238"/>
            <a:ext cx="2593420" cy="2601844"/>
            <a:chOff x="3209182" y="3472479"/>
            <a:chExt cx="2671929" cy="2680608"/>
          </a:xfrm>
        </p:grpSpPr>
        <p:sp>
          <p:nvSpPr>
            <p:cNvPr id="357" name="楕円 356">
              <a:extLst>
                <a:ext uri="{FF2B5EF4-FFF2-40B4-BE49-F238E27FC236}">
                  <a16:creationId xmlns:a16="http://schemas.microsoft.com/office/drawing/2014/main" id="{7F666120-E5D6-4F4B-90B9-6DC71F5B4353}"/>
                </a:ext>
              </a:extLst>
            </p:cNvPr>
            <p:cNvSpPr/>
            <p:nvPr/>
          </p:nvSpPr>
          <p:spPr bwMode="auto">
            <a:xfrm>
              <a:off x="3908203" y="3586067"/>
              <a:ext cx="1282791" cy="1587559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8" name="円/楕円 506">
              <a:extLst>
                <a:ext uri="{FF2B5EF4-FFF2-40B4-BE49-F238E27FC236}">
                  <a16:creationId xmlns:a16="http://schemas.microsoft.com/office/drawing/2014/main" id="{382BDE35-079C-40B6-93BB-196CE32DB8CC}"/>
                </a:ext>
              </a:extLst>
            </p:cNvPr>
            <p:cNvSpPr/>
            <p:nvPr/>
          </p:nvSpPr>
          <p:spPr bwMode="auto">
            <a:xfrm>
              <a:off x="3894088" y="3472479"/>
              <a:ext cx="1302959" cy="1288597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9" name="フリーフォーム 507">
              <a:extLst>
                <a:ext uri="{FF2B5EF4-FFF2-40B4-BE49-F238E27FC236}">
                  <a16:creationId xmlns:a16="http://schemas.microsoft.com/office/drawing/2014/main" id="{53A9F954-C09E-42DF-BF65-36D63A7A1560}"/>
                </a:ext>
              </a:extLst>
            </p:cNvPr>
            <p:cNvSpPr/>
            <p:nvPr/>
          </p:nvSpPr>
          <p:spPr bwMode="auto">
            <a:xfrm>
              <a:off x="4268494" y="5535776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0" name="フリーフォーム 508">
              <a:extLst>
                <a:ext uri="{FF2B5EF4-FFF2-40B4-BE49-F238E27FC236}">
                  <a16:creationId xmlns:a16="http://schemas.microsoft.com/office/drawing/2014/main" id="{AE0EBE74-639E-493C-A72E-0CDB2BB026B4}"/>
                </a:ext>
              </a:extLst>
            </p:cNvPr>
            <p:cNvSpPr/>
            <p:nvPr/>
          </p:nvSpPr>
          <p:spPr bwMode="auto">
            <a:xfrm flipH="1">
              <a:off x="4545122" y="5535776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1" name="涙形 64">
              <a:extLst>
                <a:ext uri="{FF2B5EF4-FFF2-40B4-BE49-F238E27FC236}">
                  <a16:creationId xmlns:a16="http://schemas.microsoft.com/office/drawing/2014/main" id="{869307CC-025E-4AEB-9F39-769022E4E1D0}"/>
                </a:ext>
              </a:extLst>
            </p:cNvPr>
            <p:cNvSpPr/>
            <p:nvPr/>
          </p:nvSpPr>
          <p:spPr bwMode="auto">
            <a:xfrm>
              <a:off x="4157569" y="5901215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2" name="涙形 64">
              <a:extLst>
                <a:ext uri="{FF2B5EF4-FFF2-40B4-BE49-F238E27FC236}">
                  <a16:creationId xmlns:a16="http://schemas.microsoft.com/office/drawing/2014/main" id="{62AA6263-00AF-4969-A8FF-0BFA17616701}"/>
                </a:ext>
              </a:extLst>
            </p:cNvPr>
            <p:cNvSpPr/>
            <p:nvPr/>
          </p:nvSpPr>
          <p:spPr bwMode="auto">
            <a:xfrm flipH="1">
              <a:off x="4545123" y="5901215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3" name="台形 362">
              <a:extLst>
                <a:ext uri="{FF2B5EF4-FFF2-40B4-BE49-F238E27FC236}">
                  <a16:creationId xmlns:a16="http://schemas.microsoft.com/office/drawing/2014/main" id="{4AFC07B7-856C-4B89-A27E-8DD1568D6953}"/>
                </a:ext>
              </a:extLst>
            </p:cNvPr>
            <p:cNvSpPr/>
            <p:nvPr/>
          </p:nvSpPr>
          <p:spPr bwMode="auto">
            <a:xfrm>
              <a:off x="4051519" y="5074724"/>
              <a:ext cx="987206" cy="718754"/>
            </a:xfrm>
            <a:prstGeom prst="trapezoid">
              <a:avLst>
                <a:gd name="adj" fmla="val 20382"/>
              </a:avLst>
            </a:prstGeom>
            <a:pattFill prst="plaid">
              <a:fgClr>
                <a:srgbClr val="C00000"/>
              </a:fgClr>
              <a:bgClr>
                <a:srgbClr val="FF7C80"/>
              </a:bgClr>
            </a:patt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4" name="片側の 2 つの角を丸めた四角形 513">
              <a:extLst>
                <a:ext uri="{FF2B5EF4-FFF2-40B4-BE49-F238E27FC236}">
                  <a16:creationId xmlns:a16="http://schemas.microsoft.com/office/drawing/2014/main" id="{4C26285C-189B-4E1C-9511-8750A2554243}"/>
                </a:ext>
              </a:extLst>
            </p:cNvPr>
            <p:cNvSpPr/>
            <p:nvPr/>
          </p:nvSpPr>
          <p:spPr bwMode="auto">
            <a:xfrm>
              <a:off x="4121420" y="4501625"/>
              <a:ext cx="847404" cy="7866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7C8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5" name="円/楕円 517">
              <a:extLst>
                <a:ext uri="{FF2B5EF4-FFF2-40B4-BE49-F238E27FC236}">
                  <a16:creationId xmlns:a16="http://schemas.microsoft.com/office/drawing/2014/main" id="{3EC21197-FE22-4B69-B288-361EB21125BF}"/>
                </a:ext>
              </a:extLst>
            </p:cNvPr>
            <p:cNvSpPr/>
            <p:nvPr/>
          </p:nvSpPr>
          <p:spPr bwMode="auto">
            <a:xfrm>
              <a:off x="4226313" y="5968433"/>
              <a:ext cx="78259" cy="78259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6" name="円/楕円 518">
              <a:extLst>
                <a:ext uri="{FF2B5EF4-FFF2-40B4-BE49-F238E27FC236}">
                  <a16:creationId xmlns:a16="http://schemas.microsoft.com/office/drawing/2014/main" id="{FBF3EC14-0209-4AF5-A710-BB5E13E34D73}"/>
                </a:ext>
              </a:extLst>
            </p:cNvPr>
            <p:cNvSpPr/>
            <p:nvPr/>
          </p:nvSpPr>
          <p:spPr bwMode="auto">
            <a:xfrm>
              <a:off x="4787180" y="5968433"/>
              <a:ext cx="78259" cy="78259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3B5E2128-9FE3-4D75-8F2F-A9415D062CF5}"/>
                </a:ext>
              </a:extLst>
            </p:cNvPr>
            <p:cNvGrpSpPr/>
            <p:nvPr/>
          </p:nvGrpSpPr>
          <p:grpSpPr>
            <a:xfrm>
              <a:off x="4861973" y="4630088"/>
              <a:ext cx="1019138" cy="174582"/>
              <a:chOff x="2119053" y="3398044"/>
              <a:chExt cx="1019138" cy="174582"/>
            </a:xfrm>
          </p:grpSpPr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4CFEE2DE-A96A-44B9-865C-A12AC845BD69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7E56F62E-88A1-4380-97D7-C1B536AC608A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4F52DB4F-AC25-4B2B-984F-A61E6E83D12B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FFE309F3-3FFF-4629-86A0-69B1B8C731B2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7569409B-E132-4324-AB60-1CC340461098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89" name="台形 83">
                <a:extLst>
                  <a:ext uri="{FF2B5EF4-FFF2-40B4-BE49-F238E27FC236}">
                    <a16:creationId xmlns:a16="http://schemas.microsoft.com/office/drawing/2014/main" id="{A2019C40-3662-436D-8FBC-EB6B2CDE3F4A}"/>
                  </a:ext>
                </a:extLst>
              </p:cNvPr>
              <p:cNvSpPr/>
              <p:nvPr/>
            </p:nvSpPr>
            <p:spPr bwMode="auto">
              <a:xfrm rot="16200000">
                <a:off x="2377313" y="3139784"/>
                <a:ext cx="174582" cy="691102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827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82753"/>
                    </a:lnTo>
                  </a:path>
                </a:pathLst>
              </a:custGeom>
              <a:solidFill>
                <a:srgbClr val="FF7C8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9D317210-4148-4651-B07C-3E4A15330EB9}"/>
                </a:ext>
              </a:extLst>
            </p:cNvPr>
            <p:cNvGrpSpPr/>
            <p:nvPr/>
          </p:nvGrpSpPr>
          <p:grpSpPr>
            <a:xfrm flipH="1">
              <a:off x="3209182" y="4630088"/>
              <a:ext cx="1019138" cy="174582"/>
              <a:chOff x="2119053" y="3398044"/>
              <a:chExt cx="1019138" cy="174582"/>
            </a:xfrm>
          </p:grpSpPr>
          <p:grpSp>
            <p:nvGrpSpPr>
              <p:cNvPr id="382" name="グループ化 381">
                <a:extLst>
                  <a:ext uri="{FF2B5EF4-FFF2-40B4-BE49-F238E27FC236}">
                    <a16:creationId xmlns:a16="http://schemas.microsoft.com/office/drawing/2014/main" id="{1FC188B4-529B-4EA7-A225-AB680542C905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AC0D253C-A2C1-49D2-B4DA-F808BE252A19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DCD59AEE-93C8-4381-82CF-2BC096A96451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00073209-668B-4EA0-B2BF-24DCB62352F9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FA2B0929-402A-4D13-90DB-ED3EDE825DF0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83" name="台形 83">
                <a:extLst>
                  <a:ext uri="{FF2B5EF4-FFF2-40B4-BE49-F238E27FC236}">
                    <a16:creationId xmlns:a16="http://schemas.microsoft.com/office/drawing/2014/main" id="{4D22B7BC-29CA-4FF2-8FB3-DF5FD5FDCDB2}"/>
                  </a:ext>
                </a:extLst>
              </p:cNvPr>
              <p:cNvSpPr/>
              <p:nvPr/>
            </p:nvSpPr>
            <p:spPr bwMode="auto">
              <a:xfrm rot="16200000">
                <a:off x="2376653" y="3140444"/>
                <a:ext cx="174582" cy="689782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827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82753"/>
                    </a:lnTo>
                  </a:path>
                </a:pathLst>
              </a:custGeom>
              <a:solidFill>
                <a:srgbClr val="FF7C8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69" name="月 368">
              <a:extLst>
                <a:ext uri="{FF2B5EF4-FFF2-40B4-BE49-F238E27FC236}">
                  <a16:creationId xmlns:a16="http://schemas.microsoft.com/office/drawing/2014/main" id="{C850199E-A72D-40C6-A9F9-EF7BA3AB592D}"/>
                </a:ext>
              </a:extLst>
            </p:cNvPr>
            <p:cNvSpPr/>
            <p:nvPr/>
          </p:nvSpPr>
          <p:spPr bwMode="auto">
            <a:xfrm>
              <a:off x="3985269" y="3860443"/>
              <a:ext cx="170540" cy="786692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0" name="月 369">
              <a:extLst>
                <a:ext uri="{FF2B5EF4-FFF2-40B4-BE49-F238E27FC236}">
                  <a16:creationId xmlns:a16="http://schemas.microsoft.com/office/drawing/2014/main" id="{B6EB6ACE-A251-4BD3-895E-76EAC60DE3D2}"/>
                </a:ext>
              </a:extLst>
            </p:cNvPr>
            <p:cNvSpPr/>
            <p:nvPr/>
          </p:nvSpPr>
          <p:spPr bwMode="auto">
            <a:xfrm flipH="1">
              <a:off x="4941142" y="3860443"/>
              <a:ext cx="170540" cy="786692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1" name="楕円 370">
              <a:extLst>
                <a:ext uri="{FF2B5EF4-FFF2-40B4-BE49-F238E27FC236}">
                  <a16:creationId xmlns:a16="http://schemas.microsoft.com/office/drawing/2014/main" id="{9B827875-C627-4803-BE6A-91106E60456F}"/>
                </a:ext>
              </a:extLst>
            </p:cNvPr>
            <p:cNvSpPr/>
            <p:nvPr/>
          </p:nvSpPr>
          <p:spPr bwMode="auto">
            <a:xfrm>
              <a:off x="4360824" y="4599465"/>
              <a:ext cx="367470" cy="24581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62FBE066-06C0-46D9-8180-20FACD21851D}"/>
                </a:ext>
              </a:extLst>
            </p:cNvPr>
            <p:cNvGrpSpPr/>
            <p:nvPr/>
          </p:nvGrpSpPr>
          <p:grpSpPr>
            <a:xfrm>
              <a:off x="3838614" y="3637936"/>
              <a:ext cx="1416970" cy="1116720"/>
              <a:chOff x="3639424" y="2405892"/>
              <a:chExt cx="1416970" cy="1116720"/>
            </a:xfrm>
          </p:grpSpPr>
          <p:sp>
            <p:nvSpPr>
              <p:cNvPr id="374" name="円/楕円 536">
                <a:extLst>
                  <a:ext uri="{FF2B5EF4-FFF2-40B4-BE49-F238E27FC236}">
                    <a16:creationId xmlns:a16="http://schemas.microsoft.com/office/drawing/2014/main" id="{FB7931EB-6B8C-42FB-91E2-611A8A29C0BA}"/>
                  </a:ext>
                </a:extLst>
              </p:cNvPr>
              <p:cNvSpPr/>
              <p:nvPr/>
            </p:nvSpPr>
            <p:spPr bwMode="auto">
              <a:xfrm flipH="1">
                <a:off x="4670106" y="2816010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5" name="円/楕円 537">
                <a:extLst>
                  <a:ext uri="{FF2B5EF4-FFF2-40B4-BE49-F238E27FC236}">
                    <a16:creationId xmlns:a16="http://schemas.microsoft.com/office/drawing/2014/main" id="{AC8758BC-E5FB-4D15-A44C-1AD3C2C4A02A}"/>
                  </a:ext>
                </a:extLst>
              </p:cNvPr>
              <p:cNvSpPr/>
              <p:nvPr/>
            </p:nvSpPr>
            <p:spPr bwMode="auto">
              <a:xfrm flipH="1">
                <a:off x="4792933" y="2907314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6" name="円/楕円 534">
                <a:extLst>
                  <a:ext uri="{FF2B5EF4-FFF2-40B4-BE49-F238E27FC236}">
                    <a16:creationId xmlns:a16="http://schemas.microsoft.com/office/drawing/2014/main" id="{58C03C07-6631-4C34-9488-5ADCD27263EA}"/>
                  </a:ext>
                </a:extLst>
              </p:cNvPr>
              <p:cNvSpPr/>
              <p:nvPr/>
            </p:nvSpPr>
            <p:spPr bwMode="auto">
              <a:xfrm>
                <a:off x="3639424" y="2816010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7" name="円/楕円 535">
                <a:extLst>
                  <a:ext uri="{FF2B5EF4-FFF2-40B4-BE49-F238E27FC236}">
                    <a16:creationId xmlns:a16="http://schemas.microsoft.com/office/drawing/2014/main" id="{C65E9973-C5CF-4642-94AC-D200D40AB2EF}"/>
                  </a:ext>
                </a:extLst>
              </p:cNvPr>
              <p:cNvSpPr/>
              <p:nvPr/>
            </p:nvSpPr>
            <p:spPr bwMode="auto">
              <a:xfrm>
                <a:off x="3709186" y="2909053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8" name="円/楕円 525">
                <a:extLst>
                  <a:ext uri="{FF2B5EF4-FFF2-40B4-BE49-F238E27FC236}">
                    <a16:creationId xmlns:a16="http://schemas.microsoft.com/office/drawing/2014/main" id="{53F96F7D-88D0-49AF-92DB-18756384B1F9}"/>
                  </a:ext>
                </a:extLst>
              </p:cNvPr>
              <p:cNvSpPr/>
              <p:nvPr/>
            </p:nvSpPr>
            <p:spPr bwMode="auto">
              <a:xfrm>
                <a:off x="3787573" y="2405892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9" name="アーチ 378">
                <a:extLst>
                  <a:ext uri="{FF2B5EF4-FFF2-40B4-BE49-F238E27FC236}">
                    <a16:creationId xmlns:a16="http://schemas.microsoft.com/office/drawing/2014/main" id="{10F29AC9-E1AE-408F-8567-1BE14423B45E}"/>
                  </a:ext>
                </a:extLst>
              </p:cNvPr>
              <p:cNvSpPr/>
              <p:nvPr/>
            </p:nvSpPr>
            <p:spPr bwMode="auto">
              <a:xfrm>
                <a:off x="4196012" y="3093687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0" name="アーチ 379">
                <a:extLst>
                  <a:ext uri="{FF2B5EF4-FFF2-40B4-BE49-F238E27FC236}">
                    <a16:creationId xmlns:a16="http://schemas.microsoft.com/office/drawing/2014/main" id="{5395188F-26BD-474E-B8EA-70CF38A047E9}"/>
                  </a:ext>
                </a:extLst>
              </p:cNvPr>
              <p:cNvSpPr/>
              <p:nvPr/>
            </p:nvSpPr>
            <p:spPr bwMode="auto">
              <a:xfrm rot="10800000">
                <a:off x="3892816" y="2914205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1" name="アーチ 380">
                <a:extLst>
                  <a:ext uri="{FF2B5EF4-FFF2-40B4-BE49-F238E27FC236}">
                    <a16:creationId xmlns:a16="http://schemas.microsoft.com/office/drawing/2014/main" id="{3A47963B-2210-4585-9420-6DA3C20D562C}"/>
                  </a:ext>
                </a:extLst>
              </p:cNvPr>
              <p:cNvSpPr/>
              <p:nvPr/>
            </p:nvSpPr>
            <p:spPr bwMode="auto">
              <a:xfrm rot="10800000">
                <a:off x="4417814" y="2914205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73" name="フリーフォーム: 図形 372">
              <a:extLst>
                <a:ext uri="{FF2B5EF4-FFF2-40B4-BE49-F238E27FC236}">
                  <a16:creationId xmlns:a16="http://schemas.microsoft.com/office/drawing/2014/main" id="{E2C2C15A-F482-4B99-BE09-22EAFC1A6DE8}"/>
                </a:ext>
              </a:extLst>
            </p:cNvPr>
            <p:cNvSpPr/>
            <p:nvPr/>
          </p:nvSpPr>
          <p:spPr bwMode="auto">
            <a:xfrm rot="16200000" flipH="1">
              <a:off x="4246989" y="3328675"/>
              <a:ext cx="588085" cy="966543"/>
            </a:xfrm>
            <a:custGeom>
              <a:avLst/>
              <a:gdLst>
                <a:gd name="connsiteX0" fmla="*/ 0 w 588085"/>
                <a:gd name="connsiteY0" fmla="*/ 469561 h 966543"/>
                <a:gd name="connsiteX1" fmla="*/ 55704 w 588085"/>
                <a:gd name="connsiteY1" fmla="*/ 658311 h 966543"/>
                <a:gd name="connsiteX2" fmla="*/ 76483 w 588085"/>
                <a:gd name="connsiteY2" fmla="*/ 677974 h 966543"/>
                <a:gd name="connsiteX3" fmla="*/ 83863 w 588085"/>
                <a:gd name="connsiteY3" fmla="*/ 701350 h 966543"/>
                <a:gd name="connsiteX4" fmla="*/ 192414 w 588085"/>
                <a:gd name="connsiteY4" fmla="*/ 854667 h 966543"/>
                <a:gd name="connsiteX5" fmla="*/ 588085 w 588085"/>
                <a:gd name="connsiteY5" fmla="*/ 911067 h 966543"/>
                <a:gd name="connsiteX6" fmla="*/ 446804 w 588085"/>
                <a:gd name="connsiteY6" fmla="*/ 825110 h 966543"/>
                <a:gd name="connsiteX7" fmla="*/ 334204 w 588085"/>
                <a:gd name="connsiteY7" fmla="*/ 733880 h 966543"/>
                <a:gd name="connsiteX8" fmla="*/ 339413 w 588085"/>
                <a:gd name="connsiteY8" fmla="*/ 735550 h 966543"/>
                <a:gd name="connsiteX9" fmla="*/ 454526 w 588085"/>
                <a:gd name="connsiteY9" fmla="*/ 701884 h 966543"/>
                <a:gd name="connsiteX10" fmla="*/ 454525 w 588085"/>
                <a:gd name="connsiteY10" fmla="*/ 701883 h 966543"/>
                <a:gd name="connsiteX11" fmla="*/ 207473 w 588085"/>
                <a:gd name="connsiteY11" fmla="*/ 501964 h 966543"/>
                <a:gd name="connsiteX12" fmla="*/ 195377 w 588085"/>
                <a:gd name="connsiteY12" fmla="*/ 485172 h 966543"/>
                <a:gd name="connsiteX13" fmla="*/ 207473 w 588085"/>
                <a:gd name="connsiteY13" fmla="*/ 468381 h 966543"/>
                <a:gd name="connsiteX14" fmla="*/ 454525 w 588085"/>
                <a:gd name="connsiteY14" fmla="*/ 268461 h 966543"/>
                <a:gd name="connsiteX15" fmla="*/ 454526 w 588085"/>
                <a:gd name="connsiteY15" fmla="*/ 268460 h 966543"/>
                <a:gd name="connsiteX16" fmla="*/ 339413 w 588085"/>
                <a:gd name="connsiteY16" fmla="*/ 234795 h 966543"/>
                <a:gd name="connsiteX17" fmla="*/ 326440 w 588085"/>
                <a:gd name="connsiteY17" fmla="*/ 238955 h 966543"/>
                <a:gd name="connsiteX18" fmla="*/ 446804 w 588085"/>
                <a:gd name="connsiteY18" fmla="*/ 141433 h 966543"/>
                <a:gd name="connsiteX19" fmla="*/ 588085 w 588085"/>
                <a:gd name="connsiteY19" fmla="*/ 55477 h 966543"/>
                <a:gd name="connsiteX20" fmla="*/ 192414 w 588085"/>
                <a:gd name="connsiteY20" fmla="*/ 111876 h 966543"/>
                <a:gd name="connsiteX21" fmla="*/ 110619 w 588085"/>
                <a:gd name="connsiteY21" fmla="*/ 211887 h 966543"/>
                <a:gd name="connsiteX22" fmla="*/ 94406 w 588085"/>
                <a:gd name="connsiteY22" fmla="*/ 244188 h 966543"/>
                <a:gd name="connsiteX23" fmla="*/ 55704 w 588085"/>
                <a:gd name="connsiteY23" fmla="*/ 280811 h 966543"/>
                <a:gd name="connsiteX24" fmla="*/ 0 w 588085"/>
                <a:gd name="connsiteY24" fmla="*/ 469561 h 966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8085" h="966543">
                  <a:moveTo>
                    <a:pt x="0" y="469561"/>
                  </a:moveTo>
                  <a:cubicBezTo>
                    <a:pt x="0" y="543273"/>
                    <a:pt x="21287" y="610006"/>
                    <a:pt x="55704" y="658311"/>
                  </a:cubicBezTo>
                  <a:lnTo>
                    <a:pt x="76483" y="677974"/>
                  </a:lnTo>
                  <a:lnTo>
                    <a:pt x="83863" y="701350"/>
                  </a:lnTo>
                  <a:cubicBezTo>
                    <a:pt x="105731" y="754972"/>
                    <a:pt x="142439" y="808431"/>
                    <a:pt x="192414" y="854667"/>
                  </a:cubicBezTo>
                  <a:cubicBezTo>
                    <a:pt x="325682" y="977964"/>
                    <a:pt x="502831" y="1003215"/>
                    <a:pt x="588085" y="911067"/>
                  </a:cubicBezTo>
                  <a:cubicBezTo>
                    <a:pt x="539446" y="885957"/>
                    <a:pt x="492165" y="857132"/>
                    <a:pt x="446804" y="825110"/>
                  </a:cubicBezTo>
                  <a:lnTo>
                    <a:pt x="334204" y="733880"/>
                  </a:lnTo>
                  <a:lnTo>
                    <a:pt x="339413" y="735550"/>
                  </a:lnTo>
                  <a:cubicBezTo>
                    <a:pt x="385247" y="742083"/>
                    <a:pt x="427239" y="731377"/>
                    <a:pt x="454526" y="701884"/>
                  </a:cubicBezTo>
                  <a:lnTo>
                    <a:pt x="454525" y="701883"/>
                  </a:lnTo>
                  <a:cubicBezTo>
                    <a:pt x="361120" y="653665"/>
                    <a:pt x="275543" y="584040"/>
                    <a:pt x="207473" y="501964"/>
                  </a:cubicBezTo>
                  <a:lnTo>
                    <a:pt x="195377" y="485172"/>
                  </a:lnTo>
                  <a:lnTo>
                    <a:pt x="207473" y="468381"/>
                  </a:lnTo>
                  <a:cubicBezTo>
                    <a:pt x="275543" y="386305"/>
                    <a:pt x="361120" y="316680"/>
                    <a:pt x="454525" y="268461"/>
                  </a:cubicBezTo>
                  <a:lnTo>
                    <a:pt x="454526" y="268460"/>
                  </a:lnTo>
                  <a:cubicBezTo>
                    <a:pt x="427239" y="238967"/>
                    <a:pt x="385247" y="228261"/>
                    <a:pt x="339413" y="234795"/>
                  </a:cubicBezTo>
                  <a:lnTo>
                    <a:pt x="326440" y="238955"/>
                  </a:lnTo>
                  <a:lnTo>
                    <a:pt x="446804" y="141433"/>
                  </a:lnTo>
                  <a:cubicBezTo>
                    <a:pt x="492165" y="109411"/>
                    <a:pt x="539446" y="80586"/>
                    <a:pt x="588085" y="55477"/>
                  </a:cubicBezTo>
                  <a:cubicBezTo>
                    <a:pt x="502831" y="-36672"/>
                    <a:pt x="325682" y="-11421"/>
                    <a:pt x="192414" y="111876"/>
                  </a:cubicBezTo>
                  <a:cubicBezTo>
                    <a:pt x="159097" y="142700"/>
                    <a:pt x="131677" y="176734"/>
                    <a:pt x="110619" y="211887"/>
                  </a:cubicBezTo>
                  <a:lnTo>
                    <a:pt x="94406" y="244188"/>
                  </a:lnTo>
                  <a:lnTo>
                    <a:pt x="55704" y="280811"/>
                  </a:lnTo>
                  <a:cubicBezTo>
                    <a:pt x="21287" y="329117"/>
                    <a:pt x="0" y="395850"/>
                    <a:pt x="0" y="469561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94" name="グループ化 393">
            <a:extLst>
              <a:ext uri="{FF2B5EF4-FFF2-40B4-BE49-F238E27FC236}">
                <a16:creationId xmlns:a16="http://schemas.microsoft.com/office/drawing/2014/main" id="{B9285DB3-7F02-4E47-8A02-9CF8F7EE7CBD}"/>
              </a:ext>
            </a:extLst>
          </p:cNvPr>
          <p:cNvGrpSpPr/>
          <p:nvPr/>
        </p:nvGrpSpPr>
        <p:grpSpPr>
          <a:xfrm>
            <a:off x="6615866" y="983393"/>
            <a:ext cx="2584342" cy="2518790"/>
            <a:chOff x="6051982" y="3524250"/>
            <a:chExt cx="2662576" cy="2595040"/>
          </a:xfrm>
        </p:grpSpPr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D7AF2170-4282-4E3B-AF53-1B2F194E4206}"/>
                </a:ext>
              </a:extLst>
            </p:cNvPr>
            <p:cNvGrpSpPr/>
            <p:nvPr/>
          </p:nvGrpSpPr>
          <p:grpSpPr>
            <a:xfrm>
              <a:off x="6051982" y="3524250"/>
              <a:ext cx="2662576" cy="2595040"/>
              <a:chOff x="6051982" y="3524250"/>
              <a:chExt cx="2662576" cy="2595040"/>
            </a:xfrm>
          </p:grpSpPr>
          <p:sp>
            <p:nvSpPr>
              <p:cNvPr id="398" name="フリーフォーム 295">
                <a:extLst>
                  <a:ext uri="{FF2B5EF4-FFF2-40B4-BE49-F238E27FC236}">
                    <a16:creationId xmlns:a16="http://schemas.microsoft.com/office/drawing/2014/main" id="{99881562-EF97-41DD-BEE3-6DD16D937B5C}"/>
                  </a:ext>
                </a:extLst>
              </p:cNvPr>
              <p:cNvSpPr/>
              <p:nvPr/>
            </p:nvSpPr>
            <p:spPr bwMode="auto">
              <a:xfrm flipH="1">
                <a:off x="7440196" y="5589456"/>
                <a:ext cx="285377" cy="323944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9" name="フリーフォーム 295">
                <a:extLst>
                  <a:ext uri="{FF2B5EF4-FFF2-40B4-BE49-F238E27FC236}">
                    <a16:creationId xmlns:a16="http://schemas.microsoft.com/office/drawing/2014/main" id="{086BADAD-4826-4B79-AFB6-DF51E42002A3}"/>
                  </a:ext>
                </a:extLst>
              </p:cNvPr>
              <p:cNvSpPr/>
              <p:nvPr/>
            </p:nvSpPr>
            <p:spPr bwMode="auto">
              <a:xfrm>
                <a:off x="7068235" y="5589456"/>
                <a:ext cx="285377" cy="323944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96F10120-1663-454D-989C-37537FDFDF9A}"/>
                  </a:ext>
                </a:extLst>
              </p:cNvPr>
              <p:cNvSpPr/>
              <p:nvPr/>
            </p:nvSpPr>
            <p:spPr bwMode="auto">
              <a:xfrm flipH="1">
                <a:off x="6947226" y="5309519"/>
                <a:ext cx="879032" cy="376866"/>
              </a:xfrm>
              <a:custGeom>
                <a:avLst/>
                <a:gdLst>
                  <a:gd name="connsiteX0" fmla="*/ 815287 w 879032"/>
                  <a:gd name="connsiteY0" fmla="*/ 0 h 344236"/>
                  <a:gd name="connsiteX1" fmla="*/ 464590 w 879032"/>
                  <a:gd name="connsiteY1" fmla="*/ 0 h 344236"/>
                  <a:gd name="connsiteX2" fmla="*/ 414442 w 879032"/>
                  <a:gd name="connsiteY2" fmla="*/ 0 h 344236"/>
                  <a:gd name="connsiteX3" fmla="*/ 63745 w 879032"/>
                  <a:gd name="connsiteY3" fmla="*/ 0 h 344236"/>
                  <a:gd name="connsiteX4" fmla="*/ 0 w 879032"/>
                  <a:gd name="connsiteY4" fmla="*/ 344236 h 344236"/>
                  <a:gd name="connsiteX5" fmla="*/ 412225 w 879032"/>
                  <a:gd name="connsiteY5" fmla="*/ 339474 h 344236"/>
                  <a:gd name="connsiteX6" fmla="*/ 439516 w 879032"/>
                  <a:gd name="connsiteY6" fmla="*/ 162549 h 344236"/>
                  <a:gd name="connsiteX7" fmla="*/ 466808 w 879032"/>
                  <a:gd name="connsiteY7" fmla="*/ 339474 h 344236"/>
                  <a:gd name="connsiteX8" fmla="*/ 879032 w 879032"/>
                  <a:gd name="connsiteY8" fmla="*/ 344236 h 344236"/>
                  <a:gd name="connsiteX0" fmla="*/ 815287 w 879032"/>
                  <a:gd name="connsiteY0" fmla="*/ 0 h 344236"/>
                  <a:gd name="connsiteX1" fmla="*/ 464590 w 879032"/>
                  <a:gd name="connsiteY1" fmla="*/ 0 h 344236"/>
                  <a:gd name="connsiteX2" fmla="*/ 63745 w 879032"/>
                  <a:gd name="connsiteY2" fmla="*/ 0 h 344236"/>
                  <a:gd name="connsiteX3" fmla="*/ 0 w 879032"/>
                  <a:gd name="connsiteY3" fmla="*/ 344236 h 344236"/>
                  <a:gd name="connsiteX4" fmla="*/ 412225 w 879032"/>
                  <a:gd name="connsiteY4" fmla="*/ 339474 h 344236"/>
                  <a:gd name="connsiteX5" fmla="*/ 439516 w 879032"/>
                  <a:gd name="connsiteY5" fmla="*/ 162549 h 344236"/>
                  <a:gd name="connsiteX6" fmla="*/ 466808 w 879032"/>
                  <a:gd name="connsiteY6" fmla="*/ 339474 h 344236"/>
                  <a:gd name="connsiteX7" fmla="*/ 879032 w 879032"/>
                  <a:gd name="connsiteY7" fmla="*/ 344236 h 344236"/>
                  <a:gd name="connsiteX8" fmla="*/ 815287 w 879032"/>
                  <a:gd name="connsiteY8" fmla="*/ 0 h 344236"/>
                  <a:gd name="connsiteX0" fmla="*/ 815287 w 879032"/>
                  <a:gd name="connsiteY0" fmla="*/ 0 h 344236"/>
                  <a:gd name="connsiteX1" fmla="*/ 63745 w 879032"/>
                  <a:gd name="connsiteY1" fmla="*/ 0 h 344236"/>
                  <a:gd name="connsiteX2" fmla="*/ 0 w 879032"/>
                  <a:gd name="connsiteY2" fmla="*/ 344236 h 344236"/>
                  <a:gd name="connsiteX3" fmla="*/ 412225 w 879032"/>
                  <a:gd name="connsiteY3" fmla="*/ 339474 h 344236"/>
                  <a:gd name="connsiteX4" fmla="*/ 439516 w 879032"/>
                  <a:gd name="connsiteY4" fmla="*/ 162549 h 344236"/>
                  <a:gd name="connsiteX5" fmla="*/ 466808 w 879032"/>
                  <a:gd name="connsiteY5" fmla="*/ 339474 h 344236"/>
                  <a:gd name="connsiteX6" fmla="*/ 879032 w 879032"/>
                  <a:gd name="connsiteY6" fmla="*/ 344236 h 344236"/>
                  <a:gd name="connsiteX7" fmla="*/ 815287 w 879032"/>
                  <a:gd name="connsiteY7" fmla="*/ 0 h 344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79032" h="344236">
                    <a:moveTo>
                      <a:pt x="815287" y="0"/>
                    </a:moveTo>
                    <a:lnTo>
                      <a:pt x="63745" y="0"/>
                    </a:lnTo>
                    <a:lnTo>
                      <a:pt x="0" y="344236"/>
                    </a:lnTo>
                    <a:lnTo>
                      <a:pt x="412225" y="339474"/>
                    </a:lnTo>
                    <a:lnTo>
                      <a:pt x="439516" y="162549"/>
                    </a:lnTo>
                    <a:lnTo>
                      <a:pt x="466808" y="339474"/>
                    </a:lnTo>
                    <a:lnTo>
                      <a:pt x="879032" y="344236"/>
                    </a:lnTo>
                    <a:lnTo>
                      <a:pt x="815287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89875B54-0EC7-440D-9D27-9AB27FB5F0D6}"/>
                  </a:ext>
                </a:extLst>
              </p:cNvPr>
              <p:cNvSpPr/>
              <p:nvPr/>
            </p:nvSpPr>
            <p:spPr bwMode="auto">
              <a:xfrm>
                <a:off x="6827925" y="3524250"/>
                <a:ext cx="1125450" cy="996574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2" name="涙形 64">
                <a:extLst>
                  <a:ext uri="{FF2B5EF4-FFF2-40B4-BE49-F238E27FC236}">
                    <a16:creationId xmlns:a16="http://schemas.microsoft.com/office/drawing/2014/main" id="{1E02E79F-BE4D-4855-8133-551584104512}"/>
                  </a:ext>
                </a:extLst>
              </p:cNvPr>
              <p:cNvSpPr/>
              <p:nvPr/>
            </p:nvSpPr>
            <p:spPr bwMode="auto">
              <a:xfrm>
                <a:off x="7003711" y="5868353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3" name="片側の 2 つの角を丸めた四角形 298">
                <a:extLst>
                  <a:ext uri="{FF2B5EF4-FFF2-40B4-BE49-F238E27FC236}">
                    <a16:creationId xmlns:a16="http://schemas.microsoft.com/office/drawing/2014/main" id="{EDDB55C8-451F-4D2A-ABD8-684D9820E205}"/>
                  </a:ext>
                </a:extLst>
              </p:cNvPr>
              <p:cNvSpPr/>
              <p:nvPr/>
            </p:nvSpPr>
            <p:spPr bwMode="auto">
              <a:xfrm>
                <a:off x="6983462" y="4555028"/>
                <a:ext cx="812730" cy="770371"/>
              </a:xfrm>
              <a:prstGeom prst="round2SameRect">
                <a:avLst>
                  <a:gd name="adj1" fmla="val 28557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4" name="涙形 64">
                <a:extLst>
                  <a:ext uri="{FF2B5EF4-FFF2-40B4-BE49-F238E27FC236}">
                    <a16:creationId xmlns:a16="http://schemas.microsoft.com/office/drawing/2014/main" id="{AC7B264F-0B78-4DA0-B3C0-4BE34A775687}"/>
                  </a:ext>
                </a:extLst>
              </p:cNvPr>
              <p:cNvSpPr/>
              <p:nvPr/>
            </p:nvSpPr>
            <p:spPr bwMode="auto">
              <a:xfrm flipH="1">
                <a:off x="7389827" y="5868353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B53132FC-5BC6-41E0-93EB-81A5AE444ECF}"/>
                  </a:ext>
                </a:extLst>
              </p:cNvPr>
              <p:cNvGrpSpPr/>
              <p:nvPr/>
            </p:nvGrpSpPr>
            <p:grpSpPr>
              <a:xfrm>
                <a:off x="7698305" y="4619379"/>
                <a:ext cx="1016253" cy="196000"/>
                <a:chOff x="2121938" y="3387335"/>
                <a:chExt cx="1016253" cy="196000"/>
              </a:xfrm>
            </p:grpSpPr>
            <p:grpSp>
              <p:nvGrpSpPr>
                <p:cNvPr id="421" name="グループ化 420">
                  <a:extLst>
                    <a:ext uri="{FF2B5EF4-FFF2-40B4-BE49-F238E27FC236}">
                      <a16:creationId xmlns:a16="http://schemas.microsoft.com/office/drawing/2014/main" id="{B8420F25-8D57-466B-816C-6537DF67796C}"/>
                    </a:ext>
                  </a:extLst>
                </p:cNvPr>
                <p:cNvGrpSpPr/>
                <p:nvPr/>
              </p:nvGrpSpPr>
              <p:grpSpPr>
                <a:xfrm rot="16200000">
                  <a:off x="2886969" y="3290518"/>
                  <a:ext cx="121444" cy="381000"/>
                  <a:chOff x="2557462" y="3967163"/>
                  <a:chExt cx="227553" cy="766762"/>
                </a:xfrm>
              </p:grpSpPr>
              <p:sp>
                <p:nvSpPr>
                  <p:cNvPr id="423" name="フリーフォーム: 図形 422">
                    <a:extLst>
                      <a:ext uri="{FF2B5EF4-FFF2-40B4-BE49-F238E27FC236}">
                        <a16:creationId xmlns:a16="http://schemas.microsoft.com/office/drawing/2014/main" id="{DB71C5D8-50D9-424A-BE32-587F61EBF1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66668" y="4064761"/>
                    <a:ext cx="160875" cy="544981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E1D300BA-200C-4206-AD87-49DC66B34D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90802" y="4081463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3A54626D-82A5-4CA1-B986-5623BDD12A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4139" y="4148138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D7AF9F5C-46F0-48D9-BD52-AA7C9F8687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7462" y="3967163"/>
                    <a:ext cx="224325" cy="544980"/>
                  </a:xfrm>
                  <a:custGeom>
                    <a:avLst/>
                    <a:gdLst>
                      <a:gd name="connsiteX0" fmla="*/ 126450 w 252900"/>
                      <a:gd name="connsiteY0" fmla="*/ 0 h 683094"/>
                      <a:gd name="connsiteX1" fmla="*/ 252900 w 252900"/>
                      <a:gd name="connsiteY1" fmla="*/ 262571 h 683094"/>
                      <a:gd name="connsiteX2" fmla="*/ 215864 w 252900"/>
                      <a:gd name="connsiteY2" fmla="*/ 448237 h 683094"/>
                      <a:gd name="connsiteX3" fmla="*/ 212777 w 252900"/>
                      <a:gd name="connsiteY3" fmla="*/ 452558 h 683094"/>
                      <a:gd name="connsiteX4" fmla="*/ 212777 w 252900"/>
                      <a:gd name="connsiteY4" fmla="*/ 595259 h 683094"/>
                      <a:gd name="connsiteX5" fmla="*/ 124942 w 252900"/>
                      <a:gd name="connsiteY5" fmla="*/ 683094 h 683094"/>
                      <a:gd name="connsiteX6" fmla="*/ 124943 w 252900"/>
                      <a:gd name="connsiteY6" fmla="*/ 683093 h 683094"/>
                      <a:gd name="connsiteX7" fmla="*/ 37108 w 252900"/>
                      <a:gd name="connsiteY7" fmla="*/ 595258 h 683094"/>
                      <a:gd name="connsiteX8" fmla="*/ 37108 w 252900"/>
                      <a:gd name="connsiteY8" fmla="*/ 448337 h 683094"/>
                      <a:gd name="connsiteX9" fmla="*/ 37036 w 252900"/>
                      <a:gd name="connsiteY9" fmla="*/ 448237 h 683094"/>
                      <a:gd name="connsiteX10" fmla="*/ 0 w 252900"/>
                      <a:gd name="connsiteY10" fmla="*/ 262571 h 683094"/>
                      <a:gd name="connsiteX11" fmla="*/ 126450 w 252900"/>
                      <a:gd name="connsiteY11" fmla="*/ 0 h 683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52900" h="683094">
                        <a:moveTo>
                          <a:pt x="126450" y="0"/>
                        </a:moveTo>
                        <a:cubicBezTo>
                          <a:pt x="196286" y="0"/>
                          <a:pt x="252900" y="117557"/>
                          <a:pt x="252900" y="262571"/>
                        </a:cubicBezTo>
                        <a:cubicBezTo>
                          <a:pt x="252900" y="335078"/>
                          <a:pt x="238747" y="400721"/>
                          <a:pt x="215864" y="448237"/>
                        </a:cubicBezTo>
                        <a:lnTo>
                          <a:pt x="212777" y="452558"/>
                        </a:lnTo>
                        <a:lnTo>
                          <a:pt x="212777" y="595259"/>
                        </a:lnTo>
                        <a:cubicBezTo>
                          <a:pt x="212777" y="643769"/>
                          <a:pt x="173452" y="683094"/>
                          <a:pt x="124942" y="683094"/>
                        </a:cubicBezTo>
                        <a:lnTo>
                          <a:pt x="124943" y="683093"/>
                        </a:lnTo>
                        <a:cubicBezTo>
                          <a:pt x="76433" y="683093"/>
                          <a:pt x="37108" y="643768"/>
                          <a:pt x="37108" y="595258"/>
                        </a:cubicBezTo>
                        <a:lnTo>
                          <a:pt x="37108" y="448337"/>
                        </a:lnTo>
                        <a:lnTo>
                          <a:pt x="37036" y="448237"/>
                        </a:lnTo>
                        <a:cubicBezTo>
                          <a:pt x="14153" y="400721"/>
                          <a:pt x="0" y="335078"/>
                          <a:pt x="0" y="262571"/>
                        </a:cubicBezTo>
                        <a:cubicBezTo>
                          <a:pt x="0" y="117557"/>
                          <a:pt x="56614" y="0"/>
                          <a:pt x="126450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22" name="台形 83">
                  <a:extLst>
                    <a:ext uri="{FF2B5EF4-FFF2-40B4-BE49-F238E27FC236}">
                      <a16:creationId xmlns:a16="http://schemas.microsoft.com/office/drawing/2014/main" id="{3BA543D1-BF1A-4686-B268-5E9B03ABE9B9}"/>
                    </a:ext>
                  </a:extLst>
                </p:cNvPr>
                <p:cNvSpPr/>
                <p:nvPr/>
              </p:nvSpPr>
              <p:spPr bwMode="auto">
                <a:xfrm rot="16200000">
                  <a:off x="2359225" y="3150048"/>
                  <a:ext cx="196000" cy="670573"/>
                </a:xfrm>
                <a:custGeom>
                  <a:avLst/>
                  <a:gdLst>
                    <a:gd name="connsiteX0" fmla="*/ 0 w 196000"/>
                    <a:gd name="connsiteY0" fmla="*/ 704190 h 704190"/>
                    <a:gd name="connsiteX1" fmla="*/ 13597 w 196000"/>
                    <a:gd name="connsiteY1" fmla="*/ 0 h 704190"/>
                    <a:gd name="connsiteX2" fmla="*/ 182403 w 196000"/>
                    <a:gd name="connsiteY2" fmla="*/ 0 h 704190"/>
                    <a:gd name="connsiteX3" fmla="*/ 196000 w 196000"/>
                    <a:gd name="connsiteY3" fmla="*/ 704190 h 704190"/>
                    <a:gd name="connsiteX4" fmla="*/ 0 w 196000"/>
                    <a:gd name="connsiteY4" fmla="*/ 704190 h 704190"/>
                    <a:gd name="connsiteX0" fmla="*/ 0 w 196000"/>
                    <a:gd name="connsiteY0" fmla="*/ 787778 h 787778"/>
                    <a:gd name="connsiteX1" fmla="*/ 13597 w 196000"/>
                    <a:gd name="connsiteY1" fmla="*/ 83588 h 787778"/>
                    <a:gd name="connsiteX2" fmla="*/ 97185 w 196000"/>
                    <a:gd name="connsiteY2" fmla="*/ 0 h 787778"/>
                    <a:gd name="connsiteX3" fmla="*/ 182403 w 196000"/>
                    <a:gd name="connsiteY3" fmla="*/ 83588 h 787778"/>
                    <a:gd name="connsiteX4" fmla="*/ 196000 w 196000"/>
                    <a:gd name="connsiteY4" fmla="*/ 787778 h 787778"/>
                    <a:gd name="connsiteX5" fmla="*/ 0 w 196000"/>
                    <a:gd name="connsiteY5" fmla="*/ 787778 h 787778"/>
                    <a:gd name="connsiteX0" fmla="*/ 97185 w 196000"/>
                    <a:gd name="connsiteY0" fmla="*/ 0 h 787778"/>
                    <a:gd name="connsiteX1" fmla="*/ 182403 w 196000"/>
                    <a:gd name="connsiteY1" fmla="*/ 83588 h 787778"/>
                    <a:gd name="connsiteX2" fmla="*/ 196000 w 196000"/>
                    <a:gd name="connsiteY2" fmla="*/ 787778 h 787778"/>
                    <a:gd name="connsiteX3" fmla="*/ 0 w 196000"/>
                    <a:gd name="connsiteY3" fmla="*/ 787778 h 787778"/>
                    <a:gd name="connsiteX4" fmla="*/ 13597 w 196000"/>
                    <a:gd name="connsiteY4" fmla="*/ 83588 h 787778"/>
                    <a:gd name="connsiteX5" fmla="*/ 188625 w 196000"/>
                    <a:gd name="connsiteY5" fmla="*/ 91440 h 787778"/>
                    <a:gd name="connsiteX0" fmla="*/ 182403 w 196000"/>
                    <a:gd name="connsiteY0" fmla="*/ 34650 h 738840"/>
                    <a:gd name="connsiteX1" fmla="*/ 196000 w 196000"/>
                    <a:gd name="connsiteY1" fmla="*/ 738840 h 738840"/>
                    <a:gd name="connsiteX2" fmla="*/ 0 w 196000"/>
                    <a:gd name="connsiteY2" fmla="*/ 738840 h 738840"/>
                    <a:gd name="connsiteX3" fmla="*/ 13597 w 196000"/>
                    <a:gd name="connsiteY3" fmla="*/ 34650 h 738840"/>
                    <a:gd name="connsiteX4" fmla="*/ 188625 w 196000"/>
                    <a:gd name="connsiteY4" fmla="*/ 42502 h 73884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0 h 70419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34925 h 704190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13597 w 196000"/>
                    <a:gd name="connsiteY3" fmla="*/ 57150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69853 h 726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000" h="726415">
                      <a:moveTo>
                        <a:pt x="176053" y="0"/>
                      </a:moveTo>
                      <a:lnTo>
                        <a:pt x="196000" y="726415"/>
                      </a:lnTo>
                      <a:lnTo>
                        <a:pt x="0" y="726415"/>
                      </a:lnTo>
                      <a:lnTo>
                        <a:pt x="897" y="69853"/>
                      </a:lnTo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2255ADB5-9B86-4CF5-BCA8-2DB542612840}"/>
                  </a:ext>
                </a:extLst>
              </p:cNvPr>
              <p:cNvGrpSpPr/>
              <p:nvPr/>
            </p:nvGrpSpPr>
            <p:grpSpPr>
              <a:xfrm flipH="1">
                <a:off x="6051982" y="4619378"/>
                <a:ext cx="1016253" cy="196000"/>
                <a:chOff x="2121938" y="3387335"/>
                <a:chExt cx="1016253" cy="196000"/>
              </a:xfrm>
            </p:grpSpPr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F635CFC1-DF20-4D13-B1FD-A0704DC08570}"/>
                    </a:ext>
                  </a:extLst>
                </p:cNvPr>
                <p:cNvGrpSpPr/>
                <p:nvPr/>
              </p:nvGrpSpPr>
              <p:grpSpPr>
                <a:xfrm rot="16200000">
                  <a:off x="2886969" y="3290518"/>
                  <a:ext cx="121444" cy="381000"/>
                  <a:chOff x="2557462" y="3967163"/>
                  <a:chExt cx="227553" cy="766762"/>
                </a:xfrm>
              </p:grpSpPr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2A5AD44E-D20B-404F-BFF4-3F8419454B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66668" y="4064761"/>
                    <a:ext cx="160875" cy="544981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1DAEEE13-B159-48B1-924A-CE05ED922F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90802" y="4081463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2BFED1C7-D7DA-433A-8F0A-01DE53355A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4139" y="4148138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20" name="フリーフォーム: 図形 419">
                    <a:extLst>
                      <a:ext uri="{FF2B5EF4-FFF2-40B4-BE49-F238E27FC236}">
                        <a16:creationId xmlns:a16="http://schemas.microsoft.com/office/drawing/2014/main" id="{8A417AFA-DF8C-456D-811D-2F37D93BDA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7462" y="3967163"/>
                    <a:ext cx="224325" cy="544980"/>
                  </a:xfrm>
                  <a:custGeom>
                    <a:avLst/>
                    <a:gdLst>
                      <a:gd name="connsiteX0" fmla="*/ 126450 w 252900"/>
                      <a:gd name="connsiteY0" fmla="*/ 0 h 683094"/>
                      <a:gd name="connsiteX1" fmla="*/ 252900 w 252900"/>
                      <a:gd name="connsiteY1" fmla="*/ 262571 h 683094"/>
                      <a:gd name="connsiteX2" fmla="*/ 215864 w 252900"/>
                      <a:gd name="connsiteY2" fmla="*/ 448237 h 683094"/>
                      <a:gd name="connsiteX3" fmla="*/ 212777 w 252900"/>
                      <a:gd name="connsiteY3" fmla="*/ 452558 h 683094"/>
                      <a:gd name="connsiteX4" fmla="*/ 212777 w 252900"/>
                      <a:gd name="connsiteY4" fmla="*/ 595259 h 683094"/>
                      <a:gd name="connsiteX5" fmla="*/ 124942 w 252900"/>
                      <a:gd name="connsiteY5" fmla="*/ 683094 h 683094"/>
                      <a:gd name="connsiteX6" fmla="*/ 124943 w 252900"/>
                      <a:gd name="connsiteY6" fmla="*/ 683093 h 683094"/>
                      <a:gd name="connsiteX7" fmla="*/ 37108 w 252900"/>
                      <a:gd name="connsiteY7" fmla="*/ 595258 h 683094"/>
                      <a:gd name="connsiteX8" fmla="*/ 37108 w 252900"/>
                      <a:gd name="connsiteY8" fmla="*/ 448337 h 683094"/>
                      <a:gd name="connsiteX9" fmla="*/ 37036 w 252900"/>
                      <a:gd name="connsiteY9" fmla="*/ 448237 h 683094"/>
                      <a:gd name="connsiteX10" fmla="*/ 0 w 252900"/>
                      <a:gd name="connsiteY10" fmla="*/ 262571 h 683094"/>
                      <a:gd name="connsiteX11" fmla="*/ 126450 w 252900"/>
                      <a:gd name="connsiteY11" fmla="*/ 0 h 683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52900" h="683094">
                        <a:moveTo>
                          <a:pt x="126450" y="0"/>
                        </a:moveTo>
                        <a:cubicBezTo>
                          <a:pt x="196286" y="0"/>
                          <a:pt x="252900" y="117557"/>
                          <a:pt x="252900" y="262571"/>
                        </a:cubicBezTo>
                        <a:cubicBezTo>
                          <a:pt x="252900" y="335078"/>
                          <a:pt x="238747" y="400721"/>
                          <a:pt x="215864" y="448237"/>
                        </a:cubicBezTo>
                        <a:lnTo>
                          <a:pt x="212777" y="452558"/>
                        </a:lnTo>
                        <a:lnTo>
                          <a:pt x="212777" y="595259"/>
                        </a:lnTo>
                        <a:cubicBezTo>
                          <a:pt x="212777" y="643769"/>
                          <a:pt x="173452" y="683094"/>
                          <a:pt x="124942" y="683094"/>
                        </a:cubicBezTo>
                        <a:lnTo>
                          <a:pt x="124943" y="683093"/>
                        </a:lnTo>
                        <a:cubicBezTo>
                          <a:pt x="76433" y="683093"/>
                          <a:pt x="37108" y="643768"/>
                          <a:pt x="37108" y="595258"/>
                        </a:cubicBezTo>
                        <a:lnTo>
                          <a:pt x="37108" y="448337"/>
                        </a:lnTo>
                        <a:lnTo>
                          <a:pt x="37036" y="448237"/>
                        </a:lnTo>
                        <a:cubicBezTo>
                          <a:pt x="14153" y="400721"/>
                          <a:pt x="0" y="335078"/>
                          <a:pt x="0" y="262571"/>
                        </a:cubicBezTo>
                        <a:cubicBezTo>
                          <a:pt x="0" y="117557"/>
                          <a:pt x="56614" y="0"/>
                          <a:pt x="126450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16" name="台形 83">
                  <a:extLst>
                    <a:ext uri="{FF2B5EF4-FFF2-40B4-BE49-F238E27FC236}">
                      <a16:creationId xmlns:a16="http://schemas.microsoft.com/office/drawing/2014/main" id="{7E87F94F-C84C-4B14-B9F5-BE870C3F8BCE}"/>
                    </a:ext>
                  </a:extLst>
                </p:cNvPr>
                <p:cNvSpPr/>
                <p:nvPr/>
              </p:nvSpPr>
              <p:spPr bwMode="auto">
                <a:xfrm rot="16200000">
                  <a:off x="2359225" y="3150048"/>
                  <a:ext cx="196000" cy="670573"/>
                </a:xfrm>
                <a:custGeom>
                  <a:avLst/>
                  <a:gdLst>
                    <a:gd name="connsiteX0" fmla="*/ 0 w 196000"/>
                    <a:gd name="connsiteY0" fmla="*/ 704190 h 704190"/>
                    <a:gd name="connsiteX1" fmla="*/ 13597 w 196000"/>
                    <a:gd name="connsiteY1" fmla="*/ 0 h 704190"/>
                    <a:gd name="connsiteX2" fmla="*/ 182403 w 196000"/>
                    <a:gd name="connsiteY2" fmla="*/ 0 h 704190"/>
                    <a:gd name="connsiteX3" fmla="*/ 196000 w 196000"/>
                    <a:gd name="connsiteY3" fmla="*/ 704190 h 704190"/>
                    <a:gd name="connsiteX4" fmla="*/ 0 w 196000"/>
                    <a:gd name="connsiteY4" fmla="*/ 704190 h 704190"/>
                    <a:gd name="connsiteX0" fmla="*/ 0 w 196000"/>
                    <a:gd name="connsiteY0" fmla="*/ 787778 h 787778"/>
                    <a:gd name="connsiteX1" fmla="*/ 13597 w 196000"/>
                    <a:gd name="connsiteY1" fmla="*/ 83588 h 787778"/>
                    <a:gd name="connsiteX2" fmla="*/ 97185 w 196000"/>
                    <a:gd name="connsiteY2" fmla="*/ 0 h 787778"/>
                    <a:gd name="connsiteX3" fmla="*/ 182403 w 196000"/>
                    <a:gd name="connsiteY3" fmla="*/ 83588 h 787778"/>
                    <a:gd name="connsiteX4" fmla="*/ 196000 w 196000"/>
                    <a:gd name="connsiteY4" fmla="*/ 787778 h 787778"/>
                    <a:gd name="connsiteX5" fmla="*/ 0 w 196000"/>
                    <a:gd name="connsiteY5" fmla="*/ 787778 h 787778"/>
                    <a:gd name="connsiteX0" fmla="*/ 97185 w 196000"/>
                    <a:gd name="connsiteY0" fmla="*/ 0 h 787778"/>
                    <a:gd name="connsiteX1" fmla="*/ 182403 w 196000"/>
                    <a:gd name="connsiteY1" fmla="*/ 83588 h 787778"/>
                    <a:gd name="connsiteX2" fmla="*/ 196000 w 196000"/>
                    <a:gd name="connsiteY2" fmla="*/ 787778 h 787778"/>
                    <a:gd name="connsiteX3" fmla="*/ 0 w 196000"/>
                    <a:gd name="connsiteY3" fmla="*/ 787778 h 787778"/>
                    <a:gd name="connsiteX4" fmla="*/ 13597 w 196000"/>
                    <a:gd name="connsiteY4" fmla="*/ 83588 h 787778"/>
                    <a:gd name="connsiteX5" fmla="*/ 188625 w 196000"/>
                    <a:gd name="connsiteY5" fmla="*/ 91440 h 787778"/>
                    <a:gd name="connsiteX0" fmla="*/ 182403 w 196000"/>
                    <a:gd name="connsiteY0" fmla="*/ 34650 h 738840"/>
                    <a:gd name="connsiteX1" fmla="*/ 196000 w 196000"/>
                    <a:gd name="connsiteY1" fmla="*/ 738840 h 738840"/>
                    <a:gd name="connsiteX2" fmla="*/ 0 w 196000"/>
                    <a:gd name="connsiteY2" fmla="*/ 738840 h 738840"/>
                    <a:gd name="connsiteX3" fmla="*/ 13597 w 196000"/>
                    <a:gd name="connsiteY3" fmla="*/ 34650 h 738840"/>
                    <a:gd name="connsiteX4" fmla="*/ 188625 w 196000"/>
                    <a:gd name="connsiteY4" fmla="*/ 42502 h 73884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0 h 70419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34925 h 704190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13597 w 196000"/>
                    <a:gd name="connsiteY3" fmla="*/ 57150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69853 h 726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000" h="726415">
                      <a:moveTo>
                        <a:pt x="176053" y="0"/>
                      </a:moveTo>
                      <a:lnTo>
                        <a:pt x="196000" y="726415"/>
                      </a:lnTo>
                      <a:lnTo>
                        <a:pt x="0" y="726415"/>
                      </a:lnTo>
                      <a:lnTo>
                        <a:pt x="897" y="69853"/>
                      </a:lnTo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2E54B1B8-DA80-49F6-9DA1-AB79D42F7F57}"/>
                  </a:ext>
                </a:extLst>
              </p:cNvPr>
              <p:cNvSpPr/>
              <p:nvPr/>
            </p:nvSpPr>
            <p:spPr bwMode="auto">
              <a:xfrm>
                <a:off x="7206943" y="4599465"/>
                <a:ext cx="367470" cy="24581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08" name="グループ化 407">
                <a:extLst>
                  <a:ext uri="{FF2B5EF4-FFF2-40B4-BE49-F238E27FC236}">
                    <a16:creationId xmlns:a16="http://schemas.microsoft.com/office/drawing/2014/main" id="{E2047E64-2DE7-4758-83F0-F72881778D9A}"/>
                  </a:ext>
                </a:extLst>
              </p:cNvPr>
              <p:cNvGrpSpPr/>
              <p:nvPr/>
            </p:nvGrpSpPr>
            <p:grpSpPr>
              <a:xfrm>
                <a:off x="6638861" y="3612995"/>
                <a:ext cx="1502818" cy="1112577"/>
                <a:chOff x="1028636" y="2380951"/>
                <a:chExt cx="1502818" cy="1112577"/>
              </a:xfrm>
            </p:grpSpPr>
            <p:sp>
              <p:nvSpPr>
                <p:cNvPr id="409" name="円/楕円 342">
                  <a:extLst>
                    <a:ext uri="{FF2B5EF4-FFF2-40B4-BE49-F238E27FC236}">
                      <a16:creationId xmlns:a16="http://schemas.microsoft.com/office/drawing/2014/main" id="{D12016E0-EA77-4C7B-8EA2-EC02D3F6EBD8}"/>
                    </a:ext>
                  </a:extLst>
                </p:cNvPr>
                <p:cNvSpPr/>
                <p:nvPr/>
              </p:nvSpPr>
              <p:spPr bwMode="auto">
                <a:xfrm flipH="1">
                  <a:off x="2146599" y="2791056"/>
                  <a:ext cx="384855" cy="396075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0" name="円/楕円 343">
                  <a:extLst>
                    <a:ext uri="{FF2B5EF4-FFF2-40B4-BE49-F238E27FC236}">
                      <a16:creationId xmlns:a16="http://schemas.microsoft.com/office/drawing/2014/main" id="{38F81989-ACA3-4EB9-ABE0-2C2226430B3F}"/>
                    </a:ext>
                  </a:extLst>
                </p:cNvPr>
                <p:cNvSpPr/>
                <p:nvPr/>
              </p:nvSpPr>
              <p:spPr bwMode="auto">
                <a:xfrm flipH="1">
                  <a:off x="2224943" y="2882021"/>
                  <a:ext cx="189929" cy="214145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1" name="円/楕円 340">
                  <a:extLst>
                    <a:ext uri="{FF2B5EF4-FFF2-40B4-BE49-F238E27FC236}">
                      <a16:creationId xmlns:a16="http://schemas.microsoft.com/office/drawing/2014/main" id="{F87791B0-AC95-458B-BF3A-B54DCD78133D}"/>
                    </a:ext>
                  </a:extLst>
                </p:cNvPr>
                <p:cNvSpPr/>
                <p:nvPr/>
              </p:nvSpPr>
              <p:spPr bwMode="auto">
                <a:xfrm>
                  <a:off x="1028636" y="2791056"/>
                  <a:ext cx="384855" cy="396075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2" name="円/楕円 341">
                  <a:extLst>
                    <a:ext uri="{FF2B5EF4-FFF2-40B4-BE49-F238E27FC236}">
                      <a16:creationId xmlns:a16="http://schemas.microsoft.com/office/drawing/2014/main" id="{6B22EDBF-9F41-468A-830A-553D1FE6171F}"/>
                    </a:ext>
                  </a:extLst>
                </p:cNvPr>
                <p:cNvSpPr/>
                <p:nvPr/>
              </p:nvSpPr>
              <p:spPr bwMode="auto">
                <a:xfrm>
                  <a:off x="1145218" y="2882021"/>
                  <a:ext cx="189929" cy="214145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3" name="円/楕円 303">
                  <a:extLst>
                    <a:ext uri="{FF2B5EF4-FFF2-40B4-BE49-F238E27FC236}">
                      <a16:creationId xmlns:a16="http://schemas.microsoft.com/office/drawing/2014/main" id="{434C742C-E9D7-4802-B389-A5DAB043C05C}"/>
                    </a:ext>
                  </a:extLst>
                </p:cNvPr>
                <p:cNvSpPr/>
                <p:nvPr/>
              </p:nvSpPr>
              <p:spPr bwMode="auto">
                <a:xfrm>
                  <a:off x="1223315" y="2380951"/>
                  <a:ext cx="1112577" cy="111257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4" name="アーチ 413">
                  <a:extLst>
                    <a:ext uri="{FF2B5EF4-FFF2-40B4-BE49-F238E27FC236}">
                      <a16:creationId xmlns:a16="http://schemas.microsoft.com/office/drawing/2014/main" id="{E7029974-9E65-4FCA-B9AA-4E89B876ED55}"/>
                    </a:ext>
                  </a:extLst>
                </p:cNvPr>
                <p:cNvSpPr/>
                <p:nvPr/>
              </p:nvSpPr>
              <p:spPr bwMode="auto">
                <a:xfrm>
                  <a:off x="1630238" y="3066194"/>
                  <a:ext cx="292558" cy="292558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396" name="アーチ 395">
              <a:extLst>
                <a:ext uri="{FF2B5EF4-FFF2-40B4-BE49-F238E27FC236}">
                  <a16:creationId xmlns:a16="http://schemas.microsoft.com/office/drawing/2014/main" id="{A91A72AB-DA36-427D-89F3-AEDB6A0BDA69}"/>
                </a:ext>
              </a:extLst>
            </p:cNvPr>
            <p:cNvSpPr/>
            <p:nvPr/>
          </p:nvSpPr>
          <p:spPr bwMode="auto">
            <a:xfrm rot="10800000">
              <a:off x="6934597" y="4113373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7" name="アーチ 396">
              <a:extLst>
                <a:ext uri="{FF2B5EF4-FFF2-40B4-BE49-F238E27FC236}">
                  <a16:creationId xmlns:a16="http://schemas.microsoft.com/office/drawing/2014/main" id="{51CB3F25-1B17-447F-8630-88C53650ECE9}"/>
                </a:ext>
              </a:extLst>
            </p:cNvPr>
            <p:cNvSpPr/>
            <p:nvPr/>
          </p:nvSpPr>
          <p:spPr bwMode="auto">
            <a:xfrm rot="10800000">
              <a:off x="7459595" y="4113373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27" name="グループ化 426">
            <a:extLst>
              <a:ext uri="{FF2B5EF4-FFF2-40B4-BE49-F238E27FC236}">
                <a16:creationId xmlns:a16="http://schemas.microsoft.com/office/drawing/2014/main" id="{2EEE3DE3-5DBC-4EC6-86FB-B349DEB87616}"/>
              </a:ext>
            </a:extLst>
          </p:cNvPr>
          <p:cNvGrpSpPr/>
          <p:nvPr/>
        </p:nvGrpSpPr>
        <p:grpSpPr>
          <a:xfrm>
            <a:off x="6635041" y="3813237"/>
            <a:ext cx="2546260" cy="2601846"/>
            <a:chOff x="8839407" y="3472479"/>
            <a:chExt cx="2623341" cy="2680608"/>
          </a:xfrm>
        </p:grpSpPr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A8F62993-6A0F-400E-8B4B-1218589E16F2}"/>
                </a:ext>
              </a:extLst>
            </p:cNvPr>
            <p:cNvGrpSpPr/>
            <p:nvPr/>
          </p:nvGrpSpPr>
          <p:grpSpPr>
            <a:xfrm>
              <a:off x="8839407" y="3472479"/>
              <a:ext cx="2623341" cy="2680608"/>
              <a:chOff x="8839407" y="3472479"/>
              <a:chExt cx="2623341" cy="2680608"/>
            </a:xfrm>
          </p:grpSpPr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21B978D9-7DBA-4773-9FEF-2A828BEC45D5}"/>
                  </a:ext>
                </a:extLst>
              </p:cNvPr>
              <p:cNvSpPr/>
              <p:nvPr/>
            </p:nvSpPr>
            <p:spPr bwMode="auto">
              <a:xfrm rot="20700000" flipV="1">
                <a:off x="10567204" y="4458213"/>
                <a:ext cx="165996" cy="753066"/>
              </a:xfrm>
              <a:custGeom>
                <a:avLst/>
                <a:gdLst>
                  <a:gd name="connsiteX0" fmla="*/ 137978 w 275956"/>
                  <a:gd name="connsiteY0" fmla="*/ 0 h 1251921"/>
                  <a:gd name="connsiteX1" fmla="*/ 275956 w 275956"/>
                  <a:gd name="connsiteY1" fmla="*/ 173523 h 1251921"/>
                  <a:gd name="connsiteX2" fmla="*/ 235543 w 275956"/>
                  <a:gd name="connsiteY2" fmla="*/ 296222 h 1251921"/>
                  <a:gd name="connsiteX3" fmla="*/ 202387 w 275956"/>
                  <a:gd name="connsiteY3" fmla="*/ 324335 h 1251921"/>
                  <a:gd name="connsiteX4" fmla="*/ 235543 w 275956"/>
                  <a:gd name="connsiteY4" fmla="*/ 352449 h 1251921"/>
                  <a:gd name="connsiteX5" fmla="*/ 275956 w 275956"/>
                  <a:gd name="connsiteY5" fmla="*/ 475148 h 1251921"/>
                  <a:gd name="connsiteX6" fmla="*/ 235543 w 275956"/>
                  <a:gd name="connsiteY6" fmla="*/ 597847 h 1251921"/>
                  <a:gd name="connsiteX7" fmla="*/ 202387 w 275956"/>
                  <a:gd name="connsiteY7" fmla="*/ 625960 h 1251921"/>
                  <a:gd name="connsiteX8" fmla="*/ 235543 w 275956"/>
                  <a:gd name="connsiteY8" fmla="*/ 654074 h 1251921"/>
                  <a:gd name="connsiteX9" fmla="*/ 275956 w 275956"/>
                  <a:gd name="connsiteY9" fmla="*/ 776773 h 1251921"/>
                  <a:gd name="connsiteX10" fmla="*/ 235543 w 275956"/>
                  <a:gd name="connsiteY10" fmla="*/ 899472 h 1251921"/>
                  <a:gd name="connsiteX11" fmla="*/ 202387 w 275956"/>
                  <a:gd name="connsiteY11" fmla="*/ 927586 h 1251921"/>
                  <a:gd name="connsiteX12" fmla="*/ 235543 w 275956"/>
                  <a:gd name="connsiteY12" fmla="*/ 955699 h 1251921"/>
                  <a:gd name="connsiteX13" fmla="*/ 275956 w 275956"/>
                  <a:gd name="connsiteY13" fmla="*/ 1078398 h 1251921"/>
                  <a:gd name="connsiteX14" fmla="*/ 137978 w 275956"/>
                  <a:gd name="connsiteY14" fmla="*/ 1251921 h 1251921"/>
                  <a:gd name="connsiteX15" fmla="*/ 0 w 275956"/>
                  <a:gd name="connsiteY15" fmla="*/ 1078398 h 1251921"/>
                  <a:gd name="connsiteX16" fmla="*/ 40413 w 275956"/>
                  <a:gd name="connsiteY16" fmla="*/ 955699 h 1251921"/>
                  <a:gd name="connsiteX17" fmla="*/ 73569 w 275956"/>
                  <a:gd name="connsiteY17" fmla="*/ 927586 h 1251921"/>
                  <a:gd name="connsiteX18" fmla="*/ 40413 w 275956"/>
                  <a:gd name="connsiteY18" fmla="*/ 899472 h 1251921"/>
                  <a:gd name="connsiteX19" fmla="*/ 0 w 275956"/>
                  <a:gd name="connsiteY19" fmla="*/ 776773 h 1251921"/>
                  <a:gd name="connsiteX20" fmla="*/ 40413 w 275956"/>
                  <a:gd name="connsiteY20" fmla="*/ 654074 h 1251921"/>
                  <a:gd name="connsiteX21" fmla="*/ 73569 w 275956"/>
                  <a:gd name="connsiteY21" fmla="*/ 625960 h 1251921"/>
                  <a:gd name="connsiteX22" fmla="*/ 40413 w 275956"/>
                  <a:gd name="connsiteY22" fmla="*/ 597847 h 1251921"/>
                  <a:gd name="connsiteX23" fmla="*/ 0 w 275956"/>
                  <a:gd name="connsiteY23" fmla="*/ 475148 h 1251921"/>
                  <a:gd name="connsiteX24" fmla="*/ 40413 w 275956"/>
                  <a:gd name="connsiteY24" fmla="*/ 352449 h 1251921"/>
                  <a:gd name="connsiteX25" fmla="*/ 73569 w 275956"/>
                  <a:gd name="connsiteY25" fmla="*/ 324335 h 1251921"/>
                  <a:gd name="connsiteX26" fmla="*/ 40413 w 275956"/>
                  <a:gd name="connsiteY26" fmla="*/ 296222 h 1251921"/>
                  <a:gd name="connsiteX27" fmla="*/ 0 w 275956"/>
                  <a:gd name="connsiteY27" fmla="*/ 173523 h 1251921"/>
                  <a:gd name="connsiteX28" fmla="*/ 137978 w 275956"/>
                  <a:gd name="connsiteY28" fmla="*/ 0 h 125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5956" h="1251921">
                    <a:moveTo>
                      <a:pt x="137978" y="0"/>
                    </a:moveTo>
                    <a:cubicBezTo>
                      <a:pt x="214181" y="0"/>
                      <a:pt x="275956" y="77689"/>
                      <a:pt x="275956" y="173523"/>
                    </a:cubicBezTo>
                    <a:cubicBezTo>
                      <a:pt x="275956" y="221440"/>
                      <a:pt x="260512" y="264821"/>
                      <a:pt x="235543" y="296222"/>
                    </a:cubicBezTo>
                    <a:lnTo>
                      <a:pt x="202387" y="324335"/>
                    </a:lnTo>
                    <a:lnTo>
                      <a:pt x="235543" y="352449"/>
                    </a:lnTo>
                    <a:cubicBezTo>
                      <a:pt x="260512" y="383850"/>
                      <a:pt x="275956" y="427231"/>
                      <a:pt x="275956" y="475148"/>
                    </a:cubicBezTo>
                    <a:cubicBezTo>
                      <a:pt x="275956" y="523065"/>
                      <a:pt x="260512" y="566446"/>
                      <a:pt x="235543" y="597847"/>
                    </a:cubicBezTo>
                    <a:lnTo>
                      <a:pt x="202387" y="625960"/>
                    </a:lnTo>
                    <a:lnTo>
                      <a:pt x="235543" y="654074"/>
                    </a:lnTo>
                    <a:cubicBezTo>
                      <a:pt x="260512" y="685475"/>
                      <a:pt x="275956" y="728856"/>
                      <a:pt x="275956" y="776773"/>
                    </a:cubicBezTo>
                    <a:cubicBezTo>
                      <a:pt x="275956" y="824690"/>
                      <a:pt x="260512" y="868071"/>
                      <a:pt x="235543" y="899472"/>
                    </a:cubicBezTo>
                    <a:lnTo>
                      <a:pt x="202387" y="927586"/>
                    </a:lnTo>
                    <a:lnTo>
                      <a:pt x="235543" y="955699"/>
                    </a:lnTo>
                    <a:cubicBezTo>
                      <a:pt x="260512" y="987100"/>
                      <a:pt x="275956" y="1030481"/>
                      <a:pt x="275956" y="1078398"/>
                    </a:cubicBezTo>
                    <a:cubicBezTo>
                      <a:pt x="275956" y="1174232"/>
                      <a:pt x="214181" y="1251921"/>
                      <a:pt x="137978" y="1251921"/>
                    </a:cubicBezTo>
                    <a:cubicBezTo>
                      <a:pt x="61775" y="1251921"/>
                      <a:pt x="0" y="1174232"/>
                      <a:pt x="0" y="1078398"/>
                    </a:cubicBezTo>
                    <a:cubicBezTo>
                      <a:pt x="0" y="1030481"/>
                      <a:pt x="15444" y="987100"/>
                      <a:pt x="40413" y="955699"/>
                    </a:cubicBezTo>
                    <a:lnTo>
                      <a:pt x="73569" y="927586"/>
                    </a:lnTo>
                    <a:lnTo>
                      <a:pt x="40413" y="899472"/>
                    </a:lnTo>
                    <a:cubicBezTo>
                      <a:pt x="15444" y="868071"/>
                      <a:pt x="0" y="824690"/>
                      <a:pt x="0" y="776773"/>
                    </a:cubicBezTo>
                    <a:cubicBezTo>
                      <a:pt x="0" y="728856"/>
                      <a:pt x="15444" y="685475"/>
                      <a:pt x="40413" y="654074"/>
                    </a:cubicBezTo>
                    <a:lnTo>
                      <a:pt x="73569" y="625960"/>
                    </a:lnTo>
                    <a:lnTo>
                      <a:pt x="40413" y="597847"/>
                    </a:lnTo>
                    <a:cubicBezTo>
                      <a:pt x="15444" y="566446"/>
                      <a:pt x="0" y="523065"/>
                      <a:pt x="0" y="475148"/>
                    </a:cubicBezTo>
                    <a:cubicBezTo>
                      <a:pt x="0" y="427231"/>
                      <a:pt x="15444" y="383850"/>
                      <a:pt x="40413" y="352449"/>
                    </a:cubicBezTo>
                    <a:lnTo>
                      <a:pt x="73569" y="324335"/>
                    </a:lnTo>
                    <a:lnTo>
                      <a:pt x="40413" y="296222"/>
                    </a:lnTo>
                    <a:cubicBezTo>
                      <a:pt x="15444" y="264821"/>
                      <a:pt x="0" y="221440"/>
                      <a:pt x="0" y="173523"/>
                    </a:cubicBezTo>
                    <a:cubicBezTo>
                      <a:pt x="0" y="77689"/>
                      <a:pt x="61775" y="0"/>
                      <a:pt x="13797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6FA91659-264C-4CD2-8E66-485BD173570C}"/>
                  </a:ext>
                </a:extLst>
              </p:cNvPr>
              <p:cNvSpPr/>
              <p:nvPr/>
            </p:nvSpPr>
            <p:spPr bwMode="auto">
              <a:xfrm rot="900000">
                <a:off x="9574504" y="4458213"/>
                <a:ext cx="165996" cy="753066"/>
              </a:xfrm>
              <a:custGeom>
                <a:avLst/>
                <a:gdLst>
                  <a:gd name="connsiteX0" fmla="*/ 137978 w 275956"/>
                  <a:gd name="connsiteY0" fmla="*/ 0 h 1251921"/>
                  <a:gd name="connsiteX1" fmla="*/ 275956 w 275956"/>
                  <a:gd name="connsiteY1" fmla="*/ 173523 h 1251921"/>
                  <a:gd name="connsiteX2" fmla="*/ 235543 w 275956"/>
                  <a:gd name="connsiteY2" fmla="*/ 296222 h 1251921"/>
                  <a:gd name="connsiteX3" fmla="*/ 202387 w 275956"/>
                  <a:gd name="connsiteY3" fmla="*/ 324335 h 1251921"/>
                  <a:gd name="connsiteX4" fmla="*/ 235543 w 275956"/>
                  <a:gd name="connsiteY4" fmla="*/ 352449 h 1251921"/>
                  <a:gd name="connsiteX5" fmla="*/ 275956 w 275956"/>
                  <a:gd name="connsiteY5" fmla="*/ 475148 h 1251921"/>
                  <a:gd name="connsiteX6" fmla="*/ 235543 w 275956"/>
                  <a:gd name="connsiteY6" fmla="*/ 597847 h 1251921"/>
                  <a:gd name="connsiteX7" fmla="*/ 202387 w 275956"/>
                  <a:gd name="connsiteY7" fmla="*/ 625960 h 1251921"/>
                  <a:gd name="connsiteX8" fmla="*/ 235543 w 275956"/>
                  <a:gd name="connsiteY8" fmla="*/ 654074 h 1251921"/>
                  <a:gd name="connsiteX9" fmla="*/ 275956 w 275956"/>
                  <a:gd name="connsiteY9" fmla="*/ 776773 h 1251921"/>
                  <a:gd name="connsiteX10" fmla="*/ 235543 w 275956"/>
                  <a:gd name="connsiteY10" fmla="*/ 899472 h 1251921"/>
                  <a:gd name="connsiteX11" fmla="*/ 202387 w 275956"/>
                  <a:gd name="connsiteY11" fmla="*/ 927586 h 1251921"/>
                  <a:gd name="connsiteX12" fmla="*/ 235543 w 275956"/>
                  <a:gd name="connsiteY12" fmla="*/ 955699 h 1251921"/>
                  <a:gd name="connsiteX13" fmla="*/ 275956 w 275956"/>
                  <a:gd name="connsiteY13" fmla="*/ 1078398 h 1251921"/>
                  <a:gd name="connsiteX14" fmla="*/ 137978 w 275956"/>
                  <a:gd name="connsiteY14" fmla="*/ 1251921 h 1251921"/>
                  <a:gd name="connsiteX15" fmla="*/ 0 w 275956"/>
                  <a:gd name="connsiteY15" fmla="*/ 1078398 h 1251921"/>
                  <a:gd name="connsiteX16" fmla="*/ 40413 w 275956"/>
                  <a:gd name="connsiteY16" fmla="*/ 955699 h 1251921"/>
                  <a:gd name="connsiteX17" fmla="*/ 73569 w 275956"/>
                  <a:gd name="connsiteY17" fmla="*/ 927586 h 1251921"/>
                  <a:gd name="connsiteX18" fmla="*/ 40413 w 275956"/>
                  <a:gd name="connsiteY18" fmla="*/ 899472 h 1251921"/>
                  <a:gd name="connsiteX19" fmla="*/ 0 w 275956"/>
                  <a:gd name="connsiteY19" fmla="*/ 776773 h 1251921"/>
                  <a:gd name="connsiteX20" fmla="*/ 40413 w 275956"/>
                  <a:gd name="connsiteY20" fmla="*/ 654074 h 1251921"/>
                  <a:gd name="connsiteX21" fmla="*/ 73569 w 275956"/>
                  <a:gd name="connsiteY21" fmla="*/ 625960 h 1251921"/>
                  <a:gd name="connsiteX22" fmla="*/ 40413 w 275956"/>
                  <a:gd name="connsiteY22" fmla="*/ 597847 h 1251921"/>
                  <a:gd name="connsiteX23" fmla="*/ 0 w 275956"/>
                  <a:gd name="connsiteY23" fmla="*/ 475148 h 1251921"/>
                  <a:gd name="connsiteX24" fmla="*/ 40413 w 275956"/>
                  <a:gd name="connsiteY24" fmla="*/ 352449 h 1251921"/>
                  <a:gd name="connsiteX25" fmla="*/ 73569 w 275956"/>
                  <a:gd name="connsiteY25" fmla="*/ 324335 h 1251921"/>
                  <a:gd name="connsiteX26" fmla="*/ 40413 w 275956"/>
                  <a:gd name="connsiteY26" fmla="*/ 296222 h 1251921"/>
                  <a:gd name="connsiteX27" fmla="*/ 0 w 275956"/>
                  <a:gd name="connsiteY27" fmla="*/ 173523 h 1251921"/>
                  <a:gd name="connsiteX28" fmla="*/ 137978 w 275956"/>
                  <a:gd name="connsiteY28" fmla="*/ 0 h 125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5956" h="1251921">
                    <a:moveTo>
                      <a:pt x="137978" y="0"/>
                    </a:moveTo>
                    <a:cubicBezTo>
                      <a:pt x="214181" y="0"/>
                      <a:pt x="275956" y="77689"/>
                      <a:pt x="275956" y="173523"/>
                    </a:cubicBezTo>
                    <a:cubicBezTo>
                      <a:pt x="275956" y="221440"/>
                      <a:pt x="260512" y="264821"/>
                      <a:pt x="235543" y="296222"/>
                    </a:cubicBezTo>
                    <a:lnTo>
                      <a:pt x="202387" y="324335"/>
                    </a:lnTo>
                    <a:lnTo>
                      <a:pt x="235543" y="352449"/>
                    </a:lnTo>
                    <a:cubicBezTo>
                      <a:pt x="260512" y="383850"/>
                      <a:pt x="275956" y="427231"/>
                      <a:pt x="275956" y="475148"/>
                    </a:cubicBezTo>
                    <a:cubicBezTo>
                      <a:pt x="275956" y="523065"/>
                      <a:pt x="260512" y="566446"/>
                      <a:pt x="235543" y="597847"/>
                    </a:cubicBezTo>
                    <a:lnTo>
                      <a:pt x="202387" y="625960"/>
                    </a:lnTo>
                    <a:lnTo>
                      <a:pt x="235543" y="654074"/>
                    </a:lnTo>
                    <a:cubicBezTo>
                      <a:pt x="260512" y="685475"/>
                      <a:pt x="275956" y="728856"/>
                      <a:pt x="275956" y="776773"/>
                    </a:cubicBezTo>
                    <a:cubicBezTo>
                      <a:pt x="275956" y="824690"/>
                      <a:pt x="260512" y="868071"/>
                      <a:pt x="235543" y="899472"/>
                    </a:cubicBezTo>
                    <a:lnTo>
                      <a:pt x="202387" y="927586"/>
                    </a:lnTo>
                    <a:lnTo>
                      <a:pt x="235543" y="955699"/>
                    </a:lnTo>
                    <a:cubicBezTo>
                      <a:pt x="260512" y="987100"/>
                      <a:pt x="275956" y="1030481"/>
                      <a:pt x="275956" y="1078398"/>
                    </a:cubicBezTo>
                    <a:cubicBezTo>
                      <a:pt x="275956" y="1174232"/>
                      <a:pt x="214181" y="1251921"/>
                      <a:pt x="137978" y="1251921"/>
                    </a:cubicBezTo>
                    <a:cubicBezTo>
                      <a:pt x="61775" y="1251921"/>
                      <a:pt x="0" y="1174232"/>
                      <a:pt x="0" y="1078398"/>
                    </a:cubicBezTo>
                    <a:cubicBezTo>
                      <a:pt x="0" y="1030481"/>
                      <a:pt x="15444" y="987100"/>
                      <a:pt x="40413" y="955699"/>
                    </a:cubicBezTo>
                    <a:lnTo>
                      <a:pt x="73569" y="927586"/>
                    </a:lnTo>
                    <a:lnTo>
                      <a:pt x="40413" y="899472"/>
                    </a:lnTo>
                    <a:cubicBezTo>
                      <a:pt x="15444" y="868071"/>
                      <a:pt x="0" y="824690"/>
                      <a:pt x="0" y="776773"/>
                    </a:cubicBezTo>
                    <a:cubicBezTo>
                      <a:pt x="0" y="728856"/>
                      <a:pt x="15444" y="685475"/>
                      <a:pt x="40413" y="654074"/>
                    </a:cubicBezTo>
                    <a:lnTo>
                      <a:pt x="73569" y="625960"/>
                    </a:lnTo>
                    <a:lnTo>
                      <a:pt x="40413" y="597847"/>
                    </a:lnTo>
                    <a:cubicBezTo>
                      <a:pt x="15444" y="566446"/>
                      <a:pt x="0" y="523065"/>
                      <a:pt x="0" y="475148"/>
                    </a:cubicBezTo>
                    <a:cubicBezTo>
                      <a:pt x="0" y="427231"/>
                      <a:pt x="15444" y="383850"/>
                      <a:pt x="40413" y="352449"/>
                    </a:cubicBezTo>
                    <a:lnTo>
                      <a:pt x="73569" y="324335"/>
                    </a:lnTo>
                    <a:lnTo>
                      <a:pt x="40413" y="296222"/>
                    </a:lnTo>
                    <a:cubicBezTo>
                      <a:pt x="15444" y="264821"/>
                      <a:pt x="0" y="221440"/>
                      <a:pt x="0" y="173523"/>
                    </a:cubicBezTo>
                    <a:cubicBezTo>
                      <a:pt x="0" y="77689"/>
                      <a:pt x="61775" y="0"/>
                      <a:pt x="13797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3" name="円/楕円 506">
                <a:extLst>
                  <a:ext uri="{FF2B5EF4-FFF2-40B4-BE49-F238E27FC236}">
                    <a16:creationId xmlns:a16="http://schemas.microsoft.com/office/drawing/2014/main" id="{30A43DE6-FCCF-4DA4-A771-16DA124DB057}"/>
                  </a:ext>
                </a:extLst>
              </p:cNvPr>
              <p:cNvSpPr/>
              <p:nvPr/>
            </p:nvSpPr>
            <p:spPr bwMode="auto">
              <a:xfrm>
                <a:off x="9504313" y="3472479"/>
                <a:ext cx="1302959" cy="1288597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4" name="フリーフォーム 507">
                <a:extLst>
                  <a:ext uri="{FF2B5EF4-FFF2-40B4-BE49-F238E27FC236}">
                    <a16:creationId xmlns:a16="http://schemas.microsoft.com/office/drawing/2014/main" id="{0D45227E-2B38-482D-A966-AAD48BD9E575}"/>
                  </a:ext>
                </a:extLst>
              </p:cNvPr>
              <p:cNvSpPr/>
              <p:nvPr/>
            </p:nvSpPr>
            <p:spPr bwMode="auto">
              <a:xfrm>
                <a:off x="9878719" y="5535776"/>
                <a:ext cx="276629" cy="36319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5" name="フリーフォーム 508">
                <a:extLst>
                  <a:ext uri="{FF2B5EF4-FFF2-40B4-BE49-F238E27FC236}">
                    <a16:creationId xmlns:a16="http://schemas.microsoft.com/office/drawing/2014/main" id="{A65A8BCC-CD83-4024-97C4-4F699157E4D2}"/>
                  </a:ext>
                </a:extLst>
              </p:cNvPr>
              <p:cNvSpPr/>
              <p:nvPr/>
            </p:nvSpPr>
            <p:spPr bwMode="auto">
              <a:xfrm flipH="1">
                <a:off x="10155347" y="5535776"/>
                <a:ext cx="276629" cy="36319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6" name="涙形 64">
                <a:extLst>
                  <a:ext uri="{FF2B5EF4-FFF2-40B4-BE49-F238E27FC236}">
                    <a16:creationId xmlns:a16="http://schemas.microsoft.com/office/drawing/2014/main" id="{8780B7FE-D736-4226-8C26-8EA24B697BFB}"/>
                  </a:ext>
                </a:extLst>
              </p:cNvPr>
              <p:cNvSpPr/>
              <p:nvPr/>
            </p:nvSpPr>
            <p:spPr bwMode="auto">
              <a:xfrm>
                <a:off x="9767794" y="5901215"/>
                <a:ext cx="387554" cy="251872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7" name="涙形 64">
                <a:extLst>
                  <a:ext uri="{FF2B5EF4-FFF2-40B4-BE49-F238E27FC236}">
                    <a16:creationId xmlns:a16="http://schemas.microsoft.com/office/drawing/2014/main" id="{E00DA80B-48CC-4931-82E3-5955017D86DF}"/>
                  </a:ext>
                </a:extLst>
              </p:cNvPr>
              <p:cNvSpPr/>
              <p:nvPr/>
            </p:nvSpPr>
            <p:spPr bwMode="auto">
              <a:xfrm flipH="1">
                <a:off x="10155348" y="5901215"/>
                <a:ext cx="387554" cy="251872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8" name="台形 437">
                <a:extLst>
                  <a:ext uri="{FF2B5EF4-FFF2-40B4-BE49-F238E27FC236}">
                    <a16:creationId xmlns:a16="http://schemas.microsoft.com/office/drawing/2014/main" id="{C2E21963-C0A1-40CA-A82B-2652B2C09C46}"/>
                  </a:ext>
                </a:extLst>
              </p:cNvPr>
              <p:cNvSpPr/>
              <p:nvPr/>
            </p:nvSpPr>
            <p:spPr bwMode="auto">
              <a:xfrm>
                <a:off x="9699844" y="4896710"/>
                <a:ext cx="911006" cy="718754"/>
              </a:xfrm>
              <a:prstGeom prst="trapezoid">
                <a:avLst>
                  <a:gd name="adj" fmla="val 20382"/>
                </a:avLst>
              </a:prstGeom>
              <a:solidFill>
                <a:srgbClr val="FF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9" name="片側の 2 つの角を丸めた四角形 513">
                <a:extLst>
                  <a:ext uri="{FF2B5EF4-FFF2-40B4-BE49-F238E27FC236}">
                    <a16:creationId xmlns:a16="http://schemas.microsoft.com/office/drawing/2014/main" id="{357EA15F-5972-4047-834F-62F9AC6668F5}"/>
                  </a:ext>
                </a:extLst>
              </p:cNvPr>
              <p:cNvSpPr/>
              <p:nvPr/>
            </p:nvSpPr>
            <p:spPr bwMode="auto">
              <a:xfrm>
                <a:off x="9747469" y="4501625"/>
                <a:ext cx="815756" cy="78669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40" name="グループ化 439">
                <a:extLst>
                  <a:ext uri="{FF2B5EF4-FFF2-40B4-BE49-F238E27FC236}">
                    <a16:creationId xmlns:a16="http://schemas.microsoft.com/office/drawing/2014/main" id="{ADC9FD58-6E31-443E-89A6-44FF6985B515}"/>
                  </a:ext>
                </a:extLst>
              </p:cNvPr>
              <p:cNvGrpSpPr/>
              <p:nvPr/>
            </p:nvGrpSpPr>
            <p:grpSpPr>
              <a:xfrm>
                <a:off x="10443610" y="4630088"/>
                <a:ext cx="1019138" cy="174582"/>
                <a:chOff x="2119053" y="3398044"/>
                <a:chExt cx="1019138" cy="174582"/>
              </a:xfrm>
            </p:grpSpPr>
            <p:grpSp>
              <p:nvGrpSpPr>
                <p:cNvPr id="460" name="グループ化 459">
                  <a:extLst>
                    <a:ext uri="{FF2B5EF4-FFF2-40B4-BE49-F238E27FC236}">
                      <a16:creationId xmlns:a16="http://schemas.microsoft.com/office/drawing/2014/main" id="{F4690E9C-9B5C-423A-8F10-FA466418B85A}"/>
                    </a:ext>
                  </a:extLst>
                </p:cNvPr>
                <p:cNvGrpSpPr/>
                <p:nvPr/>
              </p:nvGrpSpPr>
              <p:grpSpPr>
                <a:xfrm rot="16200000">
                  <a:off x="2886969" y="3290518"/>
                  <a:ext cx="121444" cy="381000"/>
                  <a:chOff x="2557462" y="3967163"/>
                  <a:chExt cx="227553" cy="766762"/>
                </a:xfrm>
              </p:grpSpPr>
              <p:sp>
                <p:nvSpPr>
                  <p:cNvPr id="462" name="フリーフォーム: 図形 461">
                    <a:extLst>
                      <a:ext uri="{FF2B5EF4-FFF2-40B4-BE49-F238E27FC236}">
                        <a16:creationId xmlns:a16="http://schemas.microsoft.com/office/drawing/2014/main" id="{F5A25828-4C98-48AC-97A5-BE1518CC00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66668" y="4064761"/>
                    <a:ext cx="160875" cy="544981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520CC25C-5646-4257-B180-4D7A0431E2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90802" y="4081463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0D0414B3-9C91-4139-A96D-571C633106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4139" y="4148138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DE5C0568-A8A0-4933-B2FE-9F39E9B97C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7462" y="3967163"/>
                    <a:ext cx="224325" cy="544980"/>
                  </a:xfrm>
                  <a:custGeom>
                    <a:avLst/>
                    <a:gdLst>
                      <a:gd name="connsiteX0" fmla="*/ 126450 w 252900"/>
                      <a:gd name="connsiteY0" fmla="*/ 0 h 683094"/>
                      <a:gd name="connsiteX1" fmla="*/ 252900 w 252900"/>
                      <a:gd name="connsiteY1" fmla="*/ 262571 h 683094"/>
                      <a:gd name="connsiteX2" fmla="*/ 215864 w 252900"/>
                      <a:gd name="connsiteY2" fmla="*/ 448237 h 683094"/>
                      <a:gd name="connsiteX3" fmla="*/ 212777 w 252900"/>
                      <a:gd name="connsiteY3" fmla="*/ 452558 h 683094"/>
                      <a:gd name="connsiteX4" fmla="*/ 212777 w 252900"/>
                      <a:gd name="connsiteY4" fmla="*/ 595259 h 683094"/>
                      <a:gd name="connsiteX5" fmla="*/ 124942 w 252900"/>
                      <a:gd name="connsiteY5" fmla="*/ 683094 h 683094"/>
                      <a:gd name="connsiteX6" fmla="*/ 124943 w 252900"/>
                      <a:gd name="connsiteY6" fmla="*/ 683093 h 683094"/>
                      <a:gd name="connsiteX7" fmla="*/ 37108 w 252900"/>
                      <a:gd name="connsiteY7" fmla="*/ 595258 h 683094"/>
                      <a:gd name="connsiteX8" fmla="*/ 37108 w 252900"/>
                      <a:gd name="connsiteY8" fmla="*/ 448337 h 683094"/>
                      <a:gd name="connsiteX9" fmla="*/ 37036 w 252900"/>
                      <a:gd name="connsiteY9" fmla="*/ 448237 h 683094"/>
                      <a:gd name="connsiteX10" fmla="*/ 0 w 252900"/>
                      <a:gd name="connsiteY10" fmla="*/ 262571 h 683094"/>
                      <a:gd name="connsiteX11" fmla="*/ 126450 w 252900"/>
                      <a:gd name="connsiteY11" fmla="*/ 0 h 683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52900" h="683094">
                        <a:moveTo>
                          <a:pt x="126450" y="0"/>
                        </a:moveTo>
                        <a:cubicBezTo>
                          <a:pt x="196286" y="0"/>
                          <a:pt x="252900" y="117557"/>
                          <a:pt x="252900" y="262571"/>
                        </a:cubicBezTo>
                        <a:cubicBezTo>
                          <a:pt x="252900" y="335078"/>
                          <a:pt x="238747" y="400721"/>
                          <a:pt x="215864" y="448237"/>
                        </a:cubicBezTo>
                        <a:lnTo>
                          <a:pt x="212777" y="452558"/>
                        </a:lnTo>
                        <a:lnTo>
                          <a:pt x="212777" y="595259"/>
                        </a:lnTo>
                        <a:cubicBezTo>
                          <a:pt x="212777" y="643769"/>
                          <a:pt x="173452" y="683094"/>
                          <a:pt x="124942" y="683094"/>
                        </a:cubicBezTo>
                        <a:lnTo>
                          <a:pt x="124943" y="683093"/>
                        </a:lnTo>
                        <a:cubicBezTo>
                          <a:pt x="76433" y="683093"/>
                          <a:pt x="37108" y="643768"/>
                          <a:pt x="37108" y="595258"/>
                        </a:cubicBezTo>
                        <a:lnTo>
                          <a:pt x="37108" y="448337"/>
                        </a:lnTo>
                        <a:lnTo>
                          <a:pt x="37036" y="448237"/>
                        </a:lnTo>
                        <a:cubicBezTo>
                          <a:pt x="14153" y="400721"/>
                          <a:pt x="0" y="335078"/>
                          <a:pt x="0" y="262571"/>
                        </a:cubicBezTo>
                        <a:cubicBezTo>
                          <a:pt x="0" y="117557"/>
                          <a:pt x="56614" y="0"/>
                          <a:pt x="126450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61" name="台形 83">
                  <a:extLst>
                    <a:ext uri="{FF2B5EF4-FFF2-40B4-BE49-F238E27FC236}">
                      <a16:creationId xmlns:a16="http://schemas.microsoft.com/office/drawing/2014/main" id="{45815CED-38CA-42EC-8A3A-D06AFF8D84CF}"/>
                    </a:ext>
                  </a:extLst>
                </p:cNvPr>
                <p:cNvSpPr/>
                <p:nvPr/>
              </p:nvSpPr>
              <p:spPr bwMode="auto">
                <a:xfrm rot="16200000">
                  <a:off x="2377313" y="3139784"/>
                  <a:ext cx="174582" cy="691102"/>
                </a:xfrm>
                <a:custGeom>
                  <a:avLst/>
                  <a:gdLst>
                    <a:gd name="connsiteX0" fmla="*/ 0 w 196000"/>
                    <a:gd name="connsiteY0" fmla="*/ 704190 h 704190"/>
                    <a:gd name="connsiteX1" fmla="*/ 13597 w 196000"/>
                    <a:gd name="connsiteY1" fmla="*/ 0 h 704190"/>
                    <a:gd name="connsiteX2" fmla="*/ 182403 w 196000"/>
                    <a:gd name="connsiteY2" fmla="*/ 0 h 704190"/>
                    <a:gd name="connsiteX3" fmla="*/ 196000 w 196000"/>
                    <a:gd name="connsiteY3" fmla="*/ 704190 h 704190"/>
                    <a:gd name="connsiteX4" fmla="*/ 0 w 196000"/>
                    <a:gd name="connsiteY4" fmla="*/ 704190 h 704190"/>
                    <a:gd name="connsiteX0" fmla="*/ 0 w 196000"/>
                    <a:gd name="connsiteY0" fmla="*/ 787778 h 787778"/>
                    <a:gd name="connsiteX1" fmla="*/ 13597 w 196000"/>
                    <a:gd name="connsiteY1" fmla="*/ 83588 h 787778"/>
                    <a:gd name="connsiteX2" fmla="*/ 97185 w 196000"/>
                    <a:gd name="connsiteY2" fmla="*/ 0 h 787778"/>
                    <a:gd name="connsiteX3" fmla="*/ 182403 w 196000"/>
                    <a:gd name="connsiteY3" fmla="*/ 83588 h 787778"/>
                    <a:gd name="connsiteX4" fmla="*/ 196000 w 196000"/>
                    <a:gd name="connsiteY4" fmla="*/ 787778 h 787778"/>
                    <a:gd name="connsiteX5" fmla="*/ 0 w 196000"/>
                    <a:gd name="connsiteY5" fmla="*/ 787778 h 787778"/>
                    <a:gd name="connsiteX0" fmla="*/ 97185 w 196000"/>
                    <a:gd name="connsiteY0" fmla="*/ 0 h 787778"/>
                    <a:gd name="connsiteX1" fmla="*/ 182403 w 196000"/>
                    <a:gd name="connsiteY1" fmla="*/ 83588 h 787778"/>
                    <a:gd name="connsiteX2" fmla="*/ 196000 w 196000"/>
                    <a:gd name="connsiteY2" fmla="*/ 787778 h 787778"/>
                    <a:gd name="connsiteX3" fmla="*/ 0 w 196000"/>
                    <a:gd name="connsiteY3" fmla="*/ 787778 h 787778"/>
                    <a:gd name="connsiteX4" fmla="*/ 13597 w 196000"/>
                    <a:gd name="connsiteY4" fmla="*/ 83588 h 787778"/>
                    <a:gd name="connsiteX5" fmla="*/ 188625 w 196000"/>
                    <a:gd name="connsiteY5" fmla="*/ 91440 h 787778"/>
                    <a:gd name="connsiteX0" fmla="*/ 182403 w 196000"/>
                    <a:gd name="connsiteY0" fmla="*/ 34650 h 738840"/>
                    <a:gd name="connsiteX1" fmla="*/ 196000 w 196000"/>
                    <a:gd name="connsiteY1" fmla="*/ 738840 h 738840"/>
                    <a:gd name="connsiteX2" fmla="*/ 0 w 196000"/>
                    <a:gd name="connsiteY2" fmla="*/ 738840 h 738840"/>
                    <a:gd name="connsiteX3" fmla="*/ 13597 w 196000"/>
                    <a:gd name="connsiteY3" fmla="*/ 34650 h 738840"/>
                    <a:gd name="connsiteX4" fmla="*/ 188625 w 196000"/>
                    <a:gd name="connsiteY4" fmla="*/ 42502 h 73884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0 h 70419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34925 h 704190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13597 w 196000"/>
                    <a:gd name="connsiteY3" fmla="*/ 57150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69853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82753 h 726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000" h="726415">
                      <a:moveTo>
                        <a:pt x="176053" y="0"/>
                      </a:moveTo>
                      <a:lnTo>
                        <a:pt x="196000" y="726415"/>
                      </a:lnTo>
                      <a:lnTo>
                        <a:pt x="0" y="726415"/>
                      </a:lnTo>
                      <a:lnTo>
                        <a:pt x="897" y="82753"/>
                      </a:lnTo>
                    </a:path>
                  </a:pathLst>
                </a:custGeom>
                <a:solidFill>
                  <a:srgbClr val="FF99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F346B8A4-6FE5-48BA-BEF3-42C5DD477510}"/>
                  </a:ext>
                </a:extLst>
              </p:cNvPr>
              <p:cNvGrpSpPr/>
              <p:nvPr/>
            </p:nvGrpSpPr>
            <p:grpSpPr>
              <a:xfrm flipH="1">
                <a:off x="8839407" y="4630088"/>
                <a:ext cx="1019138" cy="174582"/>
                <a:chOff x="2119053" y="3398044"/>
                <a:chExt cx="1019138" cy="174582"/>
              </a:xfrm>
            </p:grpSpPr>
            <p:grpSp>
              <p:nvGrpSpPr>
                <p:cNvPr id="454" name="グループ化 453">
                  <a:extLst>
                    <a:ext uri="{FF2B5EF4-FFF2-40B4-BE49-F238E27FC236}">
                      <a16:creationId xmlns:a16="http://schemas.microsoft.com/office/drawing/2014/main" id="{12A57B3E-4F40-45FA-8CCA-B49B698B1A93}"/>
                    </a:ext>
                  </a:extLst>
                </p:cNvPr>
                <p:cNvGrpSpPr/>
                <p:nvPr/>
              </p:nvGrpSpPr>
              <p:grpSpPr>
                <a:xfrm rot="16200000">
                  <a:off x="2886969" y="3290518"/>
                  <a:ext cx="121444" cy="381000"/>
                  <a:chOff x="2557462" y="3967163"/>
                  <a:chExt cx="227553" cy="766762"/>
                </a:xfrm>
              </p:grpSpPr>
              <p:sp>
                <p:nvSpPr>
                  <p:cNvPr id="456" name="フリーフォーム: 図形 455">
                    <a:extLst>
                      <a:ext uri="{FF2B5EF4-FFF2-40B4-BE49-F238E27FC236}">
                        <a16:creationId xmlns:a16="http://schemas.microsoft.com/office/drawing/2014/main" id="{803A58B5-DBAC-484E-B435-E45964423B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66668" y="4064761"/>
                    <a:ext cx="160875" cy="544981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1A3BF0DF-8C9A-4C17-AACF-817885A590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90802" y="4081463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4334C464-E5A6-40CA-B30E-463FD68C6D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4139" y="4148138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FE9A79FC-9EAF-4FC0-B7BD-0453B1116C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7462" y="3967163"/>
                    <a:ext cx="224325" cy="544980"/>
                  </a:xfrm>
                  <a:custGeom>
                    <a:avLst/>
                    <a:gdLst>
                      <a:gd name="connsiteX0" fmla="*/ 126450 w 252900"/>
                      <a:gd name="connsiteY0" fmla="*/ 0 h 683094"/>
                      <a:gd name="connsiteX1" fmla="*/ 252900 w 252900"/>
                      <a:gd name="connsiteY1" fmla="*/ 262571 h 683094"/>
                      <a:gd name="connsiteX2" fmla="*/ 215864 w 252900"/>
                      <a:gd name="connsiteY2" fmla="*/ 448237 h 683094"/>
                      <a:gd name="connsiteX3" fmla="*/ 212777 w 252900"/>
                      <a:gd name="connsiteY3" fmla="*/ 452558 h 683094"/>
                      <a:gd name="connsiteX4" fmla="*/ 212777 w 252900"/>
                      <a:gd name="connsiteY4" fmla="*/ 595259 h 683094"/>
                      <a:gd name="connsiteX5" fmla="*/ 124942 w 252900"/>
                      <a:gd name="connsiteY5" fmla="*/ 683094 h 683094"/>
                      <a:gd name="connsiteX6" fmla="*/ 124943 w 252900"/>
                      <a:gd name="connsiteY6" fmla="*/ 683093 h 683094"/>
                      <a:gd name="connsiteX7" fmla="*/ 37108 w 252900"/>
                      <a:gd name="connsiteY7" fmla="*/ 595258 h 683094"/>
                      <a:gd name="connsiteX8" fmla="*/ 37108 w 252900"/>
                      <a:gd name="connsiteY8" fmla="*/ 448337 h 683094"/>
                      <a:gd name="connsiteX9" fmla="*/ 37036 w 252900"/>
                      <a:gd name="connsiteY9" fmla="*/ 448237 h 683094"/>
                      <a:gd name="connsiteX10" fmla="*/ 0 w 252900"/>
                      <a:gd name="connsiteY10" fmla="*/ 262571 h 683094"/>
                      <a:gd name="connsiteX11" fmla="*/ 126450 w 252900"/>
                      <a:gd name="connsiteY11" fmla="*/ 0 h 683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52900" h="683094">
                        <a:moveTo>
                          <a:pt x="126450" y="0"/>
                        </a:moveTo>
                        <a:cubicBezTo>
                          <a:pt x="196286" y="0"/>
                          <a:pt x="252900" y="117557"/>
                          <a:pt x="252900" y="262571"/>
                        </a:cubicBezTo>
                        <a:cubicBezTo>
                          <a:pt x="252900" y="335078"/>
                          <a:pt x="238747" y="400721"/>
                          <a:pt x="215864" y="448237"/>
                        </a:cubicBezTo>
                        <a:lnTo>
                          <a:pt x="212777" y="452558"/>
                        </a:lnTo>
                        <a:lnTo>
                          <a:pt x="212777" y="595259"/>
                        </a:lnTo>
                        <a:cubicBezTo>
                          <a:pt x="212777" y="643769"/>
                          <a:pt x="173452" y="683094"/>
                          <a:pt x="124942" y="683094"/>
                        </a:cubicBezTo>
                        <a:lnTo>
                          <a:pt x="124943" y="683093"/>
                        </a:lnTo>
                        <a:cubicBezTo>
                          <a:pt x="76433" y="683093"/>
                          <a:pt x="37108" y="643768"/>
                          <a:pt x="37108" y="595258"/>
                        </a:cubicBezTo>
                        <a:lnTo>
                          <a:pt x="37108" y="448337"/>
                        </a:lnTo>
                        <a:lnTo>
                          <a:pt x="37036" y="448237"/>
                        </a:lnTo>
                        <a:cubicBezTo>
                          <a:pt x="14153" y="400721"/>
                          <a:pt x="0" y="335078"/>
                          <a:pt x="0" y="262571"/>
                        </a:cubicBezTo>
                        <a:cubicBezTo>
                          <a:pt x="0" y="117557"/>
                          <a:pt x="56614" y="0"/>
                          <a:pt x="126450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55" name="台形 83">
                  <a:extLst>
                    <a:ext uri="{FF2B5EF4-FFF2-40B4-BE49-F238E27FC236}">
                      <a16:creationId xmlns:a16="http://schemas.microsoft.com/office/drawing/2014/main" id="{4728FAA2-0318-4420-A906-9E4DDBBB7EB5}"/>
                    </a:ext>
                  </a:extLst>
                </p:cNvPr>
                <p:cNvSpPr/>
                <p:nvPr/>
              </p:nvSpPr>
              <p:spPr bwMode="auto">
                <a:xfrm rot="16200000">
                  <a:off x="2376653" y="3140444"/>
                  <a:ext cx="174582" cy="689782"/>
                </a:xfrm>
                <a:custGeom>
                  <a:avLst/>
                  <a:gdLst>
                    <a:gd name="connsiteX0" fmla="*/ 0 w 196000"/>
                    <a:gd name="connsiteY0" fmla="*/ 704190 h 704190"/>
                    <a:gd name="connsiteX1" fmla="*/ 13597 w 196000"/>
                    <a:gd name="connsiteY1" fmla="*/ 0 h 704190"/>
                    <a:gd name="connsiteX2" fmla="*/ 182403 w 196000"/>
                    <a:gd name="connsiteY2" fmla="*/ 0 h 704190"/>
                    <a:gd name="connsiteX3" fmla="*/ 196000 w 196000"/>
                    <a:gd name="connsiteY3" fmla="*/ 704190 h 704190"/>
                    <a:gd name="connsiteX4" fmla="*/ 0 w 196000"/>
                    <a:gd name="connsiteY4" fmla="*/ 704190 h 704190"/>
                    <a:gd name="connsiteX0" fmla="*/ 0 w 196000"/>
                    <a:gd name="connsiteY0" fmla="*/ 787778 h 787778"/>
                    <a:gd name="connsiteX1" fmla="*/ 13597 w 196000"/>
                    <a:gd name="connsiteY1" fmla="*/ 83588 h 787778"/>
                    <a:gd name="connsiteX2" fmla="*/ 97185 w 196000"/>
                    <a:gd name="connsiteY2" fmla="*/ 0 h 787778"/>
                    <a:gd name="connsiteX3" fmla="*/ 182403 w 196000"/>
                    <a:gd name="connsiteY3" fmla="*/ 83588 h 787778"/>
                    <a:gd name="connsiteX4" fmla="*/ 196000 w 196000"/>
                    <a:gd name="connsiteY4" fmla="*/ 787778 h 787778"/>
                    <a:gd name="connsiteX5" fmla="*/ 0 w 196000"/>
                    <a:gd name="connsiteY5" fmla="*/ 787778 h 787778"/>
                    <a:gd name="connsiteX0" fmla="*/ 97185 w 196000"/>
                    <a:gd name="connsiteY0" fmla="*/ 0 h 787778"/>
                    <a:gd name="connsiteX1" fmla="*/ 182403 w 196000"/>
                    <a:gd name="connsiteY1" fmla="*/ 83588 h 787778"/>
                    <a:gd name="connsiteX2" fmla="*/ 196000 w 196000"/>
                    <a:gd name="connsiteY2" fmla="*/ 787778 h 787778"/>
                    <a:gd name="connsiteX3" fmla="*/ 0 w 196000"/>
                    <a:gd name="connsiteY3" fmla="*/ 787778 h 787778"/>
                    <a:gd name="connsiteX4" fmla="*/ 13597 w 196000"/>
                    <a:gd name="connsiteY4" fmla="*/ 83588 h 787778"/>
                    <a:gd name="connsiteX5" fmla="*/ 188625 w 196000"/>
                    <a:gd name="connsiteY5" fmla="*/ 91440 h 787778"/>
                    <a:gd name="connsiteX0" fmla="*/ 182403 w 196000"/>
                    <a:gd name="connsiteY0" fmla="*/ 34650 h 738840"/>
                    <a:gd name="connsiteX1" fmla="*/ 196000 w 196000"/>
                    <a:gd name="connsiteY1" fmla="*/ 738840 h 738840"/>
                    <a:gd name="connsiteX2" fmla="*/ 0 w 196000"/>
                    <a:gd name="connsiteY2" fmla="*/ 738840 h 738840"/>
                    <a:gd name="connsiteX3" fmla="*/ 13597 w 196000"/>
                    <a:gd name="connsiteY3" fmla="*/ 34650 h 738840"/>
                    <a:gd name="connsiteX4" fmla="*/ 188625 w 196000"/>
                    <a:gd name="connsiteY4" fmla="*/ 42502 h 73884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0 h 70419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34925 h 704190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13597 w 196000"/>
                    <a:gd name="connsiteY3" fmla="*/ 57150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69853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82753 h 726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000" h="726415">
                      <a:moveTo>
                        <a:pt x="176053" y="0"/>
                      </a:moveTo>
                      <a:lnTo>
                        <a:pt x="196000" y="726415"/>
                      </a:lnTo>
                      <a:lnTo>
                        <a:pt x="0" y="726415"/>
                      </a:lnTo>
                      <a:lnTo>
                        <a:pt x="897" y="82753"/>
                      </a:lnTo>
                    </a:path>
                  </a:pathLst>
                </a:custGeom>
                <a:solidFill>
                  <a:srgbClr val="FF99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42" name="月 441">
                <a:extLst>
                  <a:ext uri="{FF2B5EF4-FFF2-40B4-BE49-F238E27FC236}">
                    <a16:creationId xmlns:a16="http://schemas.microsoft.com/office/drawing/2014/main" id="{225E0BEC-4BD9-41FB-9B7D-D7DD0F5D1A70}"/>
                  </a:ext>
                </a:extLst>
              </p:cNvPr>
              <p:cNvSpPr/>
              <p:nvPr/>
            </p:nvSpPr>
            <p:spPr bwMode="auto">
              <a:xfrm>
                <a:off x="9595494" y="3860443"/>
                <a:ext cx="170540" cy="786692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3" name="月 442">
                <a:extLst>
                  <a:ext uri="{FF2B5EF4-FFF2-40B4-BE49-F238E27FC236}">
                    <a16:creationId xmlns:a16="http://schemas.microsoft.com/office/drawing/2014/main" id="{7A56F297-4E23-4DCD-8386-BF78861BCB45}"/>
                  </a:ext>
                </a:extLst>
              </p:cNvPr>
              <p:cNvSpPr/>
              <p:nvPr/>
            </p:nvSpPr>
            <p:spPr bwMode="auto">
              <a:xfrm flipH="1">
                <a:off x="10551367" y="3860443"/>
                <a:ext cx="170540" cy="786692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1BA9A9B6-93A0-4D1A-A6C6-2521258FA227}"/>
                  </a:ext>
                </a:extLst>
              </p:cNvPr>
              <p:cNvSpPr/>
              <p:nvPr/>
            </p:nvSpPr>
            <p:spPr bwMode="auto">
              <a:xfrm>
                <a:off x="9971049" y="4599465"/>
                <a:ext cx="367470" cy="24581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AD0E45FD-BAE0-4E39-8E25-DD1B93D9E866}"/>
                  </a:ext>
                </a:extLst>
              </p:cNvPr>
              <p:cNvGrpSpPr/>
              <p:nvPr/>
            </p:nvGrpSpPr>
            <p:grpSpPr>
              <a:xfrm>
                <a:off x="9448839" y="3637936"/>
                <a:ext cx="1416970" cy="1116720"/>
                <a:chOff x="3639424" y="2405892"/>
                <a:chExt cx="1416970" cy="1116720"/>
              </a:xfrm>
            </p:grpSpPr>
            <p:sp>
              <p:nvSpPr>
                <p:cNvPr id="446" name="円/楕円 536">
                  <a:extLst>
                    <a:ext uri="{FF2B5EF4-FFF2-40B4-BE49-F238E27FC236}">
                      <a16:creationId xmlns:a16="http://schemas.microsoft.com/office/drawing/2014/main" id="{99505E8E-C712-42D0-8E53-D0A94B074B69}"/>
                    </a:ext>
                  </a:extLst>
                </p:cNvPr>
                <p:cNvSpPr/>
                <p:nvPr/>
              </p:nvSpPr>
              <p:spPr bwMode="auto">
                <a:xfrm flipH="1">
                  <a:off x="4670106" y="2816010"/>
                  <a:ext cx="386288" cy="3975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7" name="円/楕円 537">
                  <a:extLst>
                    <a:ext uri="{FF2B5EF4-FFF2-40B4-BE49-F238E27FC236}">
                      <a16:creationId xmlns:a16="http://schemas.microsoft.com/office/drawing/2014/main" id="{B54ABCD3-DD6F-40E3-A0BF-1792FE783296}"/>
                    </a:ext>
                  </a:extLst>
                </p:cNvPr>
                <p:cNvSpPr/>
                <p:nvPr/>
              </p:nvSpPr>
              <p:spPr bwMode="auto">
                <a:xfrm flipH="1">
                  <a:off x="4792933" y="2907314"/>
                  <a:ext cx="190636" cy="214943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8" name="円/楕円 534">
                  <a:extLst>
                    <a:ext uri="{FF2B5EF4-FFF2-40B4-BE49-F238E27FC236}">
                      <a16:creationId xmlns:a16="http://schemas.microsoft.com/office/drawing/2014/main" id="{FBD0CDFB-726D-4700-BA40-D7E40E5A5DAF}"/>
                    </a:ext>
                  </a:extLst>
                </p:cNvPr>
                <p:cNvSpPr/>
                <p:nvPr/>
              </p:nvSpPr>
              <p:spPr bwMode="auto">
                <a:xfrm>
                  <a:off x="3639424" y="2816010"/>
                  <a:ext cx="386288" cy="3975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9" name="円/楕円 535">
                  <a:extLst>
                    <a:ext uri="{FF2B5EF4-FFF2-40B4-BE49-F238E27FC236}">
                      <a16:creationId xmlns:a16="http://schemas.microsoft.com/office/drawing/2014/main" id="{B3BE2532-CDF3-43C2-8993-FE524189958D}"/>
                    </a:ext>
                  </a:extLst>
                </p:cNvPr>
                <p:cNvSpPr/>
                <p:nvPr/>
              </p:nvSpPr>
              <p:spPr bwMode="auto">
                <a:xfrm>
                  <a:off x="3709186" y="2909053"/>
                  <a:ext cx="190636" cy="214943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0" name="円/楕円 525">
                  <a:extLst>
                    <a:ext uri="{FF2B5EF4-FFF2-40B4-BE49-F238E27FC236}">
                      <a16:creationId xmlns:a16="http://schemas.microsoft.com/office/drawing/2014/main" id="{97765EE1-D4C0-4746-820E-AE41007F3A56}"/>
                    </a:ext>
                  </a:extLst>
                </p:cNvPr>
                <p:cNvSpPr/>
                <p:nvPr/>
              </p:nvSpPr>
              <p:spPr bwMode="auto">
                <a:xfrm>
                  <a:off x="3787573" y="2405892"/>
                  <a:ext cx="1116720" cy="111672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1" name="アーチ 450">
                  <a:extLst>
                    <a:ext uri="{FF2B5EF4-FFF2-40B4-BE49-F238E27FC236}">
                      <a16:creationId xmlns:a16="http://schemas.microsoft.com/office/drawing/2014/main" id="{5665A7BF-5CAB-4C68-951A-0A2856C55D75}"/>
                    </a:ext>
                  </a:extLst>
                </p:cNvPr>
                <p:cNvSpPr/>
                <p:nvPr/>
              </p:nvSpPr>
              <p:spPr bwMode="auto">
                <a:xfrm>
                  <a:off x="4196012" y="3093687"/>
                  <a:ext cx="293648" cy="293648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2" name="円/楕円 532">
                  <a:extLst>
                    <a:ext uri="{FF2B5EF4-FFF2-40B4-BE49-F238E27FC236}">
                      <a16:creationId xmlns:a16="http://schemas.microsoft.com/office/drawing/2014/main" id="{2C0430C8-D4F8-4577-8C8F-9172BD02B7C0}"/>
                    </a:ext>
                  </a:extLst>
                </p:cNvPr>
                <p:cNvSpPr/>
                <p:nvPr/>
              </p:nvSpPr>
              <p:spPr bwMode="auto">
                <a:xfrm>
                  <a:off x="3908148" y="3200079"/>
                  <a:ext cx="140618" cy="75600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3" name="円/楕円 533">
                  <a:extLst>
                    <a:ext uri="{FF2B5EF4-FFF2-40B4-BE49-F238E27FC236}">
                      <a16:creationId xmlns:a16="http://schemas.microsoft.com/office/drawing/2014/main" id="{EA571D4F-953A-4E65-BFA1-0205868BE0A7}"/>
                    </a:ext>
                  </a:extLst>
                </p:cNvPr>
                <p:cNvSpPr/>
                <p:nvPr/>
              </p:nvSpPr>
              <p:spPr bwMode="auto">
                <a:xfrm>
                  <a:off x="4642739" y="3200079"/>
                  <a:ext cx="140618" cy="75600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29" name="アーチ 428">
              <a:extLst>
                <a:ext uri="{FF2B5EF4-FFF2-40B4-BE49-F238E27FC236}">
                  <a16:creationId xmlns:a16="http://schemas.microsoft.com/office/drawing/2014/main" id="{10E890CB-962F-411F-ADE7-4922724011DD}"/>
                </a:ext>
              </a:extLst>
            </p:cNvPr>
            <p:cNvSpPr/>
            <p:nvPr/>
          </p:nvSpPr>
          <p:spPr bwMode="auto">
            <a:xfrm rot="10800000">
              <a:off x="9701610" y="4113373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0" name="アーチ 429">
              <a:extLst>
                <a:ext uri="{FF2B5EF4-FFF2-40B4-BE49-F238E27FC236}">
                  <a16:creationId xmlns:a16="http://schemas.microsoft.com/office/drawing/2014/main" id="{594978F1-DB38-48B0-927D-6CD61B5EC938}"/>
                </a:ext>
              </a:extLst>
            </p:cNvPr>
            <p:cNvSpPr/>
            <p:nvPr/>
          </p:nvSpPr>
          <p:spPr bwMode="auto">
            <a:xfrm rot="10800000">
              <a:off x="10226608" y="4113373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4780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pptxg03_横に手を広げる子供のイラスト</dc:title>
  <dc:subject>pptxg03_横に手を広げる子供のイラスト</dc:subject>
  <dc:creator>でじけろお</dc:creator>
  <cp:revision>1</cp:revision>
  <dcterms:created xsi:type="dcterms:W3CDTF">2018-05-20T00:31:01Z</dcterms:created>
  <dcterms:modified xsi:type="dcterms:W3CDTF">2021-07-27T05:29:23Z</dcterms:modified>
  <cp:version>1</cp:version>
</cp:coreProperties>
</file>