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7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2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横に手を広げる人物のイラスト</a:t>
            </a:r>
          </a:p>
        </p:txBody>
      </p:sp>
      <p:grpSp>
        <p:nvGrpSpPr>
          <p:cNvPr id="1002" name="グループ化 1001">
            <a:extLst>
              <a:ext uri="{FF2B5EF4-FFF2-40B4-BE49-F238E27FC236}">
                <a16:creationId xmlns:a16="http://schemas.microsoft.com/office/drawing/2014/main" id="{D313A78A-873D-4C17-8D7A-F683FEC53FD3}"/>
              </a:ext>
            </a:extLst>
          </p:cNvPr>
          <p:cNvGrpSpPr/>
          <p:nvPr/>
        </p:nvGrpSpPr>
        <p:grpSpPr>
          <a:xfrm>
            <a:off x="733246" y="955943"/>
            <a:ext cx="2579304" cy="2504952"/>
            <a:chOff x="424668" y="407415"/>
            <a:chExt cx="2713523" cy="2635300"/>
          </a:xfrm>
        </p:grpSpPr>
        <p:sp>
          <p:nvSpPr>
            <p:cNvPr id="1003" name="涙形 64">
              <a:extLst>
                <a:ext uri="{FF2B5EF4-FFF2-40B4-BE49-F238E27FC236}">
                  <a16:creationId xmlns:a16="http://schemas.microsoft.com/office/drawing/2014/main" id="{640E330A-9126-4CA0-9155-CC1BACBADCCB}"/>
                </a:ext>
              </a:extLst>
            </p:cNvPr>
            <p:cNvSpPr/>
            <p:nvPr/>
          </p:nvSpPr>
          <p:spPr bwMode="auto">
            <a:xfrm>
              <a:off x="1393486" y="2791778"/>
              <a:ext cx="386116" cy="250937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4" name="フリーフォーム 295">
              <a:extLst>
                <a:ext uri="{FF2B5EF4-FFF2-40B4-BE49-F238E27FC236}">
                  <a16:creationId xmlns:a16="http://schemas.microsoft.com/office/drawing/2014/main" id="{FF74236B-77C7-45DC-ADF8-CB4CB112F5A7}"/>
                </a:ext>
              </a:extLst>
            </p:cNvPr>
            <p:cNvSpPr/>
            <p:nvPr/>
          </p:nvSpPr>
          <p:spPr bwMode="auto">
            <a:xfrm>
              <a:off x="1415041" y="2225476"/>
              <a:ext cx="364563" cy="564063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5" name="フリーフォーム 296">
              <a:extLst>
                <a:ext uri="{FF2B5EF4-FFF2-40B4-BE49-F238E27FC236}">
                  <a16:creationId xmlns:a16="http://schemas.microsoft.com/office/drawing/2014/main" id="{E12012AE-BEB7-4C34-90A3-F76CDDEEDC24}"/>
                </a:ext>
              </a:extLst>
            </p:cNvPr>
            <p:cNvSpPr/>
            <p:nvPr/>
          </p:nvSpPr>
          <p:spPr bwMode="auto">
            <a:xfrm flipH="1">
              <a:off x="1779600" y="2225476"/>
              <a:ext cx="364563" cy="564063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6" name="片側の 2 つの角を丸めた四角形 298">
              <a:extLst>
                <a:ext uri="{FF2B5EF4-FFF2-40B4-BE49-F238E27FC236}">
                  <a16:creationId xmlns:a16="http://schemas.microsoft.com/office/drawing/2014/main" id="{5C1977A3-8540-424A-B6B1-4ABCAA5B40AE}"/>
                </a:ext>
              </a:extLst>
            </p:cNvPr>
            <p:cNvSpPr/>
            <p:nvPr/>
          </p:nvSpPr>
          <p:spPr bwMode="auto">
            <a:xfrm>
              <a:off x="1357472" y="1478452"/>
              <a:ext cx="844260" cy="940845"/>
            </a:xfrm>
            <a:prstGeom prst="round2SameRect">
              <a:avLst>
                <a:gd name="adj1" fmla="val 28557"/>
                <a:gd name="adj2" fmla="val 0"/>
              </a:avLst>
            </a:prstGeom>
            <a:solidFill>
              <a:srgbClr val="2D2D8A">
                <a:lumMod val="7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7" name="涙形 64">
              <a:extLst>
                <a:ext uri="{FF2B5EF4-FFF2-40B4-BE49-F238E27FC236}">
                  <a16:creationId xmlns:a16="http://schemas.microsoft.com/office/drawing/2014/main" id="{840B6E05-E2FE-4E76-9B11-70E6B0CB2DEE}"/>
                </a:ext>
              </a:extLst>
            </p:cNvPr>
            <p:cNvSpPr/>
            <p:nvPr/>
          </p:nvSpPr>
          <p:spPr bwMode="auto">
            <a:xfrm flipH="1">
              <a:off x="1779602" y="2791778"/>
              <a:ext cx="386116" cy="250937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8" name="円/楕円 304">
              <a:extLst>
                <a:ext uri="{FF2B5EF4-FFF2-40B4-BE49-F238E27FC236}">
                  <a16:creationId xmlns:a16="http://schemas.microsoft.com/office/drawing/2014/main" id="{C47872AF-FEC8-416D-9874-952A8CEE5E86}"/>
                </a:ext>
              </a:extLst>
            </p:cNvPr>
            <p:cNvSpPr/>
            <p:nvPr/>
          </p:nvSpPr>
          <p:spPr bwMode="auto">
            <a:xfrm>
              <a:off x="1461974" y="2858746"/>
              <a:ext cx="77968" cy="77968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9" name="円/楕円 305">
              <a:extLst>
                <a:ext uri="{FF2B5EF4-FFF2-40B4-BE49-F238E27FC236}">
                  <a16:creationId xmlns:a16="http://schemas.microsoft.com/office/drawing/2014/main" id="{62CC4565-6EEB-49B5-88AA-15E5733BE492}"/>
                </a:ext>
              </a:extLst>
            </p:cNvPr>
            <p:cNvSpPr/>
            <p:nvPr/>
          </p:nvSpPr>
          <p:spPr bwMode="auto">
            <a:xfrm>
              <a:off x="2020761" y="2858746"/>
              <a:ext cx="77968" cy="77968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10" name="二等辺三角形 1009">
              <a:extLst>
                <a:ext uri="{FF2B5EF4-FFF2-40B4-BE49-F238E27FC236}">
                  <a16:creationId xmlns:a16="http://schemas.microsoft.com/office/drawing/2014/main" id="{48B6973B-AE60-468A-AEEE-0C16AB31E342}"/>
                </a:ext>
              </a:extLst>
            </p:cNvPr>
            <p:cNvSpPr/>
            <p:nvPr/>
          </p:nvSpPr>
          <p:spPr bwMode="auto">
            <a:xfrm rot="10800000">
              <a:off x="1609601" y="1605448"/>
              <a:ext cx="347786" cy="435231"/>
            </a:xfrm>
            <a:prstGeom prst="triangle">
              <a:avLst/>
            </a:prstGeom>
            <a:solidFill>
              <a:srgbClr val="FFFFFF">
                <a:lumMod val="9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11" name="フリーフォーム: 図形 1010">
              <a:extLst>
                <a:ext uri="{FF2B5EF4-FFF2-40B4-BE49-F238E27FC236}">
                  <a16:creationId xmlns:a16="http://schemas.microsoft.com/office/drawing/2014/main" id="{9110EEB8-42C0-4BC4-8D96-159E7B88CEDF}"/>
                </a:ext>
              </a:extLst>
            </p:cNvPr>
            <p:cNvSpPr/>
            <p:nvPr/>
          </p:nvSpPr>
          <p:spPr bwMode="auto">
            <a:xfrm>
              <a:off x="1428750" y="1641619"/>
              <a:ext cx="280988" cy="400050"/>
            </a:xfrm>
            <a:custGeom>
              <a:avLst/>
              <a:gdLst>
                <a:gd name="connsiteX0" fmla="*/ 61913 w 280988"/>
                <a:gd name="connsiteY0" fmla="*/ 0 h 400050"/>
                <a:gd name="connsiteX1" fmla="*/ 0 w 280988"/>
                <a:gd name="connsiteY1" fmla="*/ 138113 h 400050"/>
                <a:gd name="connsiteX2" fmla="*/ 176213 w 280988"/>
                <a:gd name="connsiteY2" fmla="*/ 195263 h 400050"/>
                <a:gd name="connsiteX3" fmla="*/ 114300 w 280988"/>
                <a:gd name="connsiteY3" fmla="*/ 285750 h 400050"/>
                <a:gd name="connsiteX4" fmla="*/ 280988 w 280988"/>
                <a:gd name="connsiteY4" fmla="*/ 40005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988" h="400050">
                  <a:moveTo>
                    <a:pt x="61913" y="0"/>
                  </a:moveTo>
                  <a:lnTo>
                    <a:pt x="0" y="138113"/>
                  </a:lnTo>
                  <a:lnTo>
                    <a:pt x="176213" y="195263"/>
                  </a:lnTo>
                  <a:lnTo>
                    <a:pt x="114300" y="285750"/>
                  </a:lnTo>
                  <a:lnTo>
                    <a:pt x="280988" y="400050"/>
                  </a:lnTo>
                </a:path>
              </a:pathLst>
            </a:custGeom>
            <a:solidFill>
              <a:srgbClr val="2D2D8A">
                <a:lumMod val="7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12" name="フリーフォーム: 図形 1011">
              <a:extLst>
                <a:ext uri="{FF2B5EF4-FFF2-40B4-BE49-F238E27FC236}">
                  <a16:creationId xmlns:a16="http://schemas.microsoft.com/office/drawing/2014/main" id="{CB19F415-4ABE-4858-BF42-07D47B2C5BFC}"/>
                </a:ext>
              </a:extLst>
            </p:cNvPr>
            <p:cNvSpPr/>
            <p:nvPr/>
          </p:nvSpPr>
          <p:spPr bwMode="auto">
            <a:xfrm flipH="1">
              <a:off x="1851819" y="1641619"/>
              <a:ext cx="280988" cy="400050"/>
            </a:xfrm>
            <a:custGeom>
              <a:avLst/>
              <a:gdLst>
                <a:gd name="connsiteX0" fmla="*/ 61913 w 280988"/>
                <a:gd name="connsiteY0" fmla="*/ 0 h 400050"/>
                <a:gd name="connsiteX1" fmla="*/ 0 w 280988"/>
                <a:gd name="connsiteY1" fmla="*/ 138113 h 400050"/>
                <a:gd name="connsiteX2" fmla="*/ 176213 w 280988"/>
                <a:gd name="connsiteY2" fmla="*/ 195263 h 400050"/>
                <a:gd name="connsiteX3" fmla="*/ 114300 w 280988"/>
                <a:gd name="connsiteY3" fmla="*/ 285750 h 400050"/>
                <a:gd name="connsiteX4" fmla="*/ 280988 w 280988"/>
                <a:gd name="connsiteY4" fmla="*/ 40005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988" h="400050">
                  <a:moveTo>
                    <a:pt x="61913" y="0"/>
                  </a:moveTo>
                  <a:lnTo>
                    <a:pt x="0" y="138113"/>
                  </a:lnTo>
                  <a:lnTo>
                    <a:pt x="176213" y="195263"/>
                  </a:lnTo>
                  <a:lnTo>
                    <a:pt x="114300" y="285750"/>
                  </a:lnTo>
                  <a:lnTo>
                    <a:pt x="280988" y="400050"/>
                  </a:lnTo>
                </a:path>
              </a:pathLst>
            </a:custGeom>
            <a:solidFill>
              <a:srgbClr val="2D2D8A">
                <a:lumMod val="7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13" name="グループ化 1012">
              <a:extLst>
                <a:ext uri="{FF2B5EF4-FFF2-40B4-BE49-F238E27FC236}">
                  <a16:creationId xmlns:a16="http://schemas.microsoft.com/office/drawing/2014/main" id="{F150282C-06A3-4ACF-91B5-08BD3AE1362D}"/>
                </a:ext>
              </a:extLst>
            </p:cNvPr>
            <p:cNvGrpSpPr/>
            <p:nvPr/>
          </p:nvGrpSpPr>
          <p:grpSpPr>
            <a:xfrm>
              <a:off x="2121938" y="1542804"/>
              <a:ext cx="1016253" cy="196000"/>
              <a:chOff x="2121938" y="3387335"/>
              <a:chExt cx="1016253" cy="196000"/>
            </a:xfrm>
          </p:grpSpPr>
          <p:grpSp>
            <p:nvGrpSpPr>
              <p:cNvPr id="1033" name="グループ化 1032">
                <a:extLst>
                  <a:ext uri="{FF2B5EF4-FFF2-40B4-BE49-F238E27FC236}">
                    <a16:creationId xmlns:a16="http://schemas.microsoft.com/office/drawing/2014/main" id="{AC6027A0-BCC8-499A-97A1-8574042D03FD}"/>
                  </a:ext>
                </a:extLst>
              </p:cNvPr>
              <p:cNvGrpSpPr/>
              <p:nvPr/>
            </p:nvGrpSpPr>
            <p:grpSpPr>
              <a:xfrm rot="16200000">
                <a:off x="2886969" y="3290518"/>
                <a:ext cx="121444" cy="381000"/>
                <a:chOff x="2557462" y="3967163"/>
                <a:chExt cx="227553" cy="766762"/>
              </a:xfrm>
            </p:grpSpPr>
            <p:sp>
              <p:nvSpPr>
                <p:cNvPr id="1035" name="フリーフォーム: 図形 1034">
                  <a:extLst>
                    <a:ext uri="{FF2B5EF4-FFF2-40B4-BE49-F238E27FC236}">
                      <a16:creationId xmlns:a16="http://schemas.microsoft.com/office/drawing/2014/main" id="{9AB06FD7-3FF4-4754-AABB-9FBE318919C2}"/>
                    </a:ext>
                  </a:extLst>
                </p:cNvPr>
                <p:cNvSpPr/>
                <p:nvPr/>
              </p:nvSpPr>
              <p:spPr bwMode="auto">
                <a:xfrm>
                  <a:off x="2566668" y="4064761"/>
                  <a:ext cx="160875" cy="544981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36" name="フリーフォーム: 図形 1035">
                  <a:extLst>
                    <a:ext uri="{FF2B5EF4-FFF2-40B4-BE49-F238E27FC236}">
                      <a16:creationId xmlns:a16="http://schemas.microsoft.com/office/drawing/2014/main" id="{57CEF836-AFE6-4E10-AE5E-0B619FCDD54C}"/>
                    </a:ext>
                  </a:extLst>
                </p:cNvPr>
                <p:cNvSpPr/>
                <p:nvPr/>
              </p:nvSpPr>
              <p:spPr bwMode="auto">
                <a:xfrm>
                  <a:off x="2590802" y="4081463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37" name="フリーフォーム: 図形 1036">
                  <a:extLst>
                    <a:ext uri="{FF2B5EF4-FFF2-40B4-BE49-F238E27FC236}">
                      <a16:creationId xmlns:a16="http://schemas.microsoft.com/office/drawing/2014/main" id="{0E924D88-4FF9-4A02-A74E-DBA08A1BA744}"/>
                    </a:ext>
                  </a:extLst>
                </p:cNvPr>
                <p:cNvSpPr/>
                <p:nvPr/>
              </p:nvSpPr>
              <p:spPr bwMode="auto">
                <a:xfrm>
                  <a:off x="2624139" y="4148138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38" name="フリーフォーム: 図形 1037">
                  <a:extLst>
                    <a:ext uri="{FF2B5EF4-FFF2-40B4-BE49-F238E27FC236}">
                      <a16:creationId xmlns:a16="http://schemas.microsoft.com/office/drawing/2014/main" id="{BF9858AB-0A30-4B85-8EC1-8B2A99D06291}"/>
                    </a:ext>
                  </a:extLst>
                </p:cNvPr>
                <p:cNvSpPr/>
                <p:nvPr/>
              </p:nvSpPr>
              <p:spPr bwMode="auto">
                <a:xfrm>
                  <a:off x="2557462" y="3967163"/>
                  <a:ext cx="224325" cy="544980"/>
                </a:xfrm>
                <a:custGeom>
                  <a:avLst/>
                  <a:gdLst>
                    <a:gd name="connsiteX0" fmla="*/ 126450 w 252900"/>
                    <a:gd name="connsiteY0" fmla="*/ 0 h 683094"/>
                    <a:gd name="connsiteX1" fmla="*/ 252900 w 252900"/>
                    <a:gd name="connsiteY1" fmla="*/ 262571 h 683094"/>
                    <a:gd name="connsiteX2" fmla="*/ 215864 w 252900"/>
                    <a:gd name="connsiteY2" fmla="*/ 448237 h 683094"/>
                    <a:gd name="connsiteX3" fmla="*/ 212777 w 252900"/>
                    <a:gd name="connsiteY3" fmla="*/ 452558 h 683094"/>
                    <a:gd name="connsiteX4" fmla="*/ 212777 w 252900"/>
                    <a:gd name="connsiteY4" fmla="*/ 595259 h 683094"/>
                    <a:gd name="connsiteX5" fmla="*/ 124942 w 252900"/>
                    <a:gd name="connsiteY5" fmla="*/ 683094 h 683094"/>
                    <a:gd name="connsiteX6" fmla="*/ 124943 w 252900"/>
                    <a:gd name="connsiteY6" fmla="*/ 683093 h 683094"/>
                    <a:gd name="connsiteX7" fmla="*/ 37108 w 252900"/>
                    <a:gd name="connsiteY7" fmla="*/ 595258 h 683094"/>
                    <a:gd name="connsiteX8" fmla="*/ 37108 w 252900"/>
                    <a:gd name="connsiteY8" fmla="*/ 448337 h 683094"/>
                    <a:gd name="connsiteX9" fmla="*/ 37036 w 252900"/>
                    <a:gd name="connsiteY9" fmla="*/ 448237 h 683094"/>
                    <a:gd name="connsiteX10" fmla="*/ 0 w 252900"/>
                    <a:gd name="connsiteY10" fmla="*/ 262571 h 683094"/>
                    <a:gd name="connsiteX11" fmla="*/ 126450 w 252900"/>
                    <a:gd name="connsiteY11" fmla="*/ 0 h 68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900" h="683094">
                      <a:moveTo>
                        <a:pt x="126450" y="0"/>
                      </a:moveTo>
                      <a:cubicBezTo>
                        <a:pt x="196286" y="0"/>
                        <a:pt x="252900" y="117557"/>
                        <a:pt x="252900" y="262571"/>
                      </a:cubicBezTo>
                      <a:cubicBezTo>
                        <a:pt x="252900" y="335078"/>
                        <a:pt x="238747" y="400721"/>
                        <a:pt x="215864" y="448237"/>
                      </a:cubicBezTo>
                      <a:lnTo>
                        <a:pt x="212777" y="452558"/>
                      </a:lnTo>
                      <a:lnTo>
                        <a:pt x="212777" y="595259"/>
                      </a:lnTo>
                      <a:cubicBezTo>
                        <a:pt x="212777" y="643769"/>
                        <a:pt x="173452" y="683094"/>
                        <a:pt x="124942" y="683094"/>
                      </a:cubicBezTo>
                      <a:lnTo>
                        <a:pt x="124943" y="683093"/>
                      </a:lnTo>
                      <a:cubicBezTo>
                        <a:pt x="76433" y="683093"/>
                        <a:pt x="37108" y="643768"/>
                        <a:pt x="37108" y="595258"/>
                      </a:cubicBezTo>
                      <a:lnTo>
                        <a:pt x="37108" y="448337"/>
                      </a:lnTo>
                      <a:lnTo>
                        <a:pt x="37036" y="448237"/>
                      </a:lnTo>
                      <a:cubicBezTo>
                        <a:pt x="14153" y="400721"/>
                        <a:pt x="0" y="335078"/>
                        <a:pt x="0" y="262571"/>
                      </a:cubicBezTo>
                      <a:cubicBezTo>
                        <a:pt x="0" y="117557"/>
                        <a:pt x="56614" y="0"/>
                        <a:pt x="1264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34" name="台形 83">
                <a:extLst>
                  <a:ext uri="{FF2B5EF4-FFF2-40B4-BE49-F238E27FC236}">
                    <a16:creationId xmlns:a16="http://schemas.microsoft.com/office/drawing/2014/main" id="{D8B58E7B-E6DC-4EB6-8DEF-9EFC67814344}"/>
                  </a:ext>
                </a:extLst>
              </p:cNvPr>
              <p:cNvSpPr/>
              <p:nvPr/>
            </p:nvSpPr>
            <p:spPr bwMode="auto">
              <a:xfrm rot="16200000">
                <a:off x="2359225" y="3150048"/>
                <a:ext cx="196000" cy="670573"/>
              </a:xfrm>
              <a:custGeom>
                <a:avLst/>
                <a:gdLst>
                  <a:gd name="connsiteX0" fmla="*/ 0 w 196000"/>
                  <a:gd name="connsiteY0" fmla="*/ 704190 h 704190"/>
                  <a:gd name="connsiteX1" fmla="*/ 13597 w 196000"/>
                  <a:gd name="connsiteY1" fmla="*/ 0 h 704190"/>
                  <a:gd name="connsiteX2" fmla="*/ 182403 w 196000"/>
                  <a:gd name="connsiteY2" fmla="*/ 0 h 704190"/>
                  <a:gd name="connsiteX3" fmla="*/ 196000 w 196000"/>
                  <a:gd name="connsiteY3" fmla="*/ 704190 h 704190"/>
                  <a:gd name="connsiteX4" fmla="*/ 0 w 196000"/>
                  <a:gd name="connsiteY4" fmla="*/ 704190 h 704190"/>
                  <a:gd name="connsiteX0" fmla="*/ 0 w 196000"/>
                  <a:gd name="connsiteY0" fmla="*/ 787778 h 787778"/>
                  <a:gd name="connsiteX1" fmla="*/ 13597 w 196000"/>
                  <a:gd name="connsiteY1" fmla="*/ 83588 h 787778"/>
                  <a:gd name="connsiteX2" fmla="*/ 97185 w 196000"/>
                  <a:gd name="connsiteY2" fmla="*/ 0 h 787778"/>
                  <a:gd name="connsiteX3" fmla="*/ 182403 w 196000"/>
                  <a:gd name="connsiteY3" fmla="*/ 83588 h 787778"/>
                  <a:gd name="connsiteX4" fmla="*/ 196000 w 196000"/>
                  <a:gd name="connsiteY4" fmla="*/ 787778 h 787778"/>
                  <a:gd name="connsiteX5" fmla="*/ 0 w 196000"/>
                  <a:gd name="connsiteY5" fmla="*/ 787778 h 787778"/>
                  <a:gd name="connsiteX0" fmla="*/ 97185 w 196000"/>
                  <a:gd name="connsiteY0" fmla="*/ 0 h 787778"/>
                  <a:gd name="connsiteX1" fmla="*/ 182403 w 196000"/>
                  <a:gd name="connsiteY1" fmla="*/ 83588 h 787778"/>
                  <a:gd name="connsiteX2" fmla="*/ 196000 w 196000"/>
                  <a:gd name="connsiteY2" fmla="*/ 787778 h 787778"/>
                  <a:gd name="connsiteX3" fmla="*/ 0 w 196000"/>
                  <a:gd name="connsiteY3" fmla="*/ 787778 h 787778"/>
                  <a:gd name="connsiteX4" fmla="*/ 13597 w 196000"/>
                  <a:gd name="connsiteY4" fmla="*/ 83588 h 787778"/>
                  <a:gd name="connsiteX5" fmla="*/ 188625 w 196000"/>
                  <a:gd name="connsiteY5" fmla="*/ 91440 h 787778"/>
                  <a:gd name="connsiteX0" fmla="*/ 182403 w 196000"/>
                  <a:gd name="connsiteY0" fmla="*/ 34650 h 738840"/>
                  <a:gd name="connsiteX1" fmla="*/ 196000 w 196000"/>
                  <a:gd name="connsiteY1" fmla="*/ 738840 h 738840"/>
                  <a:gd name="connsiteX2" fmla="*/ 0 w 196000"/>
                  <a:gd name="connsiteY2" fmla="*/ 738840 h 738840"/>
                  <a:gd name="connsiteX3" fmla="*/ 13597 w 196000"/>
                  <a:gd name="connsiteY3" fmla="*/ 34650 h 738840"/>
                  <a:gd name="connsiteX4" fmla="*/ 188625 w 196000"/>
                  <a:gd name="connsiteY4" fmla="*/ 42502 h 73884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0 h 70419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34925 h 704190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13597 w 196000"/>
                  <a:gd name="connsiteY3" fmla="*/ 57150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69853 h 72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000" h="726415">
                    <a:moveTo>
                      <a:pt x="176053" y="0"/>
                    </a:moveTo>
                    <a:lnTo>
                      <a:pt x="196000" y="726415"/>
                    </a:lnTo>
                    <a:lnTo>
                      <a:pt x="0" y="726415"/>
                    </a:lnTo>
                    <a:lnTo>
                      <a:pt x="897" y="69853"/>
                    </a:lnTo>
                  </a:path>
                </a:pathLst>
              </a:custGeom>
              <a:solidFill>
                <a:srgbClr val="2D2D8A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14" name="グループ化 1013">
              <a:extLst>
                <a:ext uri="{FF2B5EF4-FFF2-40B4-BE49-F238E27FC236}">
                  <a16:creationId xmlns:a16="http://schemas.microsoft.com/office/drawing/2014/main" id="{1484E6DC-D9EF-4AC4-8DE8-9C69E5188EF4}"/>
                </a:ext>
              </a:extLst>
            </p:cNvPr>
            <p:cNvGrpSpPr/>
            <p:nvPr/>
          </p:nvGrpSpPr>
          <p:grpSpPr>
            <a:xfrm flipH="1">
              <a:off x="424668" y="1542803"/>
              <a:ext cx="1016253" cy="196000"/>
              <a:chOff x="2121938" y="3387335"/>
              <a:chExt cx="1016253" cy="196000"/>
            </a:xfrm>
          </p:grpSpPr>
          <p:grpSp>
            <p:nvGrpSpPr>
              <p:cNvPr id="1027" name="グループ化 1026">
                <a:extLst>
                  <a:ext uri="{FF2B5EF4-FFF2-40B4-BE49-F238E27FC236}">
                    <a16:creationId xmlns:a16="http://schemas.microsoft.com/office/drawing/2014/main" id="{AFEE7AC2-212A-4F8F-BE5E-FBEB351626A0}"/>
                  </a:ext>
                </a:extLst>
              </p:cNvPr>
              <p:cNvGrpSpPr/>
              <p:nvPr/>
            </p:nvGrpSpPr>
            <p:grpSpPr>
              <a:xfrm rot="16200000">
                <a:off x="2886969" y="3290518"/>
                <a:ext cx="121444" cy="381000"/>
                <a:chOff x="2557462" y="3967163"/>
                <a:chExt cx="227553" cy="766762"/>
              </a:xfrm>
            </p:grpSpPr>
            <p:sp>
              <p:nvSpPr>
                <p:cNvPr id="1029" name="フリーフォーム: 図形 1028">
                  <a:extLst>
                    <a:ext uri="{FF2B5EF4-FFF2-40B4-BE49-F238E27FC236}">
                      <a16:creationId xmlns:a16="http://schemas.microsoft.com/office/drawing/2014/main" id="{5229C900-5116-406F-BBF1-449DF1074830}"/>
                    </a:ext>
                  </a:extLst>
                </p:cNvPr>
                <p:cNvSpPr/>
                <p:nvPr/>
              </p:nvSpPr>
              <p:spPr bwMode="auto">
                <a:xfrm>
                  <a:off x="2566668" y="4064761"/>
                  <a:ext cx="160875" cy="544981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30" name="フリーフォーム: 図形 1029">
                  <a:extLst>
                    <a:ext uri="{FF2B5EF4-FFF2-40B4-BE49-F238E27FC236}">
                      <a16:creationId xmlns:a16="http://schemas.microsoft.com/office/drawing/2014/main" id="{85ECF469-897D-4E9F-98AC-A054CB771A48}"/>
                    </a:ext>
                  </a:extLst>
                </p:cNvPr>
                <p:cNvSpPr/>
                <p:nvPr/>
              </p:nvSpPr>
              <p:spPr bwMode="auto">
                <a:xfrm>
                  <a:off x="2590802" y="4081463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31" name="フリーフォーム: 図形 1030">
                  <a:extLst>
                    <a:ext uri="{FF2B5EF4-FFF2-40B4-BE49-F238E27FC236}">
                      <a16:creationId xmlns:a16="http://schemas.microsoft.com/office/drawing/2014/main" id="{3EBE03AE-B478-40DB-A4EA-C408A85FBCEF}"/>
                    </a:ext>
                  </a:extLst>
                </p:cNvPr>
                <p:cNvSpPr/>
                <p:nvPr/>
              </p:nvSpPr>
              <p:spPr bwMode="auto">
                <a:xfrm>
                  <a:off x="2624139" y="4148138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32" name="フリーフォーム: 図形 1031">
                  <a:extLst>
                    <a:ext uri="{FF2B5EF4-FFF2-40B4-BE49-F238E27FC236}">
                      <a16:creationId xmlns:a16="http://schemas.microsoft.com/office/drawing/2014/main" id="{ECD6FB25-852D-413F-A738-EC71CFA4C7C6}"/>
                    </a:ext>
                  </a:extLst>
                </p:cNvPr>
                <p:cNvSpPr/>
                <p:nvPr/>
              </p:nvSpPr>
              <p:spPr bwMode="auto">
                <a:xfrm>
                  <a:off x="2557462" y="3967163"/>
                  <a:ext cx="224325" cy="544980"/>
                </a:xfrm>
                <a:custGeom>
                  <a:avLst/>
                  <a:gdLst>
                    <a:gd name="connsiteX0" fmla="*/ 126450 w 252900"/>
                    <a:gd name="connsiteY0" fmla="*/ 0 h 683094"/>
                    <a:gd name="connsiteX1" fmla="*/ 252900 w 252900"/>
                    <a:gd name="connsiteY1" fmla="*/ 262571 h 683094"/>
                    <a:gd name="connsiteX2" fmla="*/ 215864 w 252900"/>
                    <a:gd name="connsiteY2" fmla="*/ 448237 h 683094"/>
                    <a:gd name="connsiteX3" fmla="*/ 212777 w 252900"/>
                    <a:gd name="connsiteY3" fmla="*/ 452558 h 683094"/>
                    <a:gd name="connsiteX4" fmla="*/ 212777 w 252900"/>
                    <a:gd name="connsiteY4" fmla="*/ 595259 h 683094"/>
                    <a:gd name="connsiteX5" fmla="*/ 124942 w 252900"/>
                    <a:gd name="connsiteY5" fmla="*/ 683094 h 683094"/>
                    <a:gd name="connsiteX6" fmla="*/ 124943 w 252900"/>
                    <a:gd name="connsiteY6" fmla="*/ 683093 h 683094"/>
                    <a:gd name="connsiteX7" fmla="*/ 37108 w 252900"/>
                    <a:gd name="connsiteY7" fmla="*/ 595258 h 683094"/>
                    <a:gd name="connsiteX8" fmla="*/ 37108 w 252900"/>
                    <a:gd name="connsiteY8" fmla="*/ 448337 h 683094"/>
                    <a:gd name="connsiteX9" fmla="*/ 37036 w 252900"/>
                    <a:gd name="connsiteY9" fmla="*/ 448237 h 683094"/>
                    <a:gd name="connsiteX10" fmla="*/ 0 w 252900"/>
                    <a:gd name="connsiteY10" fmla="*/ 262571 h 683094"/>
                    <a:gd name="connsiteX11" fmla="*/ 126450 w 252900"/>
                    <a:gd name="connsiteY11" fmla="*/ 0 h 68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900" h="683094">
                      <a:moveTo>
                        <a:pt x="126450" y="0"/>
                      </a:moveTo>
                      <a:cubicBezTo>
                        <a:pt x="196286" y="0"/>
                        <a:pt x="252900" y="117557"/>
                        <a:pt x="252900" y="262571"/>
                      </a:cubicBezTo>
                      <a:cubicBezTo>
                        <a:pt x="252900" y="335078"/>
                        <a:pt x="238747" y="400721"/>
                        <a:pt x="215864" y="448237"/>
                      </a:cubicBezTo>
                      <a:lnTo>
                        <a:pt x="212777" y="452558"/>
                      </a:lnTo>
                      <a:lnTo>
                        <a:pt x="212777" y="595259"/>
                      </a:lnTo>
                      <a:cubicBezTo>
                        <a:pt x="212777" y="643769"/>
                        <a:pt x="173452" y="683094"/>
                        <a:pt x="124942" y="683094"/>
                      </a:cubicBezTo>
                      <a:lnTo>
                        <a:pt x="124943" y="683093"/>
                      </a:lnTo>
                      <a:cubicBezTo>
                        <a:pt x="76433" y="683093"/>
                        <a:pt x="37108" y="643768"/>
                        <a:pt x="37108" y="595258"/>
                      </a:cubicBezTo>
                      <a:lnTo>
                        <a:pt x="37108" y="448337"/>
                      </a:lnTo>
                      <a:lnTo>
                        <a:pt x="37036" y="448237"/>
                      </a:lnTo>
                      <a:cubicBezTo>
                        <a:pt x="14153" y="400721"/>
                        <a:pt x="0" y="335078"/>
                        <a:pt x="0" y="262571"/>
                      </a:cubicBezTo>
                      <a:cubicBezTo>
                        <a:pt x="0" y="117557"/>
                        <a:pt x="56614" y="0"/>
                        <a:pt x="1264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28" name="台形 83">
                <a:extLst>
                  <a:ext uri="{FF2B5EF4-FFF2-40B4-BE49-F238E27FC236}">
                    <a16:creationId xmlns:a16="http://schemas.microsoft.com/office/drawing/2014/main" id="{9474C3F7-57B0-4D51-A5ED-68966150F944}"/>
                  </a:ext>
                </a:extLst>
              </p:cNvPr>
              <p:cNvSpPr/>
              <p:nvPr/>
            </p:nvSpPr>
            <p:spPr bwMode="auto">
              <a:xfrm rot="16200000">
                <a:off x="2359225" y="3150048"/>
                <a:ext cx="196000" cy="670573"/>
              </a:xfrm>
              <a:custGeom>
                <a:avLst/>
                <a:gdLst>
                  <a:gd name="connsiteX0" fmla="*/ 0 w 196000"/>
                  <a:gd name="connsiteY0" fmla="*/ 704190 h 704190"/>
                  <a:gd name="connsiteX1" fmla="*/ 13597 w 196000"/>
                  <a:gd name="connsiteY1" fmla="*/ 0 h 704190"/>
                  <a:gd name="connsiteX2" fmla="*/ 182403 w 196000"/>
                  <a:gd name="connsiteY2" fmla="*/ 0 h 704190"/>
                  <a:gd name="connsiteX3" fmla="*/ 196000 w 196000"/>
                  <a:gd name="connsiteY3" fmla="*/ 704190 h 704190"/>
                  <a:gd name="connsiteX4" fmla="*/ 0 w 196000"/>
                  <a:gd name="connsiteY4" fmla="*/ 704190 h 704190"/>
                  <a:gd name="connsiteX0" fmla="*/ 0 w 196000"/>
                  <a:gd name="connsiteY0" fmla="*/ 787778 h 787778"/>
                  <a:gd name="connsiteX1" fmla="*/ 13597 w 196000"/>
                  <a:gd name="connsiteY1" fmla="*/ 83588 h 787778"/>
                  <a:gd name="connsiteX2" fmla="*/ 97185 w 196000"/>
                  <a:gd name="connsiteY2" fmla="*/ 0 h 787778"/>
                  <a:gd name="connsiteX3" fmla="*/ 182403 w 196000"/>
                  <a:gd name="connsiteY3" fmla="*/ 83588 h 787778"/>
                  <a:gd name="connsiteX4" fmla="*/ 196000 w 196000"/>
                  <a:gd name="connsiteY4" fmla="*/ 787778 h 787778"/>
                  <a:gd name="connsiteX5" fmla="*/ 0 w 196000"/>
                  <a:gd name="connsiteY5" fmla="*/ 787778 h 787778"/>
                  <a:gd name="connsiteX0" fmla="*/ 97185 w 196000"/>
                  <a:gd name="connsiteY0" fmla="*/ 0 h 787778"/>
                  <a:gd name="connsiteX1" fmla="*/ 182403 w 196000"/>
                  <a:gd name="connsiteY1" fmla="*/ 83588 h 787778"/>
                  <a:gd name="connsiteX2" fmla="*/ 196000 w 196000"/>
                  <a:gd name="connsiteY2" fmla="*/ 787778 h 787778"/>
                  <a:gd name="connsiteX3" fmla="*/ 0 w 196000"/>
                  <a:gd name="connsiteY3" fmla="*/ 787778 h 787778"/>
                  <a:gd name="connsiteX4" fmla="*/ 13597 w 196000"/>
                  <a:gd name="connsiteY4" fmla="*/ 83588 h 787778"/>
                  <a:gd name="connsiteX5" fmla="*/ 188625 w 196000"/>
                  <a:gd name="connsiteY5" fmla="*/ 91440 h 787778"/>
                  <a:gd name="connsiteX0" fmla="*/ 182403 w 196000"/>
                  <a:gd name="connsiteY0" fmla="*/ 34650 h 738840"/>
                  <a:gd name="connsiteX1" fmla="*/ 196000 w 196000"/>
                  <a:gd name="connsiteY1" fmla="*/ 738840 h 738840"/>
                  <a:gd name="connsiteX2" fmla="*/ 0 w 196000"/>
                  <a:gd name="connsiteY2" fmla="*/ 738840 h 738840"/>
                  <a:gd name="connsiteX3" fmla="*/ 13597 w 196000"/>
                  <a:gd name="connsiteY3" fmla="*/ 34650 h 738840"/>
                  <a:gd name="connsiteX4" fmla="*/ 188625 w 196000"/>
                  <a:gd name="connsiteY4" fmla="*/ 42502 h 73884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0 h 70419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34925 h 704190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13597 w 196000"/>
                  <a:gd name="connsiteY3" fmla="*/ 57150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69853 h 72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000" h="726415">
                    <a:moveTo>
                      <a:pt x="176053" y="0"/>
                    </a:moveTo>
                    <a:lnTo>
                      <a:pt x="196000" y="726415"/>
                    </a:lnTo>
                    <a:lnTo>
                      <a:pt x="0" y="726415"/>
                    </a:lnTo>
                    <a:lnTo>
                      <a:pt x="897" y="69853"/>
                    </a:lnTo>
                  </a:path>
                </a:pathLst>
              </a:custGeom>
              <a:solidFill>
                <a:srgbClr val="2D2D8A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15" name="フリーフォーム: 図形 1014">
              <a:extLst>
                <a:ext uri="{FF2B5EF4-FFF2-40B4-BE49-F238E27FC236}">
                  <a16:creationId xmlns:a16="http://schemas.microsoft.com/office/drawing/2014/main" id="{0E3E9364-BA4A-4C95-8531-618655B31646}"/>
                </a:ext>
              </a:extLst>
            </p:cNvPr>
            <p:cNvSpPr/>
            <p:nvPr/>
          </p:nvSpPr>
          <p:spPr bwMode="auto">
            <a:xfrm rot="10800000">
              <a:off x="1714232" y="1709352"/>
              <a:ext cx="130736" cy="331326"/>
            </a:xfrm>
            <a:custGeom>
              <a:avLst/>
              <a:gdLst>
                <a:gd name="connsiteX0" fmla="*/ 112302 w 130736"/>
                <a:gd name="connsiteY0" fmla="*/ 331326 h 331326"/>
                <a:gd name="connsiteX1" fmla="*/ 20313 w 130736"/>
                <a:gd name="connsiteY1" fmla="*/ 331326 h 331326"/>
                <a:gd name="connsiteX2" fmla="*/ 0 w 130736"/>
                <a:gd name="connsiteY2" fmla="*/ 155473 h 331326"/>
                <a:gd name="connsiteX3" fmla="*/ 62118 w 130736"/>
                <a:gd name="connsiteY3" fmla="*/ 0 h 331326"/>
                <a:gd name="connsiteX4" fmla="*/ 130736 w 130736"/>
                <a:gd name="connsiteY4" fmla="*/ 171741 h 33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736" h="331326">
                  <a:moveTo>
                    <a:pt x="112302" y="331326"/>
                  </a:moveTo>
                  <a:lnTo>
                    <a:pt x="20313" y="331326"/>
                  </a:lnTo>
                  <a:lnTo>
                    <a:pt x="0" y="155473"/>
                  </a:lnTo>
                  <a:lnTo>
                    <a:pt x="62118" y="0"/>
                  </a:lnTo>
                  <a:lnTo>
                    <a:pt x="130736" y="171741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16" name="フリーフォーム: 図形 1015">
              <a:extLst>
                <a:ext uri="{FF2B5EF4-FFF2-40B4-BE49-F238E27FC236}">
                  <a16:creationId xmlns:a16="http://schemas.microsoft.com/office/drawing/2014/main" id="{56E029DD-595F-48F5-A1F8-3BC58B9BC8B5}"/>
                </a:ext>
              </a:extLst>
            </p:cNvPr>
            <p:cNvSpPr/>
            <p:nvPr/>
          </p:nvSpPr>
          <p:spPr bwMode="auto">
            <a:xfrm rot="10800000">
              <a:off x="1690006" y="1605447"/>
              <a:ext cx="169296" cy="108810"/>
            </a:xfrm>
            <a:custGeom>
              <a:avLst/>
              <a:gdLst>
                <a:gd name="connsiteX0" fmla="*/ 169296 w 169296"/>
                <a:gd name="connsiteY0" fmla="*/ 108810 h 108810"/>
                <a:gd name="connsiteX1" fmla="*/ 0 w 169296"/>
                <a:gd name="connsiteY1" fmla="*/ 108810 h 108810"/>
                <a:gd name="connsiteX2" fmla="*/ 27202 w 169296"/>
                <a:gd name="connsiteY2" fmla="*/ 0 h 108810"/>
                <a:gd name="connsiteX3" fmla="*/ 142093 w 169296"/>
                <a:gd name="connsiteY3" fmla="*/ 0 h 108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9296" h="108810">
                  <a:moveTo>
                    <a:pt x="169296" y="108810"/>
                  </a:moveTo>
                  <a:lnTo>
                    <a:pt x="0" y="108810"/>
                  </a:lnTo>
                  <a:lnTo>
                    <a:pt x="27202" y="0"/>
                  </a:lnTo>
                  <a:lnTo>
                    <a:pt x="142093" y="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17" name="グループ化 1016">
              <a:extLst>
                <a:ext uri="{FF2B5EF4-FFF2-40B4-BE49-F238E27FC236}">
                  <a16:creationId xmlns:a16="http://schemas.microsoft.com/office/drawing/2014/main" id="{4119C901-47DE-4E0C-821F-3BE40D52365E}"/>
                </a:ext>
              </a:extLst>
            </p:cNvPr>
            <p:cNvGrpSpPr/>
            <p:nvPr/>
          </p:nvGrpSpPr>
          <p:grpSpPr>
            <a:xfrm>
              <a:off x="1028636" y="407415"/>
              <a:ext cx="1502818" cy="1241582"/>
              <a:chOff x="1028636" y="2251946"/>
              <a:chExt cx="1502818" cy="1241582"/>
            </a:xfrm>
          </p:grpSpPr>
          <p:sp>
            <p:nvSpPr>
              <p:cNvPr id="1020" name="円/楕円 342">
                <a:extLst>
                  <a:ext uri="{FF2B5EF4-FFF2-40B4-BE49-F238E27FC236}">
                    <a16:creationId xmlns:a16="http://schemas.microsoft.com/office/drawing/2014/main" id="{CA9BEE81-4D81-4971-81DA-F99C2FD25C35}"/>
                  </a:ext>
                </a:extLst>
              </p:cNvPr>
              <p:cNvSpPr/>
              <p:nvPr/>
            </p:nvSpPr>
            <p:spPr bwMode="auto">
              <a:xfrm flipH="1">
                <a:off x="2146599" y="2791056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21" name="円/楕円 343">
                <a:extLst>
                  <a:ext uri="{FF2B5EF4-FFF2-40B4-BE49-F238E27FC236}">
                    <a16:creationId xmlns:a16="http://schemas.microsoft.com/office/drawing/2014/main" id="{0F2DEF9C-5786-40ED-B98D-1C0BCED40545}"/>
                  </a:ext>
                </a:extLst>
              </p:cNvPr>
              <p:cNvSpPr/>
              <p:nvPr/>
            </p:nvSpPr>
            <p:spPr bwMode="auto">
              <a:xfrm flipH="1">
                <a:off x="2224943" y="2882021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22" name="円/楕円 340">
                <a:extLst>
                  <a:ext uri="{FF2B5EF4-FFF2-40B4-BE49-F238E27FC236}">
                    <a16:creationId xmlns:a16="http://schemas.microsoft.com/office/drawing/2014/main" id="{170D7E98-9DB5-4F97-B18E-CE512F547E5D}"/>
                  </a:ext>
                </a:extLst>
              </p:cNvPr>
              <p:cNvSpPr/>
              <p:nvPr/>
            </p:nvSpPr>
            <p:spPr bwMode="auto">
              <a:xfrm>
                <a:off x="1028636" y="2791056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23" name="円/楕円 341">
                <a:extLst>
                  <a:ext uri="{FF2B5EF4-FFF2-40B4-BE49-F238E27FC236}">
                    <a16:creationId xmlns:a16="http://schemas.microsoft.com/office/drawing/2014/main" id="{AA65A82A-B62F-43C0-A407-FF956F1F8280}"/>
                  </a:ext>
                </a:extLst>
              </p:cNvPr>
              <p:cNvSpPr/>
              <p:nvPr/>
            </p:nvSpPr>
            <p:spPr bwMode="auto">
              <a:xfrm>
                <a:off x="1145218" y="2882021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24" name="円/楕円 303">
                <a:extLst>
                  <a:ext uri="{FF2B5EF4-FFF2-40B4-BE49-F238E27FC236}">
                    <a16:creationId xmlns:a16="http://schemas.microsoft.com/office/drawing/2014/main" id="{D7E23620-833C-4A2A-AB3E-BECEB0BC1A3E}"/>
                  </a:ext>
                </a:extLst>
              </p:cNvPr>
              <p:cNvSpPr/>
              <p:nvPr/>
            </p:nvSpPr>
            <p:spPr bwMode="auto">
              <a:xfrm>
                <a:off x="1223315" y="2380951"/>
                <a:ext cx="1112577" cy="111257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25" name="アーチ 1024">
                <a:extLst>
                  <a:ext uri="{FF2B5EF4-FFF2-40B4-BE49-F238E27FC236}">
                    <a16:creationId xmlns:a16="http://schemas.microsoft.com/office/drawing/2014/main" id="{326D4ED7-183B-4103-A993-E5B61E50598B}"/>
                  </a:ext>
                </a:extLst>
              </p:cNvPr>
              <p:cNvSpPr/>
              <p:nvPr/>
            </p:nvSpPr>
            <p:spPr bwMode="auto">
              <a:xfrm>
                <a:off x="1630238" y="3066194"/>
                <a:ext cx="292558" cy="29255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26" name="フリーフォーム: 図形 1025">
                <a:extLst>
                  <a:ext uri="{FF2B5EF4-FFF2-40B4-BE49-F238E27FC236}">
                    <a16:creationId xmlns:a16="http://schemas.microsoft.com/office/drawing/2014/main" id="{521BFBEB-AAB1-4FD1-9FAD-D45E9F0702B7}"/>
                  </a:ext>
                </a:extLst>
              </p:cNvPr>
              <p:cNvSpPr/>
              <p:nvPr/>
            </p:nvSpPr>
            <p:spPr bwMode="auto">
              <a:xfrm>
                <a:off x="1154608" y="2251946"/>
                <a:ext cx="1240382" cy="629277"/>
              </a:xfrm>
              <a:custGeom>
                <a:avLst/>
                <a:gdLst>
                  <a:gd name="connsiteX0" fmla="*/ 680520 w 1076822"/>
                  <a:gd name="connsiteY0" fmla="*/ 909 h 594493"/>
                  <a:gd name="connsiteX1" fmla="*/ 868790 w 1076822"/>
                  <a:gd name="connsiteY1" fmla="*/ 59172 h 594493"/>
                  <a:gd name="connsiteX2" fmla="*/ 1064743 w 1076822"/>
                  <a:gd name="connsiteY2" fmla="*/ 476261 h 594493"/>
                  <a:gd name="connsiteX3" fmla="*/ 1060101 w 1076822"/>
                  <a:gd name="connsiteY3" fmla="*/ 487058 h 594493"/>
                  <a:gd name="connsiteX4" fmla="*/ 1053072 w 1076822"/>
                  <a:gd name="connsiteY4" fmla="*/ 496477 h 594493"/>
                  <a:gd name="connsiteX5" fmla="*/ 593886 w 1076822"/>
                  <a:gd name="connsiteY5" fmla="*/ 535320 h 594493"/>
                  <a:gd name="connsiteX6" fmla="*/ 538412 w 1076822"/>
                  <a:gd name="connsiteY6" fmla="*/ 497466 h 594493"/>
                  <a:gd name="connsiteX7" fmla="*/ 482936 w 1076822"/>
                  <a:gd name="connsiteY7" fmla="*/ 535321 h 594493"/>
                  <a:gd name="connsiteX8" fmla="*/ 23750 w 1076822"/>
                  <a:gd name="connsiteY8" fmla="*/ 496478 h 594493"/>
                  <a:gd name="connsiteX9" fmla="*/ 16721 w 1076822"/>
                  <a:gd name="connsiteY9" fmla="*/ 487059 h 594493"/>
                  <a:gd name="connsiteX10" fmla="*/ 12079 w 1076822"/>
                  <a:gd name="connsiteY10" fmla="*/ 476262 h 594493"/>
                  <a:gd name="connsiteX11" fmla="*/ 208032 w 1076822"/>
                  <a:gd name="connsiteY11" fmla="*/ 59173 h 594493"/>
                  <a:gd name="connsiteX12" fmla="*/ 517823 w 1076822"/>
                  <a:gd name="connsiteY12" fmla="*/ 11867 h 594493"/>
                  <a:gd name="connsiteX13" fmla="*/ 537633 w 1076822"/>
                  <a:gd name="connsiteY13" fmla="*/ 18884 h 594493"/>
                  <a:gd name="connsiteX14" fmla="*/ 603302 w 1076822"/>
                  <a:gd name="connsiteY14" fmla="*/ 3254 h 594493"/>
                  <a:gd name="connsiteX15" fmla="*/ 680520 w 1076822"/>
                  <a:gd name="connsiteY15" fmla="*/ 909 h 594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76822" h="594493">
                    <a:moveTo>
                      <a:pt x="680520" y="909"/>
                    </a:moveTo>
                    <a:cubicBezTo>
                      <a:pt x="743423" y="5142"/>
                      <a:pt x="808197" y="24189"/>
                      <a:pt x="868790" y="59172"/>
                    </a:cubicBezTo>
                    <a:cubicBezTo>
                      <a:pt x="1030370" y="152460"/>
                      <a:pt x="1108678" y="328160"/>
                      <a:pt x="1064743" y="476261"/>
                    </a:cubicBezTo>
                    <a:lnTo>
                      <a:pt x="1060101" y="487058"/>
                    </a:lnTo>
                    <a:lnTo>
                      <a:pt x="1053072" y="496477"/>
                    </a:lnTo>
                    <a:cubicBezTo>
                      <a:pt x="946780" y="608575"/>
                      <a:pt x="755466" y="628608"/>
                      <a:pt x="593886" y="535320"/>
                    </a:cubicBezTo>
                    <a:lnTo>
                      <a:pt x="538412" y="497466"/>
                    </a:lnTo>
                    <a:lnTo>
                      <a:pt x="482936" y="535321"/>
                    </a:lnTo>
                    <a:cubicBezTo>
                      <a:pt x="321356" y="628609"/>
                      <a:pt x="130042" y="608576"/>
                      <a:pt x="23750" y="496478"/>
                    </a:cubicBezTo>
                    <a:lnTo>
                      <a:pt x="16721" y="487059"/>
                    </a:lnTo>
                    <a:lnTo>
                      <a:pt x="12079" y="476262"/>
                    </a:lnTo>
                    <a:cubicBezTo>
                      <a:pt x="-31856" y="328161"/>
                      <a:pt x="46452" y="152461"/>
                      <a:pt x="208032" y="59173"/>
                    </a:cubicBezTo>
                    <a:cubicBezTo>
                      <a:pt x="309020" y="868"/>
                      <a:pt x="421622" y="-13171"/>
                      <a:pt x="517823" y="11867"/>
                    </a:cubicBezTo>
                    <a:lnTo>
                      <a:pt x="537633" y="18884"/>
                    </a:lnTo>
                    <a:lnTo>
                      <a:pt x="603302" y="3254"/>
                    </a:lnTo>
                    <a:cubicBezTo>
                      <a:pt x="628425" y="-46"/>
                      <a:pt x="654310" y="-854"/>
                      <a:pt x="680520" y="909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18" name="楕円 1017">
              <a:extLst>
                <a:ext uri="{FF2B5EF4-FFF2-40B4-BE49-F238E27FC236}">
                  <a16:creationId xmlns:a16="http://schemas.microsoft.com/office/drawing/2014/main" id="{8F17AC77-76BE-4A04-AF0C-A5F2F6C9F8D5}"/>
                </a:ext>
              </a:extLst>
            </p:cNvPr>
            <p:cNvSpPr/>
            <p:nvPr/>
          </p:nvSpPr>
          <p:spPr bwMode="auto">
            <a:xfrm>
              <a:off x="1412040" y="1052413"/>
              <a:ext cx="146315" cy="21304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19" name="楕円 1018">
              <a:extLst>
                <a:ext uri="{FF2B5EF4-FFF2-40B4-BE49-F238E27FC236}">
                  <a16:creationId xmlns:a16="http://schemas.microsoft.com/office/drawing/2014/main" id="{B5DC96A6-4B0D-4512-98C1-0D638583B7F9}"/>
                </a:ext>
              </a:extLst>
            </p:cNvPr>
            <p:cNvSpPr/>
            <p:nvPr/>
          </p:nvSpPr>
          <p:spPr bwMode="auto">
            <a:xfrm>
              <a:off x="2014020" y="1052413"/>
              <a:ext cx="146315" cy="21304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39" name="グループ化 1038">
            <a:extLst>
              <a:ext uri="{FF2B5EF4-FFF2-40B4-BE49-F238E27FC236}">
                <a16:creationId xmlns:a16="http://schemas.microsoft.com/office/drawing/2014/main" id="{A054A5E1-7C1D-42B6-A104-C34D391E25EE}"/>
              </a:ext>
            </a:extLst>
          </p:cNvPr>
          <p:cNvGrpSpPr/>
          <p:nvPr/>
        </p:nvGrpSpPr>
        <p:grpSpPr>
          <a:xfrm>
            <a:off x="737651" y="3794438"/>
            <a:ext cx="2539768" cy="2573916"/>
            <a:chOff x="3209182" y="368660"/>
            <a:chExt cx="2671929" cy="2707852"/>
          </a:xfrm>
        </p:grpSpPr>
        <p:sp>
          <p:nvSpPr>
            <p:cNvPr id="1040" name="楕円 1039">
              <a:extLst>
                <a:ext uri="{FF2B5EF4-FFF2-40B4-BE49-F238E27FC236}">
                  <a16:creationId xmlns:a16="http://schemas.microsoft.com/office/drawing/2014/main" id="{E738E511-1D3F-4582-8E9A-97C6ADA9987A}"/>
                </a:ext>
              </a:extLst>
            </p:cNvPr>
            <p:cNvSpPr/>
            <p:nvPr/>
          </p:nvSpPr>
          <p:spPr bwMode="auto">
            <a:xfrm>
              <a:off x="3908203" y="509492"/>
              <a:ext cx="1282791" cy="1587559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1" name="円/楕円 506">
              <a:extLst>
                <a:ext uri="{FF2B5EF4-FFF2-40B4-BE49-F238E27FC236}">
                  <a16:creationId xmlns:a16="http://schemas.microsoft.com/office/drawing/2014/main" id="{09448712-D118-4494-B78C-6E53576DC393}"/>
                </a:ext>
              </a:extLst>
            </p:cNvPr>
            <p:cNvSpPr/>
            <p:nvPr/>
          </p:nvSpPr>
          <p:spPr bwMode="auto">
            <a:xfrm>
              <a:off x="3894088" y="395904"/>
              <a:ext cx="1302959" cy="1288597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2" name="フリーフォーム 507">
              <a:extLst>
                <a:ext uri="{FF2B5EF4-FFF2-40B4-BE49-F238E27FC236}">
                  <a16:creationId xmlns:a16="http://schemas.microsoft.com/office/drawing/2014/main" id="{836DC8DB-523D-4C49-8A9D-C87F992E23D8}"/>
                </a:ext>
              </a:extLst>
            </p:cNvPr>
            <p:cNvSpPr/>
            <p:nvPr/>
          </p:nvSpPr>
          <p:spPr bwMode="auto">
            <a:xfrm>
              <a:off x="4268494" y="2459201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000000">
                <a:lumMod val="85000"/>
                <a:lumOff val="1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3" name="フリーフォーム 508">
              <a:extLst>
                <a:ext uri="{FF2B5EF4-FFF2-40B4-BE49-F238E27FC236}">
                  <a16:creationId xmlns:a16="http://schemas.microsoft.com/office/drawing/2014/main" id="{764B49DC-7A19-45B9-9D63-F0A714351873}"/>
                </a:ext>
              </a:extLst>
            </p:cNvPr>
            <p:cNvSpPr/>
            <p:nvPr/>
          </p:nvSpPr>
          <p:spPr bwMode="auto">
            <a:xfrm flipH="1">
              <a:off x="4545122" y="2459201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000000">
                <a:lumMod val="85000"/>
                <a:lumOff val="1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4" name="涙形 64">
              <a:extLst>
                <a:ext uri="{FF2B5EF4-FFF2-40B4-BE49-F238E27FC236}">
                  <a16:creationId xmlns:a16="http://schemas.microsoft.com/office/drawing/2014/main" id="{C6814984-505C-479B-8AA2-BB1D746406D6}"/>
                </a:ext>
              </a:extLst>
            </p:cNvPr>
            <p:cNvSpPr/>
            <p:nvPr/>
          </p:nvSpPr>
          <p:spPr bwMode="auto">
            <a:xfrm>
              <a:off x="4157569" y="2824640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5" name="涙形 64">
              <a:extLst>
                <a:ext uri="{FF2B5EF4-FFF2-40B4-BE49-F238E27FC236}">
                  <a16:creationId xmlns:a16="http://schemas.microsoft.com/office/drawing/2014/main" id="{2DE5D5B2-B099-44CC-945D-071C5EA515E6}"/>
                </a:ext>
              </a:extLst>
            </p:cNvPr>
            <p:cNvSpPr/>
            <p:nvPr/>
          </p:nvSpPr>
          <p:spPr bwMode="auto">
            <a:xfrm flipH="1">
              <a:off x="4545123" y="2824640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6" name="台形 1045">
              <a:extLst>
                <a:ext uri="{FF2B5EF4-FFF2-40B4-BE49-F238E27FC236}">
                  <a16:creationId xmlns:a16="http://schemas.microsoft.com/office/drawing/2014/main" id="{BBD0425B-D9DC-42C3-A864-AA1127FE9132}"/>
                </a:ext>
              </a:extLst>
            </p:cNvPr>
            <p:cNvSpPr/>
            <p:nvPr/>
          </p:nvSpPr>
          <p:spPr bwMode="auto">
            <a:xfrm rot="10800000">
              <a:off x="4139625" y="2204786"/>
              <a:ext cx="810994" cy="456151"/>
            </a:xfrm>
            <a:prstGeom prst="trapezoid">
              <a:avLst>
                <a:gd name="adj" fmla="val 17591"/>
              </a:avLst>
            </a:prstGeom>
            <a:solidFill>
              <a:srgbClr val="C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7" name="片側の 2 つの角を丸めた四角形 513">
              <a:extLst>
                <a:ext uri="{FF2B5EF4-FFF2-40B4-BE49-F238E27FC236}">
                  <a16:creationId xmlns:a16="http://schemas.microsoft.com/office/drawing/2014/main" id="{F037A893-E62A-4515-BF60-225D7F88EBE3}"/>
                </a:ext>
              </a:extLst>
            </p:cNvPr>
            <p:cNvSpPr/>
            <p:nvPr/>
          </p:nvSpPr>
          <p:spPr bwMode="auto">
            <a:xfrm>
              <a:off x="4121420" y="1425050"/>
              <a:ext cx="847404" cy="7866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8" name="台形 1047">
              <a:extLst>
                <a:ext uri="{FF2B5EF4-FFF2-40B4-BE49-F238E27FC236}">
                  <a16:creationId xmlns:a16="http://schemas.microsoft.com/office/drawing/2014/main" id="{9E366657-03EE-4F56-9871-EEF7983ED101}"/>
                </a:ext>
              </a:extLst>
            </p:cNvPr>
            <p:cNvSpPr/>
            <p:nvPr/>
          </p:nvSpPr>
          <p:spPr bwMode="auto">
            <a:xfrm rot="10800000">
              <a:off x="4310420" y="1605734"/>
              <a:ext cx="469402" cy="477200"/>
            </a:xfrm>
            <a:prstGeom prst="trapezoid">
              <a:avLst>
                <a:gd name="adj" fmla="val 50000"/>
              </a:avLst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9" name="台形 1048">
              <a:extLst>
                <a:ext uri="{FF2B5EF4-FFF2-40B4-BE49-F238E27FC236}">
                  <a16:creationId xmlns:a16="http://schemas.microsoft.com/office/drawing/2014/main" id="{8362BA2D-F6BE-4A8C-990D-F4904CADC04C}"/>
                </a:ext>
              </a:extLst>
            </p:cNvPr>
            <p:cNvSpPr/>
            <p:nvPr/>
          </p:nvSpPr>
          <p:spPr bwMode="auto">
            <a:xfrm rot="10800000">
              <a:off x="4452346" y="1659301"/>
              <a:ext cx="185550" cy="97319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0" name="円/楕円 517">
              <a:extLst>
                <a:ext uri="{FF2B5EF4-FFF2-40B4-BE49-F238E27FC236}">
                  <a16:creationId xmlns:a16="http://schemas.microsoft.com/office/drawing/2014/main" id="{82D994FB-06BC-4A24-85AF-D5D19E739DD9}"/>
                </a:ext>
              </a:extLst>
            </p:cNvPr>
            <p:cNvSpPr/>
            <p:nvPr/>
          </p:nvSpPr>
          <p:spPr bwMode="auto">
            <a:xfrm>
              <a:off x="4226313" y="2891858"/>
              <a:ext cx="78259" cy="78259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1" name="円/楕円 518">
              <a:extLst>
                <a:ext uri="{FF2B5EF4-FFF2-40B4-BE49-F238E27FC236}">
                  <a16:creationId xmlns:a16="http://schemas.microsoft.com/office/drawing/2014/main" id="{D2AC90BB-33E7-4A3A-99B9-93323C1E4025}"/>
                </a:ext>
              </a:extLst>
            </p:cNvPr>
            <p:cNvSpPr/>
            <p:nvPr/>
          </p:nvSpPr>
          <p:spPr bwMode="auto">
            <a:xfrm>
              <a:off x="4787180" y="2891858"/>
              <a:ext cx="78259" cy="78259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2" name="フリーフォーム: 図形 1051">
              <a:extLst>
                <a:ext uri="{FF2B5EF4-FFF2-40B4-BE49-F238E27FC236}">
                  <a16:creationId xmlns:a16="http://schemas.microsoft.com/office/drawing/2014/main" id="{DABA2A96-F6BE-4434-AD27-7021FC5E00B8}"/>
                </a:ext>
              </a:extLst>
            </p:cNvPr>
            <p:cNvSpPr/>
            <p:nvPr/>
          </p:nvSpPr>
          <p:spPr bwMode="auto">
            <a:xfrm rot="10800000">
              <a:off x="4477993" y="1764550"/>
              <a:ext cx="136629" cy="318383"/>
            </a:xfrm>
            <a:custGeom>
              <a:avLst/>
              <a:gdLst>
                <a:gd name="connsiteX0" fmla="*/ 103728 w 136629"/>
                <a:gd name="connsiteY0" fmla="*/ 356080 h 356080"/>
                <a:gd name="connsiteX1" fmla="*/ 32900 w 136629"/>
                <a:gd name="connsiteY1" fmla="*/ 356080 h 356080"/>
                <a:gd name="connsiteX2" fmla="*/ 0 w 136629"/>
                <a:gd name="connsiteY2" fmla="*/ 138899 h 356080"/>
                <a:gd name="connsiteX3" fmla="*/ 68314 w 136629"/>
                <a:gd name="connsiteY3" fmla="*/ 0 h 356080"/>
                <a:gd name="connsiteX4" fmla="*/ 136629 w 136629"/>
                <a:gd name="connsiteY4" fmla="*/ 138899 h 356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629" h="356080">
                  <a:moveTo>
                    <a:pt x="103728" y="356080"/>
                  </a:moveTo>
                  <a:lnTo>
                    <a:pt x="32900" y="356080"/>
                  </a:lnTo>
                  <a:lnTo>
                    <a:pt x="0" y="138899"/>
                  </a:lnTo>
                  <a:lnTo>
                    <a:pt x="68314" y="0"/>
                  </a:lnTo>
                  <a:lnTo>
                    <a:pt x="136629" y="138899"/>
                  </a:ln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3" name="フリーフォーム: 図形 1052">
              <a:extLst>
                <a:ext uri="{FF2B5EF4-FFF2-40B4-BE49-F238E27FC236}">
                  <a16:creationId xmlns:a16="http://schemas.microsoft.com/office/drawing/2014/main" id="{40DA5C0C-9E4C-477E-9D88-E4F4131C0A33}"/>
                </a:ext>
              </a:extLst>
            </p:cNvPr>
            <p:cNvSpPr/>
            <p:nvPr/>
          </p:nvSpPr>
          <p:spPr bwMode="auto">
            <a:xfrm>
              <a:off x="4193142" y="1641619"/>
              <a:ext cx="280988" cy="400050"/>
            </a:xfrm>
            <a:custGeom>
              <a:avLst/>
              <a:gdLst>
                <a:gd name="connsiteX0" fmla="*/ 61913 w 280988"/>
                <a:gd name="connsiteY0" fmla="*/ 0 h 400050"/>
                <a:gd name="connsiteX1" fmla="*/ 0 w 280988"/>
                <a:gd name="connsiteY1" fmla="*/ 138113 h 400050"/>
                <a:gd name="connsiteX2" fmla="*/ 176213 w 280988"/>
                <a:gd name="connsiteY2" fmla="*/ 195263 h 400050"/>
                <a:gd name="connsiteX3" fmla="*/ 114300 w 280988"/>
                <a:gd name="connsiteY3" fmla="*/ 285750 h 400050"/>
                <a:gd name="connsiteX4" fmla="*/ 280988 w 280988"/>
                <a:gd name="connsiteY4" fmla="*/ 40005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988" h="400050">
                  <a:moveTo>
                    <a:pt x="61913" y="0"/>
                  </a:moveTo>
                  <a:lnTo>
                    <a:pt x="0" y="138113"/>
                  </a:lnTo>
                  <a:lnTo>
                    <a:pt x="176213" y="195263"/>
                  </a:lnTo>
                  <a:lnTo>
                    <a:pt x="114300" y="285750"/>
                  </a:lnTo>
                  <a:lnTo>
                    <a:pt x="280988" y="400050"/>
                  </a:lnTo>
                </a:path>
              </a:pathLst>
            </a:custGeom>
            <a:solidFill>
              <a:srgbClr val="C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4" name="フリーフォーム: 図形 1053">
              <a:extLst>
                <a:ext uri="{FF2B5EF4-FFF2-40B4-BE49-F238E27FC236}">
                  <a16:creationId xmlns:a16="http://schemas.microsoft.com/office/drawing/2014/main" id="{2FFAC83D-18D3-4F01-AA60-4D06C5447164}"/>
                </a:ext>
              </a:extLst>
            </p:cNvPr>
            <p:cNvSpPr/>
            <p:nvPr/>
          </p:nvSpPr>
          <p:spPr bwMode="auto">
            <a:xfrm flipH="1">
              <a:off x="4631250" y="1641619"/>
              <a:ext cx="280988" cy="400050"/>
            </a:xfrm>
            <a:custGeom>
              <a:avLst/>
              <a:gdLst>
                <a:gd name="connsiteX0" fmla="*/ 61913 w 280988"/>
                <a:gd name="connsiteY0" fmla="*/ 0 h 400050"/>
                <a:gd name="connsiteX1" fmla="*/ 0 w 280988"/>
                <a:gd name="connsiteY1" fmla="*/ 138113 h 400050"/>
                <a:gd name="connsiteX2" fmla="*/ 176213 w 280988"/>
                <a:gd name="connsiteY2" fmla="*/ 195263 h 400050"/>
                <a:gd name="connsiteX3" fmla="*/ 114300 w 280988"/>
                <a:gd name="connsiteY3" fmla="*/ 285750 h 400050"/>
                <a:gd name="connsiteX4" fmla="*/ 280988 w 280988"/>
                <a:gd name="connsiteY4" fmla="*/ 40005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988" h="400050">
                  <a:moveTo>
                    <a:pt x="61913" y="0"/>
                  </a:moveTo>
                  <a:lnTo>
                    <a:pt x="0" y="138113"/>
                  </a:lnTo>
                  <a:lnTo>
                    <a:pt x="176213" y="195263"/>
                  </a:lnTo>
                  <a:lnTo>
                    <a:pt x="114300" y="285750"/>
                  </a:lnTo>
                  <a:lnTo>
                    <a:pt x="280988" y="400050"/>
                  </a:lnTo>
                </a:path>
              </a:pathLst>
            </a:custGeom>
            <a:solidFill>
              <a:srgbClr val="C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55" name="グループ化 1054">
              <a:extLst>
                <a:ext uri="{FF2B5EF4-FFF2-40B4-BE49-F238E27FC236}">
                  <a16:creationId xmlns:a16="http://schemas.microsoft.com/office/drawing/2014/main" id="{B8B5470C-04A6-43FA-909A-83B58D2F5435}"/>
                </a:ext>
              </a:extLst>
            </p:cNvPr>
            <p:cNvGrpSpPr/>
            <p:nvPr/>
          </p:nvGrpSpPr>
          <p:grpSpPr>
            <a:xfrm>
              <a:off x="3838614" y="561361"/>
              <a:ext cx="1416970" cy="1116720"/>
              <a:chOff x="3639424" y="2405892"/>
              <a:chExt cx="1416970" cy="1116720"/>
            </a:xfrm>
          </p:grpSpPr>
          <p:sp>
            <p:nvSpPr>
              <p:cNvPr id="1081" name="円/楕円 536">
                <a:extLst>
                  <a:ext uri="{FF2B5EF4-FFF2-40B4-BE49-F238E27FC236}">
                    <a16:creationId xmlns:a16="http://schemas.microsoft.com/office/drawing/2014/main" id="{636D0CAF-7B26-49EE-8328-93F2682C5655}"/>
                  </a:ext>
                </a:extLst>
              </p:cNvPr>
              <p:cNvSpPr/>
              <p:nvPr/>
            </p:nvSpPr>
            <p:spPr bwMode="auto">
              <a:xfrm flipH="1">
                <a:off x="4670106" y="2816010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2" name="円/楕円 537">
                <a:extLst>
                  <a:ext uri="{FF2B5EF4-FFF2-40B4-BE49-F238E27FC236}">
                    <a16:creationId xmlns:a16="http://schemas.microsoft.com/office/drawing/2014/main" id="{EB56038E-510F-4833-8A02-69AE20EB2E26}"/>
                  </a:ext>
                </a:extLst>
              </p:cNvPr>
              <p:cNvSpPr/>
              <p:nvPr/>
            </p:nvSpPr>
            <p:spPr bwMode="auto">
              <a:xfrm flipH="1">
                <a:off x="4792933" y="2907314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3" name="円/楕円 534">
                <a:extLst>
                  <a:ext uri="{FF2B5EF4-FFF2-40B4-BE49-F238E27FC236}">
                    <a16:creationId xmlns:a16="http://schemas.microsoft.com/office/drawing/2014/main" id="{82B60D2E-B2B3-4BFB-BDFE-F173141BB0AF}"/>
                  </a:ext>
                </a:extLst>
              </p:cNvPr>
              <p:cNvSpPr/>
              <p:nvPr/>
            </p:nvSpPr>
            <p:spPr bwMode="auto">
              <a:xfrm>
                <a:off x="3639424" y="2816010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4" name="円/楕円 535">
                <a:extLst>
                  <a:ext uri="{FF2B5EF4-FFF2-40B4-BE49-F238E27FC236}">
                    <a16:creationId xmlns:a16="http://schemas.microsoft.com/office/drawing/2014/main" id="{17B90867-7358-4115-9597-07754CB4E5FE}"/>
                  </a:ext>
                </a:extLst>
              </p:cNvPr>
              <p:cNvSpPr/>
              <p:nvPr/>
            </p:nvSpPr>
            <p:spPr bwMode="auto">
              <a:xfrm>
                <a:off x="3709186" y="2909053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5" name="円/楕円 525">
                <a:extLst>
                  <a:ext uri="{FF2B5EF4-FFF2-40B4-BE49-F238E27FC236}">
                    <a16:creationId xmlns:a16="http://schemas.microsoft.com/office/drawing/2014/main" id="{14606B69-E5A5-4B66-A357-39EE3BBBB8CF}"/>
                  </a:ext>
                </a:extLst>
              </p:cNvPr>
              <p:cNvSpPr/>
              <p:nvPr/>
            </p:nvSpPr>
            <p:spPr bwMode="auto">
              <a:xfrm>
                <a:off x="3787573" y="2405892"/>
                <a:ext cx="1116720" cy="111672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6" name="アーチ 1085">
                <a:extLst>
                  <a:ext uri="{FF2B5EF4-FFF2-40B4-BE49-F238E27FC236}">
                    <a16:creationId xmlns:a16="http://schemas.microsoft.com/office/drawing/2014/main" id="{8A91ED3E-AF7A-4114-9C80-AB3C71783356}"/>
                  </a:ext>
                </a:extLst>
              </p:cNvPr>
              <p:cNvSpPr/>
              <p:nvPr/>
            </p:nvSpPr>
            <p:spPr bwMode="auto">
              <a:xfrm>
                <a:off x="4196012" y="3093687"/>
                <a:ext cx="293648" cy="29364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56" name="グループ化 1055">
              <a:extLst>
                <a:ext uri="{FF2B5EF4-FFF2-40B4-BE49-F238E27FC236}">
                  <a16:creationId xmlns:a16="http://schemas.microsoft.com/office/drawing/2014/main" id="{111CBFA1-885B-4F6E-BD36-4583615FA486}"/>
                </a:ext>
              </a:extLst>
            </p:cNvPr>
            <p:cNvGrpSpPr/>
            <p:nvPr/>
          </p:nvGrpSpPr>
          <p:grpSpPr>
            <a:xfrm>
              <a:off x="4861973" y="1514221"/>
              <a:ext cx="1019138" cy="248762"/>
              <a:chOff x="4662783" y="3358752"/>
              <a:chExt cx="1019138" cy="248762"/>
            </a:xfrm>
          </p:grpSpPr>
          <p:grpSp>
            <p:nvGrpSpPr>
              <p:cNvPr id="1073" name="グループ化 1072">
                <a:extLst>
                  <a:ext uri="{FF2B5EF4-FFF2-40B4-BE49-F238E27FC236}">
                    <a16:creationId xmlns:a16="http://schemas.microsoft.com/office/drawing/2014/main" id="{7DE1DAD1-47C7-4503-85AF-BCB62A6FC4BC}"/>
                  </a:ext>
                </a:extLst>
              </p:cNvPr>
              <p:cNvGrpSpPr/>
              <p:nvPr/>
            </p:nvGrpSpPr>
            <p:grpSpPr>
              <a:xfrm>
                <a:off x="4662783" y="3398044"/>
                <a:ext cx="1019138" cy="174582"/>
                <a:chOff x="2119053" y="3398044"/>
                <a:chExt cx="1019138" cy="174582"/>
              </a:xfrm>
            </p:grpSpPr>
            <p:grpSp>
              <p:nvGrpSpPr>
                <p:cNvPr id="1075" name="グループ化 1074">
                  <a:extLst>
                    <a:ext uri="{FF2B5EF4-FFF2-40B4-BE49-F238E27FC236}">
                      <a16:creationId xmlns:a16="http://schemas.microsoft.com/office/drawing/2014/main" id="{549B8D86-4E12-413C-99C8-DF2EE6C2A544}"/>
                    </a:ext>
                  </a:extLst>
                </p:cNvPr>
                <p:cNvGrpSpPr/>
                <p:nvPr/>
              </p:nvGrpSpPr>
              <p:grpSpPr>
                <a:xfrm rot="16200000">
                  <a:off x="2886969" y="3290518"/>
                  <a:ext cx="121444" cy="381000"/>
                  <a:chOff x="2557462" y="3967163"/>
                  <a:chExt cx="227553" cy="766762"/>
                </a:xfrm>
              </p:grpSpPr>
              <p:sp>
                <p:nvSpPr>
                  <p:cNvPr id="1077" name="フリーフォーム: 図形 1076">
                    <a:extLst>
                      <a:ext uri="{FF2B5EF4-FFF2-40B4-BE49-F238E27FC236}">
                        <a16:creationId xmlns:a16="http://schemas.microsoft.com/office/drawing/2014/main" id="{76A3F507-1DB0-4C4B-9FA7-2877A30ECD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66668" y="4064761"/>
                    <a:ext cx="160875" cy="544981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78" name="フリーフォーム: 図形 1077">
                    <a:extLst>
                      <a:ext uri="{FF2B5EF4-FFF2-40B4-BE49-F238E27FC236}">
                        <a16:creationId xmlns:a16="http://schemas.microsoft.com/office/drawing/2014/main" id="{7DBD2CF7-143D-4928-B8FD-03D73D8B18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90802" y="4081463"/>
                    <a:ext cx="160876" cy="585787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79" name="フリーフォーム: 図形 1078">
                    <a:extLst>
                      <a:ext uri="{FF2B5EF4-FFF2-40B4-BE49-F238E27FC236}">
                        <a16:creationId xmlns:a16="http://schemas.microsoft.com/office/drawing/2014/main" id="{6211042B-3C76-46C0-B976-269A150B91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4139" y="4148138"/>
                    <a:ext cx="160876" cy="585787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80" name="フリーフォーム: 図形 1079">
                    <a:extLst>
                      <a:ext uri="{FF2B5EF4-FFF2-40B4-BE49-F238E27FC236}">
                        <a16:creationId xmlns:a16="http://schemas.microsoft.com/office/drawing/2014/main" id="{AC80E7BB-6FDE-4C85-A2A7-AA9CA9A9DCB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57462" y="3967163"/>
                    <a:ext cx="224325" cy="544980"/>
                  </a:xfrm>
                  <a:custGeom>
                    <a:avLst/>
                    <a:gdLst>
                      <a:gd name="connsiteX0" fmla="*/ 126450 w 252900"/>
                      <a:gd name="connsiteY0" fmla="*/ 0 h 683094"/>
                      <a:gd name="connsiteX1" fmla="*/ 252900 w 252900"/>
                      <a:gd name="connsiteY1" fmla="*/ 262571 h 683094"/>
                      <a:gd name="connsiteX2" fmla="*/ 215864 w 252900"/>
                      <a:gd name="connsiteY2" fmla="*/ 448237 h 683094"/>
                      <a:gd name="connsiteX3" fmla="*/ 212777 w 252900"/>
                      <a:gd name="connsiteY3" fmla="*/ 452558 h 683094"/>
                      <a:gd name="connsiteX4" fmla="*/ 212777 w 252900"/>
                      <a:gd name="connsiteY4" fmla="*/ 595259 h 683094"/>
                      <a:gd name="connsiteX5" fmla="*/ 124942 w 252900"/>
                      <a:gd name="connsiteY5" fmla="*/ 683094 h 683094"/>
                      <a:gd name="connsiteX6" fmla="*/ 124943 w 252900"/>
                      <a:gd name="connsiteY6" fmla="*/ 683093 h 683094"/>
                      <a:gd name="connsiteX7" fmla="*/ 37108 w 252900"/>
                      <a:gd name="connsiteY7" fmla="*/ 595258 h 683094"/>
                      <a:gd name="connsiteX8" fmla="*/ 37108 w 252900"/>
                      <a:gd name="connsiteY8" fmla="*/ 448337 h 683094"/>
                      <a:gd name="connsiteX9" fmla="*/ 37036 w 252900"/>
                      <a:gd name="connsiteY9" fmla="*/ 448237 h 683094"/>
                      <a:gd name="connsiteX10" fmla="*/ 0 w 252900"/>
                      <a:gd name="connsiteY10" fmla="*/ 262571 h 683094"/>
                      <a:gd name="connsiteX11" fmla="*/ 126450 w 252900"/>
                      <a:gd name="connsiteY11" fmla="*/ 0 h 6830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52900" h="683094">
                        <a:moveTo>
                          <a:pt x="126450" y="0"/>
                        </a:moveTo>
                        <a:cubicBezTo>
                          <a:pt x="196286" y="0"/>
                          <a:pt x="252900" y="117557"/>
                          <a:pt x="252900" y="262571"/>
                        </a:cubicBezTo>
                        <a:cubicBezTo>
                          <a:pt x="252900" y="335078"/>
                          <a:pt x="238747" y="400721"/>
                          <a:pt x="215864" y="448237"/>
                        </a:cubicBezTo>
                        <a:lnTo>
                          <a:pt x="212777" y="452558"/>
                        </a:lnTo>
                        <a:lnTo>
                          <a:pt x="212777" y="595259"/>
                        </a:lnTo>
                        <a:cubicBezTo>
                          <a:pt x="212777" y="643769"/>
                          <a:pt x="173452" y="683094"/>
                          <a:pt x="124942" y="683094"/>
                        </a:cubicBezTo>
                        <a:lnTo>
                          <a:pt x="124943" y="683093"/>
                        </a:lnTo>
                        <a:cubicBezTo>
                          <a:pt x="76433" y="683093"/>
                          <a:pt x="37108" y="643768"/>
                          <a:pt x="37108" y="595258"/>
                        </a:cubicBezTo>
                        <a:lnTo>
                          <a:pt x="37108" y="448337"/>
                        </a:lnTo>
                        <a:lnTo>
                          <a:pt x="37036" y="448237"/>
                        </a:lnTo>
                        <a:cubicBezTo>
                          <a:pt x="14153" y="400721"/>
                          <a:pt x="0" y="335078"/>
                          <a:pt x="0" y="262571"/>
                        </a:cubicBezTo>
                        <a:cubicBezTo>
                          <a:pt x="0" y="117557"/>
                          <a:pt x="56614" y="0"/>
                          <a:pt x="126450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076" name="台形 83">
                  <a:extLst>
                    <a:ext uri="{FF2B5EF4-FFF2-40B4-BE49-F238E27FC236}">
                      <a16:creationId xmlns:a16="http://schemas.microsoft.com/office/drawing/2014/main" id="{FE667530-47B5-46B0-A95F-A42B9510C9F1}"/>
                    </a:ext>
                  </a:extLst>
                </p:cNvPr>
                <p:cNvSpPr/>
                <p:nvPr/>
              </p:nvSpPr>
              <p:spPr bwMode="auto">
                <a:xfrm rot="16200000">
                  <a:off x="2350523" y="3166574"/>
                  <a:ext cx="174582" cy="637522"/>
                </a:xfrm>
                <a:custGeom>
                  <a:avLst/>
                  <a:gdLst>
                    <a:gd name="connsiteX0" fmla="*/ 0 w 196000"/>
                    <a:gd name="connsiteY0" fmla="*/ 704190 h 704190"/>
                    <a:gd name="connsiteX1" fmla="*/ 13597 w 196000"/>
                    <a:gd name="connsiteY1" fmla="*/ 0 h 704190"/>
                    <a:gd name="connsiteX2" fmla="*/ 182403 w 196000"/>
                    <a:gd name="connsiteY2" fmla="*/ 0 h 704190"/>
                    <a:gd name="connsiteX3" fmla="*/ 196000 w 196000"/>
                    <a:gd name="connsiteY3" fmla="*/ 704190 h 704190"/>
                    <a:gd name="connsiteX4" fmla="*/ 0 w 196000"/>
                    <a:gd name="connsiteY4" fmla="*/ 704190 h 704190"/>
                    <a:gd name="connsiteX0" fmla="*/ 0 w 196000"/>
                    <a:gd name="connsiteY0" fmla="*/ 787778 h 787778"/>
                    <a:gd name="connsiteX1" fmla="*/ 13597 w 196000"/>
                    <a:gd name="connsiteY1" fmla="*/ 83588 h 787778"/>
                    <a:gd name="connsiteX2" fmla="*/ 97185 w 196000"/>
                    <a:gd name="connsiteY2" fmla="*/ 0 h 787778"/>
                    <a:gd name="connsiteX3" fmla="*/ 182403 w 196000"/>
                    <a:gd name="connsiteY3" fmla="*/ 83588 h 787778"/>
                    <a:gd name="connsiteX4" fmla="*/ 196000 w 196000"/>
                    <a:gd name="connsiteY4" fmla="*/ 787778 h 787778"/>
                    <a:gd name="connsiteX5" fmla="*/ 0 w 196000"/>
                    <a:gd name="connsiteY5" fmla="*/ 787778 h 787778"/>
                    <a:gd name="connsiteX0" fmla="*/ 97185 w 196000"/>
                    <a:gd name="connsiteY0" fmla="*/ 0 h 787778"/>
                    <a:gd name="connsiteX1" fmla="*/ 182403 w 196000"/>
                    <a:gd name="connsiteY1" fmla="*/ 83588 h 787778"/>
                    <a:gd name="connsiteX2" fmla="*/ 196000 w 196000"/>
                    <a:gd name="connsiteY2" fmla="*/ 787778 h 787778"/>
                    <a:gd name="connsiteX3" fmla="*/ 0 w 196000"/>
                    <a:gd name="connsiteY3" fmla="*/ 787778 h 787778"/>
                    <a:gd name="connsiteX4" fmla="*/ 13597 w 196000"/>
                    <a:gd name="connsiteY4" fmla="*/ 83588 h 787778"/>
                    <a:gd name="connsiteX5" fmla="*/ 188625 w 196000"/>
                    <a:gd name="connsiteY5" fmla="*/ 91440 h 787778"/>
                    <a:gd name="connsiteX0" fmla="*/ 182403 w 196000"/>
                    <a:gd name="connsiteY0" fmla="*/ 34650 h 738840"/>
                    <a:gd name="connsiteX1" fmla="*/ 196000 w 196000"/>
                    <a:gd name="connsiteY1" fmla="*/ 738840 h 738840"/>
                    <a:gd name="connsiteX2" fmla="*/ 0 w 196000"/>
                    <a:gd name="connsiteY2" fmla="*/ 738840 h 738840"/>
                    <a:gd name="connsiteX3" fmla="*/ 13597 w 196000"/>
                    <a:gd name="connsiteY3" fmla="*/ 34650 h 738840"/>
                    <a:gd name="connsiteX4" fmla="*/ 188625 w 196000"/>
                    <a:gd name="connsiteY4" fmla="*/ 42502 h 738840"/>
                    <a:gd name="connsiteX0" fmla="*/ 182403 w 196000"/>
                    <a:gd name="connsiteY0" fmla="*/ 0 h 704190"/>
                    <a:gd name="connsiteX1" fmla="*/ 196000 w 196000"/>
                    <a:gd name="connsiteY1" fmla="*/ 704190 h 704190"/>
                    <a:gd name="connsiteX2" fmla="*/ 0 w 196000"/>
                    <a:gd name="connsiteY2" fmla="*/ 704190 h 704190"/>
                    <a:gd name="connsiteX3" fmla="*/ 13597 w 196000"/>
                    <a:gd name="connsiteY3" fmla="*/ 0 h 704190"/>
                    <a:gd name="connsiteX0" fmla="*/ 182403 w 196000"/>
                    <a:gd name="connsiteY0" fmla="*/ 0 h 704190"/>
                    <a:gd name="connsiteX1" fmla="*/ 196000 w 196000"/>
                    <a:gd name="connsiteY1" fmla="*/ 704190 h 704190"/>
                    <a:gd name="connsiteX2" fmla="*/ 0 w 196000"/>
                    <a:gd name="connsiteY2" fmla="*/ 704190 h 704190"/>
                    <a:gd name="connsiteX3" fmla="*/ 13597 w 196000"/>
                    <a:gd name="connsiteY3" fmla="*/ 34925 h 704190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13597 w 196000"/>
                    <a:gd name="connsiteY3" fmla="*/ 57150 h 726415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897 w 196000"/>
                    <a:gd name="connsiteY3" fmla="*/ 69853 h 726415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897 w 196000"/>
                    <a:gd name="connsiteY3" fmla="*/ 82753 h 726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6000" h="726415">
                      <a:moveTo>
                        <a:pt x="176053" y="0"/>
                      </a:moveTo>
                      <a:lnTo>
                        <a:pt x="196000" y="726415"/>
                      </a:lnTo>
                      <a:lnTo>
                        <a:pt x="0" y="726415"/>
                      </a:lnTo>
                      <a:lnTo>
                        <a:pt x="897" y="82753"/>
                      </a:lnTo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74" name="台形 441">
                <a:extLst>
                  <a:ext uri="{FF2B5EF4-FFF2-40B4-BE49-F238E27FC236}">
                    <a16:creationId xmlns:a16="http://schemas.microsoft.com/office/drawing/2014/main" id="{AF87449E-48ED-41AE-84FB-247116062941}"/>
                  </a:ext>
                </a:extLst>
              </p:cNvPr>
              <p:cNvSpPr/>
              <p:nvPr/>
            </p:nvSpPr>
            <p:spPr bwMode="auto">
              <a:xfrm rot="5400000" flipH="1">
                <a:off x="5184222" y="3419726"/>
                <a:ext cx="248762" cy="126813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57" name="グループ化 1056">
              <a:extLst>
                <a:ext uri="{FF2B5EF4-FFF2-40B4-BE49-F238E27FC236}">
                  <a16:creationId xmlns:a16="http://schemas.microsoft.com/office/drawing/2014/main" id="{BB0DD435-026B-49C3-BD99-726C0CE65919}"/>
                </a:ext>
              </a:extLst>
            </p:cNvPr>
            <p:cNvGrpSpPr/>
            <p:nvPr/>
          </p:nvGrpSpPr>
          <p:grpSpPr>
            <a:xfrm flipH="1">
              <a:off x="3209182" y="1514221"/>
              <a:ext cx="1019138" cy="248762"/>
              <a:chOff x="4662783" y="3358752"/>
              <a:chExt cx="1019138" cy="248762"/>
            </a:xfrm>
          </p:grpSpPr>
          <p:grpSp>
            <p:nvGrpSpPr>
              <p:cNvPr id="1065" name="グループ化 1064">
                <a:extLst>
                  <a:ext uri="{FF2B5EF4-FFF2-40B4-BE49-F238E27FC236}">
                    <a16:creationId xmlns:a16="http://schemas.microsoft.com/office/drawing/2014/main" id="{B59C38B5-A751-450B-A65D-A7C0EE56A1CB}"/>
                  </a:ext>
                </a:extLst>
              </p:cNvPr>
              <p:cNvGrpSpPr/>
              <p:nvPr/>
            </p:nvGrpSpPr>
            <p:grpSpPr>
              <a:xfrm>
                <a:off x="4662783" y="3398044"/>
                <a:ext cx="1019138" cy="174582"/>
                <a:chOff x="2119053" y="3398044"/>
                <a:chExt cx="1019138" cy="174582"/>
              </a:xfrm>
            </p:grpSpPr>
            <p:grpSp>
              <p:nvGrpSpPr>
                <p:cNvPr id="1067" name="グループ化 1066">
                  <a:extLst>
                    <a:ext uri="{FF2B5EF4-FFF2-40B4-BE49-F238E27FC236}">
                      <a16:creationId xmlns:a16="http://schemas.microsoft.com/office/drawing/2014/main" id="{1ED4BB1B-523B-4CCA-BCF9-2DC174DB8262}"/>
                    </a:ext>
                  </a:extLst>
                </p:cNvPr>
                <p:cNvGrpSpPr/>
                <p:nvPr/>
              </p:nvGrpSpPr>
              <p:grpSpPr>
                <a:xfrm rot="16200000">
                  <a:off x="2886969" y="3290518"/>
                  <a:ext cx="121444" cy="381000"/>
                  <a:chOff x="2557462" y="3967163"/>
                  <a:chExt cx="227553" cy="766762"/>
                </a:xfrm>
              </p:grpSpPr>
              <p:sp>
                <p:nvSpPr>
                  <p:cNvPr id="1069" name="フリーフォーム: 図形 1068">
                    <a:extLst>
                      <a:ext uri="{FF2B5EF4-FFF2-40B4-BE49-F238E27FC236}">
                        <a16:creationId xmlns:a16="http://schemas.microsoft.com/office/drawing/2014/main" id="{EB0858CF-D06E-4D6B-BABD-6755AC0EB9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66668" y="4064761"/>
                    <a:ext cx="160875" cy="544981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70" name="フリーフォーム: 図形 1069">
                    <a:extLst>
                      <a:ext uri="{FF2B5EF4-FFF2-40B4-BE49-F238E27FC236}">
                        <a16:creationId xmlns:a16="http://schemas.microsoft.com/office/drawing/2014/main" id="{210AACAD-0936-43C0-B7E6-1B50A5E906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90802" y="4081463"/>
                    <a:ext cx="160876" cy="585787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71" name="フリーフォーム: 図形 1070">
                    <a:extLst>
                      <a:ext uri="{FF2B5EF4-FFF2-40B4-BE49-F238E27FC236}">
                        <a16:creationId xmlns:a16="http://schemas.microsoft.com/office/drawing/2014/main" id="{D1E11EC1-376B-4252-8F5D-04130D7776A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4139" y="4148138"/>
                    <a:ext cx="160876" cy="585787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72" name="フリーフォーム: 図形 1071">
                    <a:extLst>
                      <a:ext uri="{FF2B5EF4-FFF2-40B4-BE49-F238E27FC236}">
                        <a16:creationId xmlns:a16="http://schemas.microsoft.com/office/drawing/2014/main" id="{3C094332-F756-4296-BA9F-3965017419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57462" y="3967163"/>
                    <a:ext cx="224325" cy="544980"/>
                  </a:xfrm>
                  <a:custGeom>
                    <a:avLst/>
                    <a:gdLst>
                      <a:gd name="connsiteX0" fmla="*/ 126450 w 252900"/>
                      <a:gd name="connsiteY0" fmla="*/ 0 h 683094"/>
                      <a:gd name="connsiteX1" fmla="*/ 252900 w 252900"/>
                      <a:gd name="connsiteY1" fmla="*/ 262571 h 683094"/>
                      <a:gd name="connsiteX2" fmla="*/ 215864 w 252900"/>
                      <a:gd name="connsiteY2" fmla="*/ 448237 h 683094"/>
                      <a:gd name="connsiteX3" fmla="*/ 212777 w 252900"/>
                      <a:gd name="connsiteY3" fmla="*/ 452558 h 683094"/>
                      <a:gd name="connsiteX4" fmla="*/ 212777 w 252900"/>
                      <a:gd name="connsiteY4" fmla="*/ 595259 h 683094"/>
                      <a:gd name="connsiteX5" fmla="*/ 124942 w 252900"/>
                      <a:gd name="connsiteY5" fmla="*/ 683094 h 683094"/>
                      <a:gd name="connsiteX6" fmla="*/ 124943 w 252900"/>
                      <a:gd name="connsiteY6" fmla="*/ 683093 h 683094"/>
                      <a:gd name="connsiteX7" fmla="*/ 37108 w 252900"/>
                      <a:gd name="connsiteY7" fmla="*/ 595258 h 683094"/>
                      <a:gd name="connsiteX8" fmla="*/ 37108 w 252900"/>
                      <a:gd name="connsiteY8" fmla="*/ 448337 h 683094"/>
                      <a:gd name="connsiteX9" fmla="*/ 37036 w 252900"/>
                      <a:gd name="connsiteY9" fmla="*/ 448237 h 683094"/>
                      <a:gd name="connsiteX10" fmla="*/ 0 w 252900"/>
                      <a:gd name="connsiteY10" fmla="*/ 262571 h 683094"/>
                      <a:gd name="connsiteX11" fmla="*/ 126450 w 252900"/>
                      <a:gd name="connsiteY11" fmla="*/ 0 h 6830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52900" h="683094">
                        <a:moveTo>
                          <a:pt x="126450" y="0"/>
                        </a:moveTo>
                        <a:cubicBezTo>
                          <a:pt x="196286" y="0"/>
                          <a:pt x="252900" y="117557"/>
                          <a:pt x="252900" y="262571"/>
                        </a:cubicBezTo>
                        <a:cubicBezTo>
                          <a:pt x="252900" y="335078"/>
                          <a:pt x="238747" y="400721"/>
                          <a:pt x="215864" y="448237"/>
                        </a:cubicBezTo>
                        <a:lnTo>
                          <a:pt x="212777" y="452558"/>
                        </a:lnTo>
                        <a:lnTo>
                          <a:pt x="212777" y="595259"/>
                        </a:lnTo>
                        <a:cubicBezTo>
                          <a:pt x="212777" y="643769"/>
                          <a:pt x="173452" y="683094"/>
                          <a:pt x="124942" y="683094"/>
                        </a:cubicBezTo>
                        <a:lnTo>
                          <a:pt x="124943" y="683093"/>
                        </a:lnTo>
                        <a:cubicBezTo>
                          <a:pt x="76433" y="683093"/>
                          <a:pt x="37108" y="643768"/>
                          <a:pt x="37108" y="595258"/>
                        </a:cubicBezTo>
                        <a:lnTo>
                          <a:pt x="37108" y="448337"/>
                        </a:lnTo>
                        <a:lnTo>
                          <a:pt x="37036" y="448237"/>
                        </a:lnTo>
                        <a:cubicBezTo>
                          <a:pt x="14153" y="400721"/>
                          <a:pt x="0" y="335078"/>
                          <a:pt x="0" y="262571"/>
                        </a:cubicBezTo>
                        <a:cubicBezTo>
                          <a:pt x="0" y="117557"/>
                          <a:pt x="56614" y="0"/>
                          <a:pt x="126450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068" name="台形 83">
                  <a:extLst>
                    <a:ext uri="{FF2B5EF4-FFF2-40B4-BE49-F238E27FC236}">
                      <a16:creationId xmlns:a16="http://schemas.microsoft.com/office/drawing/2014/main" id="{B824228B-14A5-42D1-B6E1-DF391AE7AD9C}"/>
                    </a:ext>
                  </a:extLst>
                </p:cNvPr>
                <p:cNvSpPr/>
                <p:nvPr/>
              </p:nvSpPr>
              <p:spPr bwMode="auto">
                <a:xfrm rot="16200000">
                  <a:off x="2350523" y="3166574"/>
                  <a:ext cx="174582" cy="637522"/>
                </a:xfrm>
                <a:custGeom>
                  <a:avLst/>
                  <a:gdLst>
                    <a:gd name="connsiteX0" fmla="*/ 0 w 196000"/>
                    <a:gd name="connsiteY0" fmla="*/ 704190 h 704190"/>
                    <a:gd name="connsiteX1" fmla="*/ 13597 w 196000"/>
                    <a:gd name="connsiteY1" fmla="*/ 0 h 704190"/>
                    <a:gd name="connsiteX2" fmla="*/ 182403 w 196000"/>
                    <a:gd name="connsiteY2" fmla="*/ 0 h 704190"/>
                    <a:gd name="connsiteX3" fmla="*/ 196000 w 196000"/>
                    <a:gd name="connsiteY3" fmla="*/ 704190 h 704190"/>
                    <a:gd name="connsiteX4" fmla="*/ 0 w 196000"/>
                    <a:gd name="connsiteY4" fmla="*/ 704190 h 704190"/>
                    <a:gd name="connsiteX0" fmla="*/ 0 w 196000"/>
                    <a:gd name="connsiteY0" fmla="*/ 787778 h 787778"/>
                    <a:gd name="connsiteX1" fmla="*/ 13597 w 196000"/>
                    <a:gd name="connsiteY1" fmla="*/ 83588 h 787778"/>
                    <a:gd name="connsiteX2" fmla="*/ 97185 w 196000"/>
                    <a:gd name="connsiteY2" fmla="*/ 0 h 787778"/>
                    <a:gd name="connsiteX3" fmla="*/ 182403 w 196000"/>
                    <a:gd name="connsiteY3" fmla="*/ 83588 h 787778"/>
                    <a:gd name="connsiteX4" fmla="*/ 196000 w 196000"/>
                    <a:gd name="connsiteY4" fmla="*/ 787778 h 787778"/>
                    <a:gd name="connsiteX5" fmla="*/ 0 w 196000"/>
                    <a:gd name="connsiteY5" fmla="*/ 787778 h 787778"/>
                    <a:gd name="connsiteX0" fmla="*/ 97185 w 196000"/>
                    <a:gd name="connsiteY0" fmla="*/ 0 h 787778"/>
                    <a:gd name="connsiteX1" fmla="*/ 182403 w 196000"/>
                    <a:gd name="connsiteY1" fmla="*/ 83588 h 787778"/>
                    <a:gd name="connsiteX2" fmla="*/ 196000 w 196000"/>
                    <a:gd name="connsiteY2" fmla="*/ 787778 h 787778"/>
                    <a:gd name="connsiteX3" fmla="*/ 0 w 196000"/>
                    <a:gd name="connsiteY3" fmla="*/ 787778 h 787778"/>
                    <a:gd name="connsiteX4" fmla="*/ 13597 w 196000"/>
                    <a:gd name="connsiteY4" fmla="*/ 83588 h 787778"/>
                    <a:gd name="connsiteX5" fmla="*/ 188625 w 196000"/>
                    <a:gd name="connsiteY5" fmla="*/ 91440 h 787778"/>
                    <a:gd name="connsiteX0" fmla="*/ 182403 w 196000"/>
                    <a:gd name="connsiteY0" fmla="*/ 34650 h 738840"/>
                    <a:gd name="connsiteX1" fmla="*/ 196000 w 196000"/>
                    <a:gd name="connsiteY1" fmla="*/ 738840 h 738840"/>
                    <a:gd name="connsiteX2" fmla="*/ 0 w 196000"/>
                    <a:gd name="connsiteY2" fmla="*/ 738840 h 738840"/>
                    <a:gd name="connsiteX3" fmla="*/ 13597 w 196000"/>
                    <a:gd name="connsiteY3" fmla="*/ 34650 h 738840"/>
                    <a:gd name="connsiteX4" fmla="*/ 188625 w 196000"/>
                    <a:gd name="connsiteY4" fmla="*/ 42502 h 738840"/>
                    <a:gd name="connsiteX0" fmla="*/ 182403 w 196000"/>
                    <a:gd name="connsiteY0" fmla="*/ 0 h 704190"/>
                    <a:gd name="connsiteX1" fmla="*/ 196000 w 196000"/>
                    <a:gd name="connsiteY1" fmla="*/ 704190 h 704190"/>
                    <a:gd name="connsiteX2" fmla="*/ 0 w 196000"/>
                    <a:gd name="connsiteY2" fmla="*/ 704190 h 704190"/>
                    <a:gd name="connsiteX3" fmla="*/ 13597 w 196000"/>
                    <a:gd name="connsiteY3" fmla="*/ 0 h 704190"/>
                    <a:gd name="connsiteX0" fmla="*/ 182403 w 196000"/>
                    <a:gd name="connsiteY0" fmla="*/ 0 h 704190"/>
                    <a:gd name="connsiteX1" fmla="*/ 196000 w 196000"/>
                    <a:gd name="connsiteY1" fmla="*/ 704190 h 704190"/>
                    <a:gd name="connsiteX2" fmla="*/ 0 w 196000"/>
                    <a:gd name="connsiteY2" fmla="*/ 704190 h 704190"/>
                    <a:gd name="connsiteX3" fmla="*/ 13597 w 196000"/>
                    <a:gd name="connsiteY3" fmla="*/ 34925 h 704190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13597 w 196000"/>
                    <a:gd name="connsiteY3" fmla="*/ 57150 h 726415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897 w 196000"/>
                    <a:gd name="connsiteY3" fmla="*/ 69853 h 726415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897 w 196000"/>
                    <a:gd name="connsiteY3" fmla="*/ 82753 h 726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6000" h="726415">
                      <a:moveTo>
                        <a:pt x="176053" y="0"/>
                      </a:moveTo>
                      <a:lnTo>
                        <a:pt x="196000" y="726415"/>
                      </a:lnTo>
                      <a:lnTo>
                        <a:pt x="0" y="726415"/>
                      </a:lnTo>
                      <a:lnTo>
                        <a:pt x="897" y="82753"/>
                      </a:lnTo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66" name="台形 441">
                <a:extLst>
                  <a:ext uri="{FF2B5EF4-FFF2-40B4-BE49-F238E27FC236}">
                    <a16:creationId xmlns:a16="http://schemas.microsoft.com/office/drawing/2014/main" id="{B1D1D005-70BB-43E9-B27E-A4F396C86D4E}"/>
                  </a:ext>
                </a:extLst>
              </p:cNvPr>
              <p:cNvSpPr/>
              <p:nvPr/>
            </p:nvSpPr>
            <p:spPr bwMode="auto">
              <a:xfrm rot="5400000" flipH="1">
                <a:off x="5184222" y="3419726"/>
                <a:ext cx="248762" cy="126813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58" name="月 1057">
              <a:extLst>
                <a:ext uri="{FF2B5EF4-FFF2-40B4-BE49-F238E27FC236}">
                  <a16:creationId xmlns:a16="http://schemas.microsoft.com/office/drawing/2014/main" id="{E87512DE-EC3B-4BE9-BB6E-52798972D419}"/>
                </a:ext>
              </a:extLst>
            </p:cNvPr>
            <p:cNvSpPr/>
            <p:nvPr/>
          </p:nvSpPr>
          <p:spPr bwMode="auto">
            <a:xfrm>
              <a:off x="3985269" y="783868"/>
              <a:ext cx="170540" cy="786692"/>
            </a:xfrm>
            <a:prstGeom prst="moon">
              <a:avLst>
                <a:gd name="adj" fmla="val 5000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9" name="円/楕円 607">
              <a:extLst>
                <a:ext uri="{FF2B5EF4-FFF2-40B4-BE49-F238E27FC236}">
                  <a16:creationId xmlns:a16="http://schemas.microsoft.com/office/drawing/2014/main" id="{40677C76-AFCB-4685-9BC1-A704DB2D5A0B}"/>
                </a:ext>
              </a:extLst>
            </p:cNvPr>
            <p:cNvSpPr/>
            <p:nvPr/>
          </p:nvSpPr>
          <p:spPr bwMode="auto">
            <a:xfrm>
              <a:off x="3839528" y="368660"/>
              <a:ext cx="1414823" cy="620964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0" name="月 1059">
              <a:extLst>
                <a:ext uri="{FF2B5EF4-FFF2-40B4-BE49-F238E27FC236}">
                  <a16:creationId xmlns:a16="http://schemas.microsoft.com/office/drawing/2014/main" id="{FA48B743-19AF-4D36-8ABD-988FB2D8AFAE}"/>
                </a:ext>
              </a:extLst>
            </p:cNvPr>
            <p:cNvSpPr/>
            <p:nvPr/>
          </p:nvSpPr>
          <p:spPr bwMode="auto">
            <a:xfrm flipH="1">
              <a:off x="4941142" y="783868"/>
              <a:ext cx="170540" cy="786692"/>
            </a:xfrm>
            <a:prstGeom prst="moon">
              <a:avLst>
                <a:gd name="adj" fmla="val 5000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1" name="楕円 1060">
              <a:extLst>
                <a:ext uri="{FF2B5EF4-FFF2-40B4-BE49-F238E27FC236}">
                  <a16:creationId xmlns:a16="http://schemas.microsoft.com/office/drawing/2014/main" id="{1785A936-0A2D-4EFC-9FEB-5D5BC166D89E}"/>
                </a:ext>
              </a:extLst>
            </p:cNvPr>
            <p:cNvSpPr/>
            <p:nvPr/>
          </p:nvSpPr>
          <p:spPr bwMode="auto">
            <a:xfrm>
              <a:off x="4170107" y="1052413"/>
              <a:ext cx="146315" cy="21304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2" name="楕円 1061">
              <a:extLst>
                <a:ext uri="{FF2B5EF4-FFF2-40B4-BE49-F238E27FC236}">
                  <a16:creationId xmlns:a16="http://schemas.microsoft.com/office/drawing/2014/main" id="{40A36CF2-F8C7-4DA6-9BB6-844396D675EE}"/>
                </a:ext>
              </a:extLst>
            </p:cNvPr>
            <p:cNvSpPr/>
            <p:nvPr/>
          </p:nvSpPr>
          <p:spPr bwMode="auto">
            <a:xfrm>
              <a:off x="4772087" y="1052413"/>
              <a:ext cx="146315" cy="21304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3" name="楕円 1062">
              <a:extLst>
                <a:ext uri="{FF2B5EF4-FFF2-40B4-BE49-F238E27FC236}">
                  <a16:creationId xmlns:a16="http://schemas.microsoft.com/office/drawing/2014/main" id="{9188594D-2E16-48BB-943A-05AA7FF8242F}"/>
                </a:ext>
              </a:extLst>
            </p:cNvPr>
            <p:cNvSpPr/>
            <p:nvPr/>
          </p:nvSpPr>
          <p:spPr bwMode="auto">
            <a:xfrm>
              <a:off x="4211710" y="1080861"/>
              <a:ext cx="63110" cy="57554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4" name="楕円 1063">
              <a:extLst>
                <a:ext uri="{FF2B5EF4-FFF2-40B4-BE49-F238E27FC236}">
                  <a16:creationId xmlns:a16="http://schemas.microsoft.com/office/drawing/2014/main" id="{F37F55AA-4CCC-41EB-B32B-9157A36F0C2A}"/>
                </a:ext>
              </a:extLst>
            </p:cNvPr>
            <p:cNvSpPr/>
            <p:nvPr/>
          </p:nvSpPr>
          <p:spPr bwMode="auto">
            <a:xfrm>
              <a:off x="4813690" y="1080861"/>
              <a:ext cx="63110" cy="57554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87" name="グループ化 1086">
            <a:extLst>
              <a:ext uri="{FF2B5EF4-FFF2-40B4-BE49-F238E27FC236}">
                <a16:creationId xmlns:a16="http://schemas.microsoft.com/office/drawing/2014/main" id="{786CBBE6-8AC2-4A7F-A492-DEBD9601D8F6}"/>
              </a:ext>
            </a:extLst>
          </p:cNvPr>
          <p:cNvGrpSpPr/>
          <p:nvPr/>
        </p:nvGrpSpPr>
        <p:grpSpPr>
          <a:xfrm>
            <a:off x="6656524" y="1032431"/>
            <a:ext cx="2579304" cy="2440016"/>
            <a:chOff x="6279368" y="495300"/>
            <a:chExt cx="2713523" cy="2566987"/>
          </a:xfrm>
        </p:grpSpPr>
        <p:sp>
          <p:nvSpPr>
            <p:cNvPr id="1088" name="フリーフォーム: 図形 1087">
              <a:extLst>
                <a:ext uri="{FF2B5EF4-FFF2-40B4-BE49-F238E27FC236}">
                  <a16:creationId xmlns:a16="http://schemas.microsoft.com/office/drawing/2014/main" id="{AF05D94E-FF1D-4721-B5DB-1A70373BDD3A}"/>
                </a:ext>
              </a:extLst>
            </p:cNvPr>
            <p:cNvSpPr/>
            <p:nvPr/>
          </p:nvSpPr>
          <p:spPr bwMode="auto">
            <a:xfrm>
              <a:off x="6970095" y="553091"/>
              <a:ext cx="1322680" cy="857572"/>
            </a:xfrm>
            <a:custGeom>
              <a:avLst/>
              <a:gdLst>
                <a:gd name="connsiteX0" fmla="*/ 661340 w 1322680"/>
                <a:gd name="connsiteY0" fmla="*/ 0 h 857572"/>
                <a:gd name="connsiteX1" fmla="*/ 1322680 w 1322680"/>
                <a:gd name="connsiteY1" fmla="*/ 511336 h 857572"/>
                <a:gd name="connsiteX2" fmla="*/ 1270709 w 1322680"/>
                <a:gd name="connsiteY2" fmla="*/ 710371 h 857572"/>
                <a:gd name="connsiteX3" fmla="*/ 1225881 w 1322680"/>
                <a:gd name="connsiteY3" fmla="*/ 774227 h 857572"/>
                <a:gd name="connsiteX4" fmla="*/ 1064721 w 1322680"/>
                <a:gd name="connsiteY4" fmla="*/ 817389 h 857572"/>
                <a:gd name="connsiteX5" fmla="*/ 661340 w 1322680"/>
                <a:gd name="connsiteY5" fmla="*/ 857572 h 857572"/>
                <a:gd name="connsiteX6" fmla="*/ 257960 w 1322680"/>
                <a:gd name="connsiteY6" fmla="*/ 817389 h 857572"/>
                <a:gd name="connsiteX7" fmla="*/ 96799 w 1322680"/>
                <a:gd name="connsiteY7" fmla="*/ 774227 h 857572"/>
                <a:gd name="connsiteX8" fmla="*/ 51972 w 1322680"/>
                <a:gd name="connsiteY8" fmla="*/ 710371 h 857572"/>
                <a:gd name="connsiteX9" fmla="*/ 0 w 1322680"/>
                <a:gd name="connsiteY9" fmla="*/ 511336 h 857572"/>
                <a:gd name="connsiteX10" fmla="*/ 661340 w 1322680"/>
                <a:gd name="connsiteY10" fmla="*/ 0 h 857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22680" h="857572">
                  <a:moveTo>
                    <a:pt x="661340" y="0"/>
                  </a:moveTo>
                  <a:cubicBezTo>
                    <a:pt x="1026588" y="0"/>
                    <a:pt x="1322680" y="228933"/>
                    <a:pt x="1322680" y="511336"/>
                  </a:cubicBezTo>
                  <a:cubicBezTo>
                    <a:pt x="1322680" y="581937"/>
                    <a:pt x="1304175" y="649196"/>
                    <a:pt x="1270709" y="710371"/>
                  </a:cubicBezTo>
                  <a:lnTo>
                    <a:pt x="1225881" y="774227"/>
                  </a:lnTo>
                  <a:lnTo>
                    <a:pt x="1064721" y="817389"/>
                  </a:lnTo>
                  <a:cubicBezTo>
                    <a:pt x="940738" y="843264"/>
                    <a:pt x="804425" y="857572"/>
                    <a:pt x="661340" y="857572"/>
                  </a:cubicBezTo>
                  <a:cubicBezTo>
                    <a:pt x="518255" y="857572"/>
                    <a:pt x="381943" y="843264"/>
                    <a:pt x="257960" y="817389"/>
                  </a:cubicBezTo>
                  <a:lnTo>
                    <a:pt x="96799" y="774227"/>
                  </a:lnTo>
                  <a:lnTo>
                    <a:pt x="51972" y="710371"/>
                  </a:lnTo>
                  <a:cubicBezTo>
                    <a:pt x="18506" y="649196"/>
                    <a:pt x="0" y="581937"/>
                    <a:pt x="0" y="511336"/>
                  </a:cubicBezTo>
                  <a:cubicBezTo>
                    <a:pt x="0" y="228933"/>
                    <a:pt x="296092" y="0"/>
                    <a:pt x="661340" y="0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89" name="グループ化 1088">
              <a:extLst>
                <a:ext uri="{FF2B5EF4-FFF2-40B4-BE49-F238E27FC236}">
                  <a16:creationId xmlns:a16="http://schemas.microsoft.com/office/drawing/2014/main" id="{E91B7C1F-67CB-4A79-9B74-32E8C02FA75F}"/>
                </a:ext>
              </a:extLst>
            </p:cNvPr>
            <p:cNvGrpSpPr/>
            <p:nvPr/>
          </p:nvGrpSpPr>
          <p:grpSpPr>
            <a:xfrm flipH="1">
              <a:off x="7627178" y="2187375"/>
              <a:ext cx="426879" cy="874912"/>
              <a:chOff x="7212172" y="2187375"/>
              <a:chExt cx="426879" cy="874912"/>
            </a:xfrm>
          </p:grpSpPr>
          <p:sp>
            <p:nvSpPr>
              <p:cNvPr id="1122" name="涙形 64">
                <a:extLst>
                  <a:ext uri="{FF2B5EF4-FFF2-40B4-BE49-F238E27FC236}">
                    <a16:creationId xmlns:a16="http://schemas.microsoft.com/office/drawing/2014/main" id="{4691C37C-5EDD-40E8-83BC-A7ADD555C63D}"/>
                  </a:ext>
                </a:extLst>
              </p:cNvPr>
              <p:cNvSpPr/>
              <p:nvPr/>
            </p:nvSpPr>
            <p:spPr bwMode="auto">
              <a:xfrm>
                <a:off x="7212172" y="2957674"/>
                <a:ext cx="422130" cy="10461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pattFill prst="dkVert">
                <a:fgClr>
                  <a:srgbClr val="CC9900"/>
                </a:fgClr>
                <a:bgClr>
                  <a:srgbClr val="FFC000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3" name="涙形 64">
                <a:extLst>
                  <a:ext uri="{FF2B5EF4-FFF2-40B4-BE49-F238E27FC236}">
                    <a16:creationId xmlns:a16="http://schemas.microsoft.com/office/drawing/2014/main" id="{79F07D43-820D-439A-BCDF-0A62DA39087A}"/>
                  </a:ext>
                </a:extLst>
              </p:cNvPr>
              <p:cNvSpPr/>
              <p:nvPr/>
            </p:nvSpPr>
            <p:spPr bwMode="auto">
              <a:xfrm>
                <a:off x="7263441" y="2841625"/>
                <a:ext cx="375610" cy="157886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4" name="フリーフォーム 295">
                <a:extLst>
                  <a:ext uri="{FF2B5EF4-FFF2-40B4-BE49-F238E27FC236}">
                    <a16:creationId xmlns:a16="http://schemas.microsoft.com/office/drawing/2014/main" id="{EE4D0213-0CF6-4ED7-BDBD-DADE7C681E13}"/>
                  </a:ext>
                </a:extLst>
              </p:cNvPr>
              <p:cNvSpPr/>
              <p:nvPr/>
            </p:nvSpPr>
            <p:spPr bwMode="auto">
              <a:xfrm>
                <a:off x="7261786" y="2187375"/>
                <a:ext cx="372518" cy="67137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54600"/>
                  <a:gd name="connsiteX1" fmla="*/ 140970 w 140970"/>
                  <a:gd name="connsiteY1" fmla="*/ 247650 h 254600"/>
                  <a:gd name="connsiteX2" fmla="*/ 45720 w 140970"/>
                  <a:gd name="connsiteY2" fmla="*/ 247650 h 254600"/>
                  <a:gd name="connsiteX3" fmla="*/ 0 w 140970"/>
                  <a:gd name="connsiteY3" fmla="*/ 0 h 254600"/>
                  <a:gd name="connsiteX4" fmla="*/ 140970 w 140970"/>
                  <a:gd name="connsiteY4" fmla="*/ 0 h 254600"/>
                  <a:gd name="connsiteX0" fmla="*/ 140970 w 146426"/>
                  <a:gd name="connsiteY0" fmla="*/ 0 h 260446"/>
                  <a:gd name="connsiteX1" fmla="*/ 140970 w 146426"/>
                  <a:gd name="connsiteY1" fmla="*/ 247650 h 260446"/>
                  <a:gd name="connsiteX2" fmla="*/ 45720 w 146426"/>
                  <a:gd name="connsiteY2" fmla="*/ 247650 h 260446"/>
                  <a:gd name="connsiteX3" fmla="*/ 0 w 146426"/>
                  <a:gd name="connsiteY3" fmla="*/ 0 h 260446"/>
                  <a:gd name="connsiteX4" fmla="*/ 140970 w 146426"/>
                  <a:gd name="connsiteY4" fmla="*/ 0 h 260446"/>
                  <a:gd name="connsiteX0" fmla="*/ 140970 w 146426"/>
                  <a:gd name="connsiteY0" fmla="*/ 0 h 260952"/>
                  <a:gd name="connsiteX1" fmla="*/ 140970 w 146426"/>
                  <a:gd name="connsiteY1" fmla="*/ 247650 h 260952"/>
                  <a:gd name="connsiteX2" fmla="*/ 45720 w 146426"/>
                  <a:gd name="connsiteY2" fmla="*/ 247650 h 260952"/>
                  <a:gd name="connsiteX3" fmla="*/ 0 w 146426"/>
                  <a:gd name="connsiteY3" fmla="*/ 0 h 260952"/>
                  <a:gd name="connsiteX4" fmla="*/ 140970 w 146426"/>
                  <a:gd name="connsiteY4" fmla="*/ 0 h 260952"/>
                  <a:gd name="connsiteX0" fmla="*/ 144046 w 149502"/>
                  <a:gd name="connsiteY0" fmla="*/ 9912 h 270864"/>
                  <a:gd name="connsiteX1" fmla="*/ 144046 w 149502"/>
                  <a:gd name="connsiteY1" fmla="*/ 257562 h 270864"/>
                  <a:gd name="connsiteX2" fmla="*/ 48796 w 149502"/>
                  <a:gd name="connsiteY2" fmla="*/ 257562 h 270864"/>
                  <a:gd name="connsiteX3" fmla="*/ 3076 w 149502"/>
                  <a:gd name="connsiteY3" fmla="*/ 9912 h 270864"/>
                  <a:gd name="connsiteX4" fmla="*/ 144046 w 149502"/>
                  <a:gd name="connsiteY4" fmla="*/ 9912 h 270864"/>
                  <a:gd name="connsiteX0" fmla="*/ 144046 w 154327"/>
                  <a:gd name="connsiteY0" fmla="*/ 16728 h 277680"/>
                  <a:gd name="connsiteX1" fmla="*/ 144046 w 154327"/>
                  <a:gd name="connsiteY1" fmla="*/ 264378 h 277680"/>
                  <a:gd name="connsiteX2" fmla="*/ 48796 w 154327"/>
                  <a:gd name="connsiteY2" fmla="*/ 264378 h 277680"/>
                  <a:gd name="connsiteX3" fmla="*/ 3076 w 154327"/>
                  <a:gd name="connsiteY3" fmla="*/ 16728 h 277680"/>
                  <a:gd name="connsiteX4" fmla="*/ 144046 w 154327"/>
                  <a:gd name="connsiteY4" fmla="*/ 16728 h 277680"/>
                  <a:gd name="connsiteX0" fmla="*/ 144046 w 144046"/>
                  <a:gd name="connsiteY0" fmla="*/ 16728 h 277680"/>
                  <a:gd name="connsiteX1" fmla="*/ 144046 w 144046"/>
                  <a:gd name="connsiteY1" fmla="*/ 264378 h 277680"/>
                  <a:gd name="connsiteX2" fmla="*/ 48796 w 144046"/>
                  <a:gd name="connsiteY2" fmla="*/ 264378 h 277680"/>
                  <a:gd name="connsiteX3" fmla="*/ 3076 w 144046"/>
                  <a:gd name="connsiteY3" fmla="*/ 16728 h 277680"/>
                  <a:gd name="connsiteX4" fmla="*/ 144046 w 144046"/>
                  <a:gd name="connsiteY4" fmla="*/ 16728 h 277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046" h="277680">
                    <a:moveTo>
                      <a:pt x="144046" y="16728"/>
                    </a:moveTo>
                    <a:lnTo>
                      <a:pt x="144046" y="264378"/>
                    </a:lnTo>
                    <a:cubicBezTo>
                      <a:pt x="131769" y="282805"/>
                      <a:pt x="65264" y="281411"/>
                      <a:pt x="48796" y="264378"/>
                    </a:cubicBezTo>
                    <a:cubicBezTo>
                      <a:pt x="32328" y="247345"/>
                      <a:pt x="-11993" y="39032"/>
                      <a:pt x="3076" y="16728"/>
                    </a:cubicBezTo>
                    <a:cubicBezTo>
                      <a:pt x="18145" y="-5576"/>
                      <a:pt x="128977" y="-5576"/>
                      <a:pt x="144046" y="16728"/>
                    </a:cubicBezTo>
                    <a:close/>
                  </a:path>
                </a:pathLst>
              </a:custGeom>
              <a:pattFill prst="dkVert">
                <a:fgClr>
                  <a:srgbClr val="FFFFFF">
                    <a:lumMod val="65000"/>
                  </a:srgbClr>
                </a:fgClr>
                <a:bgClr>
                  <a:srgbClr val="FFFFFF">
                    <a:lumMod val="85000"/>
                  </a:srgbClr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5" name="月 1124">
                <a:extLst>
                  <a:ext uri="{FF2B5EF4-FFF2-40B4-BE49-F238E27FC236}">
                    <a16:creationId xmlns:a16="http://schemas.microsoft.com/office/drawing/2014/main" id="{7AEFC6E4-E92F-487B-88E6-4A093066A241}"/>
                  </a:ext>
                </a:extLst>
              </p:cNvPr>
              <p:cNvSpPr/>
              <p:nvPr/>
            </p:nvSpPr>
            <p:spPr bwMode="auto">
              <a:xfrm rot="8100000">
                <a:off x="7327533" y="2842815"/>
                <a:ext cx="65716" cy="136488"/>
              </a:xfrm>
              <a:prstGeom prst="moon">
                <a:avLst>
                  <a:gd name="adj" fmla="val 87500"/>
                </a:avLst>
              </a:prstGeom>
              <a:solidFill>
                <a:srgbClr val="0070C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6" name="楕円 1125">
                <a:extLst>
                  <a:ext uri="{FF2B5EF4-FFF2-40B4-BE49-F238E27FC236}">
                    <a16:creationId xmlns:a16="http://schemas.microsoft.com/office/drawing/2014/main" id="{29A29C9B-DE5F-4637-B4A5-3B6E2BB4E240}"/>
                  </a:ext>
                </a:extLst>
              </p:cNvPr>
              <p:cNvSpPr/>
              <p:nvPr/>
            </p:nvSpPr>
            <p:spPr bwMode="auto">
              <a:xfrm rot="19800000">
                <a:off x="7252347" y="2847466"/>
                <a:ext cx="79339" cy="60088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90" name="グループ化 1089">
              <a:extLst>
                <a:ext uri="{FF2B5EF4-FFF2-40B4-BE49-F238E27FC236}">
                  <a16:creationId xmlns:a16="http://schemas.microsoft.com/office/drawing/2014/main" id="{DEFEFBA8-697B-4F31-9CB4-951681DA1F04}"/>
                </a:ext>
              </a:extLst>
            </p:cNvPr>
            <p:cNvGrpSpPr/>
            <p:nvPr/>
          </p:nvGrpSpPr>
          <p:grpSpPr>
            <a:xfrm>
              <a:off x="7212172" y="2187375"/>
              <a:ext cx="426879" cy="874912"/>
              <a:chOff x="7212172" y="2187375"/>
              <a:chExt cx="426879" cy="874912"/>
            </a:xfrm>
          </p:grpSpPr>
          <p:sp>
            <p:nvSpPr>
              <p:cNvPr id="1117" name="涙形 64">
                <a:extLst>
                  <a:ext uri="{FF2B5EF4-FFF2-40B4-BE49-F238E27FC236}">
                    <a16:creationId xmlns:a16="http://schemas.microsoft.com/office/drawing/2014/main" id="{C45B5FB3-1304-42DA-937D-1462BEDDE467}"/>
                  </a:ext>
                </a:extLst>
              </p:cNvPr>
              <p:cNvSpPr/>
              <p:nvPr/>
            </p:nvSpPr>
            <p:spPr bwMode="auto">
              <a:xfrm>
                <a:off x="7212172" y="2957674"/>
                <a:ext cx="422130" cy="10461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pattFill prst="dkVert">
                <a:fgClr>
                  <a:srgbClr val="CC9900"/>
                </a:fgClr>
                <a:bgClr>
                  <a:srgbClr val="FFC000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8" name="涙形 64">
                <a:extLst>
                  <a:ext uri="{FF2B5EF4-FFF2-40B4-BE49-F238E27FC236}">
                    <a16:creationId xmlns:a16="http://schemas.microsoft.com/office/drawing/2014/main" id="{C7C646B0-8676-45B3-B5FE-D6CB5261A17D}"/>
                  </a:ext>
                </a:extLst>
              </p:cNvPr>
              <p:cNvSpPr/>
              <p:nvPr/>
            </p:nvSpPr>
            <p:spPr bwMode="auto">
              <a:xfrm>
                <a:off x="7263441" y="2841625"/>
                <a:ext cx="375610" cy="157886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9" name="フリーフォーム 295">
                <a:extLst>
                  <a:ext uri="{FF2B5EF4-FFF2-40B4-BE49-F238E27FC236}">
                    <a16:creationId xmlns:a16="http://schemas.microsoft.com/office/drawing/2014/main" id="{4018BB04-8C5F-4BE4-9F76-9C3D8DFF93C1}"/>
                  </a:ext>
                </a:extLst>
              </p:cNvPr>
              <p:cNvSpPr/>
              <p:nvPr/>
            </p:nvSpPr>
            <p:spPr bwMode="auto">
              <a:xfrm>
                <a:off x="7261786" y="2187375"/>
                <a:ext cx="372518" cy="67137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54600"/>
                  <a:gd name="connsiteX1" fmla="*/ 140970 w 140970"/>
                  <a:gd name="connsiteY1" fmla="*/ 247650 h 254600"/>
                  <a:gd name="connsiteX2" fmla="*/ 45720 w 140970"/>
                  <a:gd name="connsiteY2" fmla="*/ 247650 h 254600"/>
                  <a:gd name="connsiteX3" fmla="*/ 0 w 140970"/>
                  <a:gd name="connsiteY3" fmla="*/ 0 h 254600"/>
                  <a:gd name="connsiteX4" fmla="*/ 140970 w 140970"/>
                  <a:gd name="connsiteY4" fmla="*/ 0 h 254600"/>
                  <a:gd name="connsiteX0" fmla="*/ 140970 w 146426"/>
                  <a:gd name="connsiteY0" fmla="*/ 0 h 260446"/>
                  <a:gd name="connsiteX1" fmla="*/ 140970 w 146426"/>
                  <a:gd name="connsiteY1" fmla="*/ 247650 h 260446"/>
                  <a:gd name="connsiteX2" fmla="*/ 45720 w 146426"/>
                  <a:gd name="connsiteY2" fmla="*/ 247650 h 260446"/>
                  <a:gd name="connsiteX3" fmla="*/ 0 w 146426"/>
                  <a:gd name="connsiteY3" fmla="*/ 0 h 260446"/>
                  <a:gd name="connsiteX4" fmla="*/ 140970 w 146426"/>
                  <a:gd name="connsiteY4" fmla="*/ 0 h 260446"/>
                  <a:gd name="connsiteX0" fmla="*/ 140970 w 146426"/>
                  <a:gd name="connsiteY0" fmla="*/ 0 h 260952"/>
                  <a:gd name="connsiteX1" fmla="*/ 140970 w 146426"/>
                  <a:gd name="connsiteY1" fmla="*/ 247650 h 260952"/>
                  <a:gd name="connsiteX2" fmla="*/ 45720 w 146426"/>
                  <a:gd name="connsiteY2" fmla="*/ 247650 h 260952"/>
                  <a:gd name="connsiteX3" fmla="*/ 0 w 146426"/>
                  <a:gd name="connsiteY3" fmla="*/ 0 h 260952"/>
                  <a:gd name="connsiteX4" fmla="*/ 140970 w 146426"/>
                  <a:gd name="connsiteY4" fmla="*/ 0 h 260952"/>
                  <a:gd name="connsiteX0" fmla="*/ 144046 w 149502"/>
                  <a:gd name="connsiteY0" fmla="*/ 9912 h 270864"/>
                  <a:gd name="connsiteX1" fmla="*/ 144046 w 149502"/>
                  <a:gd name="connsiteY1" fmla="*/ 257562 h 270864"/>
                  <a:gd name="connsiteX2" fmla="*/ 48796 w 149502"/>
                  <a:gd name="connsiteY2" fmla="*/ 257562 h 270864"/>
                  <a:gd name="connsiteX3" fmla="*/ 3076 w 149502"/>
                  <a:gd name="connsiteY3" fmla="*/ 9912 h 270864"/>
                  <a:gd name="connsiteX4" fmla="*/ 144046 w 149502"/>
                  <a:gd name="connsiteY4" fmla="*/ 9912 h 270864"/>
                  <a:gd name="connsiteX0" fmla="*/ 144046 w 154327"/>
                  <a:gd name="connsiteY0" fmla="*/ 16728 h 277680"/>
                  <a:gd name="connsiteX1" fmla="*/ 144046 w 154327"/>
                  <a:gd name="connsiteY1" fmla="*/ 264378 h 277680"/>
                  <a:gd name="connsiteX2" fmla="*/ 48796 w 154327"/>
                  <a:gd name="connsiteY2" fmla="*/ 264378 h 277680"/>
                  <a:gd name="connsiteX3" fmla="*/ 3076 w 154327"/>
                  <a:gd name="connsiteY3" fmla="*/ 16728 h 277680"/>
                  <a:gd name="connsiteX4" fmla="*/ 144046 w 154327"/>
                  <a:gd name="connsiteY4" fmla="*/ 16728 h 277680"/>
                  <a:gd name="connsiteX0" fmla="*/ 144046 w 144046"/>
                  <a:gd name="connsiteY0" fmla="*/ 16728 h 277680"/>
                  <a:gd name="connsiteX1" fmla="*/ 144046 w 144046"/>
                  <a:gd name="connsiteY1" fmla="*/ 264378 h 277680"/>
                  <a:gd name="connsiteX2" fmla="*/ 48796 w 144046"/>
                  <a:gd name="connsiteY2" fmla="*/ 264378 h 277680"/>
                  <a:gd name="connsiteX3" fmla="*/ 3076 w 144046"/>
                  <a:gd name="connsiteY3" fmla="*/ 16728 h 277680"/>
                  <a:gd name="connsiteX4" fmla="*/ 144046 w 144046"/>
                  <a:gd name="connsiteY4" fmla="*/ 16728 h 277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046" h="277680">
                    <a:moveTo>
                      <a:pt x="144046" y="16728"/>
                    </a:moveTo>
                    <a:lnTo>
                      <a:pt x="144046" y="264378"/>
                    </a:lnTo>
                    <a:cubicBezTo>
                      <a:pt x="131769" y="282805"/>
                      <a:pt x="65264" y="281411"/>
                      <a:pt x="48796" y="264378"/>
                    </a:cubicBezTo>
                    <a:cubicBezTo>
                      <a:pt x="32328" y="247345"/>
                      <a:pt x="-11993" y="39032"/>
                      <a:pt x="3076" y="16728"/>
                    </a:cubicBezTo>
                    <a:cubicBezTo>
                      <a:pt x="18145" y="-5576"/>
                      <a:pt x="128977" y="-5576"/>
                      <a:pt x="144046" y="16728"/>
                    </a:cubicBezTo>
                    <a:close/>
                  </a:path>
                </a:pathLst>
              </a:custGeom>
              <a:pattFill prst="dkVert">
                <a:fgClr>
                  <a:srgbClr val="FFFFFF">
                    <a:lumMod val="65000"/>
                  </a:srgbClr>
                </a:fgClr>
                <a:bgClr>
                  <a:srgbClr val="FFFFFF">
                    <a:lumMod val="85000"/>
                  </a:srgbClr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0" name="月 1119">
                <a:extLst>
                  <a:ext uri="{FF2B5EF4-FFF2-40B4-BE49-F238E27FC236}">
                    <a16:creationId xmlns:a16="http://schemas.microsoft.com/office/drawing/2014/main" id="{FE7D2BF0-5022-4485-9D69-2C293ED79CF1}"/>
                  </a:ext>
                </a:extLst>
              </p:cNvPr>
              <p:cNvSpPr/>
              <p:nvPr/>
            </p:nvSpPr>
            <p:spPr bwMode="auto">
              <a:xfrm rot="8100000">
                <a:off x="7327533" y="2842815"/>
                <a:ext cx="65716" cy="136488"/>
              </a:xfrm>
              <a:prstGeom prst="moon">
                <a:avLst>
                  <a:gd name="adj" fmla="val 87500"/>
                </a:avLst>
              </a:prstGeom>
              <a:solidFill>
                <a:srgbClr val="0070C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1" name="楕円 1120">
                <a:extLst>
                  <a:ext uri="{FF2B5EF4-FFF2-40B4-BE49-F238E27FC236}">
                    <a16:creationId xmlns:a16="http://schemas.microsoft.com/office/drawing/2014/main" id="{C0252D20-78FC-4FC3-BF86-593A194D3C89}"/>
                  </a:ext>
                </a:extLst>
              </p:cNvPr>
              <p:cNvSpPr/>
              <p:nvPr/>
            </p:nvSpPr>
            <p:spPr bwMode="auto">
              <a:xfrm rot="19800000">
                <a:off x="7252347" y="2847466"/>
                <a:ext cx="79339" cy="60088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91" name="片側の 2 つの角を丸めた四角形 298">
              <a:extLst>
                <a:ext uri="{FF2B5EF4-FFF2-40B4-BE49-F238E27FC236}">
                  <a16:creationId xmlns:a16="http://schemas.microsoft.com/office/drawing/2014/main" id="{F782DD3C-BECD-4E35-A84A-C03924BA35CA}"/>
                </a:ext>
              </a:extLst>
            </p:cNvPr>
            <p:cNvSpPr/>
            <p:nvPr/>
          </p:nvSpPr>
          <p:spPr bwMode="auto">
            <a:xfrm>
              <a:off x="7212172" y="1478453"/>
              <a:ext cx="844260" cy="855788"/>
            </a:xfrm>
            <a:prstGeom prst="round2SameRect">
              <a:avLst>
                <a:gd name="adj1" fmla="val 28557"/>
                <a:gd name="adj2" fmla="val 18051"/>
              </a:avLst>
            </a:prstGeom>
            <a:pattFill prst="solidDmnd">
              <a:fgClr>
                <a:srgbClr val="FFFFFF">
                  <a:lumMod val="75000"/>
                </a:srgbClr>
              </a:fgClr>
              <a:bgClr>
                <a:srgbClr val="FFFFFF">
                  <a:lumMod val="50000"/>
                </a:srgbClr>
              </a:bgClr>
            </a:patt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92" name="グループ化 1091">
              <a:extLst>
                <a:ext uri="{FF2B5EF4-FFF2-40B4-BE49-F238E27FC236}">
                  <a16:creationId xmlns:a16="http://schemas.microsoft.com/office/drawing/2014/main" id="{3C5D7D29-F641-46E7-922C-2E8AC779B107}"/>
                </a:ext>
              </a:extLst>
            </p:cNvPr>
            <p:cNvGrpSpPr/>
            <p:nvPr/>
          </p:nvGrpSpPr>
          <p:grpSpPr>
            <a:xfrm>
              <a:off x="7976639" y="1542804"/>
              <a:ext cx="1016252" cy="196000"/>
              <a:chOff x="2121939" y="3387335"/>
              <a:chExt cx="1016252" cy="196000"/>
            </a:xfrm>
          </p:grpSpPr>
          <p:grpSp>
            <p:nvGrpSpPr>
              <p:cNvPr id="1111" name="グループ化 1110">
                <a:extLst>
                  <a:ext uri="{FF2B5EF4-FFF2-40B4-BE49-F238E27FC236}">
                    <a16:creationId xmlns:a16="http://schemas.microsoft.com/office/drawing/2014/main" id="{CF649CE7-ECC5-438D-B79B-62814AD1E360}"/>
                  </a:ext>
                </a:extLst>
              </p:cNvPr>
              <p:cNvGrpSpPr/>
              <p:nvPr/>
            </p:nvGrpSpPr>
            <p:grpSpPr>
              <a:xfrm rot="16200000">
                <a:off x="2886969" y="3290518"/>
                <a:ext cx="121444" cy="381000"/>
                <a:chOff x="2557462" y="3967163"/>
                <a:chExt cx="227553" cy="766762"/>
              </a:xfrm>
            </p:grpSpPr>
            <p:sp>
              <p:nvSpPr>
                <p:cNvPr id="1113" name="フリーフォーム: 図形 1112">
                  <a:extLst>
                    <a:ext uri="{FF2B5EF4-FFF2-40B4-BE49-F238E27FC236}">
                      <a16:creationId xmlns:a16="http://schemas.microsoft.com/office/drawing/2014/main" id="{A801C326-A425-42B3-83B9-80C8C808C779}"/>
                    </a:ext>
                  </a:extLst>
                </p:cNvPr>
                <p:cNvSpPr/>
                <p:nvPr/>
              </p:nvSpPr>
              <p:spPr bwMode="auto">
                <a:xfrm>
                  <a:off x="2566668" y="4064761"/>
                  <a:ext cx="160875" cy="544981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14" name="フリーフォーム: 図形 1113">
                  <a:extLst>
                    <a:ext uri="{FF2B5EF4-FFF2-40B4-BE49-F238E27FC236}">
                      <a16:creationId xmlns:a16="http://schemas.microsoft.com/office/drawing/2014/main" id="{B54D3EE1-0434-4F8F-A18C-E5B2AA5C6742}"/>
                    </a:ext>
                  </a:extLst>
                </p:cNvPr>
                <p:cNvSpPr/>
                <p:nvPr/>
              </p:nvSpPr>
              <p:spPr bwMode="auto">
                <a:xfrm>
                  <a:off x="2590802" y="4081463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15" name="フリーフォーム: 図形 1114">
                  <a:extLst>
                    <a:ext uri="{FF2B5EF4-FFF2-40B4-BE49-F238E27FC236}">
                      <a16:creationId xmlns:a16="http://schemas.microsoft.com/office/drawing/2014/main" id="{E4CF724F-7CAD-46A7-AFB1-C91A97A9AAEC}"/>
                    </a:ext>
                  </a:extLst>
                </p:cNvPr>
                <p:cNvSpPr/>
                <p:nvPr/>
              </p:nvSpPr>
              <p:spPr bwMode="auto">
                <a:xfrm>
                  <a:off x="2624139" y="4148138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16" name="フリーフォーム: 図形 1115">
                  <a:extLst>
                    <a:ext uri="{FF2B5EF4-FFF2-40B4-BE49-F238E27FC236}">
                      <a16:creationId xmlns:a16="http://schemas.microsoft.com/office/drawing/2014/main" id="{426A54CA-4A8F-4543-8C77-5575652BE2A2}"/>
                    </a:ext>
                  </a:extLst>
                </p:cNvPr>
                <p:cNvSpPr/>
                <p:nvPr/>
              </p:nvSpPr>
              <p:spPr bwMode="auto">
                <a:xfrm>
                  <a:off x="2557462" y="3967163"/>
                  <a:ext cx="224325" cy="544980"/>
                </a:xfrm>
                <a:custGeom>
                  <a:avLst/>
                  <a:gdLst>
                    <a:gd name="connsiteX0" fmla="*/ 126450 w 252900"/>
                    <a:gd name="connsiteY0" fmla="*/ 0 h 683094"/>
                    <a:gd name="connsiteX1" fmla="*/ 252900 w 252900"/>
                    <a:gd name="connsiteY1" fmla="*/ 262571 h 683094"/>
                    <a:gd name="connsiteX2" fmla="*/ 215864 w 252900"/>
                    <a:gd name="connsiteY2" fmla="*/ 448237 h 683094"/>
                    <a:gd name="connsiteX3" fmla="*/ 212777 w 252900"/>
                    <a:gd name="connsiteY3" fmla="*/ 452558 h 683094"/>
                    <a:gd name="connsiteX4" fmla="*/ 212777 w 252900"/>
                    <a:gd name="connsiteY4" fmla="*/ 595259 h 683094"/>
                    <a:gd name="connsiteX5" fmla="*/ 124942 w 252900"/>
                    <a:gd name="connsiteY5" fmla="*/ 683094 h 683094"/>
                    <a:gd name="connsiteX6" fmla="*/ 124943 w 252900"/>
                    <a:gd name="connsiteY6" fmla="*/ 683093 h 683094"/>
                    <a:gd name="connsiteX7" fmla="*/ 37108 w 252900"/>
                    <a:gd name="connsiteY7" fmla="*/ 595258 h 683094"/>
                    <a:gd name="connsiteX8" fmla="*/ 37108 w 252900"/>
                    <a:gd name="connsiteY8" fmla="*/ 448337 h 683094"/>
                    <a:gd name="connsiteX9" fmla="*/ 37036 w 252900"/>
                    <a:gd name="connsiteY9" fmla="*/ 448237 h 683094"/>
                    <a:gd name="connsiteX10" fmla="*/ 0 w 252900"/>
                    <a:gd name="connsiteY10" fmla="*/ 262571 h 683094"/>
                    <a:gd name="connsiteX11" fmla="*/ 126450 w 252900"/>
                    <a:gd name="connsiteY11" fmla="*/ 0 h 68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900" h="683094">
                      <a:moveTo>
                        <a:pt x="126450" y="0"/>
                      </a:moveTo>
                      <a:cubicBezTo>
                        <a:pt x="196286" y="0"/>
                        <a:pt x="252900" y="117557"/>
                        <a:pt x="252900" y="262571"/>
                      </a:cubicBezTo>
                      <a:cubicBezTo>
                        <a:pt x="252900" y="335078"/>
                        <a:pt x="238747" y="400721"/>
                        <a:pt x="215864" y="448237"/>
                      </a:cubicBezTo>
                      <a:lnTo>
                        <a:pt x="212777" y="452558"/>
                      </a:lnTo>
                      <a:lnTo>
                        <a:pt x="212777" y="595259"/>
                      </a:lnTo>
                      <a:cubicBezTo>
                        <a:pt x="212777" y="643769"/>
                        <a:pt x="173452" y="683094"/>
                        <a:pt x="124942" y="683094"/>
                      </a:cubicBezTo>
                      <a:lnTo>
                        <a:pt x="124943" y="683093"/>
                      </a:lnTo>
                      <a:cubicBezTo>
                        <a:pt x="76433" y="683093"/>
                        <a:pt x="37108" y="643768"/>
                        <a:pt x="37108" y="595258"/>
                      </a:cubicBezTo>
                      <a:lnTo>
                        <a:pt x="37108" y="448337"/>
                      </a:lnTo>
                      <a:lnTo>
                        <a:pt x="37036" y="448237"/>
                      </a:lnTo>
                      <a:cubicBezTo>
                        <a:pt x="14153" y="400721"/>
                        <a:pt x="0" y="335078"/>
                        <a:pt x="0" y="262571"/>
                      </a:cubicBezTo>
                      <a:cubicBezTo>
                        <a:pt x="0" y="117557"/>
                        <a:pt x="56614" y="0"/>
                        <a:pt x="1264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112" name="台形 83">
                <a:extLst>
                  <a:ext uri="{FF2B5EF4-FFF2-40B4-BE49-F238E27FC236}">
                    <a16:creationId xmlns:a16="http://schemas.microsoft.com/office/drawing/2014/main" id="{9D98D8ED-D3B5-48A4-88B1-986C59B98ED7}"/>
                  </a:ext>
                </a:extLst>
              </p:cNvPr>
              <p:cNvSpPr/>
              <p:nvPr/>
            </p:nvSpPr>
            <p:spPr bwMode="auto">
              <a:xfrm rot="16200000">
                <a:off x="2376963" y="3132311"/>
                <a:ext cx="196000" cy="706048"/>
              </a:xfrm>
              <a:custGeom>
                <a:avLst/>
                <a:gdLst>
                  <a:gd name="connsiteX0" fmla="*/ 0 w 196000"/>
                  <a:gd name="connsiteY0" fmla="*/ 704190 h 704190"/>
                  <a:gd name="connsiteX1" fmla="*/ 13597 w 196000"/>
                  <a:gd name="connsiteY1" fmla="*/ 0 h 704190"/>
                  <a:gd name="connsiteX2" fmla="*/ 182403 w 196000"/>
                  <a:gd name="connsiteY2" fmla="*/ 0 h 704190"/>
                  <a:gd name="connsiteX3" fmla="*/ 196000 w 196000"/>
                  <a:gd name="connsiteY3" fmla="*/ 704190 h 704190"/>
                  <a:gd name="connsiteX4" fmla="*/ 0 w 196000"/>
                  <a:gd name="connsiteY4" fmla="*/ 704190 h 704190"/>
                  <a:gd name="connsiteX0" fmla="*/ 0 w 196000"/>
                  <a:gd name="connsiteY0" fmla="*/ 787778 h 787778"/>
                  <a:gd name="connsiteX1" fmla="*/ 13597 w 196000"/>
                  <a:gd name="connsiteY1" fmla="*/ 83588 h 787778"/>
                  <a:gd name="connsiteX2" fmla="*/ 97185 w 196000"/>
                  <a:gd name="connsiteY2" fmla="*/ 0 h 787778"/>
                  <a:gd name="connsiteX3" fmla="*/ 182403 w 196000"/>
                  <a:gd name="connsiteY3" fmla="*/ 83588 h 787778"/>
                  <a:gd name="connsiteX4" fmla="*/ 196000 w 196000"/>
                  <a:gd name="connsiteY4" fmla="*/ 787778 h 787778"/>
                  <a:gd name="connsiteX5" fmla="*/ 0 w 196000"/>
                  <a:gd name="connsiteY5" fmla="*/ 787778 h 787778"/>
                  <a:gd name="connsiteX0" fmla="*/ 97185 w 196000"/>
                  <a:gd name="connsiteY0" fmla="*/ 0 h 787778"/>
                  <a:gd name="connsiteX1" fmla="*/ 182403 w 196000"/>
                  <a:gd name="connsiteY1" fmla="*/ 83588 h 787778"/>
                  <a:gd name="connsiteX2" fmla="*/ 196000 w 196000"/>
                  <a:gd name="connsiteY2" fmla="*/ 787778 h 787778"/>
                  <a:gd name="connsiteX3" fmla="*/ 0 w 196000"/>
                  <a:gd name="connsiteY3" fmla="*/ 787778 h 787778"/>
                  <a:gd name="connsiteX4" fmla="*/ 13597 w 196000"/>
                  <a:gd name="connsiteY4" fmla="*/ 83588 h 787778"/>
                  <a:gd name="connsiteX5" fmla="*/ 188625 w 196000"/>
                  <a:gd name="connsiteY5" fmla="*/ 91440 h 787778"/>
                  <a:gd name="connsiteX0" fmla="*/ 182403 w 196000"/>
                  <a:gd name="connsiteY0" fmla="*/ 34650 h 738840"/>
                  <a:gd name="connsiteX1" fmla="*/ 196000 w 196000"/>
                  <a:gd name="connsiteY1" fmla="*/ 738840 h 738840"/>
                  <a:gd name="connsiteX2" fmla="*/ 0 w 196000"/>
                  <a:gd name="connsiteY2" fmla="*/ 738840 h 738840"/>
                  <a:gd name="connsiteX3" fmla="*/ 13597 w 196000"/>
                  <a:gd name="connsiteY3" fmla="*/ 34650 h 738840"/>
                  <a:gd name="connsiteX4" fmla="*/ 188625 w 196000"/>
                  <a:gd name="connsiteY4" fmla="*/ 42502 h 73884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0 h 70419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34925 h 704190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13597 w 196000"/>
                  <a:gd name="connsiteY3" fmla="*/ 57150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69853 h 72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000" h="726415">
                    <a:moveTo>
                      <a:pt x="176053" y="0"/>
                    </a:moveTo>
                    <a:lnTo>
                      <a:pt x="196000" y="726415"/>
                    </a:lnTo>
                    <a:lnTo>
                      <a:pt x="0" y="726415"/>
                    </a:lnTo>
                    <a:lnTo>
                      <a:pt x="897" y="69853"/>
                    </a:lnTo>
                  </a:path>
                </a:pathLst>
              </a:custGeom>
              <a:pattFill prst="solidDmnd">
                <a:fgClr>
                  <a:srgbClr val="FFFFFF">
                    <a:lumMod val="75000"/>
                  </a:srgbClr>
                </a:fgClr>
                <a:bgClr>
                  <a:srgbClr val="FFFFFF">
                    <a:lumMod val="50000"/>
                  </a:srgbClr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93" name="グループ化 1092">
              <a:extLst>
                <a:ext uri="{FF2B5EF4-FFF2-40B4-BE49-F238E27FC236}">
                  <a16:creationId xmlns:a16="http://schemas.microsoft.com/office/drawing/2014/main" id="{1C91CE0B-7E4E-4ABD-BCD8-56BC24B56532}"/>
                </a:ext>
              </a:extLst>
            </p:cNvPr>
            <p:cNvGrpSpPr/>
            <p:nvPr/>
          </p:nvGrpSpPr>
          <p:grpSpPr>
            <a:xfrm flipH="1">
              <a:off x="6279368" y="1542803"/>
              <a:ext cx="1016253" cy="196000"/>
              <a:chOff x="2121938" y="3387335"/>
              <a:chExt cx="1016253" cy="196000"/>
            </a:xfrm>
          </p:grpSpPr>
          <p:grpSp>
            <p:nvGrpSpPr>
              <p:cNvPr id="1105" name="グループ化 1104">
                <a:extLst>
                  <a:ext uri="{FF2B5EF4-FFF2-40B4-BE49-F238E27FC236}">
                    <a16:creationId xmlns:a16="http://schemas.microsoft.com/office/drawing/2014/main" id="{81D7CA78-A11F-4CDD-A6F0-7DE0BAB20780}"/>
                  </a:ext>
                </a:extLst>
              </p:cNvPr>
              <p:cNvGrpSpPr/>
              <p:nvPr/>
            </p:nvGrpSpPr>
            <p:grpSpPr>
              <a:xfrm rot="16200000">
                <a:off x="2886969" y="3290518"/>
                <a:ext cx="121444" cy="381000"/>
                <a:chOff x="2557462" y="3967163"/>
                <a:chExt cx="227553" cy="766762"/>
              </a:xfrm>
            </p:grpSpPr>
            <p:sp>
              <p:nvSpPr>
                <p:cNvPr id="1107" name="フリーフォーム: 図形 1106">
                  <a:extLst>
                    <a:ext uri="{FF2B5EF4-FFF2-40B4-BE49-F238E27FC236}">
                      <a16:creationId xmlns:a16="http://schemas.microsoft.com/office/drawing/2014/main" id="{B9D9CD7D-98F6-4AD5-B6E4-072BF75F73D2}"/>
                    </a:ext>
                  </a:extLst>
                </p:cNvPr>
                <p:cNvSpPr/>
                <p:nvPr/>
              </p:nvSpPr>
              <p:spPr bwMode="auto">
                <a:xfrm>
                  <a:off x="2566668" y="4064761"/>
                  <a:ext cx="160875" cy="544981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08" name="フリーフォーム: 図形 1107">
                  <a:extLst>
                    <a:ext uri="{FF2B5EF4-FFF2-40B4-BE49-F238E27FC236}">
                      <a16:creationId xmlns:a16="http://schemas.microsoft.com/office/drawing/2014/main" id="{239330DF-9B1C-491F-AC14-96B195669570}"/>
                    </a:ext>
                  </a:extLst>
                </p:cNvPr>
                <p:cNvSpPr/>
                <p:nvPr/>
              </p:nvSpPr>
              <p:spPr bwMode="auto">
                <a:xfrm>
                  <a:off x="2590802" y="4081463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09" name="フリーフォーム: 図形 1108">
                  <a:extLst>
                    <a:ext uri="{FF2B5EF4-FFF2-40B4-BE49-F238E27FC236}">
                      <a16:creationId xmlns:a16="http://schemas.microsoft.com/office/drawing/2014/main" id="{77BD4DE1-48BE-4C39-8661-70979A3A4B0E}"/>
                    </a:ext>
                  </a:extLst>
                </p:cNvPr>
                <p:cNvSpPr/>
                <p:nvPr/>
              </p:nvSpPr>
              <p:spPr bwMode="auto">
                <a:xfrm>
                  <a:off x="2624139" y="4148138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10" name="フリーフォーム: 図形 1109">
                  <a:extLst>
                    <a:ext uri="{FF2B5EF4-FFF2-40B4-BE49-F238E27FC236}">
                      <a16:creationId xmlns:a16="http://schemas.microsoft.com/office/drawing/2014/main" id="{B75DE52C-5ACA-4622-BDEB-12F8CC75C9C1}"/>
                    </a:ext>
                  </a:extLst>
                </p:cNvPr>
                <p:cNvSpPr/>
                <p:nvPr/>
              </p:nvSpPr>
              <p:spPr bwMode="auto">
                <a:xfrm>
                  <a:off x="2557462" y="3967163"/>
                  <a:ext cx="224325" cy="544980"/>
                </a:xfrm>
                <a:custGeom>
                  <a:avLst/>
                  <a:gdLst>
                    <a:gd name="connsiteX0" fmla="*/ 126450 w 252900"/>
                    <a:gd name="connsiteY0" fmla="*/ 0 h 683094"/>
                    <a:gd name="connsiteX1" fmla="*/ 252900 w 252900"/>
                    <a:gd name="connsiteY1" fmla="*/ 262571 h 683094"/>
                    <a:gd name="connsiteX2" fmla="*/ 215864 w 252900"/>
                    <a:gd name="connsiteY2" fmla="*/ 448237 h 683094"/>
                    <a:gd name="connsiteX3" fmla="*/ 212777 w 252900"/>
                    <a:gd name="connsiteY3" fmla="*/ 452558 h 683094"/>
                    <a:gd name="connsiteX4" fmla="*/ 212777 w 252900"/>
                    <a:gd name="connsiteY4" fmla="*/ 595259 h 683094"/>
                    <a:gd name="connsiteX5" fmla="*/ 124942 w 252900"/>
                    <a:gd name="connsiteY5" fmla="*/ 683094 h 683094"/>
                    <a:gd name="connsiteX6" fmla="*/ 124943 w 252900"/>
                    <a:gd name="connsiteY6" fmla="*/ 683093 h 683094"/>
                    <a:gd name="connsiteX7" fmla="*/ 37108 w 252900"/>
                    <a:gd name="connsiteY7" fmla="*/ 595258 h 683094"/>
                    <a:gd name="connsiteX8" fmla="*/ 37108 w 252900"/>
                    <a:gd name="connsiteY8" fmla="*/ 448337 h 683094"/>
                    <a:gd name="connsiteX9" fmla="*/ 37036 w 252900"/>
                    <a:gd name="connsiteY9" fmla="*/ 448237 h 683094"/>
                    <a:gd name="connsiteX10" fmla="*/ 0 w 252900"/>
                    <a:gd name="connsiteY10" fmla="*/ 262571 h 683094"/>
                    <a:gd name="connsiteX11" fmla="*/ 126450 w 252900"/>
                    <a:gd name="connsiteY11" fmla="*/ 0 h 68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900" h="683094">
                      <a:moveTo>
                        <a:pt x="126450" y="0"/>
                      </a:moveTo>
                      <a:cubicBezTo>
                        <a:pt x="196286" y="0"/>
                        <a:pt x="252900" y="117557"/>
                        <a:pt x="252900" y="262571"/>
                      </a:cubicBezTo>
                      <a:cubicBezTo>
                        <a:pt x="252900" y="335078"/>
                        <a:pt x="238747" y="400721"/>
                        <a:pt x="215864" y="448237"/>
                      </a:cubicBezTo>
                      <a:lnTo>
                        <a:pt x="212777" y="452558"/>
                      </a:lnTo>
                      <a:lnTo>
                        <a:pt x="212777" y="595259"/>
                      </a:lnTo>
                      <a:cubicBezTo>
                        <a:pt x="212777" y="643769"/>
                        <a:pt x="173452" y="683094"/>
                        <a:pt x="124942" y="683094"/>
                      </a:cubicBezTo>
                      <a:lnTo>
                        <a:pt x="124943" y="683093"/>
                      </a:lnTo>
                      <a:cubicBezTo>
                        <a:pt x="76433" y="683093"/>
                        <a:pt x="37108" y="643768"/>
                        <a:pt x="37108" y="595258"/>
                      </a:cubicBezTo>
                      <a:lnTo>
                        <a:pt x="37108" y="448337"/>
                      </a:lnTo>
                      <a:lnTo>
                        <a:pt x="37036" y="448237"/>
                      </a:lnTo>
                      <a:cubicBezTo>
                        <a:pt x="14153" y="400721"/>
                        <a:pt x="0" y="335078"/>
                        <a:pt x="0" y="262571"/>
                      </a:cubicBezTo>
                      <a:cubicBezTo>
                        <a:pt x="0" y="117557"/>
                        <a:pt x="56614" y="0"/>
                        <a:pt x="1264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106" name="台形 83">
                <a:extLst>
                  <a:ext uri="{FF2B5EF4-FFF2-40B4-BE49-F238E27FC236}">
                    <a16:creationId xmlns:a16="http://schemas.microsoft.com/office/drawing/2014/main" id="{FA904AE4-F620-459D-B083-E6CFCD1869BA}"/>
                  </a:ext>
                </a:extLst>
              </p:cNvPr>
              <p:cNvSpPr/>
              <p:nvPr/>
            </p:nvSpPr>
            <p:spPr bwMode="auto">
              <a:xfrm rot="16200000">
                <a:off x="2386527" y="3122746"/>
                <a:ext cx="196000" cy="725178"/>
              </a:xfrm>
              <a:custGeom>
                <a:avLst/>
                <a:gdLst>
                  <a:gd name="connsiteX0" fmla="*/ 0 w 196000"/>
                  <a:gd name="connsiteY0" fmla="*/ 704190 h 704190"/>
                  <a:gd name="connsiteX1" fmla="*/ 13597 w 196000"/>
                  <a:gd name="connsiteY1" fmla="*/ 0 h 704190"/>
                  <a:gd name="connsiteX2" fmla="*/ 182403 w 196000"/>
                  <a:gd name="connsiteY2" fmla="*/ 0 h 704190"/>
                  <a:gd name="connsiteX3" fmla="*/ 196000 w 196000"/>
                  <a:gd name="connsiteY3" fmla="*/ 704190 h 704190"/>
                  <a:gd name="connsiteX4" fmla="*/ 0 w 196000"/>
                  <a:gd name="connsiteY4" fmla="*/ 704190 h 704190"/>
                  <a:gd name="connsiteX0" fmla="*/ 0 w 196000"/>
                  <a:gd name="connsiteY0" fmla="*/ 787778 h 787778"/>
                  <a:gd name="connsiteX1" fmla="*/ 13597 w 196000"/>
                  <a:gd name="connsiteY1" fmla="*/ 83588 h 787778"/>
                  <a:gd name="connsiteX2" fmla="*/ 97185 w 196000"/>
                  <a:gd name="connsiteY2" fmla="*/ 0 h 787778"/>
                  <a:gd name="connsiteX3" fmla="*/ 182403 w 196000"/>
                  <a:gd name="connsiteY3" fmla="*/ 83588 h 787778"/>
                  <a:gd name="connsiteX4" fmla="*/ 196000 w 196000"/>
                  <a:gd name="connsiteY4" fmla="*/ 787778 h 787778"/>
                  <a:gd name="connsiteX5" fmla="*/ 0 w 196000"/>
                  <a:gd name="connsiteY5" fmla="*/ 787778 h 787778"/>
                  <a:gd name="connsiteX0" fmla="*/ 97185 w 196000"/>
                  <a:gd name="connsiteY0" fmla="*/ 0 h 787778"/>
                  <a:gd name="connsiteX1" fmla="*/ 182403 w 196000"/>
                  <a:gd name="connsiteY1" fmla="*/ 83588 h 787778"/>
                  <a:gd name="connsiteX2" fmla="*/ 196000 w 196000"/>
                  <a:gd name="connsiteY2" fmla="*/ 787778 h 787778"/>
                  <a:gd name="connsiteX3" fmla="*/ 0 w 196000"/>
                  <a:gd name="connsiteY3" fmla="*/ 787778 h 787778"/>
                  <a:gd name="connsiteX4" fmla="*/ 13597 w 196000"/>
                  <a:gd name="connsiteY4" fmla="*/ 83588 h 787778"/>
                  <a:gd name="connsiteX5" fmla="*/ 188625 w 196000"/>
                  <a:gd name="connsiteY5" fmla="*/ 91440 h 787778"/>
                  <a:gd name="connsiteX0" fmla="*/ 182403 w 196000"/>
                  <a:gd name="connsiteY0" fmla="*/ 34650 h 738840"/>
                  <a:gd name="connsiteX1" fmla="*/ 196000 w 196000"/>
                  <a:gd name="connsiteY1" fmla="*/ 738840 h 738840"/>
                  <a:gd name="connsiteX2" fmla="*/ 0 w 196000"/>
                  <a:gd name="connsiteY2" fmla="*/ 738840 h 738840"/>
                  <a:gd name="connsiteX3" fmla="*/ 13597 w 196000"/>
                  <a:gd name="connsiteY3" fmla="*/ 34650 h 738840"/>
                  <a:gd name="connsiteX4" fmla="*/ 188625 w 196000"/>
                  <a:gd name="connsiteY4" fmla="*/ 42502 h 73884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0 h 70419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34925 h 704190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13597 w 196000"/>
                  <a:gd name="connsiteY3" fmla="*/ 57150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69853 h 72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000" h="726415">
                    <a:moveTo>
                      <a:pt x="176053" y="0"/>
                    </a:moveTo>
                    <a:lnTo>
                      <a:pt x="196000" y="726415"/>
                    </a:lnTo>
                    <a:lnTo>
                      <a:pt x="0" y="726415"/>
                    </a:lnTo>
                    <a:lnTo>
                      <a:pt x="897" y="69853"/>
                    </a:lnTo>
                  </a:path>
                </a:pathLst>
              </a:custGeom>
              <a:pattFill prst="solidDmnd">
                <a:fgClr>
                  <a:srgbClr val="FFFFFF">
                    <a:lumMod val="75000"/>
                  </a:srgbClr>
                </a:fgClr>
                <a:bgClr>
                  <a:srgbClr val="FFFFFF">
                    <a:lumMod val="50000"/>
                  </a:srgbClr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94" name="グループ化 1093">
              <a:extLst>
                <a:ext uri="{FF2B5EF4-FFF2-40B4-BE49-F238E27FC236}">
                  <a16:creationId xmlns:a16="http://schemas.microsoft.com/office/drawing/2014/main" id="{7938B37D-37DF-4CB7-B007-F157AEF11611}"/>
                </a:ext>
              </a:extLst>
            </p:cNvPr>
            <p:cNvGrpSpPr/>
            <p:nvPr/>
          </p:nvGrpSpPr>
          <p:grpSpPr>
            <a:xfrm>
              <a:off x="6883336" y="495300"/>
              <a:ext cx="1502818" cy="1153697"/>
              <a:chOff x="1028636" y="2339831"/>
              <a:chExt cx="1502818" cy="1153697"/>
            </a:xfrm>
          </p:grpSpPr>
          <p:sp>
            <p:nvSpPr>
              <p:cNvPr id="1099" name="円/楕円 342">
                <a:extLst>
                  <a:ext uri="{FF2B5EF4-FFF2-40B4-BE49-F238E27FC236}">
                    <a16:creationId xmlns:a16="http://schemas.microsoft.com/office/drawing/2014/main" id="{FB5FF2FE-049B-4E68-A9FD-479CDD20549E}"/>
                  </a:ext>
                </a:extLst>
              </p:cNvPr>
              <p:cNvSpPr/>
              <p:nvPr/>
            </p:nvSpPr>
            <p:spPr bwMode="auto">
              <a:xfrm flipH="1">
                <a:off x="2146599" y="2791056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0" name="円/楕円 343">
                <a:extLst>
                  <a:ext uri="{FF2B5EF4-FFF2-40B4-BE49-F238E27FC236}">
                    <a16:creationId xmlns:a16="http://schemas.microsoft.com/office/drawing/2014/main" id="{44590472-FAE5-49C9-B86E-E6A2876A949E}"/>
                  </a:ext>
                </a:extLst>
              </p:cNvPr>
              <p:cNvSpPr/>
              <p:nvPr/>
            </p:nvSpPr>
            <p:spPr bwMode="auto">
              <a:xfrm flipH="1">
                <a:off x="2224943" y="2882021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1" name="円/楕円 340">
                <a:extLst>
                  <a:ext uri="{FF2B5EF4-FFF2-40B4-BE49-F238E27FC236}">
                    <a16:creationId xmlns:a16="http://schemas.microsoft.com/office/drawing/2014/main" id="{32A30DD6-73FB-4AED-AC0E-73B2791BE6BF}"/>
                  </a:ext>
                </a:extLst>
              </p:cNvPr>
              <p:cNvSpPr/>
              <p:nvPr/>
            </p:nvSpPr>
            <p:spPr bwMode="auto">
              <a:xfrm>
                <a:off x="1028636" y="2791056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2" name="円/楕円 341">
                <a:extLst>
                  <a:ext uri="{FF2B5EF4-FFF2-40B4-BE49-F238E27FC236}">
                    <a16:creationId xmlns:a16="http://schemas.microsoft.com/office/drawing/2014/main" id="{D11D7351-8805-4DB7-A2C9-E703ECEA30AC}"/>
                  </a:ext>
                </a:extLst>
              </p:cNvPr>
              <p:cNvSpPr/>
              <p:nvPr/>
            </p:nvSpPr>
            <p:spPr bwMode="auto">
              <a:xfrm>
                <a:off x="1145218" y="2882021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3" name="円/楕円 303">
                <a:extLst>
                  <a:ext uri="{FF2B5EF4-FFF2-40B4-BE49-F238E27FC236}">
                    <a16:creationId xmlns:a16="http://schemas.microsoft.com/office/drawing/2014/main" id="{93E0C7F5-FC61-4B89-B1D4-6856D72DB69C}"/>
                  </a:ext>
                </a:extLst>
              </p:cNvPr>
              <p:cNvSpPr/>
              <p:nvPr/>
            </p:nvSpPr>
            <p:spPr bwMode="auto">
              <a:xfrm>
                <a:off x="1223315" y="2339831"/>
                <a:ext cx="1112577" cy="115369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4" name="アーチ 1103">
                <a:extLst>
                  <a:ext uri="{FF2B5EF4-FFF2-40B4-BE49-F238E27FC236}">
                    <a16:creationId xmlns:a16="http://schemas.microsoft.com/office/drawing/2014/main" id="{D00B0BBF-87E9-42C2-BA46-EE3D41661AFC}"/>
                  </a:ext>
                </a:extLst>
              </p:cNvPr>
              <p:cNvSpPr/>
              <p:nvPr/>
            </p:nvSpPr>
            <p:spPr bwMode="auto">
              <a:xfrm>
                <a:off x="1630238" y="3066194"/>
                <a:ext cx="292558" cy="29255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95" name="楕円 1094">
              <a:extLst>
                <a:ext uri="{FF2B5EF4-FFF2-40B4-BE49-F238E27FC236}">
                  <a16:creationId xmlns:a16="http://schemas.microsoft.com/office/drawing/2014/main" id="{B45B7ACE-9C3C-44C7-A23B-0C9514766914}"/>
                </a:ext>
              </a:extLst>
            </p:cNvPr>
            <p:cNvSpPr/>
            <p:nvPr/>
          </p:nvSpPr>
          <p:spPr bwMode="auto">
            <a:xfrm>
              <a:off x="7266740" y="1029247"/>
              <a:ext cx="146315" cy="21304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96" name="楕円 1095">
              <a:extLst>
                <a:ext uri="{FF2B5EF4-FFF2-40B4-BE49-F238E27FC236}">
                  <a16:creationId xmlns:a16="http://schemas.microsoft.com/office/drawing/2014/main" id="{B5A1E52A-25E1-42D0-82BB-6194964B054D}"/>
                </a:ext>
              </a:extLst>
            </p:cNvPr>
            <p:cNvSpPr/>
            <p:nvPr/>
          </p:nvSpPr>
          <p:spPr bwMode="auto">
            <a:xfrm>
              <a:off x="7868720" y="1029247"/>
              <a:ext cx="146315" cy="21304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97" name="月 1096">
              <a:extLst>
                <a:ext uri="{FF2B5EF4-FFF2-40B4-BE49-F238E27FC236}">
                  <a16:creationId xmlns:a16="http://schemas.microsoft.com/office/drawing/2014/main" id="{EADDE6B7-6005-4BAC-8311-15584D67BC0E}"/>
                </a:ext>
              </a:extLst>
            </p:cNvPr>
            <p:cNvSpPr/>
            <p:nvPr/>
          </p:nvSpPr>
          <p:spPr bwMode="auto">
            <a:xfrm rot="2700000">
              <a:off x="7372337" y="1253204"/>
              <a:ext cx="72433" cy="241650"/>
            </a:xfrm>
            <a:prstGeom prst="moon">
              <a:avLst>
                <a:gd name="adj" fmla="val 53270"/>
              </a:avLst>
            </a:pr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98" name="月 1097">
              <a:extLst>
                <a:ext uri="{FF2B5EF4-FFF2-40B4-BE49-F238E27FC236}">
                  <a16:creationId xmlns:a16="http://schemas.microsoft.com/office/drawing/2014/main" id="{4D443CB9-A200-4399-8CA9-4DD88678C348}"/>
                </a:ext>
              </a:extLst>
            </p:cNvPr>
            <p:cNvSpPr/>
            <p:nvPr/>
          </p:nvSpPr>
          <p:spPr bwMode="auto">
            <a:xfrm rot="18900000" flipH="1">
              <a:off x="7829000" y="1253205"/>
              <a:ext cx="72433" cy="241650"/>
            </a:xfrm>
            <a:prstGeom prst="moon">
              <a:avLst>
                <a:gd name="adj" fmla="val 53270"/>
              </a:avLst>
            </a:pr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27" name="グループ化 1126">
            <a:extLst>
              <a:ext uri="{FF2B5EF4-FFF2-40B4-BE49-F238E27FC236}">
                <a16:creationId xmlns:a16="http://schemas.microsoft.com/office/drawing/2014/main" id="{B6B89B87-CA53-4C22-BEC4-3F4795C02747}"/>
              </a:ext>
            </a:extLst>
          </p:cNvPr>
          <p:cNvGrpSpPr/>
          <p:nvPr/>
        </p:nvGrpSpPr>
        <p:grpSpPr>
          <a:xfrm>
            <a:off x="6636486" y="3715044"/>
            <a:ext cx="2539768" cy="2651296"/>
            <a:chOff x="9063882" y="273027"/>
            <a:chExt cx="2671929" cy="2789260"/>
          </a:xfrm>
        </p:grpSpPr>
        <p:sp>
          <p:nvSpPr>
            <p:cNvPr id="1128" name="円/楕円 506">
              <a:extLst>
                <a:ext uri="{FF2B5EF4-FFF2-40B4-BE49-F238E27FC236}">
                  <a16:creationId xmlns:a16="http://schemas.microsoft.com/office/drawing/2014/main" id="{96325908-219F-47F5-9A0F-01686BDF7594}"/>
                </a:ext>
              </a:extLst>
            </p:cNvPr>
            <p:cNvSpPr/>
            <p:nvPr/>
          </p:nvSpPr>
          <p:spPr bwMode="auto">
            <a:xfrm>
              <a:off x="10119836" y="273027"/>
              <a:ext cx="560864" cy="554680"/>
            </a:xfrm>
            <a:prstGeom prst="ellipse">
              <a:avLst/>
            </a:prstGeom>
            <a:solidFill>
              <a:srgbClr val="FFFFFF">
                <a:lumMod val="7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29" name="グループ化 1128">
              <a:extLst>
                <a:ext uri="{FF2B5EF4-FFF2-40B4-BE49-F238E27FC236}">
                  <a16:creationId xmlns:a16="http://schemas.microsoft.com/office/drawing/2014/main" id="{A50A7873-9E00-4A29-B579-6E5900CD06AF}"/>
                </a:ext>
              </a:extLst>
            </p:cNvPr>
            <p:cNvGrpSpPr/>
            <p:nvPr/>
          </p:nvGrpSpPr>
          <p:grpSpPr>
            <a:xfrm flipH="1">
              <a:off x="10383078" y="2187375"/>
              <a:ext cx="426879" cy="874912"/>
              <a:chOff x="7212172" y="2187375"/>
              <a:chExt cx="426879" cy="874912"/>
            </a:xfrm>
          </p:grpSpPr>
          <p:sp>
            <p:nvSpPr>
              <p:cNvPr id="1165" name="涙形 64">
                <a:extLst>
                  <a:ext uri="{FF2B5EF4-FFF2-40B4-BE49-F238E27FC236}">
                    <a16:creationId xmlns:a16="http://schemas.microsoft.com/office/drawing/2014/main" id="{18BADA08-7BFC-491A-B3D2-D1B475FB2B36}"/>
                  </a:ext>
                </a:extLst>
              </p:cNvPr>
              <p:cNvSpPr/>
              <p:nvPr/>
            </p:nvSpPr>
            <p:spPr bwMode="auto">
              <a:xfrm>
                <a:off x="7212172" y="2957674"/>
                <a:ext cx="422130" cy="10461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pattFill prst="dkVert">
                <a:fgClr>
                  <a:srgbClr val="CC9900"/>
                </a:fgClr>
                <a:bgClr>
                  <a:srgbClr val="FFC000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6" name="涙形 64">
                <a:extLst>
                  <a:ext uri="{FF2B5EF4-FFF2-40B4-BE49-F238E27FC236}">
                    <a16:creationId xmlns:a16="http://schemas.microsoft.com/office/drawing/2014/main" id="{76BD2743-F19A-45D3-90F1-6EFC83BECA1C}"/>
                  </a:ext>
                </a:extLst>
              </p:cNvPr>
              <p:cNvSpPr/>
              <p:nvPr/>
            </p:nvSpPr>
            <p:spPr bwMode="auto">
              <a:xfrm>
                <a:off x="7263441" y="2841625"/>
                <a:ext cx="375610" cy="157886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7" name="フリーフォーム 295">
                <a:extLst>
                  <a:ext uri="{FF2B5EF4-FFF2-40B4-BE49-F238E27FC236}">
                    <a16:creationId xmlns:a16="http://schemas.microsoft.com/office/drawing/2014/main" id="{F57E9292-B64B-4B34-8B90-FE157D564F71}"/>
                  </a:ext>
                </a:extLst>
              </p:cNvPr>
              <p:cNvSpPr/>
              <p:nvPr/>
            </p:nvSpPr>
            <p:spPr bwMode="auto">
              <a:xfrm>
                <a:off x="7261786" y="2187375"/>
                <a:ext cx="372518" cy="67137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54600"/>
                  <a:gd name="connsiteX1" fmla="*/ 140970 w 140970"/>
                  <a:gd name="connsiteY1" fmla="*/ 247650 h 254600"/>
                  <a:gd name="connsiteX2" fmla="*/ 45720 w 140970"/>
                  <a:gd name="connsiteY2" fmla="*/ 247650 h 254600"/>
                  <a:gd name="connsiteX3" fmla="*/ 0 w 140970"/>
                  <a:gd name="connsiteY3" fmla="*/ 0 h 254600"/>
                  <a:gd name="connsiteX4" fmla="*/ 140970 w 140970"/>
                  <a:gd name="connsiteY4" fmla="*/ 0 h 254600"/>
                  <a:gd name="connsiteX0" fmla="*/ 140970 w 146426"/>
                  <a:gd name="connsiteY0" fmla="*/ 0 h 260446"/>
                  <a:gd name="connsiteX1" fmla="*/ 140970 w 146426"/>
                  <a:gd name="connsiteY1" fmla="*/ 247650 h 260446"/>
                  <a:gd name="connsiteX2" fmla="*/ 45720 w 146426"/>
                  <a:gd name="connsiteY2" fmla="*/ 247650 h 260446"/>
                  <a:gd name="connsiteX3" fmla="*/ 0 w 146426"/>
                  <a:gd name="connsiteY3" fmla="*/ 0 h 260446"/>
                  <a:gd name="connsiteX4" fmla="*/ 140970 w 146426"/>
                  <a:gd name="connsiteY4" fmla="*/ 0 h 260446"/>
                  <a:gd name="connsiteX0" fmla="*/ 140970 w 146426"/>
                  <a:gd name="connsiteY0" fmla="*/ 0 h 260952"/>
                  <a:gd name="connsiteX1" fmla="*/ 140970 w 146426"/>
                  <a:gd name="connsiteY1" fmla="*/ 247650 h 260952"/>
                  <a:gd name="connsiteX2" fmla="*/ 45720 w 146426"/>
                  <a:gd name="connsiteY2" fmla="*/ 247650 h 260952"/>
                  <a:gd name="connsiteX3" fmla="*/ 0 w 146426"/>
                  <a:gd name="connsiteY3" fmla="*/ 0 h 260952"/>
                  <a:gd name="connsiteX4" fmla="*/ 140970 w 146426"/>
                  <a:gd name="connsiteY4" fmla="*/ 0 h 260952"/>
                  <a:gd name="connsiteX0" fmla="*/ 144046 w 149502"/>
                  <a:gd name="connsiteY0" fmla="*/ 9912 h 270864"/>
                  <a:gd name="connsiteX1" fmla="*/ 144046 w 149502"/>
                  <a:gd name="connsiteY1" fmla="*/ 257562 h 270864"/>
                  <a:gd name="connsiteX2" fmla="*/ 48796 w 149502"/>
                  <a:gd name="connsiteY2" fmla="*/ 257562 h 270864"/>
                  <a:gd name="connsiteX3" fmla="*/ 3076 w 149502"/>
                  <a:gd name="connsiteY3" fmla="*/ 9912 h 270864"/>
                  <a:gd name="connsiteX4" fmla="*/ 144046 w 149502"/>
                  <a:gd name="connsiteY4" fmla="*/ 9912 h 270864"/>
                  <a:gd name="connsiteX0" fmla="*/ 144046 w 154327"/>
                  <a:gd name="connsiteY0" fmla="*/ 16728 h 277680"/>
                  <a:gd name="connsiteX1" fmla="*/ 144046 w 154327"/>
                  <a:gd name="connsiteY1" fmla="*/ 264378 h 277680"/>
                  <a:gd name="connsiteX2" fmla="*/ 48796 w 154327"/>
                  <a:gd name="connsiteY2" fmla="*/ 264378 h 277680"/>
                  <a:gd name="connsiteX3" fmla="*/ 3076 w 154327"/>
                  <a:gd name="connsiteY3" fmla="*/ 16728 h 277680"/>
                  <a:gd name="connsiteX4" fmla="*/ 144046 w 154327"/>
                  <a:gd name="connsiteY4" fmla="*/ 16728 h 277680"/>
                  <a:gd name="connsiteX0" fmla="*/ 144046 w 144046"/>
                  <a:gd name="connsiteY0" fmla="*/ 16728 h 277680"/>
                  <a:gd name="connsiteX1" fmla="*/ 144046 w 144046"/>
                  <a:gd name="connsiteY1" fmla="*/ 264378 h 277680"/>
                  <a:gd name="connsiteX2" fmla="*/ 48796 w 144046"/>
                  <a:gd name="connsiteY2" fmla="*/ 264378 h 277680"/>
                  <a:gd name="connsiteX3" fmla="*/ 3076 w 144046"/>
                  <a:gd name="connsiteY3" fmla="*/ 16728 h 277680"/>
                  <a:gd name="connsiteX4" fmla="*/ 144046 w 144046"/>
                  <a:gd name="connsiteY4" fmla="*/ 16728 h 277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046" h="277680">
                    <a:moveTo>
                      <a:pt x="144046" y="16728"/>
                    </a:moveTo>
                    <a:lnTo>
                      <a:pt x="144046" y="264378"/>
                    </a:lnTo>
                    <a:cubicBezTo>
                      <a:pt x="131769" y="282805"/>
                      <a:pt x="65264" y="281411"/>
                      <a:pt x="48796" y="264378"/>
                    </a:cubicBezTo>
                    <a:cubicBezTo>
                      <a:pt x="32328" y="247345"/>
                      <a:pt x="-11993" y="39032"/>
                      <a:pt x="3076" y="16728"/>
                    </a:cubicBezTo>
                    <a:cubicBezTo>
                      <a:pt x="18145" y="-5576"/>
                      <a:pt x="128977" y="-5576"/>
                      <a:pt x="144046" y="16728"/>
                    </a:cubicBezTo>
                    <a:close/>
                  </a:path>
                </a:pathLst>
              </a:custGeom>
              <a:pattFill prst="dkVert">
                <a:fgClr>
                  <a:srgbClr val="FFFFFF">
                    <a:lumMod val="65000"/>
                  </a:srgbClr>
                </a:fgClr>
                <a:bgClr>
                  <a:srgbClr val="FFFFFF">
                    <a:lumMod val="85000"/>
                  </a:srgbClr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8" name="月 1167">
                <a:extLst>
                  <a:ext uri="{FF2B5EF4-FFF2-40B4-BE49-F238E27FC236}">
                    <a16:creationId xmlns:a16="http://schemas.microsoft.com/office/drawing/2014/main" id="{894AB4C0-9248-4A90-BEE4-900D80D1892F}"/>
                  </a:ext>
                </a:extLst>
              </p:cNvPr>
              <p:cNvSpPr/>
              <p:nvPr/>
            </p:nvSpPr>
            <p:spPr bwMode="auto">
              <a:xfrm rot="8100000">
                <a:off x="7327533" y="2842815"/>
                <a:ext cx="65716" cy="136488"/>
              </a:xfrm>
              <a:prstGeom prst="moon">
                <a:avLst>
                  <a:gd name="adj" fmla="val 87500"/>
                </a:avLst>
              </a:prstGeom>
              <a:solidFill>
                <a:srgbClr val="0070C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9" name="楕円 1168">
                <a:extLst>
                  <a:ext uri="{FF2B5EF4-FFF2-40B4-BE49-F238E27FC236}">
                    <a16:creationId xmlns:a16="http://schemas.microsoft.com/office/drawing/2014/main" id="{4DBBBD2B-6B97-4BCC-9DEF-6CC2E79A55FF}"/>
                  </a:ext>
                </a:extLst>
              </p:cNvPr>
              <p:cNvSpPr/>
              <p:nvPr/>
            </p:nvSpPr>
            <p:spPr bwMode="auto">
              <a:xfrm rot="19800000">
                <a:off x="7252347" y="2847466"/>
                <a:ext cx="79339" cy="60088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130" name="グループ化 1129">
              <a:extLst>
                <a:ext uri="{FF2B5EF4-FFF2-40B4-BE49-F238E27FC236}">
                  <a16:creationId xmlns:a16="http://schemas.microsoft.com/office/drawing/2014/main" id="{91ABE39B-69EB-4E36-91E2-D4084FA090B4}"/>
                </a:ext>
              </a:extLst>
            </p:cNvPr>
            <p:cNvGrpSpPr/>
            <p:nvPr/>
          </p:nvGrpSpPr>
          <p:grpSpPr>
            <a:xfrm>
              <a:off x="9968072" y="2187375"/>
              <a:ext cx="426879" cy="874912"/>
              <a:chOff x="7212172" y="2187375"/>
              <a:chExt cx="426879" cy="874912"/>
            </a:xfrm>
          </p:grpSpPr>
          <p:sp>
            <p:nvSpPr>
              <p:cNvPr id="1160" name="涙形 64">
                <a:extLst>
                  <a:ext uri="{FF2B5EF4-FFF2-40B4-BE49-F238E27FC236}">
                    <a16:creationId xmlns:a16="http://schemas.microsoft.com/office/drawing/2014/main" id="{05AB6A4C-ADE8-4D89-A38E-6D436F5BF254}"/>
                  </a:ext>
                </a:extLst>
              </p:cNvPr>
              <p:cNvSpPr/>
              <p:nvPr/>
            </p:nvSpPr>
            <p:spPr bwMode="auto">
              <a:xfrm>
                <a:off x="7212172" y="2957674"/>
                <a:ext cx="422130" cy="10461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pattFill prst="dkVert">
                <a:fgClr>
                  <a:srgbClr val="CC9900"/>
                </a:fgClr>
                <a:bgClr>
                  <a:srgbClr val="FFC000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1" name="涙形 64">
                <a:extLst>
                  <a:ext uri="{FF2B5EF4-FFF2-40B4-BE49-F238E27FC236}">
                    <a16:creationId xmlns:a16="http://schemas.microsoft.com/office/drawing/2014/main" id="{C640D569-9C88-4E98-9BC1-4C949C438210}"/>
                  </a:ext>
                </a:extLst>
              </p:cNvPr>
              <p:cNvSpPr/>
              <p:nvPr/>
            </p:nvSpPr>
            <p:spPr bwMode="auto">
              <a:xfrm>
                <a:off x="7263441" y="2841625"/>
                <a:ext cx="375610" cy="157886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2" name="フリーフォーム 295">
                <a:extLst>
                  <a:ext uri="{FF2B5EF4-FFF2-40B4-BE49-F238E27FC236}">
                    <a16:creationId xmlns:a16="http://schemas.microsoft.com/office/drawing/2014/main" id="{5190040D-A74D-4FAC-AC1E-ACBC6B89AF4D}"/>
                  </a:ext>
                </a:extLst>
              </p:cNvPr>
              <p:cNvSpPr/>
              <p:nvPr/>
            </p:nvSpPr>
            <p:spPr bwMode="auto">
              <a:xfrm>
                <a:off x="7261786" y="2187375"/>
                <a:ext cx="372518" cy="67137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54600"/>
                  <a:gd name="connsiteX1" fmla="*/ 140970 w 140970"/>
                  <a:gd name="connsiteY1" fmla="*/ 247650 h 254600"/>
                  <a:gd name="connsiteX2" fmla="*/ 45720 w 140970"/>
                  <a:gd name="connsiteY2" fmla="*/ 247650 h 254600"/>
                  <a:gd name="connsiteX3" fmla="*/ 0 w 140970"/>
                  <a:gd name="connsiteY3" fmla="*/ 0 h 254600"/>
                  <a:gd name="connsiteX4" fmla="*/ 140970 w 140970"/>
                  <a:gd name="connsiteY4" fmla="*/ 0 h 254600"/>
                  <a:gd name="connsiteX0" fmla="*/ 140970 w 146426"/>
                  <a:gd name="connsiteY0" fmla="*/ 0 h 260446"/>
                  <a:gd name="connsiteX1" fmla="*/ 140970 w 146426"/>
                  <a:gd name="connsiteY1" fmla="*/ 247650 h 260446"/>
                  <a:gd name="connsiteX2" fmla="*/ 45720 w 146426"/>
                  <a:gd name="connsiteY2" fmla="*/ 247650 h 260446"/>
                  <a:gd name="connsiteX3" fmla="*/ 0 w 146426"/>
                  <a:gd name="connsiteY3" fmla="*/ 0 h 260446"/>
                  <a:gd name="connsiteX4" fmla="*/ 140970 w 146426"/>
                  <a:gd name="connsiteY4" fmla="*/ 0 h 260446"/>
                  <a:gd name="connsiteX0" fmla="*/ 140970 w 146426"/>
                  <a:gd name="connsiteY0" fmla="*/ 0 h 260952"/>
                  <a:gd name="connsiteX1" fmla="*/ 140970 w 146426"/>
                  <a:gd name="connsiteY1" fmla="*/ 247650 h 260952"/>
                  <a:gd name="connsiteX2" fmla="*/ 45720 w 146426"/>
                  <a:gd name="connsiteY2" fmla="*/ 247650 h 260952"/>
                  <a:gd name="connsiteX3" fmla="*/ 0 w 146426"/>
                  <a:gd name="connsiteY3" fmla="*/ 0 h 260952"/>
                  <a:gd name="connsiteX4" fmla="*/ 140970 w 146426"/>
                  <a:gd name="connsiteY4" fmla="*/ 0 h 260952"/>
                  <a:gd name="connsiteX0" fmla="*/ 144046 w 149502"/>
                  <a:gd name="connsiteY0" fmla="*/ 9912 h 270864"/>
                  <a:gd name="connsiteX1" fmla="*/ 144046 w 149502"/>
                  <a:gd name="connsiteY1" fmla="*/ 257562 h 270864"/>
                  <a:gd name="connsiteX2" fmla="*/ 48796 w 149502"/>
                  <a:gd name="connsiteY2" fmla="*/ 257562 h 270864"/>
                  <a:gd name="connsiteX3" fmla="*/ 3076 w 149502"/>
                  <a:gd name="connsiteY3" fmla="*/ 9912 h 270864"/>
                  <a:gd name="connsiteX4" fmla="*/ 144046 w 149502"/>
                  <a:gd name="connsiteY4" fmla="*/ 9912 h 270864"/>
                  <a:gd name="connsiteX0" fmla="*/ 144046 w 154327"/>
                  <a:gd name="connsiteY0" fmla="*/ 16728 h 277680"/>
                  <a:gd name="connsiteX1" fmla="*/ 144046 w 154327"/>
                  <a:gd name="connsiteY1" fmla="*/ 264378 h 277680"/>
                  <a:gd name="connsiteX2" fmla="*/ 48796 w 154327"/>
                  <a:gd name="connsiteY2" fmla="*/ 264378 h 277680"/>
                  <a:gd name="connsiteX3" fmla="*/ 3076 w 154327"/>
                  <a:gd name="connsiteY3" fmla="*/ 16728 h 277680"/>
                  <a:gd name="connsiteX4" fmla="*/ 144046 w 154327"/>
                  <a:gd name="connsiteY4" fmla="*/ 16728 h 277680"/>
                  <a:gd name="connsiteX0" fmla="*/ 144046 w 144046"/>
                  <a:gd name="connsiteY0" fmla="*/ 16728 h 277680"/>
                  <a:gd name="connsiteX1" fmla="*/ 144046 w 144046"/>
                  <a:gd name="connsiteY1" fmla="*/ 264378 h 277680"/>
                  <a:gd name="connsiteX2" fmla="*/ 48796 w 144046"/>
                  <a:gd name="connsiteY2" fmla="*/ 264378 h 277680"/>
                  <a:gd name="connsiteX3" fmla="*/ 3076 w 144046"/>
                  <a:gd name="connsiteY3" fmla="*/ 16728 h 277680"/>
                  <a:gd name="connsiteX4" fmla="*/ 144046 w 144046"/>
                  <a:gd name="connsiteY4" fmla="*/ 16728 h 277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046" h="277680">
                    <a:moveTo>
                      <a:pt x="144046" y="16728"/>
                    </a:moveTo>
                    <a:lnTo>
                      <a:pt x="144046" y="264378"/>
                    </a:lnTo>
                    <a:cubicBezTo>
                      <a:pt x="131769" y="282805"/>
                      <a:pt x="65264" y="281411"/>
                      <a:pt x="48796" y="264378"/>
                    </a:cubicBezTo>
                    <a:cubicBezTo>
                      <a:pt x="32328" y="247345"/>
                      <a:pt x="-11993" y="39032"/>
                      <a:pt x="3076" y="16728"/>
                    </a:cubicBezTo>
                    <a:cubicBezTo>
                      <a:pt x="18145" y="-5576"/>
                      <a:pt x="128977" y="-5576"/>
                      <a:pt x="144046" y="16728"/>
                    </a:cubicBezTo>
                    <a:close/>
                  </a:path>
                </a:pathLst>
              </a:custGeom>
              <a:pattFill prst="dkVert">
                <a:fgClr>
                  <a:srgbClr val="FFFFFF">
                    <a:lumMod val="65000"/>
                  </a:srgbClr>
                </a:fgClr>
                <a:bgClr>
                  <a:srgbClr val="FFFFFF">
                    <a:lumMod val="85000"/>
                  </a:srgbClr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3" name="月 1162">
                <a:extLst>
                  <a:ext uri="{FF2B5EF4-FFF2-40B4-BE49-F238E27FC236}">
                    <a16:creationId xmlns:a16="http://schemas.microsoft.com/office/drawing/2014/main" id="{2D90D183-2CF4-4BB1-87FC-BE6106D53BA8}"/>
                  </a:ext>
                </a:extLst>
              </p:cNvPr>
              <p:cNvSpPr/>
              <p:nvPr/>
            </p:nvSpPr>
            <p:spPr bwMode="auto">
              <a:xfrm rot="8100000">
                <a:off x="7327533" y="2842815"/>
                <a:ext cx="65716" cy="136488"/>
              </a:xfrm>
              <a:prstGeom prst="moon">
                <a:avLst>
                  <a:gd name="adj" fmla="val 87500"/>
                </a:avLst>
              </a:prstGeom>
              <a:solidFill>
                <a:srgbClr val="0070C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4" name="楕円 1163">
                <a:extLst>
                  <a:ext uri="{FF2B5EF4-FFF2-40B4-BE49-F238E27FC236}">
                    <a16:creationId xmlns:a16="http://schemas.microsoft.com/office/drawing/2014/main" id="{20E2A17D-1E47-4F00-9C70-89B348797F17}"/>
                  </a:ext>
                </a:extLst>
              </p:cNvPr>
              <p:cNvSpPr/>
              <p:nvPr/>
            </p:nvSpPr>
            <p:spPr bwMode="auto">
              <a:xfrm rot="19800000">
                <a:off x="7252347" y="2847466"/>
                <a:ext cx="79339" cy="60088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31" name="円/楕円 506">
              <a:extLst>
                <a:ext uri="{FF2B5EF4-FFF2-40B4-BE49-F238E27FC236}">
                  <a16:creationId xmlns:a16="http://schemas.microsoft.com/office/drawing/2014/main" id="{A7B00A01-BC1F-4504-9938-B9C0B4174AEE}"/>
                </a:ext>
              </a:extLst>
            </p:cNvPr>
            <p:cNvSpPr/>
            <p:nvPr/>
          </p:nvSpPr>
          <p:spPr bwMode="auto">
            <a:xfrm>
              <a:off x="9789635" y="436302"/>
              <a:ext cx="1221266" cy="1207802"/>
            </a:xfrm>
            <a:prstGeom prst="ellipse">
              <a:avLst/>
            </a:prstGeom>
            <a:solidFill>
              <a:srgbClr val="FFFFFF">
                <a:lumMod val="7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2" name="片側の 2 つの角を丸めた四角形 513">
              <a:extLst>
                <a:ext uri="{FF2B5EF4-FFF2-40B4-BE49-F238E27FC236}">
                  <a16:creationId xmlns:a16="http://schemas.microsoft.com/office/drawing/2014/main" id="{C03C32D8-59DE-4B1D-9AC2-99A0258BBB9F}"/>
                </a:ext>
              </a:extLst>
            </p:cNvPr>
            <p:cNvSpPr/>
            <p:nvPr/>
          </p:nvSpPr>
          <p:spPr bwMode="auto">
            <a:xfrm>
              <a:off x="9976120" y="1425050"/>
              <a:ext cx="847404" cy="940826"/>
            </a:xfrm>
            <a:prstGeom prst="round2SameRect">
              <a:avLst>
                <a:gd name="adj1" fmla="val 42975"/>
                <a:gd name="adj2" fmla="val 17645"/>
              </a:avLst>
            </a:prstGeom>
            <a:pattFill prst="lgCheck">
              <a:fgClr>
                <a:srgbClr val="DAEDEF">
                  <a:lumMod val="50000"/>
                </a:srgbClr>
              </a:fgClr>
              <a:bgClr>
                <a:srgbClr val="002060"/>
              </a:bgClr>
            </a:patt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33" name="グループ化 1132">
              <a:extLst>
                <a:ext uri="{FF2B5EF4-FFF2-40B4-BE49-F238E27FC236}">
                  <a16:creationId xmlns:a16="http://schemas.microsoft.com/office/drawing/2014/main" id="{ECC0B3F5-E9C2-4FFB-9B33-16EBD3022934}"/>
                </a:ext>
              </a:extLst>
            </p:cNvPr>
            <p:cNvGrpSpPr/>
            <p:nvPr/>
          </p:nvGrpSpPr>
          <p:grpSpPr>
            <a:xfrm>
              <a:off x="9693314" y="561361"/>
              <a:ext cx="1416970" cy="1116720"/>
              <a:chOff x="3639424" y="2405892"/>
              <a:chExt cx="1416970" cy="1116720"/>
            </a:xfrm>
          </p:grpSpPr>
          <p:sp>
            <p:nvSpPr>
              <p:cNvPr id="1154" name="円/楕円 536">
                <a:extLst>
                  <a:ext uri="{FF2B5EF4-FFF2-40B4-BE49-F238E27FC236}">
                    <a16:creationId xmlns:a16="http://schemas.microsoft.com/office/drawing/2014/main" id="{5B3E8C85-D41B-41AB-9463-2231F723BEDB}"/>
                  </a:ext>
                </a:extLst>
              </p:cNvPr>
              <p:cNvSpPr/>
              <p:nvPr/>
            </p:nvSpPr>
            <p:spPr bwMode="auto">
              <a:xfrm flipH="1">
                <a:off x="4670106" y="2816010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5" name="円/楕円 537">
                <a:extLst>
                  <a:ext uri="{FF2B5EF4-FFF2-40B4-BE49-F238E27FC236}">
                    <a16:creationId xmlns:a16="http://schemas.microsoft.com/office/drawing/2014/main" id="{23B734C7-519E-4C8C-A0A4-0DAAEA59F1A4}"/>
                  </a:ext>
                </a:extLst>
              </p:cNvPr>
              <p:cNvSpPr/>
              <p:nvPr/>
            </p:nvSpPr>
            <p:spPr bwMode="auto">
              <a:xfrm flipH="1">
                <a:off x="4792933" y="2907314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6" name="円/楕円 534">
                <a:extLst>
                  <a:ext uri="{FF2B5EF4-FFF2-40B4-BE49-F238E27FC236}">
                    <a16:creationId xmlns:a16="http://schemas.microsoft.com/office/drawing/2014/main" id="{5CB49C3B-15C5-43F8-AB33-A430EAD49B1D}"/>
                  </a:ext>
                </a:extLst>
              </p:cNvPr>
              <p:cNvSpPr/>
              <p:nvPr/>
            </p:nvSpPr>
            <p:spPr bwMode="auto">
              <a:xfrm>
                <a:off x="3639424" y="2816010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7" name="円/楕円 535">
                <a:extLst>
                  <a:ext uri="{FF2B5EF4-FFF2-40B4-BE49-F238E27FC236}">
                    <a16:creationId xmlns:a16="http://schemas.microsoft.com/office/drawing/2014/main" id="{25B76EC7-FE49-4B4C-8654-EF4D9A45604C}"/>
                  </a:ext>
                </a:extLst>
              </p:cNvPr>
              <p:cNvSpPr/>
              <p:nvPr/>
            </p:nvSpPr>
            <p:spPr bwMode="auto">
              <a:xfrm>
                <a:off x="3709186" y="2909053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8" name="円/楕円 525">
                <a:extLst>
                  <a:ext uri="{FF2B5EF4-FFF2-40B4-BE49-F238E27FC236}">
                    <a16:creationId xmlns:a16="http://schemas.microsoft.com/office/drawing/2014/main" id="{08884629-8D5F-4E2E-8991-6C082A634311}"/>
                  </a:ext>
                </a:extLst>
              </p:cNvPr>
              <p:cNvSpPr/>
              <p:nvPr/>
            </p:nvSpPr>
            <p:spPr bwMode="auto">
              <a:xfrm>
                <a:off x="3787573" y="2405892"/>
                <a:ext cx="1116720" cy="111672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9" name="アーチ 1158">
                <a:extLst>
                  <a:ext uri="{FF2B5EF4-FFF2-40B4-BE49-F238E27FC236}">
                    <a16:creationId xmlns:a16="http://schemas.microsoft.com/office/drawing/2014/main" id="{6B70E922-41B1-4148-BBD9-3F807F129F55}"/>
                  </a:ext>
                </a:extLst>
              </p:cNvPr>
              <p:cNvSpPr/>
              <p:nvPr/>
            </p:nvSpPr>
            <p:spPr bwMode="auto">
              <a:xfrm>
                <a:off x="4196012" y="3093687"/>
                <a:ext cx="293648" cy="29364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134" name="グループ化 1133">
              <a:extLst>
                <a:ext uri="{FF2B5EF4-FFF2-40B4-BE49-F238E27FC236}">
                  <a16:creationId xmlns:a16="http://schemas.microsoft.com/office/drawing/2014/main" id="{5540F156-7BFE-4F05-95CC-3433CF78EFC9}"/>
                </a:ext>
              </a:extLst>
            </p:cNvPr>
            <p:cNvGrpSpPr/>
            <p:nvPr/>
          </p:nvGrpSpPr>
          <p:grpSpPr>
            <a:xfrm>
              <a:off x="10716673" y="1553513"/>
              <a:ext cx="1019138" cy="174582"/>
              <a:chOff x="2119053" y="3398044"/>
              <a:chExt cx="1019138" cy="174582"/>
            </a:xfrm>
          </p:grpSpPr>
          <p:grpSp>
            <p:nvGrpSpPr>
              <p:cNvPr id="1148" name="グループ化 1147">
                <a:extLst>
                  <a:ext uri="{FF2B5EF4-FFF2-40B4-BE49-F238E27FC236}">
                    <a16:creationId xmlns:a16="http://schemas.microsoft.com/office/drawing/2014/main" id="{6CA7DC9B-F3B5-420B-B3FB-E2D9C0E6DD92}"/>
                  </a:ext>
                </a:extLst>
              </p:cNvPr>
              <p:cNvGrpSpPr/>
              <p:nvPr/>
            </p:nvGrpSpPr>
            <p:grpSpPr>
              <a:xfrm rot="16200000">
                <a:off x="2886969" y="3290518"/>
                <a:ext cx="121444" cy="381000"/>
                <a:chOff x="2557462" y="3967163"/>
                <a:chExt cx="227553" cy="766762"/>
              </a:xfrm>
            </p:grpSpPr>
            <p:sp>
              <p:nvSpPr>
                <p:cNvPr id="1150" name="フリーフォーム: 図形 1149">
                  <a:extLst>
                    <a:ext uri="{FF2B5EF4-FFF2-40B4-BE49-F238E27FC236}">
                      <a16:creationId xmlns:a16="http://schemas.microsoft.com/office/drawing/2014/main" id="{ACAC52C4-ACE8-4EEE-8F33-A4B1D8DDFA43}"/>
                    </a:ext>
                  </a:extLst>
                </p:cNvPr>
                <p:cNvSpPr/>
                <p:nvPr/>
              </p:nvSpPr>
              <p:spPr bwMode="auto">
                <a:xfrm>
                  <a:off x="2566668" y="4064761"/>
                  <a:ext cx="160875" cy="544981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51" name="フリーフォーム: 図形 1150">
                  <a:extLst>
                    <a:ext uri="{FF2B5EF4-FFF2-40B4-BE49-F238E27FC236}">
                      <a16:creationId xmlns:a16="http://schemas.microsoft.com/office/drawing/2014/main" id="{50C401FF-AC4D-4E92-90EF-FF7F1C232CF1}"/>
                    </a:ext>
                  </a:extLst>
                </p:cNvPr>
                <p:cNvSpPr/>
                <p:nvPr/>
              </p:nvSpPr>
              <p:spPr bwMode="auto">
                <a:xfrm>
                  <a:off x="2590802" y="4081463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52" name="フリーフォーム: 図形 1151">
                  <a:extLst>
                    <a:ext uri="{FF2B5EF4-FFF2-40B4-BE49-F238E27FC236}">
                      <a16:creationId xmlns:a16="http://schemas.microsoft.com/office/drawing/2014/main" id="{C089B5C2-EFB8-4C5E-A7CA-ED59859B854D}"/>
                    </a:ext>
                  </a:extLst>
                </p:cNvPr>
                <p:cNvSpPr/>
                <p:nvPr/>
              </p:nvSpPr>
              <p:spPr bwMode="auto">
                <a:xfrm>
                  <a:off x="2624139" y="4148138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53" name="フリーフォーム: 図形 1152">
                  <a:extLst>
                    <a:ext uri="{FF2B5EF4-FFF2-40B4-BE49-F238E27FC236}">
                      <a16:creationId xmlns:a16="http://schemas.microsoft.com/office/drawing/2014/main" id="{765FE22D-AA34-4D15-8A5D-9C2D4F418105}"/>
                    </a:ext>
                  </a:extLst>
                </p:cNvPr>
                <p:cNvSpPr/>
                <p:nvPr/>
              </p:nvSpPr>
              <p:spPr bwMode="auto">
                <a:xfrm>
                  <a:off x="2557462" y="3967163"/>
                  <a:ext cx="224325" cy="544980"/>
                </a:xfrm>
                <a:custGeom>
                  <a:avLst/>
                  <a:gdLst>
                    <a:gd name="connsiteX0" fmla="*/ 126450 w 252900"/>
                    <a:gd name="connsiteY0" fmla="*/ 0 h 683094"/>
                    <a:gd name="connsiteX1" fmla="*/ 252900 w 252900"/>
                    <a:gd name="connsiteY1" fmla="*/ 262571 h 683094"/>
                    <a:gd name="connsiteX2" fmla="*/ 215864 w 252900"/>
                    <a:gd name="connsiteY2" fmla="*/ 448237 h 683094"/>
                    <a:gd name="connsiteX3" fmla="*/ 212777 w 252900"/>
                    <a:gd name="connsiteY3" fmla="*/ 452558 h 683094"/>
                    <a:gd name="connsiteX4" fmla="*/ 212777 w 252900"/>
                    <a:gd name="connsiteY4" fmla="*/ 595259 h 683094"/>
                    <a:gd name="connsiteX5" fmla="*/ 124942 w 252900"/>
                    <a:gd name="connsiteY5" fmla="*/ 683094 h 683094"/>
                    <a:gd name="connsiteX6" fmla="*/ 124943 w 252900"/>
                    <a:gd name="connsiteY6" fmla="*/ 683093 h 683094"/>
                    <a:gd name="connsiteX7" fmla="*/ 37108 w 252900"/>
                    <a:gd name="connsiteY7" fmla="*/ 595258 h 683094"/>
                    <a:gd name="connsiteX8" fmla="*/ 37108 w 252900"/>
                    <a:gd name="connsiteY8" fmla="*/ 448337 h 683094"/>
                    <a:gd name="connsiteX9" fmla="*/ 37036 w 252900"/>
                    <a:gd name="connsiteY9" fmla="*/ 448237 h 683094"/>
                    <a:gd name="connsiteX10" fmla="*/ 0 w 252900"/>
                    <a:gd name="connsiteY10" fmla="*/ 262571 h 683094"/>
                    <a:gd name="connsiteX11" fmla="*/ 126450 w 252900"/>
                    <a:gd name="connsiteY11" fmla="*/ 0 h 68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900" h="683094">
                      <a:moveTo>
                        <a:pt x="126450" y="0"/>
                      </a:moveTo>
                      <a:cubicBezTo>
                        <a:pt x="196286" y="0"/>
                        <a:pt x="252900" y="117557"/>
                        <a:pt x="252900" y="262571"/>
                      </a:cubicBezTo>
                      <a:cubicBezTo>
                        <a:pt x="252900" y="335078"/>
                        <a:pt x="238747" y="400721"/>
                        <a:pt x="215864" y="448237"/>
                      </a:cubicBezTo>
                      <a:lnTo>
                        <a:pt x="212777" y="452558"/>
                      </a:lnTo>
                      <a:lnTo>
                        <a:pt x="212777" y="595259"/>
                      </a:lnTo>
                      <a:cubicBezTo>
                        <a:pt x="212777" y="643769"/>
                        <a:pt x="173452" y="683094"/>
                        <a:pt x="124942" y="683094"/>
                      </a:cubicBezTo>
                      <a:lnTo>
                        <a:pt x="124943" y="683093"/>
                      </a:lnTo>
                      <a:cubicBezTo>
                        <a:pt x="76433" y="683093"/>
                        <a:pt x="37108" y="643768"/>
                        <a:pt x="37108" y="595258"/>
                      </a:cubicBezTo>
                      <a:lnTo>
                        <a:pt x="37108" y="448337"/>
                      </a:lnTo>
                      <a:lnTo>
                        <a:pt x="37036" y="448237"/>
                      </a:lnTo>
                      <a:cubicBezTo>
                        <a:pt x="14153" y="400721"/>
                        <a:pt x="0" y="335078"/>
                        <a:pt x="0" y="262571"/>
                      </a:cubicBezTo>
                      <a:cubicBezTo>
                        <a:pt x="0" y="117557"/>
                        <a:pt x="56614" y="0"/>
                        <a:pt x="1264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149" name="台形 83">
                <a:extLst>
                  <a:ext uri="{FF2B5EF4-FFF2-40B4-BE49-F238E27FC236}">
                    <a16:creationId xmlns:a16="http://schemas.microsoft.com/office/drawing/2014/main" id="{599BE322-6CB4-4A64-B6E5-359A9AB7E3E4}"/>
                  </a:ext>
                </a:extLst>
              </p:cNvPr>
              <p:cNvSpPr/>
              <p:nvPr/>
            </p:nvSpPr>
            <p:spPr bwMode="auto">
              <a:xfrm rot="16200000">
                <a:off x="2375079" y="3142018"/>
                <a:ext cx="174582" cy="686634"/>
              </a:xfrm>
              <a:custGeom>
                <a:avLst/>
                <a:gdLst>
                  <a:gd name="connsiteX0" fmla="*/ 0 w 196000"/>
                  <a:gd name="connsiteY0" fmla="*/ 704190 h 704190"/>
                  <a:gd name="connsiteX1" fmla="*/ 13597 w 196000"/>
                  <a:gd name="connsiteY1" fmla="*/ 0 h 704190"/>
                  <a:gd name="connsiteX2" fmla="*/ 182403 w 196000"/>
                  <a:gd name="connsiteY2" fmla="*/ 0 h 704190"/>
                  <a:gd name="connsiteX3" fmla="*/ 196000 w 196000"/>
                  <a:gd name="connsiteY3" fmla="*/ 704190 h 704190"/>
                  <a:gd name="connsiteX4" fmla="*/ 0 w 196000"/>
                  <a:gd name="connsiteY4" fmla="*/ 704190 h 704190"/>
                  <a:gd name="connsiteX0" fmla="*/ 0 w 196000"/>
                  <a:gd name="connsiteY0" fmla="*/ 787778 h 787778"/>
                  <a:gd name="connsiteX1" fmla="*/ 13597 w 196000"/>
                  <a:gd name="connsiteY1" fmla="*/ 83588 h 787778"/>
                  <a:gd name="connsiteX2" fmla="*/ 97185 w 196000"/>
                  <a:gd name="connsiteY2" fmla="*/ 0 h 787778"/>
                  <a:gd name="connsiteX3" fmla="*/ 182403 w 196000"/>
                  <a:gd name="connsiteY3" fmla="*/ 83588 h 787778"/>
                  <a:gd name="connsiteX4" fmla="*/ 196000 w 196000"/>
                  <a:gd name="connsiteY4" fmla="*/ 787778 h 787778"/>
                  <a:gd name="connsiteX5" fmla="*/ 0 w 196000"/>
                  <a:gd name="connsiteY5" fmla="*/ 787778 h 787778"/>
                  <a:gd name="connsiteX0" fmla="*/ 97185 w 196000"/>
                  <a:gd name="connsiteY0" fmla="*/ 0 h 787778"/>
                  <a:gd name="connsiteX1" fmla="*/ 182403 w 196000"/>
                  <a:gd name="connsiteY1" fmla="*/ 83588 h 787778"/>
                  <a:gd name="connsiteX2" fmla="*/ 196000 w 196000"/>
                  <a:gd name="connsiteY2" fmla="*/ 787778 h 787778"/>
                  <a:gd name="connsiteX3" fmla="*/ 0 w 196000"/>
                  <a:gd name="connsiteY3" fmla="*/ 787778 h 787778"/>
                  <a:gd name="connsiteX4" fmla="*/ 13597 w 196000"/>
                  <a:gd name="connsiteY4" fmla="*/ 83588 h 787778"/>
                  <a:gd name="connsiteX5" fmla="*/ 188625 w 196000"/>
                  <a:gd name="connsiteY5" fmla="*/ 91440 h 787778"/>
                  <a:gd name="connsiteX0" fmla="*/ 182403 w 196000"/>
                  <a:gd name="connsiteY0" fmla="*/ 34650 h 738840"/>
                  <a:gd name="connsiteX1" fmla="*/ 196000 w 196000"/>
                  <a:gd name="connsiteY1" fmla="*/ 738840 h 738840"/>
                  <a:gd name="connsiteX2" fmla="*/ 0 w 196000"/>
                  <a:gd name="connsiteY2" fmla="*/ 738840 h 738840"/>
                  <a:gd name="connsiteX3" fmla="*/ 13597 w 196000"/>
                  <a:gd name="connsiteY3" fmla="*/ 34650 h 738840"/>
                  <a:gd name="connsiteX4" fmla="*/ 188625 w 196000"/>
                  <a:gd name="connsiteY4" fmla="*/ 42502 h 73884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0 h 70419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34925 h 704190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13597 w 196000"/>
                  <a:gd name="connsiteY3" fmla="*/ 57150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69853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82753 h 72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000" h="726415">
                    <a:moveTo>
                      <a:pt x="176053" y="0"/>
                    </a:moveTo>
                    <a:lnTo>
                      <a:pt x="196000" y="726415"/>
                    </a:lnTo>
                    <a:lnTo>
                      <a:pt x="0" y="726415"/>
                    </a:lnTo>
                    <a:lnTo>
                      <a:pt x="897" y="82753"/>
                    </a:lnTo>
                  </a:path>
                </a:pathLst>
              </a:custGeom>
              <a:pattFill prst="lgCheck">
                <a:fgClr>
                  <a:srgbClr val="DAEDEF">
                    <a:lumMod val="50000"/>
                  </a:srgbClr>
                </a:fgClr>
                <a:bgClr>
                  <a:srgbClr val="002060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135" name="グループ化 1134">
              <a:extLst>
                <a:ext uri="{FF2B5EF4-FFF2-40B4-BE49-F238E27FC236}">
                  <a16:creationId xmlns:a16="http://schemas.microsoft.com/office/drawing/2014/main" id="{CB23D606-7539-4C5B-856C-4E595D471340}"/>
                </a:ext>
              </a:extLst>
            </p:cNvPr>
            <p:cNvGrpSpPr/>
            <p:nvPr/>
          </p:nvGrpSpPr>
          <p:grpSpPr>
            <a:xfrm flipH="1">
              <a:off x="9063882" y="1553513"/>
              <a:ext cx="1019139" cy="174582"/>
              <a:chOff x="2119052" y="3398044"/>
              <a:chExt cx="1019139" cy="174582"/>
            </a:xfrm>
          </p:grpSpPr>
          <p:grpSp>
            <p:nvGrpSpPr>
              <p:cNvPr id="1142" name="グループ化 1141">
                <a:extLst>
                  <a:ext uri="{FF2B5EF4-FFF2-40B4-BE49-F238E27FC236}">
                    <a16:creationId xmlns:a16="http://schemas.microsoft.com/office/drawing/2014/main" id="{EC3C001A-949B-4A2A-8F2B-6FAD2C419059}"/>
                  </a:ext>
                </a:extLst>
              </p:cNvPr>
              <p:cNvGrpSpPr/>
              <p:nvPr/>
            </p:nvGrpSpPr>
            <p:grpSpPr>
              <a:xfrm rot="16200000">
                <a:off x="2886969" y="3290518"/>
                <a:ext cx="121444" cy="381000"/>
                <a:chOff x="2557462" y="3967163"/>
                <a:chExt cx="227553" cy="766762"/>
              </a:xfrm>
            </p:grpSpPr>
            <p:sp>
              <p:nvSpPr>
                <p:cNvPr id="1144" name="フリーフォーム: 図形 1143">
                  <a:extLst>
                    <a:ext uri="{FF2B5EF4-FFF2-40B4-BE49-F238E27FC236}">
                      <a16:creationId xmlns:a16="http://schemas.microsoft.com/office/drawing/2014/main" id="{CAD3456E-9556-4B28-ABAF-A9DFBE121E83}"/>
                    </a:ext>
                  </a:extLst>
                </p:cNvPr>
                <p:cNvSpPr/>
                <p:nvPr/>
              </p:nvSpPr>
              <p:spPr bwMode="auto">
                <a:xfrm>
                  <a:off x="2566668" y="4064761"/>
                  <a:ext cx="160875" cy="544981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45" name="フリーフォーム: 図形 1144">
                  <a:extLst>
                    <a:ext uri="{FF2B5EF4-FFF2-40B4-BE49-F238E27FC236}">
                      <a16:creationId xmlns:a16="http://schemas.microsoft.com/office/drawing/2014/main" id="{9D338A12-8673-4D91-8EEF-ABED9AEE5D58}"/>
                    </a:ext>
                  </a:extLst>
                </p:cNvPr>
                <p:cNvSpPr/>
                <p:nvPr/>
              </p:nvSpPr>
              <p:spPr bwMode="auto">
                <a:xfrm>
                  <a:off x="2590802" y="4081463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46" name="フリーフォーム: 図形 1145">
                  <a:extLst>
                    <a:ext uri="{FF2B5EF4-FFF2-40B4-BE49-F238E27FC236}">
                      <a16:creationId xmlns:a16="http://schemas.microsoft.com/office/drawing/2014/main" id="{30E55177-80F5-4EE1-98D9-8D77A2756AFB}"/>
                    </a:ext>
                  </a:extLst>
                </p:cNvPr>
                <p:cNvSpPr/>
                <p:nvPr/>
              </p:nvSpPr>
              <p:spPr bwMode="auto">
                <a:xfrm>
                  <a:off x="2624139" y="4148138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47" name="フリーフォーム: 図形 1146">
                  <a:extLst>
                    <a:ext uri="{FF2B5EF4-FFF2-40B4-BE49-F238E27FC236}">
                      <a16:creationId xmlns:a16="http://schemas.microsoft.com/office/drawing/2014/main" id="{067D4F60-8061-4796-BCFB-0BDDE6B40691}"/>
                    </a:ext>
                  </a:extLst>
                </p:cNvPr>
                <p:cNvSpPr/>
                <p:nvPr/>
              </p:nvSpPr>
              <p:spPr bwMode="auto">
                <a:xfrm>
                  <a:off x="2557462" y="3967163"/>
                  <a:ext cx="224325" cy="544980"/>
                </a:xfrm>
                <a:custGeom>
                  <a:avLst/>
                  <a:gdLst>
                    <a:gd name="connsiteX0" fmla="*/ 126450 w 252900"/>
                    <a:gd name="connsiteY0" fmla="*/ 0 h 683094"/>
                    <a:gd name="connsiteX1" fmla="*/ 252900 w 252900"/>
                    <a:gd name="connsiteY1" fmla="*/ 262571 h 683094"/>
                    <a:gd name="connsiteX2" fmla="*/ 215864 w 252900"/>
                    <a:gd name="connsiteY2" fmla="*/ 448237 h 683094"/>
                    <a:gd name="connsiteX3" fmla="*/ 212777 w 252900"/>
                    <a:gd name="connsiteY3" fmla="*/ 452558 h 683094"/>
                    <a:gd name="connsiteX4" fmla="*/ 212777 w 252900"/>
                    <a:gd name="connsiteY4" fmla="*/ 595259 h 683094"/>
                    <a:gd name="connsiteX5" fmla="*/ 124942 w 252900"/>
                    <a:gd name="connsiteY5" fmla="*/ 683094 h 683094"/>
                    <a:gd name="connsiteX6" fmla="*/ 124943 w 252900"/>
                    <a:gd name="connsiteY6" fmla="*/ 683093 h 683094"/>
                    <a:gd name="connsiteX7" fmla="*/ 37108 w 252900"/>
                    <a:gd name="connsiteY7" fmla="*/ 595258 h 683094"/>
                    <a:gd name="connsiteX8" fmla="*/ 37108 w 252900"/>
                    <a:gd name="connsiteY8" fmla="*/ 448337 h 683094"/>
                    <a:gd name="connsiteX9" fmla="*/ 37036 w 252900"/>
                    <a:gd name="connsiteY9" fmla="*/ 448237 h 683094"/>
                    <a:gd name="connsiteX10" fmla="*/ 0 w 252900"/>
                    <a:gd name="connsiteY10" fmla="*/ 262571 h 683094"/>
                    <a:gd name="connsiteX11" fmla="*/ 126450 w 252900"/>
                    <a:gd name="connsiteY11" fmla="*/ 0 h 68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900" h="683094">
                      <a:moveTo>
                        <a:pt x="126450" y="0"/>
                      </a:moveTo>
                      <a:cubicBezTo>
                        <a:pt x="196286" y="0"/>
                        <a:pt x="252900" y="117557"/>
                        <a:pt x="252900" y="262571"/>
                      </a:cubicBezTo>
                      <a:cubicBezTo>
                        <a:pt x="252900" y="335078"/>
                        <a:pt x="238747" y="400721"/>
                        <a:pt x="215864" y="448237"/>
                      </a:cubicBezTo>
                      <a:lnTo>
                        <a:pt x="212777" y="452558"/>
                      </a:lnTo>
                      <a:lnTo>
                        <a:pt x="212777" y="595259"/>
                      </a:lnTo>
                      <a:cubicBezTo>
                        <a:pt x="212777" y="643769"/>
                        <a:pt x="173452" y="683094"/>
                        <a:pt x="124942" y="683094"/>
                      </a:cubicBezTo>
                      <a:lnTo>
                        <a:pt x="124943" y="683093"/>
                      </a:lnTo>
                      <a:cubicBezTo>
                        <a:pt x="76433" y="683093"/>
                        <a:pt x="37108" y="643768"/>
                        <a:pt x="37108" y="595258"/>
                      </a:cubicBezTo>
                      <a:lnTo>
                        <a:pt x="37108" y="448337"/>
                      </a:lnTo>
                      <a:lnTo>
                        <a:pt x="37036" y="448237"/>
                      </a:lnTo>
                      <a:cubicBezTo>
                        <a:pt x="14153" y="400721"/>
                        <a:pt x="0" y="335078"/>
                        <a:pt x="0" y="262571"/>
                      </a:cubicBezTo>
                      <a:cubicBezTo>
                        <a:pt x="0" y="117557"/>
                        <a:pt x="56614" y="0"/>
                        <a:pt x="1264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143" name="台形 83">
                <a:extLst>
                  <a:ext uri="{FF2B5EF4-FFF2-40B4-BE49-F238E27FC236}">
                    <a16:creationId xmlns:a16="http://schemas.microsoft.com/office/drawing/2014/main" id="{1C6E5F7E-5EB1-47BB-8BF8-8285584097D9}"/>
                  </a:ext>
                </a:extLst>
              </p:cNvPr>
              <p:cNvSpPr/>
              <p:nvPr/>
            </p:nvSpPr>
            <p:spPr bwMode="auto">
              <a:xfrm rot="16200000">
                <a:off x="2379228" y="3137868"/>
                <a:ext cx="174582" cy="694933"/>
              </a:xfrm>
              <a:custGeom>
                <a:avLst/>
                <a:gdLst>
                  <a:gd name="connsiteX0" fmla="*/ 0 w 196000"/>
                  <a:gd name="connsiteY0" fmla="*/ 704190 h 704190"/>
                  <a:gd name="connsiteX1" fmla="*/ 13597 w 196000"/>
                  <a:gd name="connsiteY1" fmla="*/ 0 h 704190"/>
                  <a:gd name="connsiteX2" fmla="*/ 182403 w 196000"/>
                  <a:gd name="connsiteY2" fmla="*/ 0 h 704190"/>
                  <a:gd name="connsiteX3" fmla="*/ 196000 w 196000"/>
                  <a:gd name="connsiteY3" fmla="*/ 704190 h 704190"/>
                  <a:gd name="connsiteX4" fmla="*/ 0 w 196000"/>
                  <a:gd name="connsiteY4" fmla="*/ 704190 h 704190"/>
                  <a:gd name="connsiteX0" fmla="*/ 0 w 196000"/>
                  <a:gd name="connsiteY0" fmla="*/ 787778 h 787778"/>
                  <a:gd name="connsiteX1" fmla="*/ 13597 w 196000"/>
                  <a:gd name="connsiteY1" fmla="*/ 83588 h 787778"/>
                  <a:gd name="connsiteX2" fmla="*/ 97185 w 196000"/>
                  <a:gd name="connsiteY2" fmla="*/ 0 h 787778"/>
                  <a:gd name="connsiteX3" fmla="*/ 182403 w 196000"/>
                  <a:gd name="connsiteY3" fmla="*/ 83588 h 787778"/>
                  <a:gd name="connsiteX4" fmla="*/ 196000 w 196000"/>
                  <a:gd name="connsiteY4" fmla="*/ 787778 h 787778"/>
                  <a:gd name="connsiteX5" fmla="*/ 0 w 196000"/>
                  <a:gd name="connsiteY5" fmla="*/ 787778 h 787778"/>
                  <a:gd name="connsiteX0" fmla="*/ 97185 w 196000"/>
                  <a:gd name="connsiteY0" fmla="*/ 0 h 787778"/>
                  <a:gd name="connsiteX1" fmla="*/ 182403 w 196000"/>
                  <a:gd name="connsiteY1" fmla="*/ 83588 h 787778"/>
                  <a:gd name="connsiteX2" fmla="*/ 196000 w 196000"/>
                  <a:gd name="connsiteY2" fmla="*/ 787778 h 787778"/>
                  <a:gd name="connsiteX3" fmla="*/ 0 w 196000"/>
                  <a:gd name="connsiteY3" fmla="*/ 787778 h 787778"/>
                  <a:gd name="connsiteX4" fmla="*/ 13597 w 196000"/>
                  <a:gd name="connsiteY4" fmla="*/ 83588 h 787778"/>
                  <a:gd name="connsiteX5" fmla="*/ 188625 w 196000"/>
                  <a:gd name="connsiteY5" fmla="*/ 91440 h 787778"/>
                  <a:gd name="connsiteX0" fmla="*/ 182403 w 196000"/>
                  <a:gd name="connsiteY0" fmla="*/ 34650 h 738840"/>
                  <a:gd name="connsiteX1" fmla="*/ 196000 w 196000"/>
                  <a:gd name="connsiteY1" fmla="*/ 738840 h 738840"/>
                  <a:gd name="connsiteX2" fmla="*/ 0 w 196000"/>
                  <a:gd name="connsiteY2" fmla="*/ 738840 h 738840"/>
                  <a:gd name="connsiteX3" fmla="*/ 13597 w 196000"/>
                  <a:gd name="connsiteY3" fmla="*/ 34650 h 738840"/>
                  <a:gd name="connsiteX4" fmla="*/ 188625 w 196000"/>
                  <a:gd name="connsiteY4" fmla="*/ 42502 h 73884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0 h 70419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34925 h 704190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13597 w 196000"/>
                  <a:gd name="connsiteY3" fmla="*/ 57150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69853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82753 h 72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000" h="726415">
                    <a:moveTo>
                      <a:pt x="176053" y="0"/>
                    </a:moveTo>
                    <a:lnTo>
                      <a:pt x="196000" y="726415"/>
                    </a:lnTo>
                    <a:lnTo>
                      <a:pt x="0" y="726415"/>
                    </a:lnTo>
                    <a:lnTo>
                      <a:pt x="897" y="82753"/>
                    </a:lnTo>
                  </a:path>
                </a:pathLst>
              </a:custGeom>
              <a:pattFill prst="lgCheck">
                <a:fgClr>
                  <a:srgbClr val="DAEDEF">
                    <a:lumMod val="50000"/>
                  </a:srgbClr>
                </a:fgClr>
                <a:bgClr>
                  <a:srgbClr val="002060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36" name="楕円 1135">
              <a:extLst>
                <a:ext uri="{FF2B5EF4-FFF2-40B4-BE49-F238E27FC236}">
                  <a16:creationId xmlns:a16="http://schemas.microsoft.com/office/drawing/2014/main" id="{CBFE3766-EFFF-417C-8D2E-0CC7C173DC6D}"/>
                </a:ext>
              </a:extLst>
            </p:cNvPr>
            <p:cNvSpPr/>
            <p:nvPr/>
          </p:nvSpPr>
          <p:spPr bwMode="auto">
            <a:xfrm>
              <a:off x="10024807" y="1052413"/>
              <a:ext cx="146315" cy="21304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7" name="楕円 1136">
              <a:extLst>
                <a:ext uri="{FF2B5EF4-FFF2-40B4-BE49-F238E27FC236}">
                  <a16:creationId xmlns:a16="http://schemas.microsoft.com/office/drawing/2014/main" id="{E447B500-BFE4-4D4A-A942-8C8EB54EE3F1}"/>
                </a:ext>
              </a:extLst>
            </p:cNvPr>
            <p:cNvSpPr/>
            <p:nvPr/>
          </p:nvSpPr>
          <p:spPr bwMode="auto">
            <a:xfrm>
              <a:off x="10626787" y="1052413"/>
              <a:ext cx="146315" cy="21304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8" name="楕円 1137">
              <a:extLst>
                <a:ext uri="{FF2B5EF4-FFF2-40B4-BE49-F238E27FC236}">
                  <a16:creationId xmlns:a16="http://schemas.microsoft.com/office/drawing/2014/main" id="{A9325091-FBB1-4621-B3D9-EF49FFAB14C1}"/>
                </a:ext>
              </a:extLst>
            </p:cNvPr>
            <p:cNvSpPr/>
            <p:nvPr/>
          </p:nvSpPr>
          <p:spPr bwMode="auto">
            <a:xfrm>
              <a:off x="10066410" y="1080861"/>
              <a:ext cx="63110" cy="57554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9" name="楕円 1138">
              <a:extLst>
                <a:ext uri="{FF2B5EF4-FFF2-40B4-BE49-F238E27FC236}">
                  <a16:creationId xmlns:a16="http://schemas.microsoft.com/office/drawing/2014/main" id="{FFD61FA9-2E50-4F18-A00B-58B57223839F}"/>
                </a:ext>
              </a:extLst>
            </p:cNvPr>
            <p:cNvSpPr/>
            <p:nvPr/>
          </p:nvSpPr>
          <p:spPr bwMode="auto">
            <a:xfrm>
              <a:off x="10668390" y="1080861"/>
              <a:ext cx="63110" cy="57554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0" name="月 1139">
              <a:extLst>
                <a:ext uri="{FF2B5EF4-FFF2-40B4-BE49-F238E27FC236}">
                  <a16:creationId xmlns:a16="http://schemas.microsoft.com/office/drawing/2014/main" id="{0730C22B-3DE5-4A6D-B692-F8EA8330E057}"/>
                </a:ext>
              </a:extLst>
            </p:cNvPr>
            <p:cNvSpPr/>
            <p:nvPr/>
          </p:nvSpPr>
          <p:spPr bwMode="auto">
            <a:xfrm rot="2700000">
              <a:off x="10127797" y="1256117"/>
              <a:ext cx="72433" cy="241650"/>
            </a:xfrm>
            <a:prstGeom prst="moon">
              <a:avLst>
                <a:gd name="adj" fmla="val 53270"/>
              </a:avLst>
            </a:pr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1" name="月 1140">
              <a:extLst>
                <a:ext uri="{FF2B5EF4-FFF2-40B4-BE49-F238E27FC236}">
                  <a16:creationId xmlns:a16="http://schemas.microsoft.com/office/drawing/2014/main" id="{4F7400C4-F442-4BAD-AFD4-B2FEE7A076BD}"/>
                </a:ext>
              </a:extLst>
            </p:cNvPr>
            <p:cNvSpPr/>
            <p:nvPr/>
          </p:nvSpPr>
          <p:spPr bwMode="auto">
            <a:xfrm rot="18900000" flipH="1">
              <a:off x="10584460" y="1256118"/>
              <a:ext cx="72433" cy="241650"/>
            </a:xfrm>
            <a:prstGeom prst="moon">
              <a:avLst>
                <a:gd name="adj" fmla="val 53270"/>
              </a:avLst>
            </a:pr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28" name="グループ化 1327">
            <a:extLst>
              <a:ext uri="{FF2B5EF4-FFF2-40B4-BE49-F238E27FC236}">
                <a16:creationId xmlns:a16="http://schemas.microsoft.com/office/drawing/2014/main" id="{34F4499E-CF69-449B-A3B4-FD866CEC5476}"/>
              </a:ext>
            </a:extLst>
          </p:cNvPr>
          <p:cNvGrpSpPr/>
          <p:nvPr/>
        </p:nvGrpSpPr>
        <p:grpSpPr>
          <a:xfrm>
            <a:off x="3662142" y="849317"/>
            <a:ext cx="2579304" cy="2606194"/>
            <a:chOff x="463043" y="3672068"/>
            <a:chExt cx="2713523" cy="2741813"/>
          </a:xfrm>
        </p:grpSpPr>
        <p:sp>
          <p:nvSpPr>
            <p:cNvPr id="1329" name="フリーフォーム: 図形 1328">
              <a:extLst>
                <a:ext uri="{FF2B5EF4-FFF2-40B4-BE49-F238E27FC236}">
                  <a16:creationId xmlns:a16="http://schemas.microsoft.com/office/drawing/2014/main" id="{7BC349E7-C96F-4CA4-8163-7F998D9A474A}"/>
                </a:ext>
              </a:extLst>
            </p:cNvPr>
            <p:cNvSpPr/>
            <p:nvPr/>
          </p:nvSpPr>
          <p:spPr bwMode="auto">
            <a:xfrm>
              <a:off x="1144173" y="3672068"/>
              <a:ext cx="1367666" cy="683833"/>
            </a:xfrm>
            <a:custGeom>
              <a:avLst/>
              <a:gdLst>
                <a:gd name="connsiteX0" fmla="*/ 683833 w 1367666"/>
                <a:gd name="connsiteY0" fmla="*/ 0 h 718170"/>
                <a:gd name="connsiteX1" fmla="*/ 763661 w 1367666"/>
                <a:gd name="connsiteY1" fmla="*/ 77502 h 718170"/>
                <a:gd name="connsiteX2" fmla="*/ 860822 w 1367666"/>
                <a:gd name="connsiteY2" fmla="*/ 23301 h 718170"/>
                <a:gd name="connsiteX3" fmla="*/ 917867 w 1367666"/>
                <a:gd name="connsiteY3" fmla="*/ 118820 h 718170"/>
                <a:gd name="connsiteX4" fmla="*/ 1025750 w 1367666"/>
                <a:gd name="connsiteY4" fmla="*/ 91616 h 718170"/>
                <a:gd name="connsiteX5" fmla="*/ 1056130 w 1367666"/>
                <a:gd name="connsiteY5" fmla="*/ 198647 h 718170"/>
                <a:gd name="connsiteX6" fmla="*/ 1167376 w 1367666"/>
                <a:gd name="connsiteY6" fmla="*/ 200290 h 718170"/>
                <a:gd name="connsiteX7" fmla="*/ 1169019 w 1367666"/>
                <a:gd name="connsiteY7" fmla="*/ 311536 h 718170"/>
                <a:gd name="connsiteX8" fmla="*/ 1276050 w 1367666"/>
                <a:gd name="connsiteY8" fmla="*/ 341917 h 718170"/>
                <a:gd name="connsiteX9" fmla="*/ 1248846 w 1367666"/>
                <a:gd name="connsiteY9" fmla="*/ 449799 h 718170"/>
                <a:gd name="connsiteX10" fmla="*/ 1344365 w 1367666"/>
                <a:gd name="connsiteY10" fmla="*/ 506844 h 718170"/>
                <a:gd name="connsiteX11" fmla="*/ 1290164 w 1367666"/>
                <a:gd name="connsiteY11" fmla="*/ 604005 h 718170"/>
                <a:gd name="connsiteX12" fmla="*/ 1367666 w 1367666"/>
                <a:gd name="connsiteY12" fmla="*/ 683833 h 718170"/>
                <a:gd name="connsiteX13" fmla="*/ 1334330 w 1367666"/>
                <a:gd name="connsiteY13" fmla="*/ 718170 h 718170"/>
                <a:gd name="connsiteX14" fmla="*/ 33337 w 1367666"/>
                <a:gd name="connsiteY14" fmla="*/ 718170 h 718170"/>
                <a:gd name="connsiteX15" fmla="*/ 0 w 1367666"/>
                <a:gd name="connsiteY15" fmla="*/ 683833 h 718170"/>
                <a:gd name="connsiteX16" fmla="*/ 77502 w 1367666"/>
                <a:gd name="connsiteY16" fmla="*/ 604005 h 718170"/>
                <a:gd name="connsiteX17" fmla="*/ 23301 w 1367666"/>
                <a:gd name="connsiteY17" fmla="*/ 506844 h 718170"/>
                <a:gd name="connsiteX18" fmla="*/ 118820 w 1367666"/>
                <a:gd name="connsiteY18" fmla="*/ 449799 h 718170"/>
                <a:gd name="connsiteX19" fmla="*/ 91616 w 1367666"/>
                <a:gd name="connsiteY19" fmla="*/ 341917 h 718170"/>
                <a:gd name="connsiteX20" fmla="*/ 198647 w 1367666"/>
                <a:gd name="connsiteY20" fmla="*/ 311536 h 718170"/>
                <a:gd name="connsiteX21" fmla="*/ 200290 w 1367666"/>
                <a:gd name="connsiteY21" fmla="*/ 200290 h 718170"/>
                <a:gd name="connsiteX22" fmla="*/ 311536 w 1367666"/>
                <a:gd name="connsiteY22" fmla="*/ 198647 h 718170"/>
                <a:gd name="connsiteX23" fmla="*/ 341917 w 1367666"/>
                <a:gd name="connsiteY23" fmla="*/ 91616 h 718170"/>
                <a:gd name="connsiteX24" fmla="*/ 449799 w 1367666"/>
                <a:gd name="connsiteY24" fmla="*/ 118820 h 718170"/>
                <a:gd name="connsiteX25" fmla="*/ 506844 w 1367666"/>
                <a:gd name="connsiteY25" fmla="*/ 23301 h 718170"/>
                <a:gd name="connsiteX26" fmla="*/ 604005 w 1367666"/>
                <a:gd name="connsiteY26" fmla="*/ 77502 h 718170"/>
                <a:gd name="connsiteX0" fmla="*/ 683833 w 1367666"/>
                <a:gd name="connsiteY0" fmla="*/ 0 h 718170"/>
                <a:gd name="connsiteX1" fmla="*/ 763661 w 1367666"/>
                <a:gd name="connsiteY1" fmla="*/ 77502 h 718170"/>
                <a:gd name="connsiteX2" fmla="*/ 860822 w 1367666"/>
                <a:gd name="connsiteY2" fmla="*/ 23301 h 718170"/>
                <a:gd name="connsiteX3" fmla="*/ 917867 w 1367666"/>
                <a:gd name="connsiteY3" fmla="*/ 118820 h 718170"/>
                <a:gd name="connsiteX4" fmla="*/ 1025750 w 1367666"/>
                <a:gd name="connsiteY4" fmla="*/ 91616 h 718170"/>
                <a:gd name="connsiteX5" fmla="*/ 1056130 w 1367666"/>
                <a:gd name="connsiteY5" fmla="*/ 198647 h 718170"/>
                <a:gd name="connsiteX6" fmla="*/ 1167376 w 1367666"/>
                <a:gd name="connsiteY6" fmla="*/ 200290 h 718170"/>
                <a:gd name="connsiteX7" fmla="*/ 1169019 w 1367666"/>
                <a:gd name="connsiteY7" fmla="*/ 311536 h 718170"/>
                <a:gd name="connsiteX8" fmla="*/ 1276050 w 1367666"/>
                <a:gd name="connsiteY8" fmla="*/ 341917 h 718170"/>
                <a:gd name="connsiteX9" fmla="*/ 1248846 w 1367666"/>
                <a:gd name="connsiteY9" fmla="*/ 449799 h 718170"/>
                <a:gd name="connsiteX10" fmla="*/ 1344365 w 1367666"/>
                <a:gd name="connsiteY10" fmla="*/ 506844 h 718170"/>
                <a:gd name="connsiteX11" fmla="*/ 1290164 w 1367666"/>
                <a:gd name="connsiteY11" fmla="*/ 604005 h 718170"/>
                <a:gd name="connsiteX12" fmla="*/ 1367666 w 1367666"/>
                <a:gd name="connsiteY12" fmla="*/ 683833 h 718170"/>
                <a:gd name="connsiteX13" fmla="*/ 1334330 w 1367666"/>
                <a:gd name="connsiteY13" fmla="*/ 718170 h 718170"/>
                <a:gd name="connsiteX14" fmla="*/ 0 w 1367666"/>
                <a:gd name="connsiteY14" fmla="*/ 683833 h 718170"/>
                <a:gd name="connsiteX15" fmla="*/ 77502 w 1367666"/>
                <a:gd name="connsiteY15" fmla="*/ 604005 h 718170"/>
                <a:gd name="connsiteX16" fmla="*/ 23301 w 1367666"/>
                <a:gd name="connsiteY16" fmla="*/ 506844 h 718170"/>
                <a:gd name="connsiteX17" fmla="*/ 118820 w 1367666"/>
                <a:gd name="connsiteY17" fmla="*/ 449799 h 718170"/>
                <a:gd name="connsiteX18" fmla="*/ 91616 w 1367666"/>
                <a:gd name="connsiteY18" fmla="*/ 341917 h 718170"/>
                <a:gd name="connsiteX19" fmla="*/ 198647 w 1367666"/>
                <a:gd name="connsiteY19" fmla="*/ 311536 h 718170"/>
                <a:gd name="connsiteX20" fmla="*/ 200290 w 1367666"/>
                <a:gd name="connsiteY20" fmla="*/ 200290 h 718170"/>
                <a:gd name="connsiteX21" fmla="*/ 311536 w 1367666"/>
                <a:gd name="connsiteY21" fmla="*/ 198647 h 718170"/>
                <a:gd name="connsiteX22" fmla="*/ 341917 w 1367666"/>
                <a:gd name="connsiteY22" fmla="*/ 91616 h 718170"/>
                <a:gd name="connsiteX23" fmla="*/ 449799 w 1367666"/>
                <a:gd name="connsiteY23" fmla="*/ 118820 h 718170"/>
                <a:gd name="connsiteX24" fmla="*/ 506844 w 1367666"/>
                <a:gd name="connsiteY24" fmla="*/ 23301 h 718170"/>
                <a:gd name="connsiteX25" fmla="*/ 604005 w 1367666"/>
                <a:gd name="connsiteY25" fmla="*/ 77502 h 718170"/>
                <a:gd name="connsiteX26" fmla="*/ 683833 w 1367666"/>
                <a:gd name="connsiteY26" fmla="*/ 0 h 718170"/>
                <a:gd name="connsiteX0" fmla="*/ 683833 w 1367666"/>
                <a:gd name="connsiteY0" fmla="*/ 0 h 683833"/>
                <a:gd name="connsiteX1" fmla="*/ 763661 w 1367666"/>
                <a:gd name="connsiteY1" fmla="*/ 77502 h 683833"/>
                <a:gd name="connsiteX2" fmla="*/ 860822 w 1367666"/>
                <a:gd name="connsiteY2" fmla="*/ 23301 h 683833"/>
                <a:gd name="connsiteX3" fmla="*/ 917867 w 1367666"/>
                <a:gd name="connsiteY3" fmla="*/ 118820 h 683833"/>
                <a:gd name="connsiteX4" fmla="*/ 1025750 w 1367666"/>
                <a:gd name="connsiteY4" fmla="*/ 91616 h 683833"/>
                <a:gd name="connsiteX5" fmla="*/ 1056130 w 1367666"/>
                <a:gd name="connsiteY5" fmla="*/ 198647 h 683833"/>
                <a:gd name="connsiteX6" fmla="*/ 1167376 w 1367666"/>
                <a:gd name="connsiteY6" fmla="*/ 200290 h 683833"/>
                <a:gd name="connsiteX7" fmla="*/ 1169019 w 1367666"/>
                <a:gd name="connsiteY7" fmla="*/ 311536 h 683833"/>
                <a:gd name="connsiteX8" fmla="*/ 1276050 w 1367666"/>
                <a:gd name="connsiteY8" fmla="*/ 341917 h 683833"/>
                <a:gd name="connsiteX9" fmla="*/ 1248846 w 1367666"/>
                <a:gd name="connsiteY9" fmla="*/ 449799 h 683833"/>
                <a:gd name="connsiteX10" fmla="*/ 1344365 w 1367666"/>
                <a:gd name="connsiteY10" fmla="*/ 506844 h 683833"/>
                <a:gd name="connsiteX11" fmla="*/ 1290164 w 1367666"/>
                <a:gd name="connsiteY11" fmla="*/ 604005 h 683833"/>
                <a:gd name="connsiteX12" fmla="*/ 1367666 w 1367666"/>
                <a:gd name="connsiteY12" fmla="*/ 683833 h 683833"/>
                <a:gd name="connsiteX13" fmla="*/ 0 w 1367666"/>
                <a:gd name="connsiteY13" fmla="*/ 683833 h 683833"/>
                <a:gd name="connsiteX14" fmla="*/ 77502 w 1367666"/>
                <a:gd name="connsiteY14" fmla="*/ 604005 h 683833"/>
                <a:gd name="connsiteX15" fmla="*/ 23301 w 1367666"/>
                <a:gd name="connsiteY15" fmla="*/ 506844 h 683833"/>
                <a:gd name="connsiteX16" fmla="*/ 118820 w 1367666"/>
                <a:gd name="connsiteY16" fmla="*/ 449799 h 683833"/>
                <a:gd name="connsiteX17" fmla="*/ 91616 w 1367666"/>
                <a:gd name="connsiteY17" fmla="*/ 341917 h 683833"/>
                <a:gd name="connsiteX18" fmla="*/ 198647 w 1367666"/>
                <a:gd name="connsiteY18" fmla="*/ 311536 h 683833"/>
                <a:gd name="connsiteX19" fmla="*/ 200290 w 1367666"/>
                <a:gd name="connsiteY19" fmla="*/ 200290 h 683833"/>
                <a:gd name="connsiteX20" fmla="*/ 311536 w 1367666"/>
                <a:gd name="connsiteY20" fmla="*/ 198647 h 683833"/>
                <a:gd name="connsiteX21" fmla="*/ 341917 w 1367666"/>
                <a:gd name="connsiteY21" fmla="*/ 91616 h 683833"/>
                <a:gd name="connsiteX22" fmla="*/ 449799 w 1367666"/>
                <a:gd name="connsiteY22" fmla="*/ 118820 h 683833"/>
                <a:gd name="connsiteX23" fmla="*/ 506844 w 1367666"/>
                <a:gd name="connsiteY23" fmla="*/ 23301 h 683833"/>
                <a:gd name="connsiteX24" fmla="*/ 604005 w 1367666"/>
                <a:gd name="connsiteY24" fmla="*/ 77502 h 683833"/>
                <a:gd name="connsiteX25" fmla="*/ 683833 w 1367666"/>
                <a:gd name="connsiteY25" fmla="*/ 0 h 683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367666" h="683833">
                  <a:moveTo>
                    <a:pt x="683833" y="0"/>
                  </a:moveTo>
                  <a:lnTo>
                    <a:pt x="763661" y="77502"/>
                  </a:lnTo>
                  <a:lnTo>
                    <a:pt x="860822" y="23301"/>
                  </a:lnTo>
                  <a:lnTo>
                    <a:pt x="917867" y="118820"/>
                  </a:lnTo>
                  <a:lnTo>
                    <a:pt x="1025750" y="91616"/>
                  </a:lnTo>
                  <a:lnTo>
                    <a:pt x="1056130" y="198647"/>
                  </a:lnTo>
                  <a:lnTo>
                    <a:pt x="1167376" y="200290"/>
                  </a:lnTo>
                  <a:cubicBezTo>
                    <a:pt x="1167924" y="237372"/>
                    <a:pt x="1168471" y="274454"/>
                    <a:pt x="1169019" y="311536"/>
                  </a:cubicBezTo>
                  <a:lnTo>
                    <a:pt x="1276050" y="341917"/>
                  </a:lnTo>
                  <a:lnTo>
                    <a:pt x="1248846" y="449799"/>
                  </a:lnTo>
                  <a:lnTo>
                    <a:pt x="1344365" y="506844"/>
                  </a:lnTo>
                  <a:lnTo>
                    <a:pt x="1290164" y="604005"/>
                  </a:lnTo>
                  <a:lnTo>
                    <a:pt x="1367666" y="683833"/>
                  </a:lnTo>
                  <a:lnTo>
                    <a:pt x="0" y="683833"/>
                  </a:lnTo>
                  <a:lnTo>
                    <a:pt x="77502" y="604005"/>
                  </a:lnTo>
                  <a:lnTo>
                    <a:pt x="23301" y="506844"/>
                  </a:lnTo>
                  <a:lnTo>
                    <a:pt x="118820" y="449799"/>
                  </a:lnTo>
                  <a:lnTo>
                    <a:pt x="91616" y="341917"/>
                  </a:lnTo>
                  <a:lnTo>
                    <a:pt x="198647" y="311536"/>
                  </a:lnTo>
                  <a:cubicBezTo>
                    <a:pt x="199195" y="274454"/>
                    <a:pt x="199742" y="237372"/>
                    <a:pt x="200290" y="200290"/>
                  </a:cubicBezTo>
                  <a:lnTo>
                    <a:pt x="311536" y="198647"/>
                  </a:lnTo>
                  <a:lnTo>
                    <a:pt x="341917" y="91616"/>
                  </a:lnTo>
                  <a:lnTo>
                    <a:pt x="449799" y="118820"/>
                  </a:lnTo>
                  <a:lnTo>
                    <a:pt x="506844" y="23301"/>
                  </a:lnTo>
                  <a:lnTo>
                    <a:pt x="604005" y="77502"/>
                  </a:lnTo>
                  <a:lnTo>
                    <a:pt x="683833" y="0"/>
                  </a:ln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30" name="涙形 64">
              <a:extLst>
                <a:ext uri="{FF2B5EF4-FFF2-40B4-BE49-F238E27FC236}">
                  <a16:creationId xmlns:a16="http://schemas.microsoft.com/office/drawing/2014/main" id="{115266AE-7D61-47BF-803C-83DE3E43727D}"/>
                </a:ext>
              </a:extLst>
            </p:cNvPr>
            <p:cNvSpPr/>
            <p:nvPr/>
          </p:nvSpPr>
          <p:spPr bwMode="auto">
            <a:xfrm>
              <a:off x="1431861" y="6162944"/>
              <a:ext cx="386116" cy="250937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331" name="グループ化 1330">
              <a:extLst>
                <a:ext uri="{FF2B5EF4-FFF2-40B4-BE49-F238E27FC236}">
                  <a16:creationId xmlns:a16="http://schemas.microsoft.com/office/drawing/2014/main" id="{C8219BBE-AE26-4561-AE86-A982FA950218}"/>
                </a:ext>
              </a:extLst>
            </p:cNvPr>
            <p:cNvGrpSpPr/>
            <p:nvPr/>
          </p:nvGrpSpPr>
          <p:grpSpPr>
            <a:xfrm>
              <a:off x="1413454" y="5646293"/>
              <a:ext cx="809046" cy="514412"/>
              <a:chOff x="1453416" y="5596642"/>
              <a:chExt cx="729122" cy="564063"/>
            </a:xfrm>
          </p:grpSpPr>
          <p:sp>
            <p:nvSpPr>
              <p:cNvPr id="1361" name="フリーフォーム 295">
                <a:extLst>
                  <a:ext uri="{FF2B5EF4-FFF2-40B4-BE49-F238E27FC236}">
                    <a16:creationId xmlns:a16="http://schemas.microsoft.com/office/drawing/2014/main" id="{1313486E-2C2E-474F-8089-EED3125E71CF}"/>
                  </a:ext>
                </a:extLst>
              </p:cNvPr>
              <p:cNvSpPr/>
              <p:nvPr/>
            </p:nvSpPr>
            <p:spPr bwMode="auto">
              <a:xfrm>
                <a:off x="1453416" y="5596642"/>
                <a:ext cx="364563" cy="564063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pattFill prst="dkVert">
                <a:fgClr>
                  <a:srgbClr val="002060"/>
                </a:fgClr>
                <a:bgClr>
                  <a:srgbClr val="000000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62" name="フリーフォーム 296">
                <a:extLst>
                  <a:ext uri="{FF2B5EF4-FFF2-40B4-BE49-F238E27FC236}">
                    <a16:creationId xmlns:a16="http://schemas.microsoft.com/office/drawing/2014/main" id="{08007B05-843F-4C93-8DEE-6099C7A48E91}"/>
                  </a:ext>
                </a:extLst>
              </p:cNvPr>
              <p:cNvSpPr/>
              <p:nvPr/>
            </p:nvSpPr>
            <p:spPr bwMode="auto">
              <a:xfrm flipH="1">
                <a:off x="1817975" y="5596642"/>
                <a:ext cx="364563" cy="564063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pattFill prst="dkVert">
                <a:fgClr>
                  <a:srgbClr val="002060"/>
                </a:fgClr>
                <a:bgClr>
                  <a:srgbClr val="000000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332" name="片側の 2 つの角を丸めた四角形 298">
              <a:extLst>
                <a:ext uri="{FF2B5EF4-FFF2-40B4-BE49-F238E27FC236}">
                  <a16:creationId xmlns:a16="http://schemas.microsoft.com/office/drawing/2014/main" id="{637E4E17-5EFC-405A-A939-54E9C8CB01DD}"/>
                </a:ext>
              </a:extLst>
            </p:cNvPr>
            <p:cNvSpPr/>
            <p:nvPr/>
          </p:nvSpPr>
          <p:spPr bwMode="auto">
            <a:xfrm>
              <a:off x="1407104" y="4849618"/>
              <a:ext cx="821746" cy="685865"/>
            </a:xfrm>
            <a:prstGeom prst="round2SameRect">
              <a:avLst>
                <a:gd name="adj1" fmla="val 28557"/>
                <a:gd name="adj2" fmla="val 6944"/>
              </a:avLst>
            </a:prstGeom>
            <a:pattFill prst="dotGrid">
              <a:fgClr>
                <a:srgbClr val="FFFF00"/>
              </a:fgClr>
              <a:bgClr>
                <a:srgbClr val="0070C0"/>
              </a:bgClr>
            </a:patt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33" name="涙形 64">
              <a:extLst>
                <a:ext uri="{FF2B5EF4-FFF2-40B4-BE49-F238E27FC236}">
                  <a16:creationId xmlns:a16="http://schemas.microsoft.com/office/drawing/2014/main" id="{802A2D01-4DED-458C-9F90-23879807759F}"/>
                </a:ext>
              </a:extLst>
            </p:cNvPr>
            <p:cNvSpPr/>
            <p:nvPr/>
          </p:nvSpPr>
          <p:spPr bwMode="auto">
            <a:xfrm flipH="1">
              <a:off x="1817977" y="6162944"/>
              <a:ext cx="386116" cy="250937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34" name="円/楕円 304">
              <a:extLst>
                <a:ext uri="{FF2B5EF4-FFF2-40B4-BE49-F238E27FC236}">
                  <a16:creationId xmlns:a16="http://schemas.microsoft.com/office/drawing/2014/main" id="{6B0F8CE4-2516-4B71-BE78-60210EBA3358}"/>
                </a:ext>
              </a:extLst>
            </p:cNvPr>
            <p:cNvSpPr/>
            <p:nvPr/>
          </p:nvSpPr>
          <p:spPr bwMode="auto">
            <a:xfrm>
              <a:off x="1500349" y="6229912"/>
              <a:ext cx="77968" cy="77968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35" name="円/楕円 305">
              <a:extLst>
                <a:ext uri="{FF2B5EF4-FFF2-40B4-BE49-F238E27FC236}">
                  <a16:creationId xmlns:a16="http://schemas.microsoft.com/office/drawing/2014/main" id="{A91C7B69-DD72-4F5D-A8B7-F0B558AF1485}"/>
                </a:ext>
              </a:extLst>
            </p:cNvPr>
            <p:cNvSpPr/>
            <p:nvPr/>
          </p:nvSpPr>
          <p:spPr bwMode="auto">
            <a:xfrm>
              <a:off x="2059136" y="6229912"/>
              <a:ext cx="77968" cy="77968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36" name="二等辺三角形 1335">
              <a:extLst>
                <a:ext uri="{FF2B5EF4-FFF2-40B4-BE49-F238E27FC236}">
                  <a16:creationId xmlns:a16="http://schemas.microsoft.com/office/drawing/2014/main" id="{E2F702BD-1ED0-4145-8358-81E2BB57FA20}"/>
                </a:ext>
              </a:extLst>
            </p:cNvPr>
            <p:cNvSpPr/>
            <p:nvPr/>
          </p:nvSpPr>
          <p:spPr bwMode="auto">
            <a:xfrm rot="10800000">
              <a:off x="1647976" y="4976614"/>
              <a:ext cx="347786" cy="435231"/>
            </a:xfrm>
            <a:prstGeom prst="triangle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337" name="グループ化 1336">
              <a:extLst>
                <a:ext uri="{FF2B5EF4-FFF2-40B4-BE49-F238E27FC236}">
                  <a16:creationId xmlns:a16="http://schemas.microsoft.com/office/drawing/2014/main" id="{47DE6533-4F4A-4E05-B391-1AC7E1B65607}"/>
                </a:ext>
              </a:extLst>
            </p:cNvPr>
            <p:cNvGrpSpPr/>
            <p:nvPr/>
          </p:nvGrpSpPr>
          <p:grpSpPr>
            <a:xfrm>
              <a:off x="2160313" y="4913970"/>
              <a:ext cx="1016253" cy="196000"/>
              <a:chOff x="2121938" y="3387335"/>
              <a:chExt cx="1016253" cy="196000"/>
            </a:xfrm>
          </p:grpSpPr>
          <p:grpSp>
            <p:nvGrpSpPr>
              <p:cNvPr id="1355" name="グループ化 1354">
                <a:extLst>
                  <a:ext uri="{FF2B5EF4-FFF2-40B4-BE49-F238E27FC236}">
                    <a16:creationId xmlns:a16="http://schemas.microsoft.com/office/drawing/2014/main" id="{D8E47E32-782B-4507-A4B1-FE580251B035}"/>
                  </a:ext>
                </a:extLst>
              </p:cNvPr>
              <p:cNvGrpSpPr/>
              <p:nvPr/>
            </p:nvGrpSpPr>
            <p:grpSpPr>
              <a:xfrm rot="16200000">
                <a:off x="2886969" y="3290518"/>
                <a:ext cx="121444" cy="381000"/>
                <a:chOff x="2557462" y="3967163"/>
                <a:chExt cx="227553" cy="766762"/>
              </a:xfrm>
            </p:grpSpPr>
            <p:sp>
              <p:nvSpPr>
                <p:cNvPr id="1357" name="フリーフォーム: 図形 1356">
                  <a:extLst>
                    <a:ext uri="{FF2B5EF4-FFF2-40B4-BE49-F238E27FC236}">
                      <a16:creationId xmlns:a16="http://schemas.microsoft.com/office/drawing/2014/main" id="{3BA257D5-BB76-4983-8DC8-5DD0DE9342AB}"/>
                    </a:ext>
                  </a:extLst>
                </p:cNvPr>
                <p:cNvSpPr/>
                <p:nvPr/>
              </p:nvSpPr>
              <p:spPr bwMode="auto">
                <a:xfrm>
                  <a:off x="2566668" y="4064761"/>
                  <a:ext cx="160875" cy="544981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58" name="フリーフォーム: 図形 1357">
                  <a:extLst>
                    <a:ext uri="{FF2B5EF4-FFF2-40B4-BE49-F238E27FC236}">
                      <a16:creationId xmlns:a16="http://schemas.microsoft.com/office/drawing/2014/main" id="{12AF676F-FC42-41A6-8E1D-D7A49FC2E17C}"/>
                    </a:ext>
                  </a:extLst>
                </p:cNvPr>
                <p:cNvSpPr/>
                <p:nvPr/>
              </p:nvSpPr>
              <p:spPr bwMode="auto">
                <a:xfrm>
                  <a:off x="2590802" y="4081463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59" name="フリーフォーム: 図形 1358">
                  <a:extLst>
                    <a:ext uri="{FF2B5EF4-FFF2-40B4-BE49-F238E27FC236}">
                      <a16:creationId xmlns:a16="http://schemas.microsoft.com/office/drawing/2014/main" id="{202175BE-872B-4C89-96FE-CC5BDC34680E}"/>
                    </a:ext>
                  </a:extLst>
                </p:cNvPr>
                <p:cNvSpPr/>
                <p:nvPr/>
              </p:nvSpPr>
              <p:spPr bwMode="auto">
                <a:xfrm>
                  <a:off x="2624139" y="4148138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60" name="フリーフォーム: 図形 1359">
                  <a:extLst>
                    <a:ext uri="{FF2B5EF4-FFF2-40B4-BE49-F238E27FC236}">
                      <a16:creationId xmlns:a16="http://schemas.microsoft.com/office/drawing/2014/main" id="{958294BC-055F-4214-B9F3-10EB8A07C129}"/>
                    </a:ext>
                  </a:extLst>
                </p:cNvPr>
                <p:cNvSpPr/>
                <p:nvPr/>
              </p:nvSpPr>
              <p:spPr bwMode="auto">
                <a:xfrm>
                  <a:off x="2557462" y="3967163"/>
                  <a:ext cx="224325" cy="544980"/>
                </a:xfrm>
                <a:custGeom>
                  <a:avLst/>
                  <a:gdLst>
                    <a:gd name="connsiteX0" fmla="*/ 126450 w 252900"/>
                    <a:gd name="connsiteY0" fmla="*/ 0 h 683094"/>
                    <a:gd name="connsiteX1" fmla="*/ 252900 w 252900"/>
                    <a:gd name="connsiteY1" fmla="*/ 262571 h 683094"/>
                    <a:gd name="connsiteX2" fmla="*/ 215864 w 252900"/>
                    <a:gd name="connsiteY2" fmla="*/ 448237 h 683094"/>
                    <a:gd name="connsiteX3" fmla="*/ 212777 w 252900"/>
                    <a:gd name="connsiteY3" fmla="*/ 452558 h 683094"/>
                    <a:gd name="connsiteX4" fmla="*/ 212777 w 252900"/>
                    <a:gd name="connsiteY4" fmla="*/ 595259 h 683094"/>
                    <a:gd name="connsiteX5" fmla="*/ 124942 w 252900"/>
                    <a:gd name="connsiteY5" fmla="*/ 683094 h 683094"/>
                    <a:gd name="connsiteX6" fmla="*/ 124943 w 252900"/>
                    <a:gd name="connsiteY6" fmla="*/ 683093 h 683094"/>
                    <a:gd name="connsiteX7" fmla="*/ 37108 w 252900"/>
                    <a:gd name="connsiteY7" fmla="*/ 595258 h 683094"/>
                    <a:gd name="connsiteX8" fmla="*/ 37108 w 252900"/>
                    <a:gd name="connsiteY8" fmla="*/ 448337 h 683094"/>
                    <a:gd name="connsiteX9" fmla="*/ 37036 w 252900"/>
                    <a:gd name="connsiteY9" fmla="*/ 448237 h 683094"/>
                    <a:gd name="connsiteX10" fmla="*/ 0 w 252900"/>
                    <a:gd name="connsiteY10" fmla="*/ 262571 h 683094"/>
                    <a:gd name="connsiteX11" fmla="*/ 126450 w 252900"/>
                    <a:gd name="connsiteY11" fmla="*/ 0 h 68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900" h="683094">
                      <a:moveTo>
                        <a:pt x="126450" y="0"/>
                      </a:moveTo>
                      <a:cubicBezTo>
                        <a:pt x="196286" y="0"/>
                        <a:pt x="252900" y="117557"/>
                        <a:pt x="252900" y="262571"/>
                      </a:cubicBezTo>
                      <a:cubicBezTo>
                        <a:pt x="252900" y="335078"/>
                        <a:pt x="238747" y="400721"/>
                        <a:pt x="215864" y="448237"/>
                      </a:cubicBezTo>
                      <a:lnTo>
                        <a:pt x="212777" y="452558"/>
                      </a:lnTo>
                      <a:lnTo>
                        <a:pt x="212777" y="595259"/>
                      </a:lnTo>
                      <a:cubicBezTo>
                        <a:pt x="212777" y="643769"/>
                        <a:pt x="173452" y="683094"/>
                        <a:pt x="124942" y="683094"/>
                      </a:cubicBezTo>
                      <a:lnTo>
                        <a:pt x="124943" y="683093"/>
                      </a:lnTo>
                      <a:cubicBezTo>
                        <a:pt x="76433" y="683093"/>
                        <a:pt x="37108" y="643768"/>
                        <a:pt x="37108" y="595258"/>
                      </a:cubicBezTo>
                      <a:lnTo>
                        <a:pt x="37108" y="448337"/>
                      </a:lnTo>
                      <a:lnTo>
                        <a:pt x="37036" y="448237"/>
                      </a:lnTo>
                      <a:cubicBezTo>
                        <a:pt x="14153" y="400721"/>
                        <a:pt x="0" y="335078"/>
                        <a:pt x="0" y="262571"/>
                      </a:cubicBezTo>
                      <a:cubicBezTo>
                        <a:pt x="0" y="117557"/>
                        <a:pt x="56614" y="0"/>
                        <a:pt x="1264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356" name="台形 83">
                <a:extLst>
                  <a:ext uri="{FF2B5EF4-FFF2-40B4-BE49-F238E27FC236}">
                    <a16:creationId xmlns:a16="http://schemas.microsoft.com/office/drawing/2014/main" id="{340D00DE-EF34-47EE-A907-2A9BBAE0DAAB}"/>
                  </a:ext>
                </a:extLst>
              </p:cNvPr>
              <p:cNvSpPr/>
              <p:nvPr/>
            </p:nvSpPr>
            <p:spPr bwMode="auto">
              <a:xfrm rot="16200000">
                <a:off x="2359225" y="3150048"/>
                <a:ext cx="196000" cy="670573"/>
              </a:xfrm>
              <a:custGeom>
                <a:avLst/>
                <a:gdLst>
                  <a:gd name="connsiteX0" fmla="*/ 0 w 196000"/>
                  <a:gd name="connsiteY0" fmla="*/ 704190 h 704190"/>
                  <a:gd name="connsiteX1" fmla="*/ 13597 w 196000"/>
                  <a:gd name="connsiteY1" fmla="*/ 0 h 704190"/>
                  <a:gd name="connsiteX2" fmla="*/ 182403 w 196000"/>
                  <a:gd name="connsiteY2" fmla="*/ 0 h 704190"/>
                  <a:gd name="connsiteX3" fmla="*/ 196000 w 196000"/>
                  <a:gd name="connsiteY3" fmla="*/ 704190 h 704190"/>
                  <a:gd name="connsiteX4" fmla="*/ 0 w 196000"/>
                  <a:gd name="connsiteY4" fmla="*/ 704190 h 704190"/>
                  <a:gd name="connsiteX0" fmla="*/ 0 w 196000"/>
                  <a:gd name="connsiteY0" fmla="*/ 787778 h 787778"/>
                  <a:gd name="connsiteX1" fmla="*/ 13597 w 196000"/>
                  <a:gd name="connsiteY1" fmla="*/ 83588 h 787778"/>
                  <a:gd name="connsiteX2" fmla="*/ 97185 w 196000"/>
                  <a:gd name="connsiteY2" fmla="*/ 0 h 787778"/>
                  <a:gd name="connsiteX3" fmla="*/ 182403 w 196000"/>
                  <a:gd name="connsiteY3" fmla="*/ 83588 h 787778"/>
                  <a:gd name="connsiteX4" fmla="*/ 196000 w 196000"/>
                  <a:gd name="connsiteY4" fmla="*/ 787778 h 787778"/>
                  <a:gd name="connsiteX5" fmla="*/ 0 w 196000"/>
                  <a:gd name="connsiteY5" fmla="*/ 787778 h 787778"/>
                  <a:gd name="connsiteX0" fmla="*/ 97185 w 196000"/>
                  <a:gd name="connsiteY0" fmla="*/ 0 h 787778"/>
                  <a:gd name="connsiteX1" fmla="*/ 182403 w 196000"/>
                  <a:gd name="connsiteY1" fmla="*/ 83588 h 787778"/>
                  <a:gd name="connsiteX2" fmla="*/ 196000 w 196000"/>
                  <a:gd name="connsiteY2" fmla="*/ 787778 h 787778"/>
                  <a:gd name="connsiteX3" fmla="*/ 0 w 196000"/>
                  <a:gd name="connsiteY3" fmla="*/ 787778 h 787778"/>
                  <a:gd name="connsiteX4" fmla="*/ 13597 w 196000"/>
                  <a:gd name="connsiteY4" fmla="*/ 83588 h 787778"/>
                  <a:gd name="connsiteX5" fmla="*/ 188625 w 196000"/>
                  <a:gd name="connsiteY5" fmla="*/ 91440 h 787778"/>
                  <a:gd name="connsiteX0" fmla="*/ 182403 w 196000"/>
                  <a:gd name="connsiteY0" fmla="*/ 34650 h 738840"/>
                  <a:gd name="connsiteX1" fmla="*/ 196000 w 196000"/>
                  <a:gd name="connsiteY1" fmla="*/ 738840 h 738840"/>
                  <a:gd name="connsiteX2" fmla="*/ 0 w 196000"/>
                  <a:gd name="connsiteY2" fmla="*/ 738840 h 738840"/>
                  <a:gd name="connsiteX3" fmla="*/ 13597 w 196000"/>
                  <a:gd name="connsiteY3" fmla="*/ 34650 h 738840"/>
                  <a:gd name="connsiteX4" fmla="*/ 188625 w 196000"/>
                  <a:gd name="connsiteY4" fmla="*/ 42502 h 73884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0 h 70419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34925 h 704190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13597 w 196000"/>
                  <a:gd name="connsiteY3" fmla="*/ 57150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69853 h 72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000" h="726415">
                    <a:moveTo>
                      <a:pt x="176053" y="0"/>
                    </a:moveTo>
                    <a:lnTo>
                      <a:pt x="196000" y="726415"/>
                    </a:lnTo>
                    <a:lnTo>
                      <a:pt x="0" y="726415"/>
                    </a:lnTo>
                    <a:lnTo>
                      <a:pt x="897" y="69853"/>
                    </a:lnTo>
                  </a:path>
                </a:pathLst>
              </a:custGeom>
              <a:pattFill prst="dotGrid">
                <a:fgClr>
                  <a:srgbClr val="FFFF00"/>
                </a:fgClr>
                <a:bgClr>
                  <a:srgbClr val="0070C0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338" name="グループ化 1337">
              <a:extLst>
                <a:ext uri="{FF2B5EF4-FFF2-40B4-BE49-F238E27FC236}">
                  <a16:creationId xmlns:a16="http://schemas.microsoft.com/office/drawing/2014/main" id="{AFAC47C1-AC44-4FBC-8CEB-2136DC76EAA8}"/>
                </a:ext>
              </a:extLst>
            </p:cNvPr>
            <p:cNvGrpSpPr/>
            <p:nvPr/>
          </p:nvGrpSpPr>
          <p:grpSpPr>
            <a:xfrm flipH="1">
              <a:off x="463043" y="4913969"/>
              <a:ext cx="1016253" cy="196000"/>
              <a:chOff x="2121938" y="3387335"/>
              <a:chExt cx="1016253" cy="196000"/>
            </a:xfrm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094BF504-BFD2-4E9C-AD93-98CED262E9CE}"/>
                  </a:ext>
                </a:extLst>
              </p:cNvPr>
              <p:cNvGrpSpPr/>
              <p:nvPr/>
            </p:nvGrpSpPr>
            <p:grpSpPr>
              <a:xfrm rot="16200000">
                <a:off x="2886969" y="3290518"/>
                <a:ext cx="121444" cy="381000"/>
                <a:chOff x="2557462" y="3967163"/>
                <a:chExt cx="227553" cy="766762"/>
              </a:xfrm>
            </p:grpSpPr>
            <p:sp>
              <p:nvSpPr>
                <p:cNvPr id="1351" name="フリーフォーム: 図形 1350">
                  <a:extLst>
                    <a:ext uri="{FF2B5EF4-FFF2-40B4-BE49-F238E27FC236}">
                      <a16:creationId xmlns:a16="http://schemas.microsoft.com/office/drawing/2014/main" id="{65C74796-C37C-484B-A0D1-4CC2ACB716AB}"/>
                    </a:ext>
                  </a:extLst>
                </p:cNvPr>
                <p:cNvSpPr/>
                <p:nvPr/>
              </p:nvSpPr>
              <p:spPr bwMode="auto">
                <a:xfrm>
                  <a:off x="2566668" y="4064761"/>
                  <a:ext cx="160875" cy="544981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52" name="フリーフォーム: 図形 1351">
                  <a:extLst>
                    <a:ext uri="{FF2B5EF4-FFF2-40B4-BE49-F238E27FC236}">
                      <a16:creationId xmlns:a16="http://schemas.microsoft.com/office/drawing/2014/main" id="{34322088-FB2D-4CCB-8CF4-FEDBF31AF9A0}"/>
                    </a:ext>
                  </a:extLst>
                </p:cNvPr>
                <p:cNvSpPr/>
                <p:nvPr/>
              </p:nvSpPr>
              <p:spPr bwMode="auto">
                <a:xfrm>
                  <a:off x="2590802" y="4081463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6C543092-A040-45EB-9FFC-6DF8D9E17005}"/>
                    </a:ext>
                  </a:extLst>
                </p:cNvPr>
                <p:cNvSpPr/>
                <p:nvPr/>
              </p:nvSpPr>
              <p:spPr bwMode="auto">
                <a:xfrm>
                  <a:off x="2624139" y="4148138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54" name="フリーフォーム: 図形 1353">
                  <a:extLst>
                    <a:ext uri="{FF2B5EF4-FFF2-40B4-BE49-F238E27FC236}">
                      <a16:creationId xmlns:a16="http://schemas.microsoft.com/office/drawing/2014/main" id="{BAB103D9-65CA-4415-A15C-4510510D3A5C}"/>
                    </a:ext>
                  </a:extLst>
                </p:cNvPr>
                <p:cNvSpPr/>
                <p:nvPr/>
              </p:nvSpPr>
              <p:spPr bwMode="auto">
                <a:xfrm>
                  <a:off x="2557462" y="3967163"/>
                  <a:ext cx="224325" cy="544980"/>
                </a:xfrm>
                <a:custGeom>
                  <a:avLst/>
                  <a:gdLst>
                    <a:gd name="connsiteX0" fmla="*/ 126450 w 252900"/>
                    <a:gd name="connsiteY0" fmla="*/ 0 h 683094"/>
                    <a:gd name="connsiteX1" fmla="*/ 252900 w 252900"/>
                    <a:gd name="connsiteY1" fmla="*/ 262571 h 683094"/>
                    <a:gd name="connsiteX2" fmla="*/ 215864 w 252900"/>
                    <a:gd name="connsiteY2" fmla="*/ 448237 h 683094"/>
                    <a:gd name="connsiteX3" fmla="*/ 212777 w 252900"/>
                    <a:gd name="connsiteY3" fmla="*/ 452558 h 683094"/>
                    <a:gd name="connsiteX4" fmla="*/ 212777 w 252900"/>
                    <a:gd name="connsiteY4" fmla="*/ 595259 h 683094"/>
                    <a:gd name="connsiteX5" fmla="*/ 124942 w 252900"/>
                    <a:gd name="connsiteY5" fmla="*/ 683094 h 683094"/>
                    <a:gd name="connsiteX6" fmla="*/ 124943 w 252900"/>
                    <a:gd name="connsiteY6" fmla="*/ 683093 h 683094"/>
                    <a:gd name="connsiteX7" fmla="*/ 37108 w 252900"/>
                    <a:gd name="connsiteY7" fmla="*/ 595258 h 683094"/>
                    <a:gd name="connsiteX8" fmla="*/ 37108 w 252900"/>
                    <a:gd name="connsiteY8" fmla="*/ 448337 h 683094"/>
                    <a:gd name="connsiteX9" fmla="*/ 37036 w 252900"/>
                    <a:gd name="connsiteY9" fmla="*/ 448237 h 683094"/>
                    <a:gd name="connsiteX10" fmla="*/ 0 w 252900"/>
                    <a:gd name="connsiteY10" fmla="*/ 262571 h 683094"/>
                    <a:gd name="connsiteX11" fmla="*/ 126450 w 252900"/>
                    <a:gd name="connsiteY11" fmla="*/ 0 h 68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900" h="683094">
                      <a:moveTo>
                        <a:pt x="126450" y="0"/>
                      </a:moveTo>
                      <a:cubicBezTo>
                        <a:pt x="196286" y="0"/>
                        <a:pt x="252900" y="117557"/>
                        <a:pt x="252900" y="262571"/>
                      </a:cubicBezTo>
                      <a:cubicBezTo>
                        <a:pt x="252900" y="335078"/>
                        <a:pt x="238747" y="400721"/>
                        <a:pt x="215864" y="448237"/>
                      </a:cubicBezTo>
                      <a:lnTo>
                        <a:pt x="212777" y="452558"/>
                      </a:lnTo>
                      <a:lnTo>
                        <a:pt x="212777" y="595259"/>
                      </a:lnTo>
                      <a:cubicBezTo>
                        <a:pt x="212777" y="643769"/>
                        <a:pt x="173452" y="683094"/>
                        <a:pt x="124942" y="683094"/>
                      </a:cubicBezTo>
                      <a:lnTo>
                        <a:pt x="124943" y="683093"/>
                      </a:lnTo>
                      <a:cubicBezTo>
                        <a:pt x="76433" y="683093"/>
                        <a:pt x="37108" y="643768"/>
                        <a:pt x="37108" y="595258"/>
                      </a:cubicBezTo>
                      <a:lnTo>
                        <a:pt x="37108" y="448337"/>
                      </a:lnTo>
                      <a:lnTo>
                        <a:pt x="37036" y="448237"/>
                      </a:lnTo>
                      <a:cubicBezTo>
                        <a:pt x="14153" y="400721"/>
                        <a:pt x="0" y="335078"/>
                        <a:pt x="0" y="262571"/>
                      </a:cubicBezTo>
                      <a:cubicBezTo>
                        <a:pt x="0" y="117557"/>
                        <a:pt x="56614" y="0"/>
                        <a:pt x="1264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350" name="台形 83">
                <a:extLst>
                  <a:ext uri="{FF2B5EF4-FFF2-40B4-BE49-F238E27FC236}">
                    <a16:creationId xmlns:a16="http://schemas.microsoft.com/office/drawing/2014/main" id="{F505B778-BC7E-4094-A845-9DC9599BECD7}"/>
                  </a:ext>
                </a:extLst>
              </p:cNvPr>
              <p:cNvSpPr/>
              <p:nvPr/>
            </p:nvSpPr>
            <p:spPr bwMode="auto">
              <a:xfrm rot="16200000">
                <a:off x="2359225" y="3150048"/>
                <a:ext cx="196000" cy="670573"/>
              </a:xfrm>
              <a:custGeom>
                <a:avLst/>
                <a:gdLst>
                  <a:gd name="connsiteX0" fmla="*/ 0 w 196000"/>
                  <a:gd name="connsiteY0" fmla="*/ 704190 h 704190"/>
                  <a:gd name="connsiteX1" fmla="*/ 13597 w 196000"/>
                  <a:gd name="connsiteY1" fmla="*/ 0 h 704190"/>
                  <a:gd name="connsiteX2" fmla="*/ 182403 w 196000"/>
                  <a:gd name="connsiteY2" fmla="*/ 0 h 704190"/>
                  <a:gd name="connsiteX3" fmla="*/ 196000 w 196000"/>
                  <a:gd name="connsiteY3" fmla="*/ 704190 h 704190"/>
                  <a:gd name="connsiteX4" fmla="*/ 0 w 196000"/>
                  <a:gd name="connsiteY4" fmla="*/ 704190 h 704190"/>
                  <a:gd name="connsiteX0" fmla="*/ 0 w 196000"/>
                  <a:gd name="connsiteY0" fmla="*/ 787778 h 787778"/>
                  <a:gd name="connsiteX1" fmla="*/ 13597 w 196000"/>
                  <a:gd name="connsiteY1" fmla="*/ 83588 h 787778"/>
                  <a:gd name="connsiteX2" fmla="*/ 97185 w 196000"/>
                  <a:gd name="connsiteY2" fmla="*/ 0 h 787778"/>
                  <a:gd name="connsiteX3" fmla="*/ 182403 w 196000"/>
                  <a:gd name="connsiteY3" fmla="*/ 83588 h 787778"/>
                  <a:gd name="connsiteX4" fmla="*/ 196000 w 196000"/>
                  <a:gd name="connsiteY4" fmla="*/ 787778 h 787778"/>
                  <a:gd name="connsiteX5" fmla="*/ 0 w 196000"/>
                  <a:gd name="connsiteY5" fmla="*/ 787778 h 787778"/>
                  <a:gd name="connsiteX0" fmla="*/ 97185 w 196000"/>
                  <a:gd name="connsiteY0" fmla="*/ 0 h 787778"/>
                  <a:gd name="connsiteX1" fmla="*/ 182403 w 196000"/>
                  <a:gd name="connsiteY1" fmla="*/ 83588 h 787778"/>
                  <a:gd name="connsiteX2" fmla="*/ 196000 w 196000"/>
                  <a:gd name="connsiteY2" fmla="*/ 787778 h 787778"/>
                  <a:gd name="connsiteX3" fmla="*/ 0 w 196000"/>
                  <a:gd name="connsiteY3" fmla="*/ 787778 h 787778"/>
                  <a:gd name="connsiteX4" fmla="*/ 13597 w 196000"/>
                  <a:gd name="connsiteY4" fmla="*/ 83588 h 787778"/>
                  <a:gd name="connsiteX5" fmla="*/ 188625 w 196000"/>
                  <a:gd name="connsiteY5" fmla="*/ 91440 h 787778"/>
                  <a:gd name="connsiteX0" fmla="*/ 182403 w 196000"/>
                  <a:gd name="connsiteY0" fmla="*/ 34650 h 738840"/>
                  <a:gd name="connsiteX1" fmla="*/ 196000 w 196000"/>
                  <a:gd name="connsiteY1" fmla="*/ 738840 h 738840"/>
                  <a:gd name="connsiteX2" fmla="*/ 0 w 196000"/>
                  <a:gd name="connsiteY2" fmla="*/ 738840 h 738840"/>
                  <a:gd name="connsiteX3" fmla="*/ 13597 w 196000"/>
                  <a:gd name="connsiteY3" fmla="*/ 34650 h 738840"/>
                  <a:gd name="connsiteX4" fmla="*/ 188625 w 196000"/>
                  <a:gd name="connsiteY4" fmla="*/ 42502 h 73884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0 h 70419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34925 h 704190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13597 w 196000"/>
                  <a:gd name="connsiteY3" fmla="*/ 57150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69853 h 72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000" h="726415">
                    <a:moveTo>
                      <a:pt x="176053" y="0"/>
                    </a:moveTo>
                    <a:lnTo>
                      <a:pt x="196000" y="726415"/>
                    </a:lnTo>
                    <a:lnTo>
                      <a:pt x="0" y="726415"/>
                    </a:lnTo>
                    <a:lnTo>
                      <a:pt x="897" y="69853"/>
                    </a:lnTo>
                  </a:path>
                </a:pathLst>
              </a:custGeom>
              <a:pattFill prst="dotGrid">
                <a:fgClr>
                  <a:srgbClr val="FFFF00"/>
                </a:fgClr>
                <a:bgClr>
                  <a:srgbClr val="0070C0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339" name="円/楕円 342">
              <a:extLst>
                <a:ext uri="{FF2B5EF4-FFF2-40B4-BE49-F238E27FC236}">
                  <a16:creationId xmlns:a16="http://schemas.microsoft.com/office/drawing/2014/main" id="{5696CDC7-96B4-45C3-87AD-F1259C871CEC}"/>
                </a:ext>
              </a:extLst>
            </p:cNvPr>
            <p:cNvSpPr/>
            <p:nvPr/>
          </p:nvSpPr>
          <p:spPr bwMode="auto">
            <a:xfrm flipH="1">
              <a:off x="2184974" y="4317691"/>
              <a:ext cx="384855" cy="396075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0" name="円/楕円 343">
              <a:extLst>
                <a:ext uri="{FF2B5EF4-FFF2-40B4-BE49-F238E27FC236}">
                  <a16:creationId xmlns:a16="http://schemas.microsoft.com/office/drawing/2014/main" id="{ED473CE6-28A7-48E1-832B-B6058A79C9E4}"/>
                </a:ext>
              </a:extLst>
            </p:cNvPr>
            <p:cNvSpPr/>
            <p:nvPr/>
          </p:nvSpPr>
          <p:spPr bwMode="auto">
            <a:xfrm flipH="1">
              <a:off x="2263318" y="4408656"/>
              <a:ext cx="189929" cy="214145"/>
            </a:xfrm>
            <a:prstGeom prst="ellipse">
              <a:avLst/>
            </a:pr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1" name="円/楕円 340">
              <a:extLst>
                <a:ext uri="{FF2B5EF4-FFF2-40B4-BE49-F238E27FC236}">
                  <a16:creationId xmlns:a16="http://schemas.microsoft.com/office/drawing/2014/main" id="{7D934E68-5B0A-47C7-9DED-D11492A4297A}"/>
                </a:ext>
              </a:extLst>
            </p:cNvPr>
            <p:cNvSpPr/>
            <p:nvPr/>
          </p:nvSpPr>
          <p:spPr bwMode="auto">
            <a:xfrm>
              <a:off x="1067011" y="4317691"/>
              <a:ext cx="384855" cy="396075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2" name="円/楕円 341">
              <a:extLst>
                <a:ext uri="{FF2B5EF4-FFF2-40B4-BE49-F238E27FC236}">
                  <a16:creationId xmlns:a16="http://schemas.microsoft.com/office/drawing/2014/main" id="{0FE78E51-D44E-4A5D-91EE-FCBABFC0E302}"/>
                </a:ext>
              </a:extLst>
            </p:cNvPr>
            <p:cNvSpPr/>
            <p:nvPr/>
          </p:nvSpPr>
          <p:spPr bwMode="auto">
            <a:xfrm>
              <a:off x="1183593" y="4408656"/>
              <a:ext cx="189929" cy="214145"/>
            </a:xfrm>
            <a:prstGeom prst="ellipse">
              <a:avLst/>
            </a:pr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3" name="フリーフォーム: 図形 1342">
              <a:extLst>
                <a:ext uri="{FF2B5EF4-FFF2-40B4-BE49-F238E27FC236}">
                  <a16:creationId xmlns:a16="http://schemas.microsoft.com/office/drawing/2014/main" id="{68A587E5-C459-45A7-B753-8D74C3C4D51C}"/>
                </a:ext>
              </a:extLst>
            </p:cNvPr>
            <p:cNvSpPr/>
            <p:nvPr/>
          </p:nvSpPr>
          <p:spPr bwMode="auto">
            <a:xfrm>
              <a:off x="1261689" y="4078341"/>
              <a:ext cx="1112578" cy="941823"/>
            </a:xfrm>
            <a:custGeom>
              <a:avLst/>
              <a:gdLst>
                <a:gd name="connsiteX0" fmla="*/ 556437 w 1112578"/>
                <a:gd name="connsiteY0" fmla="*/ 0 h 941823"/>
                <a:gd name="connsiteX1" fmla="*/ 1004196 w 1112578"/>
                <a:gd name="connsiteY1" fmla="*/ 124919 h 941823"/>
                <a:gd name="connsiteX2" fmla="*/ 1070848 w 1112578"/>
                <a:gd name="connsiteY2" fmla="*/ 175400 h 941823"/>
                <a:gd name="connsiteX3" fmla="*/ 1101276 w 1112578"/>
                <a:gd name="connsiteY3" fmla="*/ 273423 h 941823"/>
                <a:gd name="connsiteX4" fmla="*/ 1112578 w 1112578"/>
                <a:gd name="connsiteY4" fmla="*/ 385534 h 941823"/>
                <a:gd name="connsiteX5" fmla="*/ 556289 w 1112578"/>
                <a:gd name="connsiteY5" fmla="*/ 941823 h 941823"/>
                <a:gd name="connsiteX6" fmla="*/ 0 w 1112578"/>
                <a:gd name="connsiteY6" fmla="*/ 385534 h 941823"/>
                <a:gd name="connsiteX7" fmla="*/ 11302 w 1112578"/>
                <a:gd name="connsiteY7" fmla="*/ 273423 h 941823"/>
                <a:gd name="connsiteX8" fmla="*/ 41639 w 1112578"/>
                <a:gd name="connsiteY8" fmla="*/ 175693 h 941823"/>
                <a:gd name="connsiteX9" fmla="*/ 108678 w 1112578"/>
                <a:gd name="connsiteY9" fmla="*/ 124919 h 941823"/>
                <a:gd name="connsiteX10" fmla="*/ 556437 w 1112578"/>
                <a:gd name="connsiteY10" fmla="*/ 0 h 94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12578" h="941823">
                  <a:moveTo>
                    <a:pt x="556437" y="0"/>
                  </a:moveTo>
                  <a:cubicBezTo>
                    <a:pt x="717154" y="0"/>
                    <a:pt x="872853" y="44101"/>
                    <a:pt x="1004196" y="124919"/>
                  </a:cubicBezTo>
                  <a:lnTo>
                    <a:pt x="1070848" y="175400"/>
                  </a:lnTo>
                  <a:lnTo>
                    <a:pt x="1101276" y="273423"/>
                  </a:lnTo>
                  <a:cubicBezTo>
                    <a:pt x="1108687" y="309636"/>
                    <a:pt x="1112578" y="347131"/>
                    <a:pt x="1112578" y="385534"/>
                  </a:cubicBezTo>
                  <a:cubicBezTo>
                    <a:pt x="1112578" y="692764"/>
                    <a:pt x="863519" y="941823"/>
                    <a:pt x="556289" y="941823"/>
                  </a:cubicBezTo>
                  <a:cubicBezTo>
                    <a:pt x="249059" y="941823"/>
                    <a:pt x="0" y="692764"/>
                    <a:pt x="0" y="385534"/>
                  </a:cubicBezTo>
                  <a:cubicBezTo>
                    <a:pt x="0" y="347131"/>
                    <a:pt x="3892" y="309636"/>
                    <a:pt x="11302" y="273423"/>
                  </a:cubicBezTo>
                  <a:lnTo>
                    <a:pt x="41639" y="175693"/>
                  </a:lnTo>
                  <a:lnTo>
                    <a:pt x="108678" y="124919"/>
                  </a:lnTo>
                  <a:cubicBezTo>
                    <a:pt x="240021" y="44101"/>
                    <a:pt x="395720" y="0"/>
                    <a:pt x="556437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4" name="アーチ 1343">
              <a:extLst>
                <a:ext uri="{FF2B5EF4-FFF2-40B4-BE49-F238E27FC236}">
                  <a16:creationId xmlns:a16="http://schemas.microsoft.com/office/drawing/2014/main" id="{AC6B3969-8391-4261-B50E-F9B0D7B1C373}"/>
                </a:ext>
              </a:extLst>
            </p:cNvPr>
            <p:cNvSpPr/>
            <p:nvPr/>
          </p:nvSpPr>
          <p:spPr bwMode="auto">
            <a:xfrm>
              <a:off x="1668613" y="4592829"/>
              <a:ext cx="292558" cy="292558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5" name="楕円 1344">
              <a:extLst>
                <a:ext uri="{FF2B5EF4-FFF2-40B4-BE49-F238E27FC236}">
                  <a16:creationId xmlns:a16="http://schemas.microsoft.com/office/drawing/2014/main" id="{A3FCE256-9A96-4E50-A7FA-3950348F2FA8}"/>
                </a:ext>
              </a:extLst>
            </p:cNvPr>
            <p:cNvSpPr/>
            <p:nvPr/>
          </p:nvSpPr>
          <p:spPr bwMode="auto">
            <a:xfrm>
              <a:off x="1450415" y="4423579"/>
              <a:ext cx="146315" cy="21304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6" name="楕円 1345">
              <a:extLst>
                <a:ext uri="{FF2B5EF4-FFF2-40B4-BE49-F238E27FC236}">
                  <a16:creationId xmlns:a16="http://schemas.microsoft.com/office/drawing/2014/main" id="{E6E6F5EE-DA9D-4D94-8681-3EC5DEAAD212}"/>
                </a:ext>
              </a:extLst>
            </p:cNvPr>
            <p:cNvSpPr/>
            <p:nvPr/>
          </p:nvSpPr>
          <p:spPr bwMode="auto">
            <a:xfrm>
              <a:off x="2052395" y="4423579"/>
              <a:ext cx="146315" cy="21304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7" name="正方形/長方形 1346">
              <a:extLst>
                <a:ext uri="{FF2B5EF4-FFF2-40B4-BE49-F238E27FC236}">
                  <a16:creationId xmlns:a16="http://schemas.microsoft.com/office/drawing/2014/main" id="{0C1D7183-ABCD-426D-9BFE-F7BE3846EEBE}"/>
                </a:ext>
              </a:extLst>
            </p:cNvPr>
            <p:cNvSpPr/>
            <p:nvPr/>
          </p:nvSpPr>
          <p:spPr bwMode="auto">
            <a:xfrm>
              <a:off x="1412040" y="5538841"/>
              <a:ext cx="812903" cy="107452"/>
            </a:xfrm>
            <a:prstGeom prst="rect">
              <a:avLst/>
            </a:prstGeom>
            <a:solidFill>
              <a:srgbClr val="CC66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8" name="正方形/長方形 1347">
              <a:extLst>
                <a:ext uri="{FF2B5EF4-FFF2-40B4-BE49-F238E27FC236}">
                  <a16:creationId xmlns:a16="http://schemas.microsoft.com/office/drawing/2014/main" id="{C502F34F-651D-4EDE-8139-5D3BE6A0F92C}"/>
                </a:ext>
              </a:extLst>
            </p:cNvPr>
            <p:cNvSpPr/>
            <p:nvPr/>
          </p:nvSpPr>
          <p:spPr bwMode="auto">
            <a:xfrm>
              <a:off x="1703408" y="5537722"/>
              <a:ext cx="230168" cy="107452"/>
            </a:xfrm>
            <a:prstGeom prst="rect">
              <a:avLst/>
            </a:prstGeom>
            <a:solidFill>
              <a:srgbClr val="FFFFFF">
                <a:lumMod val="50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63" name="グループ化 1362">
            <a:extLst>
              <a:ext uri="{FF2B5EF4-FFF2-40B4-BE49-F238E27FC236}">
                <a16:creationId xmlns:a16="http://schemas.microsoft.com/office/drawing/2014/main" id="{284B8743-20F8-4EB0-89B7-B3E601CE6ED1}"/>
              </a:ext>
            </a:extLst>
          </p:cNvPr>
          <p:cNvGrpSpPr/>
          <p:nvPr/>
        </p:nvGrpSpPr>
        <p:grpSpPr>
          <a:xfrm>
            <a:off x="3710643" y="3821009"/>
            <a:ext cx="2539768" cy="2548018"/>
            <a:chOff x="3247557" y="3767070"/>
            <a:chExt cx="2671929" cy="2680608"/>
          </a:xfrm>
        </p:grpSpPr>
        <p:sp>
          <p:nvSpPr>
            <p:cNvPr id="1364" name="月 1363">
              <a:extLst>
                <a:ext uri="{FF2B5EF4-FFF2-40B4-BE49-F238E27FC236}">
                  <a16:creationId xmlns:a16="http://schemas.microsoft.com/office/drawing/2014/main" id="{452CE041-AD02-4BD2-99CF-60588AE42D7D}"/>
                </a:ext>
              </a:extLst>
            </p:cNvPr>
            <p:cNvSpPr/>
            <p:nvPr/>
          </p:nvSpPr>
          <p:spPr bwMode="auto">
            <a:xfrm rot="16200000">
              <a:off x="4360677" y="4064738"/>
              <a:ext cx="426842" cy="1570604"/>
            </a:xfrm>
            <a:prstGeom prst="moon">
              <a:avLst>
                <a:gd name="adj" fmla="val 56585"/>
              </a:avLst>
            </a:prstGeom>
            <a:solidFill>
              <a:srgbClr val="9933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365" name="グループ化 1364">
              <a:extLst>
                <a:ext uri="{FF2B5EF4-FFF2-40B4-BE49-F238E27FC236}">
                  <a16:creationId xmlns:a16="http://schemas.microsoft.com/office/drawing/2014/main" id="{598F012D-4BE1-465C-A0D7-67167BDC7CE3}"/>
                </a:ext>
              </a:extLst>
            </p:cNvPr>
            <p:cNvGrpSpPr/>
            <p:nvPr/>
          </p:nvGrpSpPr>
          <p:grpSpPr>
            <a:xfrm>
              <a:off x="3247557" y="3767070"/>
              <a:ext cx="2671929" cy="2680608"/>
              <a:chOff x="3247557" y="3767070"/>
              <a:chExt cx="2671929" cy="2680608"/>
            </a:xfrm>
          </p:grpSpPr>
          <p:sp>
            <p:nvSpPr>
              <p:cNvPr id="1368" name="円/楕円 506">
                <a:extLst>
                  <a:ext uri="{FF2B5EF4-FFF2-40B4-BE49-F238E27FC236}">
                    <a16:creationId xmlns:a16="http://schemas.microsoft.com/office/drawing/2014/main" id="{75317129-9411-489F-A7A7-E68C2A33376D}"/>
                  </a:ext>
                </a:extLst>
              </p:cNvPr>
              <p:cNvSpPr/>
              <p:nvPr/>
            </p:nvSpPr>
            <p:spPr bwMode="auto">
              <a:xfrm>
                <a:off x="3932463" y="3767070"/>
                <a:ext cx="1302959" cy="1288597"/>
              </a:xfrm>
              <a:prstGeom prst="ellipse">
                <a:avLst/>
              </a:prstGeom>
              <a:solidFill>
                <a:srgbClr val="9933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69" name="フリーフォーム 507">
                <a:extLst>
                  <a:ext uri="{FF2B5EF4-FFF2-40B4-BE49-F238E27FC236}">
                    <a16:creationId xmlns:a16="http://schemas.microsoft.com/office/drawing/2014/main" id="{04774287-8403-4B8F-B8D2-D1579548A55B}"/>
                  </a:ext>
                </a:extLst>
              </p:cNvPr>
              <p:cNvSpPr/>
              <p:nvPr/>
            </p:nvSpPr>
            <p:spPr bwMode="auto">
              <a:xfrm>
                <a:off x="4306869" y="5830367"/>
                <a:ext cx="276629" cy="36319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70" name="フリーフォーム 508">
                <a:extLst>
                  <a:ext uri="{FF2B5EF4-FFF2-40B4-BE49-F238E27FC236}">
                    <a16:creationId xmlns:a16="http://schemas.microsoft.com/office/drawing/2014/main" id="{DC51CF92-E838-4AB3-8970-237BCC86C6C9}"/>
                  </a:ext>
                </a:extLst>
              </p:cNvPr>
              <p:cNvSpPr/>
              <p:nvPr/>
            </p:nvSpPr>
            <p:spPr bwMode="auto">
              <a:xfrm flipH="1">
                <a:off x="4583497" y="5830367"/>
                <a:ext cx="276629" cy="36319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71" name="涙形 64">
                <a:extLst>
                  <a:ext uri="{FF2B5EF4-FFF2-40B4-BE49-F238E27FC236}">
                    <a16:creationId xmlns:a16="http://schemas.microsoft.com/office/drawing/2014/main" id="{B60951C0-7BBB-4E9C-A9B2-8EC1276B462A}"/>
                  </a:ext>
                </a:extLst>
              </p:cNvPr>
              <p:cNvSpPr/>
              <p:nvPr/>
            </p:nvSpPr>
            <p:spPr bwMode="auto">
              <a:xfrm>
                <a:off x="4195944" y="6195806"/>
                <a:ext cx="387554" cy="251872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72" name="涙形 64">
                <a:extLst>
                  <a:ext uri="{FF2B5EF4-FFF2-40B4-BE49-F238E27FC236}">
                    <a16:creationId xmlns:a16="http://schemas.microsoft.com/office/drawing/2014/main" id="{072BC6B0-CA0F-4804-B9A2-A47A56682DB7}"/>
                  </a:ext>
                </a:extLst>
              </p:cNvPr>
              <p:cNvSpPr/>
              <p:nvPr/>
            </p:nvSpPr>
            <p:spPr bwMode="auto">
              <a:xfrm flipH="1">
                <a:off x="4583498" y="6195806"/>
                <a:ext cx="387554" cy="251872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73" name="台形 1372">
                <a:extLst>
                  <a:ext uri="{FF2B5EF4-FFF2-40B4-BE49-F238E27FC236}">
                    <a16:creationId xmlns:a16="http://schemas.microsoft.com/office/drawing/2014/main" id="{D63579D2-CA58-4067-BB74-3CEF0A9339E0}"/>
                  </a:ext>
                </a:extLst>
              </p:cNvPr>
              <p:cNvSpPr/>
              <p:nvPr/>
            </p:nvSpPr>
            <p:spPr bwMode="auto">
              <a:xfrm>
                <a:off x="4128269" y="5315772"/>
                <a:ext cx="910456" cy="799278"/>
              </a:xfrm>
              <a:prstGeom prst="trapezoid">
                <a:avLst>
                  <a:gd name="adj" fmla="val 16424"/>
                </a:avLst>
              </a:prstGeom>
              <a:pattFill prst="plaid">
                <a:fgClr>
                  <a:srgbClr val="00B050"/>
                </a:fgClr>
                <a:bgClr>
                  <a:srgbClr val="006600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74" name="片側の 2 つの角を丸めた四角形 513">
                <a:extLst>
                  <a:ext uri="{FF2B5EF4-FFF2-40B4-BE49-F238E27FC236}">
                    <a16:creationId xmlns:a16="http://schemas.microsoft.com/office/drawing/2014/main" id="{807DD503-AFD8-4BC0-AF62-CCFA9B14DA27}"/>
                  </a:ext>
                </a:extLst>
              </p:cNvPr>
              <p:cNvSpPr/>
              <p:nvPr/>
            </p:nvSpPr>
            <p:spPr bwMode="auto">
              <a:xfrm>
                <a:off x="4159795" y="4796216"/>
                <a:ext cx="847404" cy="78669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7C8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75" name="台形 1374">
                <a:extLst>
                  <a:ext uri="{FF2B5EF4-FFF2-40B4-BE49-F238E27FC236}">
                    <a16:creationId xmlns:a16="http://schemas.microsoft.com/office/drawing/2014/main" id="{7872CFC2-BD9B-4157-A7D2-6B45F33DB0C9}"/>
                  </a:ext>
                </a:extLst>
              </p:cNvPr>
              <p:cNvSpPr/>
              <p:nvPr/>
            </p:nvSpPr>
            <p:spPr bwMode="auto">
              <a:xfrm rot="10800000">
                <a:off x="4385442" y="4976898"/>
                <a:ext cx="396108" cy="600589"/>
              </a:xfrm>
              <a:prstGeom prst="trapezoid">
                <a:avLst>
                  <a:gd name="adj" fmla="val 24747"/>
                </a:avLst>
              </a:prstGeom>
              <a:pattFill prst="dkHorz">
                <a:fgClr>
                  <a:srgbClr val="FF9999"/>
                </a:fgClr>
                <a:bgClr>
                  <a:srgbClr val="FFFFFF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76" name="円/楕円 517">
                <a:extLst>
                  <a:ext uri="{FF2B5EF4-FFF2-40B4-BE49-F238E27FC236}">
                    <a16:creationId xmlns:a16="http://schemas.microsoft.com/office/drawing/2014/main" id="{AED4C905-801A-4866-8872-BEC6B80DC45A}"/>
                  </a:ext>
                </a:extLst>
              </p:cNvPr>
              <p:cNvSpPr/>
              <p:nvPr/>
            </p:nvSpPr>
            <p:spPr bwMode="auto">
              <a:xfrm>
                <a:off x="4264688" y="6263024"/>
                <a:ext cx="78259" cy="78259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77" name="円/楕円 518">
                <a:extLst>
                  <a:ext uri="{FF2B5EF4-FFF2-40B4-BE49-F238E27FC236}">
                    <a16:creationId xmlns:a16="http://schemas.microsoft.com/office/drawing/2014/main" id="{4929709C-822D-449B-B9B2-9F37F6C8DFEB}"/>
                  </a:ext>
                </a:extLst>
              </p:cNvPr>
              <p:cNvSpPr/>
              <p:nvPr/>
            </p:nvSpPr>
            <p:spPr bwMode="auto">
              <a:xfrm>
                <a:off x="4825555" y="6263024"/>
                <a:ext cx="78259" cy="78259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378" name="グループ化 1377">
                <a:extLst>
                  <a:ext uri="{FF2B5EF4-FFF2-40B4-BE49-F238E27FC236}">
                    <a16:creationId xmlns:a16="http://schemas.microsoft.com/office/drawing/2014/main" id="{22D03E48-6852-439F-8D98-C45810B0F27B}"/>
                  </a:ext>
                </a:extLst>
              </p:cNvPr>
              <p:cNvGrpSpPr/>
              <p:nvPr/>
            </p:nvGrpSpPr>
            <p:grpSpPr>
              <a:xfrm>
                <a:off x="3876989" y="3932527"/>
                <a:ext cx="1416970" cy="1116720"/>
                <a:chOff x="3639424" y="2405892"/>
                <a:chExt cx="1416970" cy="1116720"/>
              </a:xfrm>
            </p:grpSpPr>
            <p:sp>
              <p:nvSpPr>
                <p:cNvPr id="1401" name="円/楕円 536">
                  <a:extLst>
                    <a:ext uri="{FF2B5EF4-FFF2-40B4-BE49-F238E27FC236}">
                      <a16:creationId xmlns:a16="http://schemas.microsoft.com/office/drawing/2014/main" id="{F87FF642-C51B-43F3-9BC6-47028693848F}"/>
                    </a:ext>
                  </a:extLst>
                </p:cNvPr>
                <p:cNvSpPr/>
                <p:nvPr/>
              </p:nvSpPr>
              <p:spPr bwMode="auto">
                <a:xfrm flipH="1">
                  <a:off x="4670106" y="2816010"/>
                  <a:ext cx="386288" cy="39755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02" name="円/楕円 537">
                  <a:extLst>
                    <a:ext uri="{FF2B5EF4-FFF2-40B4-BE49-F238E27FC236}">
                      <a16:creationId xmlns:a16="http://schemas.microsoft.com/office/drawing/2014/main" id="{51C3B508-5699-44D2-BF25-A97068BCBB2A}"/>
                    </a:ext>
                  </a:extLst>
                </p:cNvPr>
                <p:cNvSpPr/>
                <p:nvPr/>
              </p:nvSpPr>
              <p:spPr bwMode="auto">
                <a:xfrm flipH="1">
                  <a:off x="4792933" y="2907314"/>
                  <a:ext cx="190636" cy="214943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03" name="円/楕円 534">
                  <a:extLst>
                    <a:ext uri="{FF2B5EF4-FFF2-40B4-BE49-F238E27FC236}">
                      <a16:creationId xmlns:a16="http://schemas.microsoft.com/office/drawing/2014/main" id="{7BB12D9B-375E-4305-A097-2F194DAB408A}"/>
                    </a:ext>
                  </a:extLst>
                </p:cNvPr>
                <p:cNvSpPr/>
                <p:nvPr/>
              </p:nvSpPr>
              <p:spPr bwMode="auto">
                <a:xfrm>
                  <a:off x="3639424" y="2816010"/>
                  <a:ext cx="386288" cy="39755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04" name="円/楕円 535">
                  <a:extLst>
                    <a:ext uri="{FF2B5EF4-FFF2-40B4-BE49-F238E27FC236}">
                      <a16:creationId xmlns:a16="http://schemas.microsoft.com/office/drawing/2014/main" id="{6B43D0EB-69D1-4BDD-B7E5-DB1F6B1DCD98}"/>
                    </a:ext>
                  </a:extLst>
                </p:cNvPr>
                <p:cNvSpPr/>
                <p:nvPr/>
              </p:nvSpPr>
              <p:spPr bwMode="auto">
                <a:xfrm>
                  <a:off x="3709186" y="2909053"/>
                  <a:ext cx="190636" cy="214943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05" name="円/楕円 525">
                  <a:extLst>
                    <a:ext uri="{FF2B5EF4-FFF2-40B4-BE49-F238E27FC236}">
                      <a16:creationId xmlns:a16="http://schemas.microsoft.com/office/drawing/2014/main" id="{2C4D1716-0D17-4EF5-8A3F-50004282CF12}"/>
                    </a:ext>
                  </a:extLst>
                </p:cNvPr>
                <p:cNvSpPr/>
                <p:nvPr/>
              </p:nvSpPr>
              <p:spPr bwMode="auto">
                <a:xfrm>
                  <a:off x="3787573" y="2405892"/>
                  <a:ext cx="1116720" cy="111672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06" name="アーチ 1405">
                  <a:extLst>
                    <a:ext uri="{FF2B5EF4-FFF2-40B4-BE49-F238E27FC236}">
                      <a16:creationId xmlns:a16="http://schemas.microsoft.com/office/drawing/2014/main" id="{90B1986B-9288-41D4-B5FC-A0663FAD1715}"/>
                    </a:ext>
                  </a:extLst>
                </p:cNvPr>
                <p:cNvSpPr/>
                <p:nvPr/>
              </p:nvSpPr>
              <p:spPr bwMode="auto">
                <a:xfrm>
                  <a:off x="4196012" y="3093687"/>
                  <a:ext cx="293648" cy="293648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379" name="グループ化 1378">
                <a:extLst>
                  <a:ext uri="{FF2B5EF4-FFF2-40B4-BE49-F238E27FC236}">
                    <a16:creationId xmlns:a16="http://schemas.microsoft.com/office/drawing/2014/main" id="{59AA2019-5A57-49B0-AC18-40AE3D460583}"/>
                  </a:ext>
                </a:extLst>
              </p:cNvPr>
              <p:cNvGrpSpPr/>
              <p:nvPr/>
            </p:nvGrpSpPr>
            <p:grpSpPr>
              <a:xfrm>
                <a:off x="4900348" y="4885387"/>
                <a:ext cx="1019138" cy="248762"/>
                <a:chOff x="4662783" y="3358752"/>
                <a:chExt cx="1019138" cy="248762"/>
              </a:xfrm>
            </p:grpSpPr>
            <p:grpSp>
              <p:nvGrpSpPr>
                <p:cNvPr id="1393" name="グループ化 1392">
                  <a:extLst>
                    <a:ext uri="{FF2B5EF4-FFF2-40B4-BE49-F238E27FC236}">
                      <a16:creationId xmlns:a16="http://schemas.microsoft.com/office/drawing/2014/main" id="{D018FAE4-1A37-4A7D-A060-D6B634E6880C}"/>
                    </a:ext>
                  </a:extLst>
                </p:cNvPr>
                <p:cNvGrpSpPr/>
                <p:nvPr/>
              </p:nvGrpSpPr>
              <p:grpSpPr>
                <a:xfrm>
                  <a:off x="4662783" y="3398044"/>
                  <a:ext cx="1019138" cy="174582"/>
                  <a:chOff x="2119053" y="3398044"/>
                  <a:chExt cx="1019138" cy="174582"/>
                </a:xfrm>
              </p:grpSpPr>
              <p:grpSp>
                <p:nvGrpSpPr>
                  <p:cNvPr id="1395" name="グループ化 1394">
                    <a:extLst>
                      <a:ext uri="{FF2B5EF4-FFF2-40B4-BE49-F238E27FC236}">
                        <a16:creationId xmlns:a16="http://schemas.microsoft.com/office/drawing/2014/main" id="{F463BB1A-6106-4CD3-9B29-10662C83B817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2886969" y="3290518"/>
                    <a:ext cx="121444" cy="381000"/>
                    <a:chOff x="2557462" y="3967163"/>
                    <a:chExt cx="227553" cy="766762"/>
                  </a:xfrm>
                </p:grpSpPr>
                <p:sp>
                  <p:nvSpPr>
                    <p:cNvPr id="1397" name="フリーフォーム: 図形 1396">
                      <a:extLst>
                        <a:ext uri="{FF2B5EF4-FFF2-40B4-BE49-F238E27FC236}">
                          <a16:creationId xmlns:a16="http://schemas.microsoft.com/office/drawing/2014/main" id="{C8F15811-A76B-4EE2-853D-61E1F9A9FD0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66668" y="4064761"/>
                      <a:ext cx="160875" cy="544981"/>
                    </a:xfrm>
                    <a:custGeom>
                      <a:avLst/>
                      <a:gdLst>
                        <a:gd name="connsiteX0" fmla="*/ 43425 w 180490"/>
                        <a:gd name="connsiteY0" fmla="*/ 0 h 670071"/>
                        <a:gd name="connsiteX1" fmla="*/ 177263 w 180490"/>
                        <a:gd name="connsiteY1" fmla="*/ 0 h 670071"/>
                        <a:gd name="connsiteX2" fmla="*/ 177263 w 180490"/>
                        <a:gd name="connsiteY2" fmla="*/ 432407 h 670071"/>
                        <a:gd name="connsiteX3" fmla="*/ 179826 w 180490"/>
                        <a:gd name="connsiteY3" fmla="*/ 439855 h 670071"/>
                        <a:gd name="connsiteX4" fmla="*/ 178086 w 180490"/>
                        <a:gd name="connsiteY4" fmla="*/ 467623 h 670071"/>
                        <a:gd name="connsiteX5" fmla="*/ 137758 w 180490"/>
                        <a:gd name="connsiteY5" fmla="*/ 618124 h 670071"/>
                        <a:gd name="connsiteX6" fmla="*/ 51947 w 180490"/>
                        <a:gd name="connsiteY6" fmla="*/ 667667 h 670071"/>
                        <a:gd name="connsiteX7" fmla="*/ 51948 w 180490"/>
                        <a:gd name="connsiteY7" fmla="*/ 667666 h 670071"/>
                        <a:gd name="connsiteX8" fmla="*/ 2404 w 180490"/>
                        <a:gd name="connsiteY8" fmla="*/ 581855 h 670071"/>
                        <a:gd name="connsiteX9" fmla="*/ 42730 w 180490"/>
                        <a:gd name="connsiteY9" fmla="*/ 431355 h 670071"/>
                        <a:gd name="connsiteX10" fmla="*/ 43425 w 180490"/>
                        <a:gd name="connsiteY10" fmla="*/ 429957 h 6700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80490" h="670071">
                          <a:moveTo>
                            <a:pt x="43425" y="0"/>
                          </a:moveTo>
                          <a:lnTo>
                            <a:pt x="177263" y="0"/>
                          </a:lnTo>
                          <a:lnTo>
                            <a:pt x="177263" y="432407"/>
                          </a:lnTo>
                          <a:lnTo>
                            <a:pt x="179826" y="439855"/>
                          </a:lnTo>
                          <a:cubicBezTo>
                            <a:pt x="181081" y="448869"/>
                            <a:pt x="180590" y="458279"/>
                            <a:pt x="178086" y="467623"/>
                          </a:cubicBezTo>
                          <a:cubicBezTo>
                            <a:pt x="164644" y="517790"/>
                            <a:pt x="151201" y="567956"/>
                            <a:pt x="137758" y="618124"/>
                          </a:cubicBezTo>
                          <a:cubicBezTo>
                            <a:pt x="127743" y="655501"/>
                            <a:pt x="89324" y="677682"/>
                            <a:pt x="51947" y="667667"/>
                          </a:cubicBezTo>
                          <a:lnTo>
                            <a:pt x="51948" y="667666"/>
                          </a:lnTo>
                          <a:cubicBezTo>
                            <a:pt x="14570" y="657651"/>
                            <a:pt x="-7611" y="619232"/>
                            <a:pt x="2404" y="581855"/>
                          </a:cubicBezTo>
                          <a:lnTo>
                            <a:pt x="42730" y="431355"/>
                          </a:lnTo>
                          <a:lnTo>
                            <a:pt x="43425" y="429957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398" name="フリーフォーム: 図形 1397">
                      <a:extLst>
                        <a:ext uri="{FF2B5EF4-FFF2-40B4-BE49-F238E27FC236}">
                          <a16:creationId xmlns:a16="http://schemas.microsoft.com/office/drawing/2014/main" id="{55F791CF-F50C-4829-B42A-3D840C70BBF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90802" y="4081463"/>
                      <a:ext cx="160876" cy="585787"/>
                    </a:xfrm>
                    <a:custGeom>
                      <a:avLst/>
                      <a:gdLst>
                        <a:gd name="connsiteX0" fmla="*/ 43425 w 180490"/>
                        <a:gd name="connsiteY0" fmla="*/ 0 h 670071"/>
                        <a:gd name="connsiteX1" fmla="*/ 177263 w 180490"/>
                        <a:gd name="connsiteY1" fmla="*/ 0 h 670071"/>
                        <a:gd name="connsiteX2" fmla="*/ 177263 w 180490"/>
                        <a:gd name="connsiteY2" fmla="*/ 432407 h 670071"/>
                        <a:gd name="connsiteX3" fmla="*/ 179826 w 180490"/>
                        <a:gd name="connsiteY3" fmla="*/ 439855 h 670071"/>
                        <a:gd name="connsiteX4" fmla="*/ 178086 w 180490"/>
                        <a:gd name="connsiteY4" fmla="*/ 467623 h 670071"/>
                        <a:gd name="connsiteX5" fmla="*/ 137758 w 180490"/>
                        <a:gd name="connsiteY5" fmla="*/ 618124 h 670071"/>
                        <a:gd name="connsiteX6" fmla="*/ 51947 w 180490"/>
                        <a:gd name="connsiteY6" fmla="*/ 667667 h 670071"/>
                        <a:gd name="connsiteX7" fmla="*/ 51948 w 180490"/>
                        <a:gd name="connsiteY7" fmla="*/ 667666 h 670071"/>
                        <a:gd name="connsiteX8" fmla="*/ 2404 w 180490"/>
                        <a:gd name="connsiteY8" fmla="*/ 581855 h 670071"/>
                        <a:gd name="connsiteX9" fmla="*/ 42730 w 180490"/>
                        <a:gd name="connsiteY9" fmla="*/ 431355 h 670071"/>
                        <a:gd name="connsiteX10" fmla="*/ 43425 w 180490"/>
                        <a:gd name="connsiteY10" fmla="*/ 429957 h 6700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80490" h="670071">
                          <a:moveTo>
                            <a:pt x="43425" y="0"/>
                          </a:moveTo>
                          <a:lnTo>
                            <a:pt x="177263" y="0"/>
                          </a:lnTo>
                          <a:lnTo>
                            <a:pt x="177263" y="432407"/>
                          </a:lnTo>
                          <a:lnTo>
                            <a:pt x="179826" y="439855"/>
                          </a:lnTo>
                          <a:cubicBezTo>
                            <a:pt x="181081" y="448869"/>
                            <a:pt x="180590" y="458279"/>
                            <a:pt x="178086" y="467623"/>
                          </a:cubicBezTo>
                          <a:cubicBezTo>
                            <a:pt x="164644" y="517790"/>
                            <a:pt x="151201" y="567956"/>
                            <a:pt x="137758" y="618124"/>
                          </a:cubicBezTo>
                          <a:cubicBezTo>
                            <a:pt x="127743" y="655501"/>
                            <a:pt x="89324" y="677682"/>
                            <a:pt x="51947" y="667667"/>
                          </a:cubicBezTo>
                          <a:lnTo>
                            <a:pt x="51948" y="667666"/>
                          </a:lnTo>
                          <a:cubicBezTo>
                            <a:pt x="14570" y="657651"/>
                            <a:pt x="-7611" y="619232"/>
                            <a:pt x="2404" y="581855"/>
                          </a:cubicBezTo>
                          <a:lnTo>
                            <a:pt x="42730" y="431355"/>
                          </a:lnTo>
                          <a:lnTo>
                            <a:pt x="43425" y="429957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399" name="フリーフォーム: 図形 1398">
                      <a:extLst>
                        <a:ext uri="{FF2B5EF4-FFF2-40B4-BE49-F238E27FC236}">
                          <a16:creationId xmlns:a16="http://schemas.microsoft.com/office/drawing/2014/main" id="{54C0DFC8-A769-4463-9255-E5DD4248A6F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24139" y="4148138"/>
                      <a:ext cx="160876" cy="585787"/>
                    </a:xfrm>
                    <a:custGeom>
                      <a:avLst/>
                      <a:gdLst>
                        <a:gd name="connsiteX0" fmla="*/ 43425 w 180490"/>
                        <a:gd name="connsiteY0" fmla="*/ 0 h 670071"/>
                        <a:gd name="connsiteX1" fmla="*/ 177263 w 180490"/>
                        <a:gd name="connsiteY1" fmla="*/ 0 h 670071"/>
                        <a:gd name="connsiteX2" fmla="*/ 177263 w 180490"/>
                        <a:gd name="connsiteY2" fmla="*/ 432407 h 670071"/>
                        <a:gd name="connsiteX3" fmla="*/ 179826 w 180490"/>
                        <a:gd name="connsiteY3" fmla="*/ 439855 h 670071"/>
                        <a:gd name="connsiteX4" fmla="*/ 178086 w 180490"/>
                        <a:gd name="connsiteY4" fmla="*/ 467623 h 670071"/>
                        <a:gd name="connsiteX5" fmla="*/ 137758 w 180490"/>
                        <a:gd name="connsiteY5" fmla="*/ 618124 h 670071"/>
                        <a:gd name="connsiteX6" fmla="*/ 51947 w 180490"/>
                        <a:gd name="connsiteY6" fmla="*/ 667667 h 670071"/>
                        <a:gd name="connsiteX7" fmla="*/ 51948 w 180490"/>
                        <a:gd name="connsiteY7" fmla="*/ 667666 h 670071"/>
                        <a:gd name="connsiteX8" fmla="*/ 2404 w 180490"/>
                        <a:gd name="connsiteY8" fmla="*/ 581855 h 670071"/>
                        <a:gd name="connsiteX9" fmla="*/ 42730 w 180490"/>
                        <a:gd name="connsiteY9" fmla="*/ 431355 h 670071"/>
                        <a:gd name="connsiteX10" fmla="*/ 43425 w 180490"/>
                        <a:gd name="connsiteY10" fmla="*/ 429957 h 6700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80490" h="670071">
                          <a:moveTo>
                            <a:pt x="43425" y="0"/>
                          </a:moveTo>
                          <a:lnTo>
                            <a:pt x="177263" y="0"/>
                          </a:lnTo>
                          <a:lnTo>
                            <a:pt x="177263" y="432407"/>
                          </a:lnTo>
                          <a:lnTo>
                            <a:pt x="179826" y="439855"/>
                          </a:lnTo>
                          <a:cubicBezTo>
                            <a:pt x="181081" y="448869"/>
                            <a:pt x="180590" y="458279"/>
                            <a:pt x="178086" y="467623"/>
                          </a:cubicBezTo>
                          <a:cubicBezTo>
                            <a:pt x="164644" y="517790"/>
                            <a:pt x="151201" y="567956"/>
                            <a:pt x="137758" y="618124"/>
                          </a:cubicBezTo>
                          <a:cubicBezTo>
                            <a:pt x="127743" y="655501"/>
                            <a:pt x="89324" y="677682"/>
                            <a:pt x="51947" y="667667"/>
                          </a:cubicBezTo>
                          <a:lnTo>
                            <a:pt x="51948" y="667666"/>
                          </a:lnTo>
                          <a:cubicBezTo>
                            <a:pt x="14570" y="657651"/>
                            <a:pt x="-7611" y="619232"/>
                            <a:pt x="2404" y="581855"/>
                          </a:cubicBezTo>
                          <a:lnTo>
                            <a:pt x="42730" y="431355"/>
                          </a:lnTo>
                          <a:lnTo>
                            <a:pt x="43425" y="429957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400" name="フリーフォーム: 図形 1399">
                      <a:extLst>
                        <a:ext uri="{FF2B5EF4-FFF2-40B4-BE49-F238E27FC236}">
                          <a16:creationId xmlns:a16="http://schemas.microsoft.com/office/drawing/2014/main" id="{0A088C42-F94B-44A3-9564-BDA8412E357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57462" y="3967163"/>
                      <a:ext cx="224325" cy="544980"/>
                    </a:xfrm>
                    <a:custGeom>
                      <a:avLst/>
                      <a:gdLst>
                        <a:gd name="connsiteX0" fmla="*/ 126450 w 252900"/>
                        <a:gd name="connsiteY0" fmla="*/ 0 h 683094"/>
                        <a:gd name="connsiteX1" fmla="*/ 252900 w 252900"/>
                        <a:gd name="connsiteY1" fmla="*/ 262571 h 683094"/>
                        <a:gd name="connsiteX2" fmla="*/ 215864 w 252900"/>
                        <a:gd name="connsiteY2" fmla="*/ 448237 h 683094"/>
                        <a:gd name="connsiteX3" fmla="*/ 212777 w 252900"/>
                        <a:gd name="connsiteY3" fmla="*/ 452558 h 683094"/>
                        <a:gd name="connsiteX4" fmla="*/ 212777 w 252900"/>
                        <a:gd name="connsiteY4" fmla="*/ 595259 h 683094"/>
                        <a:gd name="connsiteX5" fmla="*/ 124942 w 252900"/>
                        <a:gd name="connsiteY5" fmla="*/ 683094 h 683094"/>
                        <a:gd name="connsiteX6" fmla="*/ 124943 w 252900"/>
                        <a:gd name="connsiteY6" fmla="*/ 683093 h 683094"/>
                        <a:gd name="connsiteX7" fmla="*/ 37108 w 252900"/>
                        <a:gd name="connsiteY7" fmla="*/ 595258 h 683094"/>
                        <a:gd name="connsiteX8" fmla="*/ 37108 w 252900"/>
                        <a:gd name="connsiteY8" fmla="*/ 448337 h 683094"/>
                        <a:gd name="connsiteX9" fmla="*/ 37036 w 252900"/>
                        <a:gd name="connsiteY9" fmla="*/ 448237 h 683094"/>
                        <a:gd name="connsiteX10" fmla="*/ 0 w 252900"/>
                        <a:gd name="connsiteY10" fmla="*/ 262571 h 683094"/>
                        <a:gd name="connsiteX11" fmla="*/ 126450 w 252900"/>
                        <a:gd name="connsiteY11" fmla="*/ 0 h 6830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252900" h="683094">
                          <a:moveTo>
                            <a:pt x="126450" y="0"/>
                          </a:moveTo>
                          <a:cubicBezTo>
                            <a:pt x="196286" y="0"/>
                            <a:pt x="252900" y="117557"/>
                            <a:pt x="252900" y="262571"/>
                          </a:cubicBezTo>
                          <a:cubicBezTo>
                            <a:pt x="252900" y="335078"/>
                            <a:pt x="238747" y="400721"/>
                            <a:pt x="215864" y="448237"/>
                          </a:cubicBezTo>
                          <a:lnTo>
                            <a:pt x="212777" y="452558"/>
                          </a:lnTo>
                          <a:lnTo>
                            <a:pt x="212777" y="595259"/>
                          </a:lnTo>
                          <a:cubicBezTo>
                            <a:pt x="212777" y="643769"/>
                            <a:pt x="173452" y="683094"/>
                            <a:pt x="124942" y="683094"/>
                          </a:cubicBezTo>
                          <a:lnTo>
                            <a:pt x="124943" y="683093"/>
                          </a:lnTo>
                          <a:cubicBezTo>
                            <a:pt x="76433" y="683093"/>
                            <a:pt x="37108" y="643768"/>
                            <a:pt x="37108" y="595258"/>
                          </a:cubicBezTo>
                          <a:lnTo>
                            <a:pt x="37108" y="448337"/>
                          </a:lnTo>
                          <a:lnTo>
                            <a:pt x="37036" y="448237"/>
                          </a:lnTo>
                          <a:cubicBezTo>
                            <a:pt x="14153" y="400721"/>
                            <a:pt x="0" y="335078"/>
                            <a:pt x="0" y="262571"/>
                          </a:cubicBezTo>
                          <a:cubicBezTo>
                            <a:pt x="0" y="117557"/>
                            <a:pt x="56614" y="0"/>
                            <a:pt x="126450" y="0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396" name="台形 83">
                    <a:extLst>
                      <a:ext uri="{FF2B5EF4-FFF2-40B4-BE49-F238E27FC236}">
                        <a16:creationId xmlns:a16="http://schemas.microsoft.com/office/drawing/2014/main" id="{DA9C1D0F-9C44-406D-BE9E-2A871F56F3D5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2350523" y="3166574"/>
                    <a:ext cx="174582" cy="637522"/>
                  </a:xfrm>
                  <a:custGeom>
                    <a:avLst/>
                    <a:gdLst>
                      <a:gd name="connsiteX0" fmla="*/ 0 w 196000"/>
                      <a:gd name="connsiteY0" fmla="*/ 704190 h 704190"/>
                      <a:gd name="connsiteX1" fmla="*/ 13597 w 196000"/>
                      <a:gd name="connsiteY1" fmla="*/ 0 h 704190"/>
                      <a:gd name="connsiteX2" fmla="*/ 182403 w 196000"/>
                      <a:gd name="connsiteY2" fmla="*/ 0 h 704190"/>
                      <a:gd name="connsiteX3" fmla="*/ 196000 w 196000"/>
                      <a:gd name="connsiteY3" fmla="*/ 704190 h 704190"/>
                      <a:gd name="connsiteX4" fmla="*/ 0 w 196000"/>
                      <a:gd name="connsiteY4" fmla="*/ 704190 h 704190"/>
                      <a:gd name="connsiteX0" fmla="*/ 0 w 196000"/>
                      <a:gd name="connsiteY0" fmla="*/ 787778 h 787778"/>
                      <a:gd name="connsiteX1" fmla="*/ 13597 w 196000"/>
                      <a:gd name="connsiteY1" fmla="*/ 83588 h 787778"/>
                      <a:gd name="connsiteX2" fmla="*/ 97185 w 196000"/>
                      <a:gd name="connsiteY2" fmla="*/ 0 h 787778"/>
                      <a:gd name="connsiteX3" fmla="*/ 182403 w 196000"/>
                      <a:gd name="connsiteY3" fmla="*/ 83588 h 787778"/>
                      <a:gd name="connsiteX4" fmla="*/ 196000 w 196000"/>
                      <a:gd name="connsiteY4" fmla="*/ 787778 h 787778"/>
                      <a:gd name="connsiteX5" fmla="*/ 0 w 196000"/>
                      <a:gd name="connsiteY5" fmla="*/ 787778 h 787778"/>
                      <a:gd name="connsiteX0" fmla="*/ 97185 w 196000"/>
                      <a:gd name="connsiteY0" fmla="*/ 0 h 787778"/>
                      <a:gd name="connsiteX1" fmla="*/ 182403 w 196000"/>
                      <a:gd name="connsiteY1" fmla="*/ 83588 h 787778"/>
                      <a:gd name="connsiteX2" fmla="*/ 196000 w 196000"/>
                      <a:gd name="connsiteY2" fmla="*/ 787778 h 787778"/>
                      <a:gd name="connsiteX3" fmla="*/ 0 w 196000"/>
                      <a:gd name="connsiteY3" fmla="*/ 787778 h 787778"/>
                      <a:gd name="connsiteX4" fmla="*/ 13597 w 196000"/>
                      <a:gd name="connsiteY4" fmla="*/ 83588 h 787778"/>
                      <a:gd name="connsiteX5" fmla="*/ 188625 w 196000"/>
                      <a:gd name="connsiteY5" fmla="*/ 91440 h 787778"/>
                      <a:gd name="connsiteX0" fmla="*/ 182403 w 196000"/>
                      <a:gd name="connsiteY0" fmla="*/ 34650 h 738840"/>
                      <a:gd name="connsiteX1" fmla="*/ 196000 w 196000"/>
                      <a:gd name="connsiteY1" fmla="*/ 738840 h 738840"/>
                      <a:gd name="connsiteX2" fmla="*/ 0 w 196000"/>
                      <a:gd name="connsiteY2" fmla="*/ 738840 h 738840"/>
                      <a:gd name="connsiteX3" fmla="*/ 13597 w 196000"/>
                      <a:gd name="connsiteY3" fmla="*/ 34650 h 738840"/>
                      <a:gd name="connsiteX4" fmla="*/ 188625 w 196000"/>
                      <a:gd name="connsiteY4" fmla="*/ 42502 h 738840"/>
                      <a:gd name="connsiteX0" fmla="*/ 182403 w 196000"/>
                      <a:gd name="connsiteY0" fmla="*/ 0 h 704190"/>
                      <a:gd name="connsiteX1" fmla="*/ 196000 w 196000"/>
                      <a:gd name="connsiteY1" fmla="*/ 704190 h 704190"/>
                      <a:gd name="connsiteX2" fmla="*/ 0 w 196000"/>
                      <a:gd name="connsiteY2" fmla="*/ 704190 h 704190"/>
                      <a:gd name="connsiteX3" fmla="*/ 13597 w 196000"/>
                      <a:gd name="connsiteY3" fmla="*/ 0 h 704190"/>
                      <a:gd name="connsiteX0" fmla="*/ 182403 w 196000"/>
                      <a:gd name="connsiteY0" fmla="*/ 0 h 704190"/>
                      <a:gd name="connsiteX1" fmla="*/ 196000 w 196000"/>
                      <a:gd name="connsiteY1" fmla="*/ 704190 h 704190"/>
                      <a:gd name="connsiteX2" fmla="*/ 0 w 196000"/>
                      <a:gd name="connsiteY2" fmla="*/ 704190 h 704190"/>
                      <a:gd name="connsiteX3" fmla="*/ 13597 w 196000"/>
                      <a:gd name="connsiteY3" fmla="*/ 34925 h 704190"/>
                      <a:gd name="connsiteX0" fmla="*/ 176053 w 196000"/>
                      <a:gd name="connsiteY0" fmla="*/ 0 h 726415"/>
                      <a:gd name="connsiteX1" fmla="*/ 196000 w 196000"/>
                      <a:gd name="connsiteY1" fmla="*/ 726415 h 726415"/>
                      <a:gd name="connsiteX2" fmla="*/ 0 w 196000"/>
                      <a:gd name="connsiteY2" fmla="*/ 726415 h 726415"/>
                      <a:gd name="connsiteX3" fmla="*/ 13597 w 196000"/>
                      <a:gd name="connsiteY3" fmla="*/ 57150 h 726415"/>
                      <a:gd name="connsiteX0" fmla="*/ 176053 w 196000"/>
                      <a:gd name="connsiteY0" fmla="*/ 0 h 726415"/>
                      <a:gd name="connsiteX1" fmla="*/ 196000 w 196000"/>
                      <a:gd name="connsiteY1" fmla="*/ 726415 h 726415"/>
                      <a:gd name="connsiteX2" fmla="*/ 0 w 196000"/>
                      <a:gd name="connsiteY2" fmla="*/ 726415 h 726415"/>
                      <a:gd name="connsiteX3" fmla="*/ 897 w 196000"/>
                      <a:gd name="connsiteY3" fmla="*/ 69853 h 726415"/>
                      <a:gd name="connsiteX0" fmla="*/ 176053 w 196000"/>
                      <a:gd name="connsiteY0" fmla="*/ 0 h 726415"/>
                      <a:gd name="connsiteX1" fmla="*/ 196000 w 196000"/>
                      <a:gd name="connsiteY1" fmla="*/ 726415 h 726415"/>
                      <a:gd name="connsiteX2" fmla="*/ 0 w 196000"/>
                      <a:gd name="connsiteY2" fmla="*/ 726415 h 726415"/>
                      <a:gd name="connsiteX3" fmla="*/ 897 w 196000"/>
                      <a:gd name="connsiteY3" fmla="*/ 82753 h 7264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6000" h="726415">
                        <a:moveTo>
                          <a:pt x="176053" y="0"/>
                        </a:moveTo>
                        <a:lnTo>
                          <a:pt x="196000" y="726415"/>
                        </a:lnTo>
                        <a:lnTo>
                          <a:pt x="0" y="726415"/>
                        </a:lnTo>
                        <a:lnTo>
                          <a:pt x="897" y="82753"/>
                        </a:lnTo>
                      </a:path>
                    </a:pathLst>
                  </a:custGeom>
                  <a:solidFill>
                    <a:srgbClr val="FF7C8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394" name="台形 441">
                  <a:extLst>
                    <a:ext uri="{FF2B5EF4-FFF2-40B4-BE49-F238E27FC236}">
                      <a16:creationId xmlns:a16="http://schemas.microsoft.com/office/drawing/2014/main" id="{74722192-42D4-48A3-85B1-252489D44F72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5184222" y="3419726"/>
                  <a:ext cx="248762" cy="126813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54388 w 209542"/>
                    <a:gd name="connsiteY2" fmla="*/ 1018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77195 w 209542"/>
                    <a:gd name="connsiteY2" fmla="*/ 1473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542" h="351883">
                      <a:moveTo>
                        <a:pt x="0" y="351883"/>
                      </a:moveTo>
                      <a:lnTo>
                        <a:pt x="30242" y="-1"/>
                      </a:lnTo>
                      <a:lnTo>
                        <a:pt x="177195" y="1473"/>
                      </a:lnTo>
                      <a:lnTo>
                        <a:pt x="209542" y="351883"/>
                      </a:lnTo>
                      <a:lnTo>
                        <a:pt x="0" y="351883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380" name="グループ化 1379">
                <a:extLst>
                  <a:ext uri="{FF2B5EF4-FFF2-40B4-BE49-F238E27FC236}">
                    <a16:creationId xmlns:a16="http://schemas.microsoft.com/office/drawing/2014/main" id="{202D0685-6861-42C5-8E1E-69470F9740A8}"/>
                  </a:ext>
                </a:extLst>
              </p:cNvPr>
              <p:cNvGrpSpPr/>
              <p:nvPr/>
            </p:nvGrpSpPr>
            <p:grpSpPr>
              <a:xfrm flipH="1">
                <a:off x="3247557" y="4885387"/>
                <a:ext cx="1019138" cy="248762"/>
                <a:chOff x="4662783" y="3358752"/>
                <a:chExt cx="1019138" cy="248762"/>
              </a:xfrm>
            </p:grpSpPr>
            <p:grpSp>
              <p:nvGrpSpPr>
                <p:cNvPr id="1385" name="グループ化 1384">
                  <a:extLst>
                    <a:ext uri="{FF2B5EF4-FFF2-40B4-BE49-F238E27FC236}">
                      <a16:creationId xmlns:a16="http://schemas.microsoft.com/office/drawing/2014/main" id="{7ECCE470-1BEE-4547-A51A-2D80C708BC1D}"/>
                    </a:ext>
                  </a:extLst>
                </p:cNvPr>
                <p:cNvGrpSpPr/>
                <p:nvPr/>
              </p:nvGrpSpPr>
              <p:grpSpPr>
                <a:xfrm>
                  <a:off x="4662783" y="3398044"/>
                  <a:ext cx="1019138" cy="174582"/>
                  <a:chOff x="2119053" y="3398044"/>
                  <a:chExt cx="1019138" cy="174582"/>
                </a:xfrm>
              </p:grpSpPr>
              <p:grpSp>
                <p:nvGrpSpPr>
                  <p:cNvPr id="1387" name="グループ化 1386">
                    <a:extLst>
                      <a:ext uri="{FF2B5EF4-FFF2-40B4-BE49-F238E27FC236}">
                        <a16:creationId xmlns:a16="http://schemas.microsoft.com/office/drawing/2014/main" id="{7CFBF163-DE18-446A-A503-BBF9C2678A43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2886969" y="3290518"/>
                    <a:ext cx="121444" cy="381000"/>
                    <a:chOff x="2557462" y="3967163"/>
                    <a:chExt cx="227553" cy="766762"/>
                  </a:xfrm>
                </p:grpSpPr>
                <p:sp>
                  <p:nvSpPr>
                    <p:cNvPr id="1389" name="フリーフォーム: 図形 1388">
                      <a:extLst>
                        <a:ext uri="{FF2B5EF4-FFF2-40B4-BE49-F238E27FC236}">
                          <a16:creationId xmlns:a16="http://schemas.microsoft.com/office/drawing/2014/main" id="{8AD6982D-7C60-4026-A86D-21CB86E9922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66668" y="4064761"/>
                      <a:ext cx="160875" cy="544981"/>
                    </a:xfrm>
                    <a:custGeom>
                      <a:avLst/>
                      <a:gdLst>
                        <a:gd name="connsiteX0" fmla="*/ 43425 w 180490"/>
                        <a:gd name="connsiteY0" fmla="*/ 0 h 670071"/>
                        <a:gd name="connsiteX1" fmla="*/ 177263 w 180490"/>
                        <a:gd name="connsiteY1" fmla="*/ 0 h 670071"/>
                        <a:gd name="connsiteX2" fmla="*/ 177263 w 180490"/>
                        <a:gd name="connsiteY2" fmla="*/ 432407 h 670071"/>
                        <a:gd name="connsiteX3" fmla="*/ 179826 w 180490"/>
                        <a:gd name="connsiteY3" fmla="*/ 439855 h 670071"/>
                        <a:gd name="connsiteX4" fmla="*/ 178086 w 180490"/>
                        <a:gd name="connsiteY4" fmla="*/ 467623 h 670071"/>
                        <a:gd name="connsiteX5" fmla="*/ 137758 w 180490"/>
                        <a:gd name="connsiteY5" fmla="*/ 618124 h 670071"/>
                        <a:gd name="connsiteX6" fmla="*/ 51947 w 180490"/>
                        <a:gd name="connsiteY6" fmla="*/ 667667 h 670071"/>
                        <a:gd name="connsiteX7" fmla="*/ 51948 w 180490"/>
                        <a:gd name="connsiteY7" fmla="*/ 667666 h 670071"/>
                        <a:gd name="connsiteX8" fmla="*/ 2404 w 180490"/>
                        <a:gd name="connsiteY8" fmla="*/ 581855 h 670071"/>
                        <a:gd name="connsiteX9" fmla="*/ 42730 w 180490"/>
                        <a:gd name="connsiteY9" fmla="*/ 431355 h 670071"/>
                        <a:gd name="connsiteX10" fmla="*/ 43425 w 180490"/>
                        <a:gd name="connsiteY10" fmla="*/ 429957 h 6700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80490" h="670071">
                          <a:moveTo>
                            <a:pt x="43425" y="0"/>
                          </a:moveTo>
                          <a:lnTo>
                            <a:pt x="177263" y="0"/>
                          </a:lnTo>
                          <a:lnTo>
                            <a:pt x="177263" y="432407"/>
                          </a:lnTo>
                          <a:lnTo>
                            <a:pt x="179826" y="439855"/>
                          </a:lnTo>
                          <a:cubicBezTo>
                            <a:pt x="181081" y="448869"/>
                            <a:pt x="180590" y="458279"/>
                            <a:pt x="178086" y="467623"/>
                          </a:cubicBezTo>
                          <a:cubicBezTo>
                            <a:pt x="164644" y="517790"/>
                            <a:pt x="151201" y="567956"/>
                            <a:pt x="137758" y="618124"/>
                          </a:cubicBezTo>
                          <a:cubicBezTo>
                            <a:pt x="127743" y="655501"/>
                            <a:pt x="89324" y="677682"/>
                            <a:pt x="51947" y="667667"/>
                          </a:cubicBezTo>
                          <a:lnTo>
                            <a:pt x="51948" y="667666"/>
                          </a:lnTo>
                          <a:cubicBezTo>
                            <a:pt x="14570" y="657651"/>
                            <a:pt x="-7611" y="619232"/>
                            <a:pt x="2404" y="581855"/>
                          </a:cubicBezTo>
                          <a:lnTo>
                            <a:pt x="42730" y="431355"/>
                          </a:lnTo>
                          <a:lnTo>
                            <a:pt x="43425" y="429957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390" name="フリーフォーム: 図形 1389">
                      <a:extLst>
                        <a:ext uri="{FF2B5EF4-FFF2-40B4-BE49-F238E27FC236}">
                          <a16:creationId xmlns:a16="http://schemas.microsoft.com/office/drawing/2014/main" id="{D437D213-35D8-4CC7-920A-2C6ABED4456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90802" y="4081463"/>
                      <a:ext cx="160876" cy="585787"/>
                    </a:xfrm>
                    <a:custGeom>
                      <a:avLst/>
                      <a:gdLst>
                        <a:gd name="connsiteX0" fmla="*/ 43425 w 180490"/>
                        <a:gd name="connsiteY0" fmla="*/ 0 h 670071"/>
                        <a:gd name="connsiteX1" fmla="*/ 177263 w 180490"/>
                        <a:gd name="connsiteY1" fmla="*/ 0 h 670071"/>
                        <a:gd name="connsiteX2" fmla="*/ 177263 w 180490"/>
                        <a:gd name="connsiteY2" fmla="*/ 432407 h 670071"/>
                        <a:gd name="connsiteX3" fmla="*/ 179826 w 180490"/>
                        <a:gd name="connsiteY3" fmla="*/ 439855 h 670071"/>
                        <a:gd name="connsiteX4" fmla="*/ 178086 w 180490"/>
                        <a:gd name="connsiteY4" fmla="*/ 467623 h 670071"/>
                        <a:gd name="connsiteX5" fmla="*/ 137758 w 180490"/>
                        <a:gd name="connsiteY5" fmla="*/ 618124 h 670071"/>
                        <a:gd name="connsiteX6" fmla="*/ 51947 w 180490"/>
                        <a:gd name="connsiteY6" fmla="*/ 667667 h 670071"/>
                        <a:gd name="connsiteX7" fmla="*/ 51948 w 180490"/>
                        <a:gd name="connsiteY7" fmla="*/ 667666 h 670071"/>
                        <a:gd name="connsiteX8" fmla="*/ 2404 w 180490"/>
                        <a:gd name="connsiteY8" fmla="*/ 581855 h 670071"/>
                        <a:gd name="connsiteX9" fmla="*/ 42730 w 180490"/>
                        <a:gd name="connsiteY9" fmla="*/ 431355 h 670071"/>
                        <a:gd name="connsiteX10" fmla="*/ 43425 w 180490"/>
                        <a:gd name="connsiteY10" fmla="*/ 429957 h 6700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80490" h="670071">
                          <a:moveTo>
                            <a:pt x="43425" y="0"/>
                          </a:moveTo>
                          <a:lnTo>
                            <a:pt x="177263" y="0"/>
                          </a:lnTo>
                          <a:lnTo>
                            <a:pt x="177263" y="432407"/>
                          </a:lnTo>
                          <a:lnTo>
                            <a:pt x="179826" y="439855"/>
                          </a:lnTo>
                          <a:cubicBezTo>
                            <a:pt x="181081" y="448869"/>
                            <a:pt x="180590" y="458279"/>
                            <a:pt x="178086" y="467623"/>
                          </a:cubicBezTo>
                          <a:cubicBezTo>
                            <a:pt x="164644" y="517790"/>
                            <a:pt x="151201" y="567956"/>
                            <a:pt x="137758" y="618124"/>
                          </a:cubicBezTo>
                          <a:cubicBezTo>
                            <a:pt x="127743" y="655501"/>
                            <a:pt x="89324" y="677682"/>
                            <a:pt x="51947" y="667667"/>
                          </a:cubicBezTo>
                          <a:lnTo>
                            <a:pt x="51948" y="667666"/>
                          </a:lnTo>
                          <a:cubicBezTo>
                            <a:pt x="14570" y="657651"/>
                            <a:pt x="-7611" y="619232"/>
                            <a:pt x="2404" y="581855"/>
                          </a:cubicBezTo>
                          <a:lnTo>
                            <a:pt x="42730" y="431355"/>
                          </a:lnTo>
                          <a:lnTo>
                            <a:pt x="43425" y="429957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391" name="フリーフォーム: 図形 1390">
                      <a:extLst>
                        <a:ext uri="{FF2B5EF4-FFF2-40B4-BE49-F238E27FC236}">
                          <a16:creationId xmlns:a16="http://schemas.microsoft.com/office/drawing/2014/main" id="{5CB1A33C-C811-4AEB-97DE-966BA16CDC0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24139" y="4148138"/>
                      <a:ext cx="160876" cy="585787"/>
                    </a:xfrm>
                    <a:custGeom>
                      <a:avLst/>
                      <a:gdLst>
                        <a:gd name="connsiteX0" fmla="*/ 43425 w 180490"/>
                        <a:gd name="connsiteY0" fmla="*/ 0 h 670071"/>
                        <a:gd name="connsiteX1" fmla="*/ 177263 w 180490"/>
                        <a:gd name="connsiteY1" fmla="*/ 0 h 670071"/>
                        <a:gd name="connsiteX2" fmla="*/ 177263 w 180490"/>
                        <a:gd name="connsiteY2" fmla="*/ 432407 h 670071"/>
                        <a:gd name="connsiteX3" fmla="*/ 179826 w 180490"/>
                        <a:gd name="connsiteY3" fmla="*/ 439855 h 670071"/>
                        <a:gd name="connsiteX4" fmla="*/ 178086 w 180490"/>
                        <a:gd name="connsiteY4" fmla="*/ 467623 h 670071"/>
                        <a:gd name="connsiteX5" fmla="*/ 137758 w 180490"/>
                        <a:gd name="connsiteY5" fmla="*/ 618124 h 670071"/>
                        <a:gd name="connsiteX6" fmla="*/ 51947 w 180490"/>
                        <a:gd name="connsiteY6" fmla="*/ 667667 h 670071"/>
                        <a:gd name="connsiteX7" fmla="*/ 51948 w 180490"/>
                        <a:gd name="connsiteY7" fmla="*/ 667666 h 670071"/>
                        <a:gd name="connsiteX8" fmla="*/ 2404 w 180490"/>
                        <a:gd name="connsiteY8" fmla="*/ 581855 h 670071"/>
                        <a:gd name="connsiteX9" fmla="*/ 42730 w 180490"/>
                        <a:gd name="connsiteY9" fmla="*/ 431355 h 670071"/>
                        <a:gd name="connsiteX10" fmla="*/ 43425 w 180490"/>
                        <a:gd name="connsiteY10" fmla="*/ 429957 h 6700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80490" h="670071">
                          <a:moveTo>
                            <a:pt x="43425" y="0"/>
                          </a:moveTo>
                          <a:lnTo>
                            <a:pt x="177263" y="0"/>
                          </a:lnTo>
                          <a:lnTo>
                            <a:pt x="177263" y="432407"/>
                          </a:lnTo>
                          <a:lnTo>
                            <a:pt x="179826" y="439855"/>
                          </a:lnTo>
                          <a:cubicBezTo>
                            <a:pt x="181081" y="448869"/>
                            <a:pt x="180590" y="458279"/>
                            <a:pt x="178086" y="467623"/>
                          </a:cubicBezTo>
                          <a:cubicBezTo>
                            <a:pt x="164644" y="517790"/>
                            <a:pt x="151201" y="567956"/>
                            <a:pt x="137758" y="618124"/>
                          </a:cubicBezTo>
                          <a:cubicBezTo>
                            <a:pt x="127743" y="655501"/>
                            <a:pt x="89324" y="677682"/>
                            <a:pt x="51947" y="667667"/>
                          </a:cubicBezTo>
                          <a:lnTo>
                            <a:pt x="51948" y="667666"/>
                          </a:lnTo>
                          <a:cubicBezTo>
                            <a:pt x="14570" y="657651"/>
                            <a:pt x="-7611" y="619232"/>
                            <a:pt x="2404" y="581855"/>
                          </a:cubicBezTo>
                          <a:lnTo>
                            <a:pt x="42730" y="431355"/>
                          </a:lnTo>
                          <a:lnTo>
                            <a:pt x="43425" y="429957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392" name="フリーフォーム: 図形 1391">
                      <a:extLst>
                        <a:ext uri="{FF2B5EF4-FFF2-40B4-BE49-F238E27FC236}">
                          <a16:creationId xmlns:a16="http://schemas.microsoft.com/office/drawing/2014/main" id="{C2250080-4D68-4886-B623-72E3E56A0EB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57462" y="3967163"/>
                      <a:ext cx="224325" cy="544980"/>
                    </a:xfrm>
                    <a:custGeom>
                      <a:avLst/>
                      <a:gdLst>
                        <a:gd name="connsiteX0" fmla="*/ 126450 w 252900"/>
                        <a:gd name="connsiteY0" fmla="*/ 0 h 683094"/>
                        <a:gd name="connsiteX1" fmla="*/ 252900 w 252900"/>
                        <a:gd name="connsiteY1" fmla="*/ 262571 h 683094"/>
                        <a:gd name="connsiteX2" fmla="*/ 215864 w 252900"/>
                        <a:gd name="connsiteY2" fmla="*/ 448237 h 683094"/>
                        <a:gd name="connsiteX3" fmla="*/ 212777 w 252900"/>
                        <a:gd name="connsiteY3" fmla="*/ 452558 h 683094"/>
                        <a:gd name="connsiteX4" fmla="*/ 212777 w 252900"/>
                        <a:gd name="connsiteY4" fmla="*/ 595259 h 683094"/>
                        <a:gd name="connsiteX5" fmla="*/ 124942 w 252900"/>
                        <a:gd name="connsiteY5" fmla="*/ 683094 h 683094"/>
                        <a:gd name="connsiteX6" fmla="*/ 124943 w 252900"/>
                        <a:gd name="connsiteY6" fmla="*/ 683093 h 683094"/>
                        <a:gd name="connsiteX7" fmla="*/ 37108 w 252900"/>
                        <a:gd name="connsiteY7" fmla="*/ 595258 h 683094"/>
                        <a:gd name="connsiteX8" fmla="*/ 37108 w 252900"/>
                        <a:gd name="connsiteY8" fmla="*/ 448337 h 683094"/>
                        <a:gd name="connsiteX9" fmla="*/ 37036 w 252900"/>
                        <a:gd name="connsiteY9" fmla="*/ 448237 h 683094"/>
                        <a:gd name="connsiteX10" fmla="*/ 0 w 252900"/>
                        <a:gd name="connsiteY10" fmla="*/ 262571 h 683094"/>
                        <a:gd name="connsiteX11" fmla="*/ 126450 w 252900"/>
                        <a:gd name="connsiteY11" fmla="*/ 0 h 68309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252900" h="683094">
                          <a:moveTo>
                            <a:pt x="126450" y="0"/>
                          </a:moveTo>
                          <a:cubicBezTo>
                            <a:pt x="196286" y="0"/>
                            <a:pt x="252900" y="117557"/>
                            <a:pt x="252900" y="262571"/>
                          </a:cubicBezTo>
                          <a:cubicBezTo>
                            <a:pt x="252900" y="335078"/>
                            <a:pt x="238747" y="400721"/>
                            <a:pt x="215864" y="448237"/>
                          </a:cubicBezTo>
                          <a:lnTo>
                            <a:pt x="212777" y="452558"/>
                          </a:lnTo>
                          <a:lnTo>
                            <a:pt x="212777" y="595259"/>
                          </a:lnTo>
                          <a:cubicBezTo>
                            <a:pt x="212777" y="643769"/>
                            <a:pt x="173452" y="683094"/>
                            <a:pt x="124942" y="683094"/>
                          </a:cubicBezTo>
                          <a:lnTo>
                            <a:pt x="124943" y="683093"/>
                          </a:lnTo>
                          <a:cubicBezTo>
                            <a:pt x="76433" y="683093"/>
                            <a:pt x="37108" y="643768"/>
                            <a:pt x="37108" y="595258"/>
                          </a:cubicBezTo>
                          <a:lnTo>
                            <a:pt x="37108" y="448337"/>
                          </a:lnTo>
                          <a:lnTo>
                            <a:pt x="37036" y="448237"/>
                          </a:lnTo>
                          <a:cubicBezTo>
                            <a:pt x="14153" y="400721"/>
                            <a:pt x="0" y="335078"/>
                            <a:pt x="0" y="262571"/>
                          </a:cubicBezTo>
                          <a:cubicBezTo>
                            <a:pt x="0" y="117557"/>
                            <a:pt x="56614" y="0"/>
                            <a:pt x="126450" y="0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388" name="台形 83">
                    <a:extLst>
                      <a:ext uri="{FF2B5EF4-FFF2-40B4-BE49-F238E27FC236}">
                        <a16:creationId xmlns:a16="http://schemas.microsoft.com/office/drawing/2014/main" id="{761916D8-2C84-4F91-9139-3C56A6AE382F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2350523" y="3166574"/>
                    <a:ext cx="174582" cy="637522"/>
                  </a:xfrm>
                  <a:custGeom>
                    <a:avLst/>
                    <a:gdLst>
                      <a:gd name="connsiteX0" fmla="*/ 0 w 196000"/>
                      <a:gd name="connsiteY0" fmla="*/ 704190 h 704190"/>
                      <a:gd name="connsiteX1" fmla="*/ 13597 w 196000"/>
                      <a:gd name="connsiteY1" fmla="*/ 0 h 704190"/>
                      <a:gd name="connsiteX2" fmla="*/ 182403 w 196000"/>
                      <a:gd name="connsiteY2" fmla="*/ 0 h 704190"/>
                      <a:gd name="connsiteX3" fmla="*/ 196000 w 196000"/>
                      <a:gd name="connsiteY3" fmla="*/ 704190 h 704190"/>
                      <a:gd name="connsiteX4" fmla="*/ 0 w 196000"/>
                      <a:gd name="connsiteY4" fmla="*/ 704190 h 704190"/>
                      <a:gd name="connsiteX0" fmla="*/ 0 w 196000"/>
                      <a:gd name="connsiteY0" fmla="*/ 787778 h 787778"/>
                      <a:gd name="connsiteX1" fmla="*/ 13597 w 196000"/>
                      <a:gd name="connsiteY1" fmla="*/ 83588 h 787778"/>
                      <a:gd name="connsiteX2" fmla="*/ 97185 w 196000"/>
                      <a:gd name="connsiteY2" fmla="*/ 0 h 787778"/>
                      <a:gd name="connsiteX3" fmla="*/ 182403 w 196000"/>
                      <a:gd name="connsiteY3" fmla="*/ 83588 h 787778"/>
                      <a:gd name="connsiteX4" fmla="*/ 196000 w 196000"/>
                      <a:gd name="connsiteY4" fmla="*/ 787778 h 787778"/>
                      <a:gd name="connsiteX5" fmla="*/ 0 w 196000"/>
                      <a:gd name="connsiteY5" fmla="*/ 787778 h 787778"/>
                      <a:gd name="connsiteX0" fmla="*/ 97185 w 196000"/>
                      <a:gd name="connsiteY0" fmla="*/ 0 h 787778"/>
                      <a:gd name="connsiteX1" fmla="*/ 182403 w 196000"/>
                      <a:gd name="connsiteY1" fmla="*/ 83588 h 787778"/>
                      <a:gd name="connsiteX2" fmla="*/ 196000 w 196000"/>
                      <a:gd name="connsiteY2" fmla="*/ 787778 h 787778"/>
                      <a:gd name="connsiteX3" fmla="*/ 0 w 196000"/>
                      <a:gd name="connsiteY3" fmla="*/ 787778 h 787778"/>
                      <a:gd name="connsiteX4" fmla="*/ 13597 w 196000"/>
                      <a:gd name="connsiteY4" fmla="*/ 83588 h 787778"/>
                      <a:gd name="connsiteX5" fmla="*/ 188625 w 196000"/>
                      <a:gd name="connsiteY5" fmla="*/ 91440 h 787778"/>
                      <a:gd name="connsiteX0" fmla="*/ 182403 w 196000"/>
                      <a:gd name="connsiteY0" fmla="*/ 34650 h 738840"/>
                      <a:gd name="connsiteX1" fmla="*/ 196000 w 196000"/>
                      <a:gd name="connsiteY1" fmla="*/ 738840 h 738840"/>
                      <a:gd name="connsiteX2" fmla="*/ 0 w 196000"/>
                      <a:gd name="connsiteY2" fmla="*/ 738840 h 738840"/>
                      <a:gd name="connsiteX3" fmla="*/ 13597 w 196000"/>
                      <a:gd name="connsiteY3" fmla="*/ 34650 h 738840"/>
                      <a:gd name="connsiteX4" fmla="*/ 188625 w 196000"/>
                      <a:gd name="connsiteY4" fmla="*/ 42502 h 738840"/>
                      <a:gd name="connsiteX0" fmla="*/ 182403 w 196000"/>
                      <a:gd name="connsiteY0" fmla="*/ 0 h 704190"/>
                      <a:gd name="connsiteX1" fmla="*/ 196000 w 196000"/>
                      <a:gd name="connsiteY1" fmla="*/ 704190 h 704190"/>
                      <a:gd name="connsiteX2" fmla="*/ 0 w 196000"/>
                      <a:gd name="connsiteY2" fmla="*/ 704190 h 704190"/>
                      <a:gd name="connsiteX3" fmla="*/ 13597 w 196000"/>
                      <a:gd name="connsiteY3" fmla="*/ 0 h 704190"/>
                      <a:gd name="connsiteX0" fmla="*/ 182403 w 196000"/>
                      <a:gd name="connsiteY0" fmla="*/ 0 h 704190"/>
                      <a:gd name="connsiteX1" fmla="*/ 196000 w 196000"/>
                      <a:gd name="connsiteY1" fmla="*/ 704190 h 704190"/>
                      <a:gd name="connsiteX2" fmla="*/ 0 w 196000"/>
                      <a:gd name="connsiteY2" fmla="*/ 704190 h 704190"/>
                      <a:gd name="connsiteX3" fmla="*/ 13597 w 196000"/>
                      <a:gd name="connsiteY3" fmla="*/ 34925 h 704190"/>
                      <a:gd name="connsiteX0" fmla="*/ 176053 w 196000"/>
                      <a:gd name="connsiteY0" fmla="*/ 0 h 726415"/>
                      <a:gd name="connsiteX1" fmla="*/ 196000 w 196000"/>
                      <a:gd name="connsiteY1" fmla="*/ 726415 h 726415"/>
                      <a:gd name="connsiteX2" fmla="*/ 0 w 196000"/>
                      <a:gd name="connsiteY2" fmla="*/ 726415 h 726415"/>
                      <a:gd name="connsiteX3" fmla="*/ 13597 w 196000"/>
                      <a:gd name="connsiteY3" fmla="*/ 57150 h 726415"/>
                      <a:gd name="connsiteX0" fmla="*/ 176053 w 196000"/>
                      <a:gd name="connsiteY0" fmla="*/ 0 h 726415"/>
                      <a:gd name="connsiteX1" fmla="*/ 196000 w 196000"/>
                      <a:gd name="connsiteY1" fmla="*/ 726415 h 726415"/>
                      <a:gd name="connsiteX2" fmla="*/ 0 w 196000"/>
                      <a:gd name="connsiteY2" fmla="*/ 726415 h 726415"/>
                      <a:gd name="connsiteX3" fmla="*/ 897 w 196000"/>
                      <a:gd name="connsiteY3" fmla="*/ 69853 h 726415"/>
                      <a:gd name="connsiteX0" fmla="*/ 176053 w 196000"/>
                      <a:gd name="connsiteY0" fmla="*/ 0 h 726415"/>
                      <a:gd name="connsiteX1" fmla="*/ 196000 w 196000"/>
                      <a:gd name="connsiteY1" fmla="*/ 726415 h 726415"/>
                      <a:gd name="connsiteX2" fmla="*/ 0 w 196000"/>
                      <a:gd name="connsiteY2" fmla="*/ 726415 h 726415"/>
                      <a:gd name="connsiteX3" fmla="*/ 897 w 196000"/>
                      <a:gd name="connsiteY3" fmla="*/ 82753 h 7264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6000" h="726415">
                        <a:moveTo>
                          <a:pt x="176053" y="0"/>
                        </a:moveTo>
                        <a:lnTo>
                          <a:pt x="196000" y="726415"/>
                        </a:lnTo>
                        <a:lnTo>
                          <a:pt x="0" y="726415"/>
                        </a:lnTo>
                        <a:lnTo>
                          <a:pt x="897" y="82753"/>
                        </a:lnTo>
                      </a:path>
                    </a:pathLst>
                  </a:custGeom>
                  <a:solidFill>
                    <a:srgbClr val="FF7C80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386" name="台形 441">
                  <a:extLst>
                    <a:ext uri="{FF2B5EF4-FFF2-40B4-BE49-F238E27FC236}">
                      <a16:creationId xmlns:a16="http://schemas.microsoft.com/office/drawing/2014/main" id="{A2F4D042-2205-4028-90F1-94E6DA569D9F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5184222" y="3419726"/>
                  <a:ext cx="248762" cy="126813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54388 w 209542"/>
                    <a:gd name="connsiteY2" fmla="*/ 1018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77195 w 209542"/>
                    <a:gd name="connsiteY2" fmla="*/ 1473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542" h="351883">
                      <a:moveTo>
                        <a:pt x="0" y="351883"/>
                      </a:moveTo>
                      <a:lnTo>
                        <a:pt x="30242" y="-1"/>
                      </a:lnTo>
                      <a:lnTo>
                        <a:pt x="177195" y="1473"/>
                      </a:lnTo>
                      <a:lnTo>
                        <a:pt x="209542" y="351883"/>
                      </a:lnTo>
                      <a:lnTo>
                        <a:pt x="0" y="351883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381" name="楕円 1380">
                <a:extLst>
                  <a:ext uri="{FF2B5EF4-FFF2-40B4-BE49-F238E27FC236}">
                    <a16:creationId xmlns:a16="http://schemas.microsoft.com/office/drawing/2014/main" id="{15937153-BD36-4E10-9837-0536BB6FA718}"/>
                  </a:ext>
                </a:extLst>
              </p:cNvPr>
              <p:cNvSpPr/>
              <p:nvPr/>
            </p:nvSpPr>
            <p:spPr bwMode="auto">
              <a:xfrm>
                <a:off x="4208482" y="4423579"/>
                <a:ext cx="146315" cy="213040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2" name="楕円 1381">
                <a:extLst>
                  <a:ext uri="{FF2B5EF4-FFF2-40B4-BE49-F238E27FC236}">
                    <a16:creationId xmlns:a16="http://schemas.microsoft.com/office/drawing/2014/main" id="{A59D7D6E-B480-4957-9B88-B7A299E69EFC}"/>
                  </a:ext>
                </a:extLst>
              </p:cNvPr>
              <p:cNvSpPr/>
              <p:nvPr/>
            </p:nvSpPr>
            <p:spPr bwMode="auto">
              <a:xfrm>
                <a:off x="4810462" y="4423579"/>
                <a:ext cx="146315" cy="213040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3" name="楕円 1382">
                <a:extLst>
                  <a:ext uri="{FF2B5EF4-FFF2-40B4-BE49-F238E27FC236}">
                    <a16:creationId xmlns:a16="http://schemas.microsoft.com/office/drawing/2014/main" id="{9ABC277A-E107-4646-A341-7FA4FD6FD8AE}"/>
                  </a:ext>
                </a:extLst>
              </p:cNvPr>
              <p:cNvSpPr/>
              <p:nvPr/>
            </p:nvSpPr>
            <p:spPr bwMode="auto">
              <a:xfrm>
                <a:off x="4250085" y="4452027"/>
                <a:ext cx="63110" cy="57554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4" name="楕円 1383">
                <a:extLst>
                  <a:ext uri="{FF2B5EF4-FFF2-40B4-BE49-F238E27FC236}">
                    <a16:creationId xmlns:a16="http://schemas.microsoft.com/office/drawing/2014/main" id="{ED3B7EC0-D826-4923-BD3B-C84A3242D3DF}"/>
                  </a:ext>
                </a:extLst>
              </p:cNvPr>
              <p:cNvSpPr/>
              <p:nvPr/>
            </p:nvSpPr>
            <p:spPr bwMode="auto">
              <a:xfrm>
                <a:off x="4852065" y="4452027"/>
                <a:ext cx="63110" cy="57554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366" name="フリーフォーム: 図形 1365">
              <a:extLst>
                <a:ext uri="{FF2B5EF4-FFF2-40B4-BE49-F238E27FC236}">
                  <a16:creationId xmlns:a16="http://schemas.microsoft.com/office/drawing/2014/main" id="{EF18334D-0E40-471A-B114-290054B67113}"/>
                </a:ext>
              </a:extLst>
            </p:cNvPr>
            <p:cNvSpPr/>
            <p:nvPr/>
          </p:nvSpPr>
          <p:spPr bwMode="auto">
            <a:xfrm rot="5400000">
              <a:off x="4268817" y="3614630"/>
              <a:ext cx="638305" cy="1019566"/>
            </a:xfrm>
            <a:custGeom>
              <a:avLst/>
              <a:gdLst>
                <a:gd name="connsiteX0" fmla="*/ 130 w 638305"/>
                <a:gd name="connsiteY0" fmla="*/ 501522 h 1019566"/>
                <a:gd name="connsiteX1" fmla="*/ 59829 w 638305"/>
                <a:gd name="connsiteY1" fmla="*/ 270875 h 1019566"/>
                <a:gd name="connsiteX2" fmla="*/ 105751 w 638305"/>
                <a:gd name="connsiteY2" fmla="*/ 214209 h 1019566"/>
                <a:gd name="connsiteX3" fmla="*/ 129006 w 638305"/>
                <a:gd name="connsiteY3" fmla="*/ 180581 h 1019566"/>
                <a:gd name="connsiteX4" fmla="*/ 638305 w 638305"/>
                <a:gd name="connsiteY4" fmla="*/ 42276 h 1019566"/>
                <a:gd name="connsiteX5" fmla="*/ 259853 w 638305"/>
                <a:gd name="connsiteY5" fmla="*/ 505262 h 1019566"/>
                <a:gd name="connsiteX6" fmla="*/ 258131 w 638305"/>
                <a:gd name="connsiteY6" fmla="*/ 509783 h 1019566"/>
                <a:gd name="connsiteX7" fmla="*/ 259853 w 638305"/>
                <a:gd name="connsiteY7" fmla="*/ 514304 h 1019566"/>
                <a:gd name="connsiteX8" fmla="*/ 638305 w 638305"/>
                <a:gd name="connsiteY8" fmla="*/ 977290 h 1019566"/>
                <a:gd name="connsiteX9" fmla="*/ 129006 w 638305"/>
                <a:gd name="connsiteY9" fmla="*/ 838985 h 1019566"/>
                <a:gd name="connsiteX10" fmla="*/ 102467 w 638305"/>
                <a:gd name="connsiteY10" fmla="*/ 800607 h 1019566"/>
                <a:gd name="connsiteX11" fmla="*/ 94592 w 638305"/>
                <a:gd name="connsiteY11" fmla="*/ 794266 h 1019566"/>
                <a:gd name="connsiteX12" fmla="*/ 130 w 638305"/>
                <a:gd name="connsiteY12" fmla="*/ 518044 h 1019566"/>
                <a:gd name="connsiteX13" fmla="*/ 940 w 638305"/>
                <a:gd name="connsiteY13" fmla="*/ 508879 h 1019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38305" h="1019566">
                  <a:moveTo>
                    <a:pt x="130" y="501522"/>
                  </a:moveTo>
                  <a:cubicBezTo>
                    <a:pt x="-1842" y="416241"/>
                    <a:pt x="18627" y="335764"/>
                    <a:pt x="59829" y="270875"/>
                  </a:cubicBezTo>
                  <a:lnTo>
                    <a:pt x="105751" y="214209"/>
                  </a:lnTo>
                  <a:lnTo>
                    <a:pt x="129006" y="180581"/>
                  </a:lnTo>
                  <a:cubicBezTo>
                    <a:pt x="266504" y="13225"/>
                    <a:pt x="479429" y="-49451"/>
                    <a:pt x="638305" y="42276"/>
                  </a:cubicBezTo>
                  <a:cubicBezTo>
                    <a:pt x="473659" y="156329"/>
                    <a:pt x="341926" y="320328"/>
                    <a:pt x="259853" y="505262"/>
                  </a:cubicBezTo>
                  <a:lnTo>
                    <a:pt x="258131" y="509783"/>
                  </a:lnTo>
                  <a:lnTo>
                    <a:pt x="259853" y="514304"/>
                  </a:lnTo>
                  <a:cubicBezTo>
                    <a:pt x="341926" y="699239"/>
                    <a:pt x="473659" y="863237"/>
                    <a:pt x="638305" y="977290"/>
                  </a:cubicBezTo>
                  <a:cubicBezTo>
                    <a:pt x="479429" y="1069017"/>
                    <a:pt x="266504" y="1006341"/>
                    <a:pt x="129006" y="838985"/>
                  </a:cubicBezTo>
                  <a:lnTo>
                    <a:pt x="102467" y="800607"/>
                  </a:lnTo>
                  <a:lnTo>
                    <a:pt x="94592" y="794266"/>
                  </a:lnTo>
                  <a:cubicBezTo>
                    <a:pt x="30263" y="723741"/>
                    <a:pt x="-2335" y="624646"/>
                    <a:pt x="130" y="518044"/>
                  </a:cubicBezTo>
                  <a:lnTo>
                    <a:pt x="940" y="508879"/>
                  </a:ln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7" name="フリーフォーム: 図形 1366">
              <a:extLst>
                <a:ext uri="{FF2B5EF4-FFF2-40B4-BE49-F238E27FC236}">
                  <a16:creationId xmlns:a16="http://schemas.microsoft.com/office/drawing/2014/main" id="{C1908742-2EF3-4EE5-B16B-D5FECE777CB7}"/>
                </a:ext>
              </a:extLst>
            </p:cNvPr>
            <p:cNvSpPr/>
            <p:nvPr/>
          </p:nvSpPr>
          <p:spPr bwMode="auto">
            <a:xfrm rot="5400000">
              <a:off x="4400709" y="3794482"/>
              <a:ext cx="413951" cy="703330"/>
            </a:xfrm>
            <a:custGeom>
              <a:avLst/>
              <a:gdLst>
                <a:gd name="connsiteX0" fmla="*/ 99 w 485968"/>
                <a:gd name="connsiteY0" fmla="*/ 357364 h 703330"/>
                <a:gd name="connsiteX1" fmla="*/ 716 w 485968"/>
                <a:gd name="connsiteY1" fmla="*/ 351042 h 703330"/>
                <a:gd name="connsiteX2" fmla="*/ 99 w 485968"/>
                <a:gd name="connsiteY2" fmla="*/ 345967 h 703330"/>
                <a:gd name="connsiteX3" fmla="*/ 45550 w 485968"/>
                <a:gd name="connsiteY3" fmla="*/ 186858 h 703330"/>
                <a:gd name="connsiteX4" fmla="*/ 80512 w 485968"/>
                <a:gd name="connsiteY4" fmla="*/ 147768 h 703330"/>
                <a:gd name="connsiteX5" fmla="*/ 98217 w 485968"/>
                <a:gd name="connsiteY5" fmla="*/ 124570 h 703330"/>
                <a:gd name="connsiteX6" fmla="*/ 485968 w 485968"/>
                <a:gd name="connsiteY6" fmla="*/ 29163 h 703330"/>
                <a:gd name="connsiteX7" fmla="*/ 318328 w 485968"/>
                <a:gd name="connsiteY7" fmla="*/ 170519 h 703330"/>
                <a:gd name="connsiteX8" fmla="*/ 271565 w 485968"/>
                <a:gd name="connsiteY8" fmla="*/ 230336 h 703330"/>
                <a:gd name="connsiteX9" fmla="*/ 318078 w 485968"/>
                <a:gd name="connsiteY9" fmla="*/ 219701 h 703330"/>
                <a:gd name="connsiteX10" fmla="*/ 460572 w 485968"/>
                <a:gd name="connsiteY10" fmla="*/ 227159 h 703330"/>
                <a:gd name="connsiteX11" fmla="*/ 255265 w 485968"/>
                <a:gd name="connsiteY11" fmla="*/ 350461 h 703330"/>
                <a:gd name="connsiteX12" fmla="*/ 254330 w 485968"/>
                <a:gd name="connsiteY12" fmla="*/ 351665 h 703330"/>
                <a:gd name="connsiteX13" fmla="*/ 255265 w 485968"/>
                <a:gd name="connsiteY13" fmla="*/ 352869 h 703330"/>
                <a:gd name="connsiteX14" fmla="*/ 460572 w 485968"/>
                <a:gd name="connsiteY14" fmla="*/ 476171 h 703330"/>
                <a:gd name="connsiteX15" fmla="*/ 318078 w 485968"/>
                <a:gd name="connsiteY15" fmla="*/ 483629 h 703330"/>
                <a:gd name="connsiteX16" fmla="*/ 271565 w 485968"/>
                <a:gd name="connsiteY16" fmla="*/ 472994 h 703330"/>
                <a:gd name="connsiteX17" fmla="*/ 318328 w 485968"/>
                <a:gd name="connsiteY17" fmla="*/ 532812 h 703330"/>
                <a:gd name="connsiteX18" fmla="*/ 485968 w 485968"/>
                <a:gd name="connsiteY18" fmla="*/ 674167 h 703330"/>
                <a:gd name="connsiteX19" fmla="*/ 98217 w 485968"/>
                <a:gd name="connsiteY19" fmla="*/ 578760 h 703330"/>
                <a:gd name="connsiteX20" fmla="*/ 78012 w 485968"/>
                <a:gd name="connsiteY20" fmla="*/ 552285 h 703330"/>
                <a:gd name="connsiteX21" fmla="*/ 72017 w 485968"/>
                <a:gd name="connsiteY21" fmla="*/ 547911 h 703330"/>
                <a:gd name="connsiteX22" fmla="*/ 99 w 485968"/>
                <a:gd name="connsiteY22" fmla="*/ 357364 h 703330"/>
                <a:gd name="connsiteX0" fmla="*/ 10 w 720829"/>
                <a:gd name="connsiteY0" fmla="*/ 363714 h 703330"/>
                <a:gd name="connsiteX1" fmla="*/ 235577 w 720829"/>
                <a:gd name="connsiteY1" fmla="*/ 351042 h 703330"/>
                <a:gd name="connsiteX2" fmla="*/ 234960 w 720829"/>
                <a:gd name="connsiteY2" fmla="*/ 345967 h 703330"/>
                <a:gd name="connsiteX3" fmla="*/ 280411 w 720829"/>
                <a:gd name="connsiteY3" fmla="*/ 186858 h 703330"/>
                <a:gd name="connsiteX4" fmla="*/ 315373 w 720829"/>
                <a:gd name="connsiteY4" fmla="*/ 147768 h 703330"/>
                <a:gd name="connsiteX5" fmla="*/ 333078 w 720829"/>
                <a:gd name="connsiteY5" fmla="*/ 124570 h 703330"/>
                <a:gd name="connsiteX6" fmla="*/ 720829 w 720829"/>
                <a:gd name="connsiteY6" fmla="*/ 29163 h 703330"/>
                <a:gd name="connsiteX7" fmla="*/ 553189 w 720829"/>
                <a:gd name="connsiteY7" fmla="*/ 170519 h 703330"/>
                <a:gd name="connsiteX8" fmla="*/ 506426 w 720829"/>
                <a:gd name="connsiteY8" fmla="*/ 230336 h 703330"/>
                <a:gd name="connsiteX9" fmla="*/ 552939 w 720829"/>
                <a:gd name="connsiteY9" fmla="*/ 219701 h 703330"/>
                <a:gd name="connsiteX10" fmla="*/ 695433 w 720829"/>
                <a:gd name="connsiteY10" fmla="*/ 227159 h 703330"/>
                <a:gd name="connsiteX11" fmla="*/ 490126 w 720829"/>
                <a:gd name="connsiteY11" fmla="*/ 350461 h 703330"/>
                <a:gd name="connsiteX12" fmla="*/ 489191 w 720829"/>
                <a:gd name="connsiteY12" fmla="*/ 351665 h 703330"/>
                <a:gd name="connsiteX13" fmla="*/ 490126 w 720829"/>
                <a:gd name="connsiteY13" fmla="*/ 352869 h 703330"/>
                <a:gd name="connsiteX14" fmla="*/ 695433 w 720829"/>
                <a:gd name="connsiteY14" fmla="*/ 476171 h 703330"/>
                <a:gd name="connsiteX15" fmla="*/ 552939 w 720829"/>
                <a:gd name="connsiteY15" fmla="*/ 483629 h 703330"/>
                <a:gd name="connsiteX16" fmla="*/ 506426 w 720829"/>
                <a:gd name="connsiteY16" fmla="*/ 472994 h 703330"/>
                <a:gd name="connsiteX17" fmla="*/ 553189 w 720829"/>
                <a:gd name="connsiteY17" fmla="*/ 532812 h 703330"/>
                <a:gd name="connsiteX18" fmla="*/ 720829 w 720829"/>
                <a:gd name="connsiteY18" fmla="*/ 674167 h 703330"/>
                <a:gd name="connsiteX19" fmla="*/ 333078 w 720829"/>
                <a:gd name="connsiteY19" fmla="*/ 578760 h 703330"/>
                <a:gd name="connsiteX20" fmla="*/ 312873 w 720829"/>
                <a:gd name="connsiteY20" fmla="*/ 552285 h 703330"/>
                <a:gd name="connsiteX21" fmla="*/ 306878 w 720829"/>
                <a:gd name="connsiteY21" fmla="*/ 547911 h 703330"/>
                <a:gd name="connsiteX22" fmla="*/ 10 w 720829"/>
                <a:gd name="connsiteY22" fmla="*/ 363714 h 703330"/>
                <a:gd name="connsiteX0" fmla="*/ 0 w 720819"/>
                <a:gd name="connsiteY0" fmla="*/ 363714 h 703330"/>
                <a:gd name="connsiteX1" fmla="*/ 235567 w 720819"/>
                <a:gd name="connsiteY1" fmla="*/ 351042 h 703330"/>
                <a:gd name="connsiteX2" fmla="*/ 234950 w 720819"/>
                <a:gd name="connsiteY2" fmla="*/ 345967 h 703330"/>
                <a:gd name="connsiteX3" fmla="*/ 280401 w 720819"/>
                <a:gd name="connsiteY3" fmla="*/ 186858 h 703330"/>
                <a:gd name="connsiteX4" fmla="*/ 315363 w 720819"/>
                <a:gd name="connsiteY4" fmla="*/ 147768 h 703330"/>
                <a:gd name="connsiteX5" fmla="*/ 333068 w 720819"/>
                <a:gd name="connsiteY5" fmla="*/ 124570 h 703330"/>
                <a:gd name="connsiteX6" fmla="*/ 720819 w 720819"/>
                <a:gd name="connsiteY6" fmla="*/ 29163 h 703330"/>
                <a:gd name="connsiteX7" fmla="*/ 553179 w 720819"/>
                <a:gd name="connsiteY7" fmla="*/ 170519 h 703330"/>
                <a:gd name="connsiteX8" fmla="*/ 506416 w 720819"/>
                <a:gd name="connsiteY8" fmla="*/ 230336 h 703330"/>
                <a:gd name="connsiteX9" fmla="*/ 552929 w 720819"/>
                <a:gd name="connsiteY9" fmla="*/ 219701 h 703330"/>
                <a:gd name="connsiteX10" fmla="*/ 695423 w 720819"/>
                <a:gd name="connsiteY10" fmla="*/ 227159 h 703330"/>
                <a:gd name="connsiteX11" fmla="*/ 490116 w 720819"/>
                <a:gd name="connsiteY11" fmla="*/ 350461 h 703330"/>
                <a:gd name="connsiteX12" fmla="*/ 489181 w 720819"/>
                <a:gd name="connsiteY12" fmla="*/ 351665 h 703330"/>
                <a:gd name="connsiteX13" fmla="*/ 490116 w 720819"/>
                <a:gd name="connsiteY13" fmla="*/ 352869 h 703330"/>
                <a:gd name="connsiteX14" fmla="*/ 695423 w 720819"/>
                <a:gd name="connsiteY14" fmla="*/ 476171 h 703330"/>
                <a:gd name="connsiteX15" fmla="*/ 552929 w 720819"/>
                <a:gd name="connsiteY15" fmla="*/ 483629 h 703330"/>
                <a:gd name="connsiteX16" fmla="*/ 506416 w 720819"/>
                <a:gd name="connsiteY16" fmla="*/ 472994 h 703330"/>
                <a:gd name="connsiteX17" fmla="*/ 553179 w 720819"/>
                <a:gd name="connsiteY17" fmla="*/ 532812 h 703330"/>
                <a:gd name="connsiteX18" fmla="*/ 720819 w 720819"/>
                <a:gd name="connsiteY18" fmla="*/ 674167 h 703330"/>
                <a:gd name="connsiteX19" fmla="*/ 333068 w 720819"/>
                <a:gd name="connsiteY19" fmla="*/ 578760 h 703330"/>
                <a:gd name="connsiteX20" fmla="*/ 312863 w 720819"/>
                <a:gd name="connsiteY20" fmla="*/ 552285 h 703330"/>
                <a:gd name="connsiteX21" fmla="*/ 306868 w 720819"/>
                <a:gd name="connsiteY21" fmla="*/ 547911 h 703330"/>
                <a:gd name="connsiteX22" fmla="*/ 91440 w 720819"/>
                <a:gd name="connsiteY22" fmla="*/ 455154 h 703330"/>
                <a:gd name="connsiteX0" fmla="*/ 0 w 720819"/>
                <a:gd name="connsiteY0" fmla="*/ 363714 h 703330"/>
                <a:gd name="connsiteX1" fmla="*/ 235567 w 720819"/>
                <a:gd name="connsiteY1" fmla="*/ 351042 h 703330"/>
                <a:gd name="connsiteX2" fmla="*/ 280401 w 720819"/>
                <a:gd name="connsiteY2" fmla="*/ 186858 h 703330"/>
                <a:gd name="connsiteX3" fmla="*/ 315363 w 720819"/>
                <a:gd name="connsiteY3" fmla="*/ 147768 h 703330"/>
                <a:gd name="connsiteX4" fmla="*/ 333068 w 720819"/>
                <a:gd name="connsiteY4" fmla="*/ 124570 h 703330"/>
                <a:gd name="connsiteX5" fmla="*/ 720819 w 720819"/>
                <a:gd name="connsiteY5" fmla="*/ 29163 h 703330"/>
                <a:gd name="connsiteX6" fmla="*/ 553179 w 720819"/>
                <a:gd name="connsiteY6" fmla="*/ 170519 h 703330"/>
                <a:gd name="connsiteX7" fmla="*/ 506416 w 720819"/>
                <a:gd name="connsiteY7" fmla="*/ 230336 h 703330"/>
                <a:gd name="connsiteX8" fmla="*/ 552929 w 720819"/>
                <a:gd name="connsiteY8" fmla="*/ 219701 h 703330"/>
                <a:gd name="connsiteX9" fmla="*/ 695423 w 720819"/>
                <a:gd name="connsiteY9" fmla="*/ 227159 h 703330"/>
                <a:gd name="connsiteX10" fmla="*/ 490116 w 720819"/>
                <a:gd name="connsiteY10" fmla="*/ 350461 h 703330"/>
                <a:gd name="connsiteX11" fmla="*/ 489181 w 720819"/>
                <a:gd name="connsiteY11" fmla="*/ 351665 h 703330"/>
                <a:gd name="connsiteX12" fmla="*/ 490116 w 720819"/>
                <a:gd name="connsiteY12" fmla="*/ 352869 h 703330"/>
                <a:gd name="connsiteX13" fmla="*/ 695423 w 720819"/>
                <a:gd name="connsiteY13" fmla="*/ 476171 h 703330"/>
                <a:gd name="connsiteX14" fmla="*/ 552929 w 720819"/>
                <a:gd name="connsiteY14" fmla="*/ 483629 h 703330"/>
                <a:gd name="connsiteX15" fmla="*/ 506416 w 720819"/>
                <a:gd name="connsiteY15" fmla="*/ 472994 h 703330"/>
                <a:gd name="connsiteX16" fmla="*/ 553179 w 720819"/>
                <a:gd name="connsiteY16" fmla="*/ 532812 h 703330"/>
                <a:gd name="connsiteX17" fmla="*/ 720819 w 720819"/>
                <a:gd name="connsiteY17" fmla="*/ 674167 h 703330"/>
                <a:gd name="connsiteX18" fmla="*/ 333068 w 720819"/>
                <a:gd name="connsiteY18" fmla="*/ 578760 h 703330"/>
                <a:gd name="connsiteX19" fmla="*/ 312863 w 720819"/>
                <a:gd name="connsiteY19" fmla="*/ 552285 h 703330"/>
                <a:gd name="connsiteX20" fmla="*/ 306868 w 720819"/>
                <a:gd name="connsiteY20" fmla="*/ 547911 h 703330"/>
                <a:gd name="connsiteX21" fmla="*/ 91440 w 720819"/>
                <a:gd name="connsiteY21" fmla="*/ 455154 h 703330"/>
                <a:gd name="connsiteX0" fmla="*/ 164190 w 649442"/>
                <a:gd name="connsiteY0" fmla="*/ 351042 h 703330"/>
                <a:gd name="connsiteX1" fmla="*/ 209024 w 649442"/>
                <a:gd name="connsiteY1" fmla="*/ 186858 h 703330"/>
                <a:gd name="connsiteX2" fmla="*/ 243986 w 649442"/>
                <a:gd name="connsiteY2" fmla="*/ 147768 h 703330"/>
                <a:gd name="connsiteX3" fmla="*/ 261691 w 649442"/>
                <a:gd name="connsiteY3" fmla="*/ 124570 h 703330"/>
                <a:gd name="connsiteX4" fmla="*/ 649442 w 649442"/>
                <a:gd name="connsiteY4" fmla="*/ 29163 h 703330"/>
                <a:gd name="connsiteX5" fmla="*/ 481802 w 649442"/>
                <a:gd name="connsiteY5" fmla="*/ 170519 h 703330"/>
                <a:gd name="connsiteX6" fmla="*/ 435039 w 649442"/>
                <a:gd name="connsiteY6" fmla="*/ 230336 h 703330"/>
                <a:gd name="connsiteX7" fmla="*/ 481552 w 649442"/>
                <a:gd name="connsiteY7" fmla="*/ 219701 h 703330"/>
                <a:gd name="connsiteX8" fmla="*/ 624046 w 649442"/>
                <a:gd name="connsiteY8" fmla="*/ 227159 h 703330"/>
                <a:gd name="connsiteX9" fmla="*/ 418739 w 649442"/>
                <a:gd name="connsiteY9" fmla="*/ 350461 h 703330"/>
                <a:gd name="connsiteX10" fmla="*/ 417804 w 649442"/>
                <a:gd name="connsiteY10" fmla="*/ 351665 h 703330"/>
                <a:gd name="connsiteX11" fmla="*/ 418739 w 649442"/>
                <a:gd name="connsiteY11" fmla="*/ 352869 h 703330"/>
                <a:gd name="connsiteX12" fmla="*/ 624046 w 649442"/>
                <a:gd name="connsiteY12" fmla="*/ 476171 h 703330"/>
                <a:gd name="connsiteX13" fmla="*/ 481552 w 649442"/>
                <a:gd name="connsiteY13" fmla="*/ 483629 h 703330"/>
                <a:gd name="connsiteX14" fmla="*/ 435039 w 649442"/>
                <a:gd name="connsiteY14" fmla="*/ 472994 h 703330"/>
                <a:gd name="connsiteX15" fmla="*/ 481802 w 649442"/>
                <a:gd name="connsiteY15" fmla="*/ 532812 h 703330"/>
                <a:gd name="connsiteX16" fmla="*/ 649442 w 649442"/>
                <a:gd name="connsiteY16" fmla="*/ 674167 h 703330"/>
                <a:gd name="connsiteX17" fmla="*/ 261691 w 649442"/>
                <a:gd name="connsiteY17" fmla="*/ 578760 h 703330"/>
                <a:gd name="connsiteX18" fmla="*/ 241486 w 649442"/>
                <a:gd name="connsiteY18" fmla="*/ 552285 h 703330"/>
                <a:gd name="connsiteX19" fmla="*/ 235491 w 649442"/>
                <a:gd name="connsiteY19" fmla="*/ 547911 h 703330"/>
                <a:gd name="connsiteX20" fmla="*/ 20063 w 649442"/>
                <a:gd name="connsiteY20" fmla="*/ 455154 h 703330"/>
                <a:gd name="connsiteX0" fmla="*/ 0 w 485252"/>
                <a:gd name="connsiteY0" fmla="*/ 351042 h 703330"/>
                <a:gd name="connsiteX1" fmla="*/ 44834 w 485252"/>
                <a:gd name="connsiteY1" fmla="*/ 186858 h 703330"/>
                <a:gd name="connsiteX2" fmla="*/ 79796 w 485252"/>
                <a:gd name="connsiteY2" fmla="*/ 147768 h 703330"/>
                <a:gd name="connsiteX3" fmla="*/ 97501 w 485252"/>
                <a:gd name="connsiteY3" fmla="*/ 124570 h 703330"/>
                <a:gd name="connsiteX4" fmla="*/ 485252 w 485252"/>
                <a:gd name="connsiteY4" fmla="*/ 29163 h 703330"/>
                <a:gd name="connsiteX5" fmla="*/ 317612 w 485252"/>
                <a:gd name="connsiteY5" fmla="*/ 170519 h 703330"/>
                <a:gd name="connsiteX6" fmla="*/ 270849 w 485252"/>
                <a:gd name="connsiteY6" fmla="*/ 230336 h 703330"/>
                <a:gd name="connsiteX7" fmla="*/ 317362 w 485252"/>
                <a:gd name="connsiteY7" fmla="*/ 219701 h 703330"/>
                <a:gd name="connsiteX8" fmla="*/ 459856 w 485252"/>
                <a:gd name="connsiteY8" fmla="*/ 227159 h 703330"/>
                <a:gd name="connsiteX9" fmla="*/ 254549 w 485252"/>
                <a:gd name="connsiteY9" fmla="*/ 350461 h 703330"/>
                <a:gd name="connsiteX10" fmla="*/ 253614 w 485252"/>
                <a:gd name="connsiteY10" fmla="*/ 351665 h 703330"/>
                <a:gd name="connsiteX11" fmla="*/ 254549 w 485252"/>
                <a:gd name="connsiteY11" fmla="*/ 352869 h 703330"/>
                <a:gd name="connsiteX12" fmla="*/ 459856 w 485252"/>
                <a:gd name="connsiteY12" fmla="*/ 476171 h 703330"/>
                <a:gd name="connsiteX13" fmla="*/ 317362 w 485252"/>
                <a:gd name="connsiteY13" fmla="*/ 483629 h 703330"/>
                <a:gd name="connsiteX14" fmla="*/ 270849 w 485252"/>
                <a:gd name="connsiteY14" fmla="*/ 472994 h 703330"/>
                <a:gd name="connsiteX15" fmla="*/ 317612 w 485252"/>
                <a:gd name="connsiteY15" fmla="*/ 532812 h 703330"/>
                <a:gd name="connsiteX16" fmla="*/ 485252 w 485252"/>
                <a:gd name="connsiteY16" fmla="*/ 674167 h 703330"/>
                <a:gd name="connsiteX17" fmla="*/ 97501 w 485252"/>
                <a:gd name="connsiteY17" fmla="*/ 578760 h 703330"/>
                <a:gd name="connsiteX18" fmla="*/ 77296 w 485252"/>
                <a:gd name="connsiteY18" fmla="*/ 552285 h 703330"/>
                <a:gd name="connsiteX19" fmla="*/ 71301 w 485252"/>
                <a:gd name="connsiteY19" fmla="*/ 547911 h 703330"/>
                <a:gd name="connsiteX0" fmla="*/ 0 w 440418"/>
                <a:gd name="connsiteY0" fmla="*/ 186858 h 703330"/>
                <a:gd name="connsiteX1" fmla="*/ 34962 w 440418"/>
                <a:gd name="connsiteY1" fmla="*/ 147768 h 703330"/>
                <a:gd name="connsiteX2" fmla="*/ 52667 w 440418"/>
                <a:gd name="connsiteY2" fmla="*/ 124570 h 703330"/>
                <a:gd name="connsiteX3" fmla="*/ 440418 w 440418"/>
                <a:gd name="connsiteY3" fmla="*/ 29163 h 703330"/>
                <a:gd name="connsiteX4" fmla="*/ 272778 w 440418"/>
                <a:gd name="connsiteY4" fmla="*/ 170519 h 703330"/>
                <a:gd name="connsiteX5" fmla="*/ 226015 w 440418"/>
                <a:gd name="connsiteY5" fmla="*/ 230336 h 703330"/>
                <a:gd name="connsiteX6" fmla="*/ 272528 w 440418"/>
                <a:gd name="connsiteY6" fmla="*/ 219701 h 703330"/>
                <a:gd name="connsiteX7" fmla="*/ 415022 w 440418"/>
                <a:gd name="connsiteY7" fmla="*/ 227159 h 703330"/>
                <a:gd name="connsiteX8" fmla="*/ 209715 w 440418"/>
                <a:gd name="connsiteY8" fmla="*/ 350461 h 703330"/>
                <a:gd name="connsiteX9" fmla="*/ 208780 w 440418"/>
                <a:gd name="connsiteY9" fmla="*/ 351665 h 703330"/>
                <a:gd name="connsiteX10" fmla="*/ 209715 w 440418"/>
                <a:gd name="connsiteY10" fmla="*/ 352869 h 703330"/>
                <a:gd name="connsiteX11" fmla="*/ 415022 w 440418"/>
                <a:gd name="connsiteY11" fmla="*/ 476171 h 703330"/>
                <a:gd name="connsiteX12" fmla="*/ 272528 w 440418"/>
                <a:gd name="connsiteY12" fmla="*/ 483629 h 703330"/>
                <a:gd name="connsiteX13" fmla="*/ 226015 w 440418"/>
                <a:gd name="connsiteY13" fmla="*/ 472994 h 703330"/>
                <a:gd name="connsiteX14" fmla="*/ 272778 w 440418"/>
                <a:gd name="connsiteY14" fmla="*/ 532812 h 703330"/>
                <a:gd name="connsiteX15" fmla="*/ 440418 w 440418"/>
                <a:gd name="connsiteY15" fmla="*/ 674167 h 703330"/>
                <a:gd name="connsiteX16" fmla="*/ 52667 w 440418"/>
                <a:gd name="connsiteY16" fmla="*/ 578760 h 703330"/>
                <a:gd name="connsiteX17" fmla="*/ 32462 w 440418"/>
                <a:gd name="connsiteY17" fmla="*/ 552285 h 703330"/>
                <a:gd name="connsiteX18" fmla="*/ 26467 w 440418"/>
                <a:gd name="connsiteY18" fmla="*/ 547911 h 703330"/>
                <a:gd name="connsiteX0" fmla="*/ 8495 w 413951"/>
                <a:gd name="connsiteY0" fmla="*/ 147768 h 703330"/>
                <a:gd name="connsiteX1" fmla="*/ 26200 w 413951"/>
                <a:gd name="connsiteY1" fmla="*/ 124570 h 703330"/>
                <a:gd name="connsiteX2" fmla="*/ 413951 w 413951"/>
                <a:gd name="connsiteY2" fmla="*/ 29163 h 703330"/>
                <a:gd name="connsiteX3" fmla="*/ 246311 w 413951"/>
                <a:gd name="connsiteY3" fmla="*/ 170519 h 703330"/>
                <a:gd name="connsiteX4" fmla="*/ 199548 w 413951"/>
                <a:gd name="connsiteY4" fmla="*/ 230336 h 703330"/>
                <a:gd name="connsiteX5" fmla="*/ 246061 w 413951"/>
                <a:gd name="connsiteY5" fmla="*/ 219701 h 703330"/>
                <a:gd name="connsiteX6" fmla="*/ 388555 w 413951"/>
                <a:gd name="connsiteY6" fmla="*/ 227159 h 703330"/>
                <a:gd name="connsiteX7" fmla="*/ 183248 w 413951"/>
                <a:gd name="connsiteY7" fmla="*/ 350461 h 703330"/>
                <a:gd name="connsiteX8" fmla="*/ 182313 w 413951"/>
                <a:gd name="connsiteY8" fmla="*/ 351665 h 703330"/>
                <a:gd name="connsiteX9" fmla="*/ 183248 w 413951"/>
                <a:gd name="connsiteY9" fmla="*/ 352869 h 703330"/>
                <a:gd name="connsiteX10" fmla="*/ 388555 w 413951"/>
                <a:gd name="connsiteY10" fmla="*/ 476171 h 703330"/>
                <a:gd name="connsiteX11" fmla="*/ 246061 w 413951"/>
                <a:gd name="connsiteY11" fmla="*/ 483629 h 703330"/>
                <a:gd name="connsiteX12" fmla="*/ 199548 w 413951"/>
                <a:gd name="connsiteY12" fmla="*/ 472994 h 703330"/>
                <a:gd name="connsiteX13" fmla="*/ 246311 w 413951"/>
                <a:gd name="connsiteY13" fmla="*/ 532812 h 703330"/>
                <a:gd name="connsiteX14" fmla="*/ 413951 w 413951"/>
                <a:gd name="connsiteY14" fmla="*/ 674167 h 703330"/>
                <a:gd name="connsiteX15" fmla="*/ 26200 w 413951"/>
                <a:gd name="connsiteY15" fmla="*/ 578760 h 703330"/>
                <a:gd name="connsiteX16" fmla="*/ 5995 w 413951"/>
                <a:gd name="connsiteY16" fmla="*/ 552285 h 703330"/>
                <a:gd name="connsiteX17" fmla="*/ 0 w 413951"/>
                <a:gd name="connsiteY17" fmla="*/ 547911 h 703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3951" h="703330">
                  <a:moveTo>
                    <a:pt x="8495" y="147768"/>
                  </a:moveTo>
                  <a:lnTo>
                    <a:pt x="26200" y="124570"/>
                  </a:lnTo>
                  <a:cubicBezTo>
                    <a:pt x="130884" y="9123"/>
                    <a:pt x="292992" y="-34113"/>
                    <a:pt x="413951" y="29163"/>
                  </a:cubicBezTo>
                  <a:cubicBezTo>
                    <a:pt x="351275" y="68502"/>
                    <a:pt x="294863" y="116454"/>
                    <a:pt x="246311" y="170519"/>
                  </a:cubicBezTo>
                  <a:lnTo>
                    <a:pt x="199548" y="230336"/>
                  </a:lnTo>
                  <a:lnTo>
                    <a:pt x="246061" y="219701"/>
                  </a:lnTo>
                  <a:cubicBezTo>
                    <a:pt x="295035" y="213010"/>
                    <a:pt x="345460" y="214944"/>
                    <a:pt x="388555" y="227159"/>
                  </a:cubicBezTo>
                  <a:cubicBezTo>
                    <a:pt x="299235" y="257534"/>
                    <a:pt x="227772" y="301210"/>
                    <a:pt x="183248" y="350461"/>
                  </a:cubicBezTo>
                  <a:lnTo>
                    <a:pt x="182313" y="351665"/>
                  </a:lnTo>
                  <a:lnTo>
                    <a:pt x="183248" y="352869"/>
                  </a:lnTo>
                  <a:cubicBezTo>
                    <a:pt x="227772" y="402121"/>
                    <a:pt x="299235" y="445797"/>
                    <a:pt x="388555" y="476171"/>
                  </a:cubicBezTo>
                  <a:cubicBezTo>
                    <a:pt x="345460" y="488386"/>
                    <a:pt x="295035" y="490320"/>
                    <a:pt x="246061" y="483629"/>
                  </a:cubicBezTo>
                  <a:lnTo>
                    <a:pt x="199548" y="472994"/>
                  </a:lnTo>
                  <a:lnTo>
                    <a:pt x="246311" y="532812"/>
                  </a:lnTo>
                  <a:cubicBezTo>
                    <a:pt x="294863" y="586876"/>
                    <a:pt x="351275" y="634828"/>
                    <a:pt x="413951" y="674167"/>
                  </a:cubicBezTo>
                  <a:cubicBezTo>
                    <a:pt x="292992" y="737443"/>
                    <a:pt x="130884" y="694207"/>
                    <a:pt x="26200" y="578760"/>
                  </a:cubicBezTo>
                  <a:lnTo>
                    <a:pt x="5995" y="552285"/>
                  </a:lnTo>
                  <a:lnTo>
                    <a:pt x="0" y="547911"/>
                  </a:lnTo>
                </a:path>
              </a:pathLst>
            </a:custGeom>
            <a:solidFill>
              <a:srgbClr val="9933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789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横に手を広げる人物のイラスト</a:t>
            </a:r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7A71F920-A3AC-4893-A46B-F020D4125A94}"/>
              </a:ext>
            </a:extLst>
          </p:cNvPr>
          <p:cNvGrpSpPr/>
          <p:nvPr/>
        </p:nvGrpSpPr>
        <p:grpSpPr>
          <a:xfrm>
            <a:off x="3696936" y="873668"/>
            <a:ext cx="2564364" cy="2591098"/>
            <a:chOff x="6435218" y="3672068"/>
            <a:chExt cx="2713523" cy="2741813"/>
          </a:xfrm>
        </p:grpSpPr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80104BC3-A98C-4134-A72E-1D62B09A6A09}"/>
                </a:ext>
              </a:extLst>
            </p:cNvPr>
            <p:cNvSpPr/>
            <p:nvPr/>
          </p:nvSpPr>
          <p:spPr bwMode="auto">
            <a:xfrm>
              <a:off x="7116348" y="3672068"/>
              <a:ext cx="1367666" cy="683833"/>
            </a:xfrm>
            <a:custGeom>
              <a:avLst/>
              <a:gdLst>
                <a:gd name="connsiteX0" fmla="*/ 683833 w 1367666"/>
                <a:gd name="connsiteY0" fmla="*/ 0 h 718170"/>
                <a:gd name="connsiteX1" fmla="*/ 763661 w 1367666"/>
                <a:gd name="connsiteY1" fmla="*/ 77502 h 718170"/>
                <a:gd name="connsiteX2" fmla="*/ 860822 w 1367666"/>
                <a:gd name="connsiteY2" fmla="*/ 23301 h 718170"/>
                <a:gd name="connsiteX3" fmla="*/ 917867 w 1367666"/>
                <a:gd name="connsiteY3" fmla="*/ 118820 h 718170"/>
                <a:gd name="connsiteX4" fmla="*/ 1025750 w 1367666"/>
                <a:gd name="connsiteY4" fmla="*/ 91616 h 718170"/>
                <a:gd name="connsiteX5" fmla="*/ 1056130 w 1367666"/>
                <a:gd name="connsiteY5" fmla="*/ 198647 h 718170"/>
                <a:gd name="connsiteX6" fmla="*/ 1167376 w 1367666"/>
                <a:gd name="connsiteY6" fmla="*/ 200290 h 718170"/>
                <a:gd name="connsiteX7" fmla="*/ 1169019 w 1367666"/>
                <a:gd name="connsiteY7" fmla="*/ 311536 h 718170"/>
                <a:gd name="connsiteX8" fmla="*/ 1276050 w 1367666"/>
                <a:gd name="connsiteY8" fmla="*/ 341917 h 718170"/>
                <a:gd name="connsiteX9" fmla="*/ 1248846 w 1367666"/>
                <a:gd name="connsiteY9" fmla="*/ 449799 h 718170"/>
                <a:gd name="connsiteX10" fmla="*/ 1344365 w 1367666"/>
                <a:gd name="connsiteY10" fmla="*/ 506844 h 718170"/>
                <a:gd name="connsiteX11" fmla="*/ 1290164 w 1367666"/>
                <a:gd name="connsiteY11" fmla="*/ 604005 h 718170"/>
                <a:gd name="connsiteX12" fmla="*/ 1367666 w 1367666"/>
                <a:gd name="connsiteY12" fmla="*/ 683833 h 718170"/>
                <a:gd name="connsiteX13" fmla="*/ 1334330 w 1367666"/>
                <a:gd name="connsiteY13" fmla="*/ 718170 h 718170"/>
                <a:gd name="connsiteX14" fmla="*/ 33337 w 1367666"/>
                <a:gd name="connsiteY14" fmla="*/ 718170 h 718170"/>
                <a:gd name="connsiteX15" fmla="*/ 0 w 1367666"/>
                <a:gd name="connsiteY15" fmla="*/ 683833 h 718170"/>
                <a:gd name="connsiteX16" fmla="*/ 77502 w 1367666"/>
                <a:gd name="connsiteY16" fmla="*/ 604005 h 718170"/>
                <a:gd name="connsiteX17" fmla="*/ 23301 w 1367666"/>
                <a:gd name="connsiteY17" fmla="*/ 506844 h 718170"/>
                <a:gd name="connsiteX18" fmla="*/ 118820 w 1367666"/>
                <a:gd name="connsiteY18" fmla="*/ 449799 h 718170"/>
                <a:gd name="connsiteX19" fmla="*/ 91616 w 1367666"/>
                <a:gd name="connsiteY19" fmla="*/ 341917 h 718170"/>
                <a:gd name="connsiteX20" fmla="*/ 198647 w 1367666"/>
                <a:gd name="connsiteY20" fmla="*/ 311536 h 718170"/>
                <a:gd name="connsiteX21" fmla="*/ 200290 w 1367666"/>
                <a:gd name="connsiteY21" fmla="*/ 200290 h 718170"/>
                <a:gd name="connsiteX22" fmla="*/ 311536 w 1367666"/>
                <a:gd name="connsiteY22" fmla="*/ 198647 h 718170"/>
                <a:gd name="connsiteX23" fmla="*/ 341917 w 1367666"/>
                <a:gd name="connsiteY23" fmla="*/ 91616 h 718170"/>
                <a:gd name="connsiteX24" fmla="*/ 449799 w 1367666"/>
                <a:gd name="connsiteY24" fmla="*/ 118820 h 718170"/>
                <a:gd name="connsiteX25" fmla="*/ 506844 w 1367666"/>
                <a:gd name="connsiteY25" fmla="*/ 23301 h 718170"/>
                <a:gd name="connsiteX26" fmla="*/ 604005 w 1367666"/>
                <a:gd name="connsiteY26" fmla="*/ 77502 h 718170"/>
                <a:gd name="connsiteX0" fmla="*/ 683833 w 1367666"/>
                <a:gd name="connsiteY0" fmla="*/ 0 h 718170"/>
                <a:gd name="connsiteX1" fmla="*/ 763661 w 1367666"/>
                <a:gd name="connsiteY1" fmla="*/ 77502 h 718170"/>
                <a:gd name="connsiteX2" fmla="*/ 860822 w 1367666"/>
                <a:gd name="connsiteY2" fmla="*/ 23301 h 718170"/>
                <a:gd name="connsiteX3" fmla="*/ 917867 w 1367666"/>
                <a:gd name="connsiteY3" fmla="*/ 118820 h 718170"/>
                <a:gd name="connsiteX4" fmla="*/ 1025750 w 1367666"/>
                <a:gd name="connsiteY4" fmla="*/ 91616 h 718170"/>
                <a:gd name="connsiteX5" fmla="*/ 1056130 w 1367666"/>
                <a:gd name="connsiteY5" fmla="*/ 198647 h 718170"/>
                <a:gd name="connsiteX6" fmla="*/ 1167376 w 1367666"/>
                <a:gd name="connsiteY6" fmla="*/ 200290 h 718170"/>
                <a:gd name="connsiteX7" fmla="*/ 1169019 w 1367666"/>
                <a:gd name="connsiteY7" fmla="*/ 311536 h 718170"/>
                <a:gd name="connsiteX8" fmla="*/ 1276050 w 1367666"/>
                <a:gd name="connsiteY8" fmla="*/ 341917 h 718170"/>
                <a:gd name="connsiteX9" fmla="*/ 1248846 w 1367666"/>
                <a:gd name="connsiteY9" fmla="*/ 449799 h 718170"/>
                <a:gd name="connsiteX10" fmla="*/ 1344365 w 1367666"/>
                <a:gd name="connsiteY10" fmla="*/ 506844 h 718170"/>
                <a:gd name="connsiteX11" fmla="*/ 1290164 w 1367666"/>
                <a:gd name="connsiteY11" fmla="*/ 604005 h 718170"/>
                <a:gd name="connsiteX12" fmla="*/ 1367666 w 1367666"/>
                <a:gd name="connsiteY12" fmla="*/ 683833 h 718170"/>
                <a:gd name="connsiteX13" fmla="*/ 1334330 w 1367666"/>
                <a:gd name="connsiteY13" fmla="*/ 718170 h 718170"/>
                <a:gd name="connsiteX14" fmla="*/ 0 w 1367666"/>
                <a:gd name="connsiteY14" fmla="*/ 683833 h 718170"/>
                <a:gd name="connsiteX15" fmla="*/ 77502 w 1367666"/>
                <a:gd name="connsiteY15" fmla="*/ 604005 h 718170"/>
                <a:gd name="connsiteX16" fmla="*/ 23301 w 1367666"/>
                <a:gd name="connsiteY16" fmla="*/ 506844 h 718170"/>
                <a:gd name="connsiteX17" fmla="*/ 118820 w 1367666"/>
                <a:gd name="connsiteY17" fmla="*/ 449799 h 718170"/>
                <a:gd name="connsiteX18" fmla="*/ 91616 w 1367666"/>
                <a:gd name="connsiteY18" fmla="*/ 341917 h 718170"/>
                <a:gd name="connsiteX19" fmla="*/ 198647 w 1367666"/>
                <a:gd name="connsiteY19" fmla="*/ 311536 h 718170"/>
                <a:gd name="connsiteX20" fmla="*/ 200290 w 1367666"/>
                <a:gd name="connsiteY20" fmla="*/ 200290 h 718170"/>
                <a:gd name="connsiteX21" fmla="*/ 311536 w 1367666"/>
                <a:gd name="connsiteY21" fmla="*/ 198647 h 718170"/>
                <a:gd name="connsiteX22" fmla="*/ 341917 w 1367666"/>
                <a:gd name="connsiteY22" fmla="*/ 91616 h 718170"/>
                <a:gd name="connsiteX23" fmla="*/ 449799 w 1367666"/>
                <a:gd name="connsiteY23" fmla="*/ 118820 h 718170"/>
                <a:gd name="connsiteX24" fmla="*/ 506844 w 1367666"/>
                <a:gd name="connsiteY24" fmla="*/ 23301 h 718170"/>
                <a:gd name="connsiteX25" fmla="*/ 604005 w 1367666"/>
                <a:gd name="connsiteY25" fmla="*/ 77502 h 718170"/>
                <a:gd name="connsiteX26" fmla="*/ 683833 w 1367666"/>
                <a:gd name="connsiteY26" fmla="*/ 0 h 718170"/>
                <a:gd name="connsiteX0" fmla="*/ 683833 w 1367666"/>
                <a:gd name="connsiteY0" fmla="*/ 0 h 683833"/>
                <a:gd name="connsiteX1" fmla="*/ 763661 w 1367666"/>
                <a:gd name="connsiteY1" fmla="*/ 77502 h 683833"/>
                <a:gd name="connsiteX2" fmla="*/ 860822 w 1367666"/>
                <a:gd name="connsiteY2" fmla="*/ 23301 h 683833"/>
                <a:gd name="connsiteX3" fmla="*/ 917867 w 1367666"/>
                <a:gd name="connsiteY3" fmla="*/ 118820 h 683833"/>
                <a:gd name="connsiteX4" fmla="*/ 1025750 w 1367666"/>
                <a:gd name="connsiteY4" fmla="*/ 91616 h 683833"/>
                <a:gd name="connsiteX5" fmla="*/ 1056130 w 1367666"/>
                <a:gd name="connsiteY5" fmla="*/ 198647 h 683833"/>
                <a:gd name="connsiteX6" fmla="*/ 1167376 w 1367666"/>
                <a:gd name="connsiteY6" fmla="*/ 200290 h 683833"/>
                <a:gd name="connsiteX7" fmla="*/ 1169019 w 1367666"/>
                <a:gd name="connsiteY7" fmla="*/ 311536 h 683833"/>
                <a:gd name="connsiteX8" fmla="*/ 1276050 w 1367666"/>
                <a:gd name="connsiteY8" fmla="*/ 341917 h 683833"/>
                <a:gd name="connsiteX9" fmla="*/ 1248846 w 1367666"/>
                <a:gd name="connsiteY9" fmla="*/ 449799 h 683833"/>
                <a:gd name="connsiteX10" fmla="*/ 1344365 w 1367666"/>
                <a:gd name="connsiteY10" fmla="*/ 506844 h 683833"/>
                <a:gd name="connsiteX11" fmla="*/ 1290164 w 1367666"/>
                <a:gd name="connsiteY11" fmla="*/ 604005 h 683833"/>
                <a:gd name="connsiteX12" fmla="*/ 1367666 w 1367666"/>
                <a:gd name="connsiteY12" fmla="*/ 683833 h 683833"/>
                <a:gd name="connsiteX13" fmla="*/ 0 w 1367666"/>
                <a:gd name="connsiteY13" fmla="*/ 683833 h 683833"/>
                <a:gd name="connsiteX14" fmla="*/ 77502 w 1367666"/>
                <a:gd name="connsiteY14" fmla="*/ 604005 h 683833"/>
                <a:gd name="connsiteX15" fmla="*/ 23301 w 1367666"/>
                <a:gd name="connsiteY15" fmla="*/ 506844 h 683833"/>
                <a:gd name="connsiteX16" fmla="*/ 118820 w 1367666"/>
                <a:gd name="connsiteY16" fmla="*/ 449799 h 683833"/>
                <a:gd name="connsiteX17" fmla="*/ 91616 w 1367666"/>
                <a:gd name="connsiteY17" fmla="*/ 341917 h 683833"/>
                <a:gd name="connsiteX18" fmla="*/ 198647 w 1367666"/>
                <a:gd name="connsiteY18" fmla="*/ 311536 h 683833"/>
                <a:gd name="connsiteX19" fmla="*/ 200290 w 1367666"/>
                <a:gd name="connsiteY19" fmla="*/ 200290 h 683833"/>
                <a:gd name="connsiteX20" fmla="*/ 311536 w 1367666"/>
                <a:gd name="connsiteY20" fmla="*/ 198647 h 683833"/>
                <a:gd name="connsiteX21" fmla="*/ 341917 w 1367666"/>
                <a:gd name="connsiteY21" fmla="*/ 91616 h 683833"/>
                <a:gd name="connsiteX22" fmla="*/ 449799 w 1367666"/>
                <a:gd name="connsiteY22" fmla="*/ 118820 h 683833"/>
                <a:gd name="connsiteX23" fmla="*/ 506844 w 1367666"/>
                <a:gd name="connsiteY23" fmla="*/ 23301 h 683833"/>
                <a:gd name="connsiteX24" fmla="*/ 604005 w 1367666"/>
                <a:gd name="connsiteY24" fmla="*/ 77502 h 683833"/>
                <a:gd name="connsiteX25" fmla="*/ 683833 w 1367666"/>
                <a:gd name="connsiteY25" fmla="*/ 0 h 683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367666" h="683833">
                  <a:moveTo>
                    <a:pt x="683833" y="0"/>
                  </a:moveTo>
                  <a:lnTo>
                    <a:pt x="763661" y="77502"/>
                  </a:lnTo>
                  <a:lnTo>
                    <a:pt x="860822" y="23301"/>
                  </a:lnTo>
                  <a:lnTo>
                    <a:pt x="917867" y="118820"/>
                  </a:lnTo>
                  <a:lnTo>
                    <a:pt x="1025750" y="91616"/>
                  </a:lnTo>
                  <a:lnTo>
                    <a:pt x="1056130" y="198647"/>
                  </a:lnTo>
                  <a:lnTo>
                    <a:pt x="1167376" y="200290"/>
                  </a:lnTo>
                  <a:cubicBezTo>
                    <a:pt x="1167924" y="237372"/>
                    <a:pt x="1168471" y="274454"/>
                    <a:pt x="1169019" y="311536"/>
                  </a:cubicBezTo>
                  <a:lnTo>
                    <a:pt x="1276050" y="341917"/>
                  </a:lnTo>
                  <a:lnTo>
                    <a:pt x="1248846" y="449799"/>
                  </a:lnTo>
                  <a:lnTo>
                    <a:pt x="1344365" y="506844"/>
                  </a:lnTo>
                  <a:lnTo>
                    <a:pt x="1290164" y="604005"/>
                  </a:lnTo>
                  <a:lnTo>
                    <a:pt x="1367666" y="683833"/>
                  </a:lnTo>
                  <a:lnTo>
                    <a:pt x="0" y="683833"/>
                  </a:lnTo>
                  <a:lnTo>
                    <a:pt x="77502" y="604005"/>
                  </a:lnTo>
                  <a:lnTo>
                    <a:pt x="23301" y="506844"/>
                  </a:lnTo>
                  <a:lnTo>
                    <a:pt x="118820" y="449799"/>
                  </a:lnTo>
                  <a:lnTo>
                    <a:pt x="91616" y="341917"/>
                  </a:lnTo>
                  <a:lnTo>
                    <a:pt x="198647" y="311536"/>
                  </a:lnTo>
                  <a:cubicBezTo>
                    <a:pt x="199195" y="274454"/>
                    <a:pt x="199742" y="237372"/>
                    <a:pt x="200290" y="200290"/>
                  </a:cubicBezTo>
                  <a:lnTo>
                    <a:pt x="311536" y="198647"/>
                  </a:lnTo>
                  <a:lnTo>
                    <a:pt x="341917" y="91616"/>
                  </a:lnTo>
                  <a:lnTo>
                    <a:pt x="449799" y="118820"/>
                  </a:lnTo>
                  <a:lnTo>
                    <a:pt x="506844" y="23301"/>
                  </a:lnTo>
                  <a:lnTo>
                    <a:pt x="604005" y="77502"/>
                  </a:lnTo>
                  <a:lnTo>
                    <a:pt x="683833" y="0"/>
                  </a:ln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" name="涙形 64">
              <a:extLst>
                <a:ext uri="{FF2B5EF4-FFF2-40B4-BE49-F238E27FC236}">
                  <a16:creationId xmlns:a16="http://schemas.microsoft.com/office/drawing/2014/main" id="{C91E81E5-7ACD-4A0C-BA35-5499E0316FDF}"/>
                </a:ext>
              </a:extLst>
            </p:cNvPr>
            <p:cNvSpPr/>
            <p:nvPr/>
          </p:nvSpPr>
          <p:spPr bwMode="auto">
            <a:xfrm>
              <a:off x="7404036" y="6162944"/>
              <a:ext cx="386116" cy="250937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A43DAFF7-2B4C-463F-B295-83F0BC06B4B0}"/>
                </a:ext>
              </a:extLst>
            </p:cNvPr>
            <p:cNvGrpSpPr/>
            <p:nvPr/>
          </p:nvGrpSpPr>
          <p:grpSpPr>
            <a:xfrm>
              <a:off x="7385629" y="5646293"/>
              <a:ext cx="809046" cy="514412"/>
              <a:chOff x="1453416" y="5596642"/>
              <a:chExt cx="729122" cy="564063"/>
            </a:xfrm>
          </p:grpSpPr>
          <p:sp>
            <p:nvSpPr>
              <p:cNvPr id="112" name="フリーフォーム 295">
                <a:extLst>
                  <a:ext uri="{FF2B5EF4-FFF2-40B4-BE49-F238E27FC236}">
                    <a16:creationId xmlns:a16="http://schemas.microsoft.com/office/drawing/2014/main" id="{E85EFC23-9454-41D9-B316-5B43333C05F6}"/>
                  </a:ext>
                </a:extLst>
              </p:cNvPr>
              <p:cNvSpPr/>
              <p:nvPr/>
            </p:nvSpPr>
            <p:spPr bwMode="auto">
              <a:xfrm>
                <a:off x="1453416" y="5596642"/>
                <a:ext cx="364563" cy="564063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pattFill prst="dkVert">
                <a:fgClr>
                  <a:srgbClr val="002060"/>
                </a:fgClr>
                <a:bgClr>
                  <a:srgbClr val="000000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" name="フリーフォーム 296">
                <a:extLst>
                  <a:ext uri="{FF2B5EF4-FFF2-40B4-BE49-F238E27FC236}">
                    <a16:creationId xmlns:a16="http://schemas.microsoft.com/office/drawing/2014/main" id="{38B5B7D1-2216-4A7B-BD62-EDF660937AFC}"/>
                  </a:ext>
                </a:extLst>
              </p:cNvPr>
              <p:cNvSpPr/>
              <p:nvPr/>
            </p:nvSpPr>
            <p:spPr bwMode="auto">
              <a:xfrm flipH="1">
                <a:off x="1817975" y="5596642"/>
                <a:ext cx="364563" cy="564063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pattFill prst="dkVert">
                <a:fgClr>
                  <a:srgbClr val="002060"/>
                </a:fgClr>
                <a:bgClr>
                  <a:srgbClr val="000000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3" name="片側の 2 つの角を丸めた四角形 298">
              <a:extLst>
                <a:ext uri="{FF2B5EF4-FFF2-40B4-BE49-F238E27FC236}">
                  <a16:creationId xmlns:a16="http://schemas.microsoft.com/office/drawing/2014/main" id="{B7040042-89DF-4B63-93FD-2E87B1C4E80B}"/>
                </a:ext>
              </a:extLst>
            </p:cNvPr>
            <p:cNvSpPr/>
            <p:nvPr/>
          </p:nvSpPr>
          <p:spPr bwMode="auto">
            <a:xfrm>
              <a:off x="7379279" y="4849618"/>
              <a:ext cx="821746" cy="685865"/>
            </a:xfrm>
            <a:prstGeom prst="round2SameRect">
              <a:avLst>
                <a:gd name="adj1" fmla="val 28557"/>
                <a:gd name="adj2" fmla="val 6944"/>
              </a:avLst>
            </a:prstGeom>
            <a:pattFill prst="dotGrid">
              <a:fgClr>
                <a:srgbClr val="FFFF00"/>
              </a:fgClr>
              <a:bgClr>
                <a:srgbClr val="0070C0"/>
              </a:bgClr>
            </a:patt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4" name="涙形 64">
              <a:extLst>
                <a:ext uri="{FF2B5EF4-FFF2-40B4-BE49-F238E27FC236}">
                  <a16:creationId xmlns:a16="http://schemas.microsoft.com/office/drawing/2014/main" id="{C3F80C25-1912-4EBF-961F-08B5036081F0}"/>
                </a:ext>
              </a:extLst>
            </p:cNvPr>
            <p:cNvSpPr/>
            <p:nvPr/>
          </p:nvSpPr>
          <p:spPr bwMode="auto">
            <a:xfrm flipH="1">
              <a:off x="7790152" y="6162944"/>
              <a:ext cx="386116" cy="250937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" name="円/楕円 304">
              <a:extLst>
                <a:ext uri="{FF2B5EF4-FFF2-40B4-BE49-F238E27FC236}">
                  <a16:creationId xmlns:a16="http://schemas.microsoft.com/office/drawing/2014/main" id="{420C925F-EF5C-4C06-A2DA-876D91B05AF2}"/>
                </a:ext>
              </a:extLst>
            </p:cNvPr>
            <p:cNvSpPr/>
            <p:nvPr/>
          </p:nvSpPr>
          <p:spPr bwMode="auto">
            <a:xfrm>
              <a:off x="7472524" y="6229912"/>
              <a:ext cx="77968" cy="77968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6" name="円/楕円 305">
              <a:extLst>
                <a:ext uri="{FF2B5EF4-FFF2-40B4-BE49-F238E27FC236}">
                  <a16:creationId xmlns:a16="http://schemas.microsoft.com/office/drawing/2014/main" id="{4F9680AF-CFEB-4B87-854A-FF87D07E2E66}"/>
                </a:ext>
              </a:extLst>
            </p:cNvPr>
            <p:cNvSpPr/>
            <p:nvPr/>
          </p:nvSpPr>
          <p:spPr bwMode="auto">
            <a:xfrm>
              <a:off x="8031311" y="6229912"/>
              <a:ext cx="77968" cy="77968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" name="二等辺三角形 86">
              <a:extLst>
                <a:ext uri="{FF2B5EF4-FFF2-40B4-BE49-F238E27FC236}">
                  <a16:creationId xmlns:a16="http://schemas.microsoft.com/office/drawing/2014/main" id="{EDF7D915-0E40-4435-828F-499CD48A786F}"/>
                </a:ext>
              </a:extLst>
            </p:cNvPr>
            <p:cNvSpPr/>
            <p:nvPr/>
          </p:nvSpPr>
          <p:spPr bwMode="auto">
            <a:xfrm rot="10800000">
              <a:off x="7620151" y="4976614"/>
              <a:ext cx="347786" cy="435231"/>
            </a:xfrm>
            <a:prstGeom prst="triangle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F64E0981-5FC9-4D61-B33C-BD3B16839123}"/>
                </a:ext>
              </a:extLst>
            </p:cNvPr>
            <p:cNvGrpSpPr/>
            <p:nvPr/>
          </p:nvGrpSpPr>
          <p:grpSpPr>
            <a:xfrm>
              <a:off x="8132488" y="4913970"/>
              <a:ext cx="1016253" cy="196000"/>
              <a:chOff x="2121938" y="3387335"/>
              <a:chExt cx="1016253" cy="196000"/>
            </a:xfrm>
          </p:grpSpPr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0C427E17-CED3-4836-9746-59B70EFE4429}"/>
                  </a:ext>
                </a:extLst>
              </p:cNvPr>
              <p:cNvGrpSpPr/>
              <p:nvPr/>
            </p:nvGrpSpPr>
            <p:grpSpPr>
              <a:xfrm rot="16200000">
                <a:off x="2886969" y="3290518"/>
                <a:ext cx="121444" cy="381000"/>
                <a:chOff x="2557462" y="3967163"/>
                <a:chExt cx="227553" cy="766762"/>
              </a:xfrm>
            </p:grpSpPr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EE21CA66-775F-4C3D-9AAD-EBA7221BB824}"/>
                    </a:ext>
                  </a:extLst>
                </p:cNvPr>
                <p:cNvSpPr/>
                <p:nvPr/>
              </p:nvSpPr>
              <p:spPr bwMode="auto">
                <a:xfrm>
                  <a:off x="2566668" y="4064761"/>
                  <a:ext cx="160875" cy="544981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1B8592FA-34F3-4537-9D9E-99D46CE0C1CA}"/>
                    </a:ext>
                  </a:extLst>
                </p:cNvPr>
                <p:cNvSpPr/>
                <p:nvPr/>
              </p:nvSpPr>
              <p:spPr bwMode="auto">
                <a:xfrm>
                  <a:off x="2590802" y="4081463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62464A07-5382-472E-8087-6C5B04E10135}"/>
                    </a:ext>
                  </a:extLst>
                </p:cNvPr>
                <p:cNvSpPr/>
                <p:nvPr/>
              </p:nvSpPr>
              <p:spPr bwMode="auto">
                <a:xfrm>
                  <a:off x="2624139" y="4148138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64A326D5-5B2B-4630-86BD-F4985F4A98A9}"/>
                    </a:ext>
                  </a:extLst>
                </p:cNvPr>
                <p:cNvSpPr/>
                <p:nvPr/>
              </p:nvSpPr>
              <p:spPr bwMode="auto">
                <a:xfrm>
                  <a:off x="2557462" y="3967163"/>
                  <a:ext cx="224325" cy="544980"/>
                </a:xfrm>
                <a:custGeom>
                  <a:avLst/>
                  <a:gdLst>
                    <a:gd name="connsiteX0" fmla="*/ 126450 w 252900"/>
                    <a:gd name="connsiteY0" fmla="*/ 0 h 683094"/>
                    <a:gd name="connsiteX1" fmla="*/ 252900 w 252900"/>
                    <a:gd name="connsiteY1" fmla="*/ 262571 h 683094"/>
                    <a:gd name="connsiteX2" fmla="*/ 215864 w 252900"/>
                    <a:gd name="connsiteY2" fmla="*/ 448237 h 683094"/>
                    <a:gd name="connsiteX3" fmla="*/ 212777 w 252900"/>
                    <a:gd name="connsiteY3" fmla="*/ 452558 h 683094"/>
                    <a:gd name="connsiteX4" fmla="*/ 212777 w 252900"/>
                    <a:gd name="connsiteY4" fmla="*/ 595259 h 683094"/>
                    <a:gd name="connsiteX5" fmla="*/ 124942 w 252900"/>
                    <a:gd name="connsiteY5" fmla="*/ 683094 h 683094"/>
                    <a:gd name="connsiteX6" fmla="*/ 124943 w 252900"/>
                    <a:gd name="connsiteY6" fmla="*/ 683093 h 683094"/>
                    <a:gd name="connsiteX7" fmla="*/ 37108 w 252900"/>
                    <a:gd name="connsiteY7" fmla="*/ 595258 h 683094"/>
                    <a:gd name="connsiteX8" fmla="*/ 37108 w 252900"/>
                    <a:gd name="connsiteY8" fmla="*/ 448337 h 683094"/>
                    <a:gd name="connsiteX9" fmla="*/ 37036 w 252900"/>
                    <a:gd name="connsiteY9" fmla="*/ 448237 h 683094"/>
                    <a:gd name="connsiteX10" fmla="*/ 0 w 252900"/>
                    <a:gd name="connsiteY10" fmla="*/ 262571 h 683094"/>
                    <a:gd name="connsiteX11" fmla="*/ 126450 w 252900"/>
                    <a:gd name="connsiteY11" fmla="*/ 0 h 68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900" h="683094">
                      <a:moveTo>
                        <a:pt x="126450" y="0"/>
                      </a:moveTo>
                      <a:cubicBezTo>
                        <a:pt x="196286" y="0"/>
                        <a:pt x="252900" y="117557"/>
                        <a:pt x="252900" y="262571"/>
                      </a:cubicBezTo>
                      <a:cubicBezTo>
                        <a:pt x="252900" y="335078"/>
                        <a:pt x="238747" y="400721"/>
                        <a:pt x="215864" y="448237"/>
                      </a:cubicBezTo>
                      <a:lnTo>
                        <a:pt x="212777" y="452558"/>
                      </a:lnTo>
                      <a:lnTo>
                        <a:pt x="212777" y="595259"/>
                      </a:lnTo>
                      <a:cubicBezTo>
                        <a:pt x="212777" y="643769"/>
                        <a:pt x="173452" y="683094"/>
                        <a:pt x="124942" y="683094"/>
                      </a:cubicBezTo>
                      <a:lnTo>
                        <a:pt x="124943" y="683093"/>
                      </a:lnTo>
                      <a:cubicBezTo>
                        <a:pt x="76433" y="683093"/>
                        <a:pt x="37108" y="643768"/>
                        <a:pt x="37108" y="595258"/>
                      </a:cubicBezTo>
                      <a:lnTo>
                        <a:pt x="37108" y="448337"/>
                      </a:lnTo>
                      <a:lnTo>
                        <a:pt x="37036" y="448237"/>
                      </a:lnTo>
                      <a:cubicBezTo>
                        <a:pt x="14153" y="400721"/>
                        <a:pt x="0" y="335078"/>
                        <a:pt x="0" y="262571"/>
                      </a:cubicBezTo>
                      <a:cubicBezTo>
                        <a:pt x="0" y="117557"/>
                        <a:pt x="56614" y="0"/>
                        <a:pt x="1264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7" name="台形 83">
                <a:extLst>
                  <a:ext uri="{FF2B5EF4-FFF2-40B4-BE49-F238E27FC236}">
                    <a16:creationId xmlns:a16="http://schemas.microsoft.com/office/drawing/2014/main" id="{D1518FDA-8DAA-4607-82E2-6BFE5AC76363}"/>
                  </a:ext>
                </a:extLst>
              </p:cNvPr>
              <p:cNvSpPr/>
              <p:nvPr/>
            </p:nvSpPr>
            <p:spPr bwMode="auto">
              <a:xfrm rot="16200000">
                <a:off x="2359225" y="3150048"/>
                <a:ext cx="196000" cy="670573"/>
              </a:xfrm>
              <a:custGeom>
                <a:avLst/>
                <a:gdLst>
                  <a:gd name="connsiteX0" fmla="*/ 0 w 196000"/>
                  <a:gd name="connsiteY0" fmla="*/ 704190 h 704190"/>
                  <a:gd name="connsiteX1" fmla="*/ 13597 w 196000"/>
                  <a:gd name="connsiteY1" fmla="*/ 0 h 704190"/>
                  <a:gd name="connsiteX2" fmla="*/ 182403 w 196000"/>
                  <a:gd name="connsiteY2" fmla="*/ 0 h 704190"/>
                  <a:gd name="connsiteX3" fmla="*/ 196000 w 196000"/>
                  <a:gd name="connsiteY3" fmla="*/ 704190 h 704190"/>
                  <a:gd name="connsiteX4" fmla="*/ 0 w 196000"/>
                  <a:gd name="connsiteY4" fmla="*/ 704190 h 704190"/>
                  <a:gd name="connsiteX0" fmla="*/ 0 w 196000"/>
                  <a:gd name="connsiteY0" fmla="*/ 787778 h 787778"/>
                  <a:gd name="connsiteX1" fmla="*/ 13597 w 196000"/>
                  <a:gd name="connsiteY1" fmla="*/ 83588 h 787778"/>
                  <a:gd name="connsiteX2" fmla="*/ 97185 w 196000"/>
                  <a:gd name="connsiteY2" fmla="*/ 0 h 787778"/>
                  <a:gd name="connsiteX3" fmla="*/ 182403 w 196000"/>
                  <a:gd name="connsiteY3" fmla="*/ 83588 h 787778"/>
                  <a:gd name="connsiteX4" fmla="*/ 196000 w 196000"/>
                  <a:gd name="connsiteY4" fmla="*/ 787778 h 787778"/>
                  <a:gd name="connsiteX5" fmla="*/ 0 w 196000"/>
                  <a:gd name="connsiteY5" fmla="*/ 787778 h 787778"/>
                  <a:gd name="connsiteX0" fmla="*/ 97185 w 196000"/>
                  <a:gd name="connsiteY0" fmla="*/ 0 h 787778"/>
                  <a:gd name="connsiteX1" fmla="*/ 182403 w 196000"/>
                  <a:gd name="connsiteY1" fmla="*/ 83588 h 787778"/>
                  <a:gd name="connsiteX2" fmla="*/ 196000 w 196000"/>
                  <a:gd name="connsiteY2" fmla="*/ 787778 h 787778"/>
                  <a:gd name="connsiteX3" fmla="*/ 0 w 196000"/>
                  <a:gd name="connsiteY3" fmla="*/ 787778 h 787778"/>
                  <a:gd name="connsiteX4" fmla="*/ 13597 w 196000"/>
                  <a:gd name="connsiteY4" fmla="*/ 83588 h 787778"/>
                  <a:gd name="connsiteX5" fmla="*/ 188625 w 196000"/>
                  <a:gd name="connsiteY5" fmla="*/ 91440 h 787778"/>
                  <a:gd name="connsiteX0" fmla="*/ 182403 w 196000"/>
                  <a:gd name="connsiteY0" fmla="*/ 34650 h 738840"/>
                  <a:gd name="connsiteX1" fmla="*/ 196000 w 196000"/>
                  <a:gd name="connsiteY1" fmla="*/ 738840 h 738840"/>
                  <a:gd name="connsiteX2" fmla="*/ 0 w 196000"/>
                  <a:gd name="connsiteY2" fmla="*/ 738840 h 738840"/>
                  <a:gd name="connsiteX3" fmla="*/ 13597 w 196000"/>
                  <a:gd name="connsiteY3" fmla="*/ 34650 h 738840"/>
                  <a:gd name="connsiteX4" fmla="*/ 188625 w 196000"/>
                  <a:gd name="connsiteY4" fmla="*/ 42502 h 73884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0 h 70419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34925 h 704190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13597 w 196000"/>
                  <a:gd name="connsiteY3" fmla="*/ 57150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69853 h 72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000" h="726415">
                    <a:moveTo>
                      <a:pt x="176053" y="0"/>
                    </a:moveTo>
                    <a:lnTo>
                      <a:pt x="196000" y="726415"/>
                    </a:lnTo>
                    <a:lnTo>
                      <a:pt x="0" y="726415"/>
                    </a:lnTo>
                    <a:lnTo>
                      <a:pt x="897" y="69853"/>
                    </a:lnTo>
                  </a:path>
                </a:pathLst>
              </a:custGeom>
              <a:pattFill prst="dotGrid">
                <a:fgClr>
                  <a:srgbClr val="FFFF00"/>
                </a:fgClr>
                <a:bgClr>
                  <a:srgbClr val="0070C0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F4BC2478-ABAE-4F31-A701-FEA3BB253883}"/>
                </a:ext>
              </a:extLst>
            </p:cNvPr>
            <p:cNvGrpSpPr/>
            <p:nvPr/>
          </p:nvGrpSpPr>
          <p:grpSpPr>
            <a:xfrm flipH="1">
              <a:off x="6435218" y="4913969"/>
              <a:ext cx="1016253" cy="196000"/>
              <a:chOff x="2121938" y="3387335"/>
              <a:chExt cx="1016253" cy="196000"/>
            </a:xfrm>
          </p:grpSpPr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331377FD-90D3-4179-9632-E2C2FD965754}"/>
                  </a:ext>
                </a:extLst>
              </p:cNvPr>
              <p:cNvGrpSpPr/>
              <p:nvPr/>
            </p:nvGrpSpPr>
            <p:grpSpPr>
              <a:xfrm rot="16200000">
                <a:off x="2886969" y="3290518"/>
                <a:ext cx="121444" cy="381000"/>
                <a:chOff x="2557462" y="3967163"/>
                <a:chExt cx="227553" cy="766762"/>
              </a:xfrm>
            </p:grpSpPr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BAE3B271-5022-4362-A021-D5D1D49896EB}"/>
                    </a:ext>
                  </a:extLst>
                </p:cNvPr>
                <p:cNvSpPr/>
                <p:nvPr/>
              </p:nvSpPr>
              <p:spPr bwMode="auto">
                <a:xfrm>
                  <a:off x="2566668" y="4064761"/>
                  <a:ext cx="160875" cy="544981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D14A26C8-1575-4085-BADF-4C20559A2B89}"/>
                    </a:ext>
                  </a:extLst>
                </p:cNvPr>
                <p:cNvSpPr/>
                <p:nvPr/>
              </p:nvSpPr>
              <p:spPr bwMode="auto">
                <a:xfrm>
                  <a:off x="2590802" y="4081463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9660D75E-7FD2-4625-B98D-23955681350B}"/>
                    </a:ext>
                  </a:extLst>
                </p:cNvPr>
                <p:cNvSpPr/>
                <p:nvPr/>
              </p:nvSpPr>
              <p:spPr bwMode="auto">
                <a:xfrm>
                  <a:off x="2624139" y="4148138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316DAD9F-36A3-4AB8-9E64-003EC4A2E679}"/>
                    </a:ext>
                  </a:extLst>
                </p:cNvPr>
                <p:cNvSpPr/>
                <p:nvPr/>
              </p:nvSpPr>
              <p:spPr bwMode="auto">
                <a:xfrm>
                  <a:off x="2557462" y="3967163"/>
                  <a:ext cx="224325" cy="544980"/>
                </a:xfrm>
                <a:custGeom>
                  <a:avLst/>
                  <a:gdLst>
                    <a:gd name="connsiteX0" fmla="*/ 126450 w 252900"/>
                    <a:gd name="connsiteY0" fmla="*/ 0 h 683094"/>
                    <a:gd name="connsiteX1" fmla="*/ 252900 w 252900"/>
                    <a:gd name="connsiteY1" fmla="*/ 262571 h 683094"/>
                    <a:gd name="connsiteX2" fmla="*/ 215864 w 252900"/>
                    <a:gd name="connsiteY2" fmla="*/ 448237 h 683094"/>
                    <a:gd name="connsiteX3" fmla="*/ 212777 w 252900"/>
                    <a:gd name="connsiteY3" fmla="*/ 452558 h 683094"/>
                    <a:gd name="connsiteX4" fmla="*/ 212777 w 252900"/>
                    <a:gd name="connsiteY4" fmla="*/ 595259 h 683094"/>
                    <a:gd name="connsiteX5" fmla="*/ 124942 w 252900"/>
                    <a:gd name="connsiteY5" fmla="*/ 683094 h 683094"/>
                    <a:gd name="connsiteX6" fmla="*/ 124943 w 252900"/>
                    <a:gd name="connsiteY6" fmla="*/ 683093 h 683094"/>
                    <a:gd name="connsiteX7" fmla="*/ 37108 w 252900"/>
                    <a:gd name="connsiteY7" fmla="*/ 595258 h 683094"/>
                    <a:gd name="connsiteX8" fmla="*/ 37108 w 252900"/>
                    <a:gd name="connsiteY8" fmla="*/ 448337 h 683094"/>
                    <a:gd name="connsiteX9" fmla="*/ 37036 w 252900"/>
                    <a:gd name="connsiteY9" fmla="*/ 448237 h 683094"/>
                    <a:gd name="connsiteX10" fmla="*/ 0 w 252900"/>
                    <a:gd name="connsiteY10" fmla="*/ 262571 h 683094"/>
                    <a:gd name="connsiteX11" fmla="*/ 126450 w 252900"/>
                    <a:gd name="connsiteY11" fmla="*/ 0 h 68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900" h="683094">
                      <a:moveTo>
                        <a:pt x="126450" y="0"/>
                      </a:moveTo>
                      <a:cubicBezTo>
                        <a:pt x="196286" y="0"/>
                        <a:pt x="252900" y="117557"/>
                        <a:pt x="252900" y="262571"/>
                      </a:cubicBezTo>
                      <a:cubicBezTo>
                        <a:pt x="252900" y="335078"/>
                        <a:pt x="238747" y="400721"/>
                        <a:pt x="215864" y="448237"/>
                      </a:cubicBezTo>
                      <a:lnTo>
                        <a:pt x="212777" y="452558"/>
                      </a:lnTo>
                      <a:lnTo>
                        <a:pt x="212777" y="595259"/>
                      </a:lnTo>
                      <a:cubicBezTo>
                        <a:pt x="212777" y="643769"/>
                        <a:pt x="173452" y="683094"/>
                        <a:pt x="124942" y="683094"/>
                      </a:cubicBezTo>
                      <a:lnTo>
                        <a:pt x="124943" y="683093"/>
                      </a:lnTo>
                      <a:cubicBezTo>
                        <a:pt x="76433" y="683093"/>
                        <a:pt x="37108" y="643768"/>
                        <a:pt x="37108" y="595258"/>
                      </a:cubicBezTo>
                      <a:lnTo>
                        <a:pt x="37108" y="448337"/>
                      </a:lnTo>
                      <a:lnTo>
                        <a:pt x="37036" y="448237"/>
                      </a:lnTo>
                      <a:cubicBezTo>
                        <a:pt x="14153" y="400721"/>
                        <a:pt x="0" y="335078"/>
                        <a:pt x="0" y="262571"/>
                      </a:cubicBezTo>
                      <a:cubicBezTo>
                        <a:pt x="0" y="117557"/>
                        <a:pt x="56614" y="0"/>
                        <a:pt x="1264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1" name="台形 83">
                <a:extLst>
                  <a:ext uri="{FF2B5EF4-FFF2-40B4-BE49-F238E27FC236}">
                    <a16:creationId xmlns:a16="http://schemas.microsoft.com/office/drawing/2014/main" id="{6F7697C4-4544-48D7-99D9-8CCE45C214A1}"/>
                  </a:ext>
                </a:extLst>
              </p:cNvPr>
              <p:cNvSpPr/>
              <p:nvPr/>
            </p:nvSpPr>
            <p:spPr bwMode="auto">
              <a:xfrm rot="16200000">
                <a:off x="2359225" y="3150048"/>
                <a:ext cx="196000" cy="670573"/>
              </a:xfrm>
              <a:custGeom>
                <a:avLst/>
                <a:gdLst>
                  <a:gd name="connsiteX0" fmla="*/ 0 w 196000"/>
                  <a:gd name="connsiteY0" fmla="*/ 704190 h 704190"/>
                  <a:gd name="connsiteX1" fmla="*/ 13597 w 196000"/>
                  <a:gd name="connsiteY1" fmla="*/ 0 h 704190"/>
                  <a:gd name="connsiteX2" fmla="*/ 182403 w 196000"/>
                  <a:gd name="connsiteY2" fmla="*/ 0 h 704190"/>
                  <a:gd name="connsiteX3" fmla="*/ 196000 w 196000"/>
                  <a:gd name="connsiteY3" fmla="*/ 704190 h 704190"/>
                  <a:gd name="connsiteX4" fmla="*/ 0 w 196000"/>
                  <a:gd name="connsiteY4" fmla="*/ 704190 h 704190"/>
                  <a:gd name="connsiteX0" fmla="*/ 0 w 196000"/>
                  <a:gd name="connsiteY0" fmla="*/ 787778 h 787778"/>
                  <a:gd name="connsiteX1" fmla="*/ 13597 w 196000"/>
                  <a:gd name="connsiteY1" fmla="*/ 83588 h 787778"/>
                  <a:gd name="connsiteX2" fmla="*/ 97185 w 196000"/>
                  <a:gd name="connsiteY2" fmla="*/ 0 h 787778"/>
                  <a:gd name="connsiteX3" fmla="*/ 182403 w 196000"/>
                  <a:gd name="connsiteY3" fmla="*/ 83588 h 787778"/>
                  <a:gd name="connsiteX4" fmla="*/ 196000 w 196000"/>
                  <a:gd name="connsiteY4" fmla="*/ 787778 h 787778"/>
                  <a:gd name="connsiteX5" fmla="*/ 0 w 196000"/>
                  <a:gd name="connsiteY5" fmla="*/ 787778 h 787778"/>
                  <a:gd name="connsiteX0" fmla="*/ 97185 w 196000"/>
                  <a:gd name="connsiteY0" fmla="*/ 0 h 787778"/>
                  <a:gd name="connsiteX1" fmla="*/ 182403 w 196000"/>
                  <a:gd name="connsiteY1" fmla="*/ 83588 h 787778"/>
                  <a:gd name="connsiteX2" fmla="*/ 196000 w 196000"/>
                  <a:gd name="connsiteY2" fmla="*/ 787778 h 787778"/>
                  <a:gd name="connsiteX3" fmla="*/ 0 w 196000"/>
                  <a:gd name="connsiteY3" fmla="*/ 787778 h 787778"/>
                  <a:gd name="connsiteX4" fmla="*/ 13597 w 196000"/>
                  <a:gd name="connsiteY4" fmla="*/ 83588 h 787778"/>
                  <a:gd name="connsiteX5" fmla="*/ 188625 w 196000"/>
                  <a:gd name="connsiteY5" fmla="*/ 91440 h 787778"/>
                  <a:gd name="connsiteX0" fmla="*/ 182403 w 196000"/>
                  <a:gd name="connsiteY0" fmla="*/ 34650 h 738840"/>
                  <a:gd name="connsiteX1" fmla="*/ 196000 w 196000"/>
                  <a:gd name="connsiteY1" fmla="*/ 738840 h 738840"/>
                  <a:gd name="connsiteX2" fmla="*/ 0 w 196000"/>
                  <a:gd name="connsiteY2" fmla="*/ 738840 h 738840"/>
                  <a:gd name="connsiteX3" fmla="*/ 13597 w 196000"/>
                  <a:gd name="connsiteY3" fmla="*/ 34650 h 738840"/>
                  <a:gd name="connsiteX4" fmla="*/ 188625 w 196000"/>
                  <a:gd name="connsiteY4" fmla="*/ 42502 h 73884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0 h 70419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34925 h 704190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13597 w 196000"/>
                  <a:gd name="connsiteY3" fmla="*/ 57150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69853 h 72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000" h="726415">
                    <a:moveTo>
                      <a:pt x="176053" y="0"/>
                    </a:moveTo>
                    <a:lnTo>
                      <a:pt x="196000" y="726415"/>
                    </a:lnTo>
                    <a:lnTo>
                      <a:pt x="0" y="726415"/>
                    </a:lnTo>
                    <a:lnTo>
                      <a:pt x="897" y="69853"/>
                    </a:lnTo>
                  </a:path>
                </a:pathLst>
              </a:custGeom>
              <a:pattFill prst="dotGrid">
                <a:fgClr>
                  <a:srgbClr val="FFFF00"/>
                </a:fgClr>
                <a:bgClr>
                  <a:srgbClr val="0070C0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0" name="円/楕円 342">
              <a:extLst>
                <a:ext uri="{FF2B5EF4-FFF2-40B4-BE49-F238E27FC236}">
                  <a16:creationId xmlns:a16="http://schemas.microsoft.com/office/drawing/2014/main" id="{76BEF4D4-6D77-497E-9A7D-3B6005A0D9AD}"/>
                </a:ext>
              </a:extLst>
            </p:cNvPr>
            <p:cNvSpPr/>
            <p:nvPr/>
          </p:nvSpPr>
          <p:spPr bwMode="auto">
            <a:xfrm flipH="1">
              <a:off x="8157149" y="4317691"/>
              <a:ext cx="384855" cy="396075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1" name="円/楕円 343">
              <a:extLst>
                <a:ext uri="{FF2B5EF4-FFF2-40B4-BE49-F238E27FC236}">
                  <a16:creationId xmlns:a16="http://schemas.microsoft.com/office/drawing/2014/main" id="{118634A3-DD20-426B-90C6-1BC12B2FD3C1}"/>
                </a:ext>
              </a:extLst>
            </p:cNvPr>
            <p:cNvSpPr/>
            <p:nvPr/>
          </p:nvSpPr>
          <p:spPr bwMode="auto">
            <a:xfrm flipH="1">
              <a:off x="8235493" y="4408656"/>
              <a:ext cx="189929" cy="214145"/>
            </a:xfrm>
            <a:prstGeom prst="ellipse">
              <a:avLst/>
            </a:pr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2" name="円/楕円 340">
              <a:extLst>
                <a:ext uri="{FF2B5EF4-FFF2-40B4-BE49-F238E27FC236}">
                  <a16:creationId xmlns:a16="http://schemas.microsoft.com/office/drawing/2014/main" id="{C35B6915-44C1-4DE7-ADF1-A2358522A7C7}"/>
                </a:ext>
              </a:extLst>
            </p:cNvPr>
            <p:cNvSpPr/>
            <p:nvPr/>
          </p:nvSpPr>
          <p:spPr bwMode="auto">
            <a:xfrm>
              <a:off x="7039186" y="4317691"/>
              <a:ext cx="384855" cy="396075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3" name="円/楕円 341">
              <a:extLst>
                <a:ext uri="{FF2B5EF4-FFF2-40B4-BE49-F238E27FC236}">
                  <a16:creationId xmlns:a16="http://schemas.microsoft.com/office/drawing/2014/main" id="{4EC4926F-B562-49C6-9260-EF4897AAA961}"/>
                </a:ext>
              </a:extLst>
            </p:cNvPr>
            <p:cNvSpPr/>
            <p:nvPr/>
          </p:nvSpPr>
          <p:spPr bwMode="auto">
            <a:xfrm>
              <a:off x="7155768" y="4408656"/>
              <a:ext cx="189929" cy="214145"/>
            </a:xfrm>
            <a:prstGeom prst="ellipse">
              <a:avLst/>
            </a:pr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33F81CDC-D9F6-48C0-BB3C-105F06CF3ADA}"/>
                </a:ext>
              </a:extLst>
            </p:cNvPr>
            <p:cNvSpPr/>
            <p:nvPr/>
          </p:nvSpPr>
          <p:spPr bwMode="auto">
            <a:xfrm>
              <a:off x="7233864" y="4078341"/>
              <a:ext cx="1112578" cy="941823"/>
            </a:xfrm>
            <a:custGeom>
              <a:avLst/>
              <a:gdLst>
                <a:gd name="connsiteX0" fmla="*/ 556437 w 1112578"/>
                <a:gd name="connsiteY0" fmla="*/ 0 h 941823"/>
                <a:gd name="connsiteX1" fmla="*/ 1004196 w 1112578"/>
                <a:gd name="connsiteY1" fmla="*/ 124919 h 941823"/>
                <a:gd name="connsiteX2" fmla="*/ 1070848 w 1112578"/>
                <a:gd name="connsiteY2" fmla="*/ 175400 h 941823"/>
                <a:gd name="connsiteX3" fmla="*/ 1101276 w 1112578"/>
                <a:gd name="connsiteY3" fmla="*/ 273423 h 941823"/>
                <a:gd name="connsiteX4" fmla="*/ 1112578 w 1112578"/>
                <a:gd name="connsiteY4" fmla="*/ 385534 h 941823"/>
                <a:gd name="connsiteX5" fmla="*/ 556289 w 1112578"/>
                <a:gd name="connsiteY5" fmla="*/ 941823 h 941823"/>
                <a:gd name="connsiteX6" fmla="*/ 0 w 1112578"/>
                <a:gd name="connsiteY6" fmla="*/ 385534 h 941823"/>
                <a:gd name="connsiteX7" fmla="*/ 11302 w 1112578"/>
                <a:gd name="connsiteY7" fmla="*/ 273423 h 941823"/>
                <a:gd name="connsiteX8" fmla="*/ 41639 w 1112578"/>
                <a:gd name="connsiteY8" fmla="*/ 175693 h 941823"/>
                <a:gd name="connsiteX9" fmla="*/ 108678 w 1112578"/>
                <a:gd name="connsiteY9" fmla="*/ 124919 h 941823"/>
                <a:gd name="connsiteX10" fmla="*/ 556437 w 1112578"/>
                <a:gd name="connsiteY10" fmla="*/ 0 h 94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12578" h="941823">
                  <a:moveTo>
                    <a:pt x="556437" y="0"/>
                  </a:moveTo>
                  <a:cubicBezTo>
                    <a:pt x="717154" y="0"/>
                    <a:pt x="872853" y="44101"/>
                    <a:pt x="1004196" y="124919"/>
                  </a:cubicBezTo>
                  <a:lnTo>
                    <a:pt x="1070848" y="175400"/>
                  </a:lnTo>
                  <a:lnTo>
                    <a:pt x="1101276" y="273423"/>
                  </a:lnTo>
                  <a:cubicBezTo>
                    <a:pt x="1108687" y="309636"/>
                    <a:pt x="1112578" y="347131"/>
                    <a:pt x="1112578" y="385534"/>
                  </a:cubicBezTo>
                  <a:cubicBezTo>
                    <a:pt x="1112578" y="692764"/>
                    <a:pt x="863519" y="941823"/>
                    <a:pt x="556289" y="941823"/>
                  </a:cubicBezTo>
                  <a:cubicBezTo>
                    <a:pt x="249059" y="941823"/>
                    <a:pt x="0" y="692764"/>
                    <a:pt x="0" y="385534"/>
                  </a:cubicBezTo>
                  <a:cubicBezTo>
                    <a:pt x="0" y="347131"/>
                    <a:pt x="3892" y="309636"/>
                    <a:pt x="11302" y="273423"/>
                  </a:cubicBezTo>
                  <a:lnTo>
                    <a:pt x="41639" y="175693"/>
                  </a:lnTo>
                  <a:lnTo>
                    <a:pt x="108678" y="124919"/>
                  </a:lnTo>
                  <a:cubicBezTo>
                    <a:pt x="240021" y="44101"/>
                    <a:pt x="395720" y="0"/>
                    <a:pt x="556437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" name="アーチ 94">
              <a:extLst>
                <a:ext uri="{FF2B5EF4-FFF2-40B4-BE49-F238E27FC236}">
                  <a16:creationId xmlns:a16="http://schemas.microsoft.com/office/drawing/2014/main" id="{F5F22257-E9EC-4757-B203-2CD05B89DBD8}"/>
                </a:ext>
              </a:extLst>
            </p:cNvPr>
            <p:cNvSpPr/>
            <p:nvPr/>
          </p:nvSpPr>
          <p:spPr bwMode="auto">
            <a:xfrm>
              <a:off x="7640788" y="4592829"/>
              <a:ext cx="292558" cy="292558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C912B721-6DD8-4799-92A3-F37C57A541A4}"/>
                </a:ext>
              </a:extLst>
            </p:cNvPr>
            <p:cNvSpPr/>
            <p:nvPr/>
          </p:nvSpPr>
          <p:spPr bwMode="auto">
            <a:xfrm>
              <a:off x="7384215" y="5538841"/>
              <a:ext cx="812903" cy="107452"/>
            </a:xfrm>
            <a:prstGeom prst="rect">
              <a:avLst/>
            </a:prstGeom>
            <a:solidFill>
              <a:srgbClr val="CC66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E7EDFC12-184A-4707-A082-7BCD484BB146}"/>
                </a:ext>
              </a:extLst>
            </p:cNvPr>
            <p:cNvSpPr/>
            <p:nvPr/>
          </p:nvSpPr>
          <p:spPr bwMode="auto">
            <a:xfrm>
              <a:off x="7675583" y="5537722"/>
              <a:ext cx="230168" cy="107452"/>
            </a:xfrm>
            <a:prstGeom prst="rect">
              <a:avLst/>
            </a:prstGeom>
            <a:solidFill>
              <a:srgbClr val="FFFFFF">
                <a:lumMod val="50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" name="アーチ 97">
              <a:extLst>
                <a:ext uri="{FF2B5EF4-FFF2-40B4-BE49-F238E27FC236}">
                  <a16:creationId xmlns:a16="http://schemas.microsoft.com/office/drawing/2014/main" id="{9FD08E67-3099-4D6D-8348-6603BECA6B53}"/>
                </a:ext>
              </a:extLst>
            </p:cNvPr>
            <p:cNvSpPr/>
            <p:nvPr/>
          </p:nvSpPr>
          <p:spPr bwMode="auto">
            <a:xfrm rot="10800000">
              <a:off x="7333011" y="4399300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9" name="アーチ 98">
              <a:extLst>
                <a:ext uri="{FF2B5EF4-FFF2-40B4-BE49-F238E27FC236}">
                  <a16:creationId xmlns:a16="http://schemas.microsoft.com/office/drawing/2014/main" id="{497A791E-8492-4220-83E9-5FE52C828D80}"/>
                </a:ext>
              </a:extLst>
            </p:cNvPr>
            <p:cNvSpPr/>
            <p:nvPr/>
          </p:nvSpPr>
          <p:spPr bwMode="auto">
            <a:xfrm rot="10800000">
              <a:off x="7858009" y="4399300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05251FB-E6AE-4A7E-9750-95E0CC17272C}"/>
              </a:ext>
            </a:extLst>
          </p:cNvPr>
          <p:cNvGrpSpPr/>
          <p:nvPr/>
        </p:nvGrpSpPr>
        <p:grpSpPr>
          <a:xfrm>
            <a:off x="3702850" y="3855164"/>
            <a:ext cx="2525056" cy="2533258"/>
            <a:chOff x="9219732" y="3767070"/>
            <a:chExt cx="2671929" cy="2680608"/>
          </a:xfrm>
        </p:grpSpPr>
        <p:sp>
          <p:nvSpPr>
            <p:cNvPr id="115" name="月 114">
              <a:extLst>
                <a:ext uri="{FF2B5EF4-FFF2-40B4-BE49-F238E27FC236}">
                  <a16:creationId xmlns:a16="http://schemas.microsoft.com/office/drawing/2014/main" id="{D363BE1C-B98A-4D08-B657-C9AD18D588F6}"/>
                </a:ext>
              </a:extLst>
            </p:cNvPr>
            <p:cNvSpPr/>
            <p:nvPr/>
          </p:nvSpPr>
          <p:spPr bwMode="auto">
            <a:xfrm rot="16200000">
              <a:off x="10332852" y="4064738"/>
              <a:ext cx="426842" cy="1570604"/>
            </a:xfrm>
            <a:prstGeom prst="moon">
              <a:avLst>
                <a:gd name="adj" fmla="val 56585"/>
              </a:avLst>
            </a:prstGeom>
            <a:solidFill>
              <a:srgbClr val="9933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7" name="円/楕円 506">
              <a:extLst>
                <a:ext uri="{FF2B5EF4-FFF2-40B4-BE49-F238E27FC236}">
                  <a16:creationId xmlns:a16="http://schemas.microsoft.com/office/drawing/2014/main" id="{66759C73-BD33-4A84-A7D2-7D2CBAF45CA2}"/>
                </a:ext>
              </a:extLst>
            </p:cNvPr>
            <p:cNvSpPr/>
            <p:nvPr/>
          </p:nvSpPr>
          <p:spPr bwMode="auto">
            <a:xfrm>
              <a:off x="9904638" y="3767070"/>
              <a:ext cx="1302959" cy="1288597"/>
            </a:xfrm>
            <a:prstGeom prst="ellipse">
              <a:avLst/>
            </a:prstGeom>
            <a:solidFill>
              <a:srgbClr val="9933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8" name="フリーフォーム 507">
              <a:extLst>
                <a:ext uri="{FF2B5EF4-FFF2-40B4-BE49-F238E27FC236}">
                  <a16:creationId xmlns:a16="http://schemas.microsoft.com/office/drawing/2014/main" id="{E2DCC039-5EAF-4E38-8E83-E1F38BB20FE0}"/>
                </a:ext>
              </a:extLst>
            </p:cNvPr>
            <p:cNvSpPr/>
            <p:nvPr/>
          </p:nvSpPr>
          <p:spPr bwMode="auto">
            <a:xfrm>
              <a:off x="10279044" y="5830367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9" name="フリーフォーム 508">
              <a:extLst>
                <a:ext uri="{FF2B5EF4-FFF2-40B4-BE49-F238E27FC236}">
                  <a16:creationId xmlns:a16="http://schemas.microsoft.com/office/drawing/2014/main" id="{48340E7B-D474-44BC-B10E-F073E442E40F}"/>
                </a:ext>
              </a:extLst>
            </p:cNvPr>
            <p:cNvSpPr/>
            <p:nvPr/>
          </p:nvSpPr>
          <p:spPr bwMode="auto">
            <a:xfrm flipH="1">
              <a:off x="10555672" y="5830367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0" name="涙形 64">
              <a:extLst>
                <a:ext uri="{FF2B5EF4-FFF2-40B4-BE49-F238E27FC236}">
                  <a16:creationId xmlns:a16="http://schemas.microsoft.com/office/drawing/2014/main" id="{2F595186-0F3E-4CFB-916E-5C821D816EC9}"/>
                </a:ext>
              </a:extLst>
            </p:cNvPr>
            <p:cNvSpPr/>
            <p:nvPr/>
          </p:nvSpPr>
          <p:spPr bwMode="auto">
            <a:xfrm>
              <a:off x="10168119" y="6195806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1" name="涙形 64">
              <a:extLst>
                <a:ext uri="{FF2B5EF4-FFF2-40B4-BE49-F238E27FC236}">
                  <a16:creationId xmlns:a16="http://schemas.microsoft.com/office/drawing/2014/main" id="{A84347BD-95C8-42D5-ACDC-28EF66CCE6F9}"/>
                </a:ext>
              </a:extLst>
            </p:cNvPr>
            <p:cNvSpPr/>
            <p:nvPr/>
          </p:nvSpPr>
          <p:spPr bwMode="auto">
            <a:xfrm flipH="1">
              <a:off x="10555673" y="6195806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2" name="台形 121">
              <a:extLst>
                <a:ext uri="{FF2B5EF4-FFF2-40B4-BE49-F238E27FC236}">
                  <a16:creationId xmlns:a16="http://schemas.microsoft.com/office/drawing/2014/main" id="{CB604E6F-6188-44D3-801A-1433579E0089}"/>
                </a:ext>
              </a:extLst>
            </p:cNvPr>
            <p:cNvSpPr/>
            <p:nvPr/>
          </p:nvSpPr>
          <p:spPr bwMode="auto">
            <a:xfrm>
              <a:off x="10100444" y="5315772"/>
              <a:ext cx="910456" cy="799278"/>
            </a:xfrm>
            <a:prstGeom prst="trapezoid">
              <a:avLst>
                <a:gd name="adj" fmla="val 16424"/>
              </a:avLst>
            </a:prstGeom>
            <a:pattFill prst="plaid">
              <a:fgClr>
                <a:srgbClr val="00B050"/>
              </a:fgClr>
              <a:bgClr>
                <a:srgbClr val="006600"/>
              </a:bgClr>
            </a:patt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3" name="片側の 2 つの角を丸めた四角形 513">
              <a:extLst>
                <a:ext uri="{FF2B5EF4-FFF2-40B4-BE49-F238E27FC236}">
                  <a16:creationId xmlns:a16="http://schemas.microsoft.com/office/drawing/2014/main" id="{BB26ADAF-377F-48C9-B9BB-B1C563B68B80}"/>
                </a:ext>
              </a:extLst>
            </p:cNvPr>
            <p:cNvSpPr/>
            <p:nvPr/>
          </p:nvSpPr>
          <p:spPr bwMode="auto">
            <a:xfrm>
              <a:off x="10131970" y="4796216"/>
              <a:ext cx="847404" cy="7866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7C8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4" name="台形 123">
              <a:extLst>
                <a:ext uri="{FF2B5EF4-FFF2-40B4-BE49-F238E27FC236}">
                  <a16:creationId xmlns:a16="http://schemas.microsoft.com/office/drawing/2014/main" id="{7BC85CB1-5D79-4AFD-98DA-1DA4347CF4B7}"/>
                </a:ext>
              </a:extLst>
            </p:cNvPr>
            <p:cNvSpPr/>
            <p:nvPr/>
          </p:nvSpPr>
          <p:spPr bwMode="auto">
            <a:xfrm rot="10800000">
              <a:off x="10357617" y="4976898"/>
              <a:ext cx="396108" cy="600589"/>
            </a:xfrm>
            <a:prstGeom prst="trapezoid">
              <a:avLst>
                <a:gd name="adj" fmla="val 24747"/>
              </a:avLst>
            </a:prstGeom>
            <a:pattFill prst="dkHorz">
              <a:fgClr>
                <a:srgbClr val="FF9999"/>
              </a:fgClr>
              <a:bgClr>
                <a:srgbClr val="FFFFFF"/>
              </a:bgClr>
            </a:patt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5" name="円/楕円 517">
              <a:extLst>
                <a:ext uri="{FF2B5EF4-FFF2-40B4-BE49-F238E27FC236}">
                  <a16:creationId xmlns:a16="http://schemas.microsoft.com/office/drawing/2014/main" id="{A23A2535-4624-46A4-A9B8-74BB78CEB550}"/>
                </a:ext>
              </a:extLst>
            </p:cNvPr>
            <p:cNvSpPr/>
            <p:nvPr/>
          </p:nvSpPr>
          <p:spPr bwMode="auto">
            <a:xfrm>
              <a:off x="10236863" y="6263024"/>
              <a:ext cx="78259" cy="78259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6" name="円/楕円 518">
              <a:extLst>
                <a:ext uri="{FF2B5EF4-FFF2-40B4-BE49-F238E27FC236}">
                  <a16:creationId xmlns:a16="http://schemas.microsoft.com/office/drawing/2014/main" id="{1EDA5A5B-5026-4124-9353-42DC9EACD2EC}"/>
                </a:ext>
              </a:extLst>
            </p:cNvPr>
            <p:cNvSpPr/>
            <p:nvPr/>
          </p:nvSpPr>
          <p:spPr bwMode="auto">
            <a:xfrm>
              <a:off x="10797730" y="6263024"/>
              <a:ext cx="78259" cy="78259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1075469C-4295-4DBB-AE1C-7DFD1AC9020D}"/>
                </a:ext>
              </a:extLst>
            </p:cNvPr>
            <p:cNvGrpSpPr/>
            <p:nvPr/>
          </p:nvGrpSpPr>
          <p:grpSpPr>
            <a:xfrm>
              <a:off x="9849164" y="3932527"/>
              <a:ext cx="1416970" cy="1116720"/>
              <a:chOff x="3639424" y="2405892"/>
              <a:chExt cx="1416970" cy="1116720"/>
            </a:xfrm>
          </p:grpSpPr>
          <p:sp>
            <p:nvSpPr>
              <p:cNvPr id="150" name="円/楕円 536">
                <a:extLst>
                  <a:ext uri="{FF2B5EF4-FFF2-40B4-BE49-F238E27FC236}">
                    <a16:creationId xmlns:a16="http://schemas.microsoft.com/office/drawing/2014/main" id="{2EB101B9-7A99-40D1-A5CE-81AC6C80CD8E}"/>
                  </a:ext>
                </a:extLst>
              </p:cNvPr>
              <p:cNvSpPr/>
              <p:nvPr/>
            </p:nvSpPr>
            <p:spPr bwMode="auto">
              <a:xfrm flipH="1">
                <a:off x="4670106" y="2816010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1" name="円/楕円 537">
                <a:extLst>
                  <a:ext uri="{FF2B5EF4-FFF2-40B4-BE49-F238E27FC236}">
                    <a16:creationId xmlns:a16="http://schemas.microsoft.com/office/drawing/2014/main" id="{C22121EB-EF8B-4855-8F77-3DD87AD37C66}"/>
                  </a:ext>
                </a:extLst>
              </p:cNvPr>
              <p:cNvSpPr/>
              <p:nvPr/>
            </p:nvSpPr>
            <p:spPr bwMode="auto">
              <a:xfrm flipH="1">
                <a:off x="4792933" y="2907314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2" name="円/楕円 534">
                <a:extLst>
                  <a:ext uri="{FF2B5EF4-FFF2-40B4-BE49-F238E27FC236}">
                    <a16:creationId xmlns:a16="http://schemas.microsoft.com/office/drawing/2014/main" id="{5C44DFF2-5FDA-4444-8F34-E689D05F777F}"/>
                  </a:ext>
                </a:extLst>
              </p:cNvPr>
              <p:cNvSpPr/>
              <p:nvPr/>
            </p:nvSpPr>
            <p:spPr bwMode="auto">
              <a:xfrm>
                <a:off x="3639424" y="2816010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3" name="円/楕円 535">
                <a:extLst>
                  <a:ext uri="{FF2B5EF4-FFF2-40B4-BE49-F238E27FC236}">
                    <a16:creationId xmlns:a16="http://schemas.microsoft.com/office/drawing/2014/main" id="{CFCF805B-8D2F-4E4F-8D4E-4E95EA474C6C}"/>
                  </a:ext>
                </a:extLst>
              </p:cNvPr>
              <p:cNvSpPr/>
              <p:nvPr/>
            </p:nvSpPr>
            <p:spPr bwMode="auto">
              <a:xfrm>
                <a:off x="3709186" y="2909053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4" name="円/楕円 525">
                <a:extLst>
                  <a:ext uri="{FF2B5EF4-FFF2-40B4-BE49-F238E27FC236}">
                    <a16:creationId xmlns:a16="http://schemas.microsoft.com/office/drawing/2014/main" id="{7F5164AD-7B63-4380-830F-F10820CD880A}"/>
                  </a:ext>
                </a:extLst>
              </p:cNvPr>
              <p:cNvSpPr/>
              <p:nvPr/>
            </p:nvSpPr>
            <p:spPr bwMode="auto">
              <a:xfrm>
                <a:off x="3787573" y="2405892"/>
                <a:ext cx="1116720" cy="111672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5" name="アーチ 154">
                <a:extLst>
                  <a:ext uri="{FF2B5EF4-FFF2-40B4-BE49-F238E27FC236}">
                    <a16:creationId xmlns:a16="http://schemas.microsoft.com/office/drawing/2014/main" id="{DEF87435-A94A-456E-B029-62F26AB17BFE}"/>
                  </a:ext>
                </a:extLst>
              </p:cNvPr>
              <p:cNvSpPr/>
              <p:nvPr/>
            </p:nvSpPr>
            <p:spPr bwMode="auto">
              <a:xfrm>
                <a:off x="4196012" y="3093687"/>
                <a:ext cx="293648" cy="29364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C0E8747F-4B6E-4B53-B340-31B3853C2D10}"/>
                </a:ext>
              </a:extLst>
            </p:cNvPr>
            <p:cNvGrpSpPr/>
            <p:nvPr/>
          </p:nvGrpSpPr>
          <p:grpSpPr>
            <a:xfrm>
              <a:off x="10872523" y="4885387"/>
              <a:ext cx="1019138" cy="248762"/>
              <a:chOff x="4662783" y="3358752"/>
              <a:chExt cx="1019138" cy="248762"/>
            </a:xfrm>
          </p:grpSpPr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4646E22A-83E5-400A-BEE0-A0D2D914E771}"/>
                  </a:ext>
                </a:extLst>
              </p:cNvPr>
              <p:cNvGrpSpPr/>
              <p:nvPr/>
            </p:nvGrpSpPr>
            <p:grpSpPr>
              <a:xfrm>
                <a:off x="4662783" y="3398044"/>
                <a:ext cx="1019138" cy="174582"/>
                <a:chOff x="2119053" y="3398044"/>
                <a:chExt cx="1019138" cy="174582"/>
              </a:xfrm>
            </p:grpSpPr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8A85CE52-4D57-4B21-8163-7C7FF8C298A1}"/>
                    </a:ext>
                  </a:extLst>
                </p:cNvPr>
                <p:cNvGrpSpPr/>
                <p:nvPr/>
              </p:nvGrpSpPr>
              <p:grpSpPr>
                <a:xfrm rot="16200000">
                  <a:off x="2886969" y="3290518"/>
                  <a:ext cx="121444" cy="381000"/>
                  <a:chOff x="2557462" y="3967163"/>
                  <a:chExt cx="227553" cy="766762"/>
                </a:xfrm>
              </p:grpSpPr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77625DCA-48D5-4C4E-950B-589E7B7111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66668" y="4064761"/>
                    <a:ext cx="160875" cy="544981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7" name="フリーフォーム: 図形 146">
                    <a:extLst>
                      <a:ext uri="{FF2B5EF4-FFF2-40B4-BE49-F238E27FC236}">
                        <a16:creationId xmlns:a16="http://schemas.microsoft.com/office/drawing/2014/main" id="{D6347195-782E-40C6-9BFD-920DD22FAF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90802" y="4081463"/>
                    <a:ext cx="160876" cy="585787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8" name="フリーフォーム: 図形 147">
                    <a:extLst>
                      <a:ext uri="{FF2B5EF4-FFF2-40B4-BE49-F238E27FC236}">
                        <a16:creationId xmlns:a16="http://schemas.microsoft.com/office/drawing/2014/main" id="{D7D2B4A4-9E9B-4C81-947F-2DFDD12AAF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4139" y="4148138"/>
                    <a:ext cx="160876" cy="585787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9" name="フリーフォーム: 図形 148">
                    <a:extLst>
                      <a:ext uri="{FF2B5EF4-FFF2-40B4-BE49-F238E27FC236}">
                        <a16:creationId xmlns:a16="http://schemas.microsoft.com/office/drawing/2014/main" id="{67DCB48A-12A8-444D-BA1A-8849F5E1B8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57462" y="3967163"/>
                    <a:ext cx="224325" cy="544980"/>
                  </a:xfrm>
                  <a:custGeom>
                    <a:avLst/>
                    <a:gdLst>
                      <a:gd name="connsiteX0" fmla="*/ 126450 w 252900"/>
                      <a:gd name="connsiteY0" fmla="*/ 0 h 683094"/>
                      <a:gd name="connsiteX1" fmla="*/ 252900 w 252900"/>
                      <a:gd name="connsiteY1" fmla="*/ 262571 h 683094"/>
                      <a:gd name="connsiteX2" fmla="*/ 215864 w 252900"/>
                      <a:gd name="connsiteY2" fmla="*/ 448237 h 683094"/>
                      <a:gd name="connsiteX3" fmla="*/ 212777 w 252900"/>
                      <a:gd name="connsiteY3" fmla="*/ 452558 h 683094"/>
                      <a:gd name="connsiteX4" fmla="*/ 212777 w 252900"/>
                      <a:gd name="connsiteY4" fmla="*/ 595259 h 683094"/>
                      <a:gd name="connsiteX5" fmla="*/ 124942 w 252900"/>
                      <a:gd name="connsiteY5" fmla="*/ 683094 h 683094"/>
                      <a:gd name="connsiteX6" fmla="*/ 124943 w 252900"/>
                      <a:gd name="connsiteY6" fmla="*/ 683093 h 683094"/>
                      <a:gd name="connsiteX7" fmla="*/ 37108 w 252900"/>
                      <a:gd name="connsiteY7" fmla="*/ 595258 h 683094"/>
                      <a:gd name="connsiteX8" fmla="*/ 37108 w 252900"/>
                      <a:gd name="connsiteY8" fmla="*/ 448337 h 683094"/>
                      <a:gd name="connsiteX9" fmla="*/ 37036 w 252900"/>
                      <a:gd name="connsiteY9" fmla="*/ 448237 h 683094"/>
                      <a:gd name="connsiteX10" fmla="*/ 0 w 252900"/>
                      <a:gd name="connsiteY10" fmla="*/ 262571 h 683094"/>
                      <a:gd name="connsiteX11" fmla="*/ 126450 w 252900"/>
                      <a:gd name="connsiteY11" fmla="*/ 0 h 6830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52900" h="683094">
                        <a:moveTo>
                          <a:pt x="126450" y="0"/>
                        </a:moveTo>
                        <a:cubicBezTo>
                          <a:pt x="196286" y="0"/>
                          <a:pt x="252900" y="117557"/>
                          <a:pt x="252900" y="262571"/>
                        </a:cubicBezTo>
                        <a:cubicBezTo>
                          <a:pt x="252900" y="335078"/>
                          <a:pt x="238747" y="400721"/>
                          <a:pt x="215864" y="448237"/>
                        </a:cubicBezTo>
                        <a:lnTo>
                          <a:pt x="212777" y="452558"/>
                        </a:lnTo>
                        <a:lnTo>
                          <a:pt x="212777" y="595259"/>
                        </a:lnTo>
                        <a:cubicBezTo>
                          <a:pt x="212777" y="643769"/>
                          <a:pt x="173452" y="683094"/>
                          <a:pt x="124942" y="683094"/>
                        </a:cubicBezTo>
                        <a:lnTo>
                          <a:pt x="124943" y="683093"/>
                        </a:lnTo>
                        <a:cubicBezTo>
                          <a:pt x="76433" y="683093"/>
                          <a:pt x="37108" y="643768"/>
                          <a:pt x="37108" y="595258"/>
                        </a:cubicBezTo>
                        <a:lnTo>
                          <a:pt x="37108" y="448337"/>
                        </a:lnTo>
                        <a:lnTo>
                          <a:pt x="37036" y="448237"/>
                        </a:lnTo>
                        <a:cubicBezTo>
                          <a:pt x="14153" y="400721"/>
                          <a:pt x="0" y="335078"/>
                          <a:pt x="0" y="262571"/>
                        </a:cubicBezTo>
                        <a:cubicBezTo>
                          <a:pt x="0" y="117557"/>
                          <a:pt x="56614" y="0"/>
                          <a:pt x="126450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45" name="台形 83">
                  <a:extLst>
                    <a:ext uri="{FF2B5EF4-FFF2-40B4-BE49-F238E27FC236}">
                      <a16:creationId xmlns:a16="http://schemas.microsoft.com/office/drawing/2014/main" id="{41E44767-A012-4AC0-A15E-2E9CE86BFEE1}"/>
                    </a:ext>
                  </a:extLst>
                </p:cNvPr>
                <p:cNvSpPr/>
                <p:nvPr/>
              </p:nvSpPr>
              <p:spPr bwMode="auto">
                <a:xfrm rot="16200000">
                  <a:off x="2350523" y="3166574"/>
                  <a:ext cx="174582" cy="637522"/>
                </a:xfrm>
                <a:custGeom>
                  <a:avLst/>
                  <a:gdLst>
                    <a:gd name="connsiteX0" fmla="*/ 0 w 196000"/>
                    <a:gd name="connsiteY0" fmla="*/ 704190 h 704190"/>
                    <a:gd name="connsiteX1" fmla="*/ 13597 w 196000"/>
                    <a:gd name="connsiteY1" fmla="*/ 0 h 704190"/>
                    <a:gd name="connsiteX2" fmla="*/ 182403 w 196000"/>
                    <a:gd name="connsiteY2" fmla="*/ 0 h 704190"/>
                    <a:gd name="connsiteX3" fmla="*/ 196000 w 196000"/>
                    <a:gd name="connsiteY3" fmla="*/ 704190 h 704190"/>
                    <a:gd name="connsiteX4" fmla="*/ 0 w 196000"/>
                    <a:gd name="connsiteY4" fmla="*/ 704190 h 704190"/>
                    <a:gd name="connsiteX0" fmla="*/ 0 w 196000"/>
                    <a:gd name="connsiteY0" fmla="*/ 787778 h 787778"/>
                    <a:gd name="connsiteX1" fmla="*/ 13597 w 196000"/>
                    <a:gd name="connsiteY1" fmla="*/ 83588 h 787778"/>
                    <a:gd name="connsiteX2" fmla="*/ 97185 w 196000"/>
                    <a:gd name="connsiteY2" fmla="*/ 0 h 787778"/>
                    <a:gd name="connsiteX3" fmla="*/ 182403 w 196000"/>
                    <a:gd name="connsiteY3" fmla="*/ 83588 h 787778"/>
                    <a:gd name="connsiteX4" fmla="*/ 196000 w 196000"/>
                    <a:gd name="connsiteY4" fmla="*/ 787778 h 787778"/>
                    <a:gd name="connsiteX5" fmla="*/ 0 w 196000"/>
                    <a:gd name="connsiteY5" fmla="*/ 787778 h 787778"/>
                    <a:gd name="connsiteX0" fmla="*/ 97185 w 196000"/>
                    <a:gd name="connsiteY0" fmla="*/ 0 h 787778"/>
                    <a:gd name="connsiteX1" fmla="*/ 182403 w 196000"/>
                    <a:gd name="connsiteY1" fmla="*/ 83588 h 787778"/>
                    <a:gd name="connsiteX2" fmla="*/ 196000 w 196000"/>
                    <a:gd name="connsiteY2" fmla="*/ 787778 h 787778"/>
                    <a:gd name="connsiteX3" fmla="*/ 0 w 196000"/>
                    <a:gd name="connsiteY3" fmla="*/ 787778 h 787778"/>
                    <a:gd name="connsiteX4" fmla="*/ 13597 w 196000"/>
                    <a:gd name="connsiteY4" fmla="*/ 83588 h 787778"/>
                    <a:gd name="connsiteX5" fmla="*/ 188625 w 196000"/>
                    <a:gd name="connsiteY5" fmla="*/ 91440 h 787778"/>
                    <a:gd name="connsiteX0" fmla="*/ 182403 w 196000"/>
                    <a:gd name="connsiteY0" fmla="*/ 34650 h 738840"/>
                    <a:gd name="connsiteX1" fmla="*/ 196000 w 196000"/>
                    <a:gd name="connsiteY1" fmla="*/ 738840 h 738840"/>
                    <a:gd name="connsiteX2" fmla="*/ 0 w 196000"/>
                    <a:gd name="connsiteY2" fmla="*/ 738840 h 738840"/>
                    <a:gd name="connsiteX3" fmla="*/ 13597 w 196000"/>
                    <a:gd name="connsiteY3" fmla="*/ 34650 h 738840"/>
                    <a:gd name="connsiteX4" fmla="*/ 188625 w 196000"/>
                    <a:gd name="connsiteY4" fmla="*/ 42502 h 738840"/>
                    <a:gd name="connsiteX0" fmla="*/ 182403 w 196000"/>
                    <a:gd name="connsiteY0" fmla="*/ 0 h 704190"/>
                    <a:gd name="connsiteX1" fmla="*/ 196000 w 196000"/>
                    <a:gd name="connsiteY1" fmla="*/ 704190 h 704190"/>
                    <a:gd name="connsiteX2" fmla="*/ 0 w 196000"/>
                    <a:gd name="connsiteY2" fmla="*/ 704190 h 704190"/>
                    <a:gd name="connsiteX3" fmla="*/ 13597 w 196000"/>
                    <a:gd name="connsiteY3" fmla="*/ 0 h 704190"/>
                    <a:gd name="connsiteX0" fmla="*/ 182403 w 196000"/>
                    <a:gd name="connsiteY0" fmla="*/ 0 h 704190"/>
                    <a:gd name="connsiteX1" fmla="*/ 196000 w 196000"/>
                    <a:gd name="connsiteY1" fmla="*/ 704190 h 704190"/>
                    <a:gd name="connsiteX2" fmla="*/ 0 w 196000"/>
                    <a:gd name="connsiteY2" fmla="*/ 704190 h 704190"/>
                    <a:gd name="connsiteX3" fmla="*/ 13597 w 196000"/>
                    <a:gd name="connsiteY3" fmla="*/ 34925 h 704190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13597 w 196000"/>
                    <a:gd name="connsiteY3" fmla="*/ 57150 h 726415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897 w 196000"/>
                    <a:gd name="connsiteY3" fmla="*/ 69853 h 726415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897 w 196000"/>
                    <a:gd name="connsiteY3" fmla="*/ 82753 h 726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6000" h="726415">
                      <a:moveTo>
                        <a:pt x="176053" y="0"/>
                      </a:moveTo>
                      <a:lnTo>
                        <a:pt x="196000" y="726415"/>
                      </a:lnTo>
                      <a:lnTo>
                        <a:pt x="0" y="726415"/>
                      </a:lnTo>
                      <a:lnTo>
                        <a:pt x="897" y="82753"/>
                      </a:lnTo>
                    </a:path>
                  </a:pathLst>
                </a:custGeom>
                <a:solidFill>
                  <a:srgbClr val="FF7C8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43" name="台形 441">
                <a:extLst>
                  <a:ext uri="{FF2B5EF4-FFF2-40B4-BE49-F238E27FC236}">
                    <a16:creationId xmlns:a16="http://schemas.microsoft.com/office/drawing/2014/main" id="{27B62DED-B3B3-4650-804D-7178BCB7F93D}"/>
                  </a:ext>
                </a:extLst>
              </p:cNvPr>
              <p:cNvSpPr/>
              <p:nvPr/>
            </p:nvSpPr>
            <p:spPr bwMode="auto">
              <a:xfrm rot="16200000" flipH="1">
                <a:off x="5184222" y="3419726"/>
                <a:ext cx="248762" cy="126813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348C7C40-934B-441B-A567-318B3C7BDCBC}"/>
                </a:ext>
              </a:extLst>
            </p:cNvPr>
            <p:cNvGrpSpPr/>
            <p:nvPr/>
          </p:nvGrpSpPr>
          <p:grpSpPr>
            <a:xfrm flipH="1">
              <a:off x="9219732" y="4885387"/>
              <a:ext cx="1019138" cy="248762"/>
              <a:chOff x="4662783" y="3358752"/>
              <a:chExt cx="1019138" cy="248762"/>
            </a:xfrm>
          </p:grpSpPr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EFAEE115-DC5F-4FCC-A593-02C03D6A42A3}"/>
                  </a:ext>
                </a:extLst>
              </p:cNvPr>
              <p:cNvGrpSpPr/>
              <p:nvPr/>
            </p:nvGrpSpPr>
            <p:grpSpPr>
              <a:xfrm>
                <a:off x="4662783" y="3398044"/>
                <a:ext cx="1019138" cy="174582"/>
                <a:chOff x="2119053" y="3398044"/>
                <a:chExt cx="1019138" cy="174582"/>
              </a:xfrm>
            </p:grpSpPr>
            <p:grpSp>
              <p:nvGrpSpPr>
                <p:cNvPr id="136" name="グループ化 135">
                  <a:extLst>
                    <a:ext uri="{FF2B5EF4-FFF2-40B4-BE49-F238E27FC236}">
                      <a16:creationId xmlns:a16="http://schemas.microsoft.com/office/drawing/2014/main" id="{B28F1F8C-B155-4317-AC34-49EED350E0AF}"/>
                    </a:ext>
                  </a:extLst>
                </p:cNvPr>
                <p:cNvGrpSpPr/>
                <p:nvPr/>
              </p:nvGrpSpPr>
              <p:grpSpPr>
                <a:xfrm rot="16200000">
                  <a:off x="2886969" y="3290518"/>
                  <a:ext cx="121444" cy="381000"/>
                  <a:chOff x="2557462" y="3967163"/>
                  <a:chExt cx="227553" cy="766762"/>
                </a:xfrm>
              </p:grpSpPr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0D4F3629-D049-4397-A53A-38C7BE8B18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66668" y="4064761"/>
                    <a:ext cx="160875" cy="544981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9" name="フリーフォーム: 図形 138">
                    <a:extLst>
                      <a:ext uri="{FF2B5EF4-FFF2-40B4-BE49-F238E27FC236}">
                        <a16:creationId xmlns:a16="http://schemas.microsoft.com/office/drawing/2014/main" id="{F716B977-41E5-44E4-826B-BBAB9AEE71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90802" y="4081463"/>
                    <a:ext cx="160876" cy="585787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0" name="フリーフォーム: 図形 139">
                    <a:extLst>
                      <a:ext uri="{FF2B5EF4-FFF2-40B4-BE49-F238E27FC236}">
                        <a16:creationId xmlns:a16="http://schemas.microsoft.com/office/drawing/2014/main" id="{8CDAEA5A-EB02-4F66-9417-047D7896EB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4139" y="4148138"/>
                    <a:ext cx="160876" cy="585787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1" name="フリーフォーム: 図形 140">
                    <a:extLst>
                      <a:ext uri="{FF2B5EF4-FFF2-40B4-BE49-F238E27FC236}">
                        <a16:creationId xmlns:a16="http://schemas.microsoft.com/office/drawing/2014/main" id="{676EBF8A-E415-47A4-9DE8-C920FEA092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57462" y="3967163"/>
                    <a:ext cx="224325" cy="544980"/>
                  </a:xfrm>
                  <a:custGeom>
                    <a:avLst/>
                    <a:gdLst>
                      <a:gd name="connsiteX0" fmla="*/ 126450 w 252900"/>
                      <a:gd name="connsiteY0" fmla="*/ 0 h 683094"/>
                      <a:gd name="connsiteX1" fmla="*/ 252900 w 252900"/>
                      <a:gd name="connsiteY1" fmla="*/ 262571 h 683094"/>
                      <a:gd name="connsiteX2" fmla="*/ 215864 w 252900"/>
                      <a:gd name="connsiteY2" fmla="*/ 448237 h 683094"/>
                      <a:gd name="connsiteX3" fmla="*/ 212777 w 252900"/>
                      <a:gd name="connsiteY3" fmla="*/ 452558 h 683094"/>
                      <a:gd name="connsiteX4" fmla="*/ 212777 w 252900"/>
                      <a:gd name="connsiteY4" fmla="*/ 595259 h 683094"/>
                      <a:gd name="connsiteX5" fmla="*/ 124942 w 252900"/>
                      <a:gd name="connsiteY5" fmla="*/ 683094 h 683094"/>
                      <a:gd name="connsiteX6" fmla="*/ 124943 w 252900"/>
                      <a:gd name="connsiteY6" fmla="*/ 683093 h 683094"/>
                      <a:gd name="connsiteX7" fmla="*/ 37108 w 252900"/>
                      <a:gd name="connsiteY7" fmla="*/ 595258 h 683094"/>
                      <a:gd name="connsiteX8" fmla="*/ 37108 w 252900"/>
                      <a:gd name="connsiteY8" fmla="*/ 448337 h 683094"/>
                      <a:gd name="connsiteX9" fmla="*/ 37036 w 252900"/>
                      <a:gd name="connsiteY9" fmla="*/ 448237 h 683094"/>
                      <a:gd name="connsiteX10" fmla="*/ 0 w 252900"/>
                      <a:gd name="connsiteY10" fmla="*/ 262571 h 683094"/>
                      <a:gd name="connsiteX11" fmla="*/ 126450 w 252900"/>
                      <a:gd name="connsiteY11" fmla="*/ 0 h 6830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52900" h="683094">
                        <a:moveTo>
                          <a:pt x="126450" y="0"/>
                        </a:moveTo>
                        <a:cubicBezTo>
                          <a:pt x="196286" y="0"/>
                          <a:pt x="252900" y="117557"/>
                          <a:pt x="252900" y="262571"/>
                        </a:cubicBezTo>
                        <a:cubicBezTo>
                          <a:pt x="252900" y="335078"/>
                          <a:pt x="238747" y="400721"/>
                          <a:pt x="215864" y="448237"/>
                        </a:cubicBezTo>
                        <a:lnTo>
                          <a:pt x="212777" y="452558"/>
                        </a:lnTo>
                        <a:lnTo>
                          <a:pt x="212777" y="595259"/>
                        </a:lnTo>
                        <a:cubicBezTo>
                          <a:pt x="212777" y="643769"/>
                          <a:pt x="173452" y="683094"/>
                          <a:pt x="124942" y="683094"/>
                        </a:cubicBezTo>
                        <a:lnTo>
                          <a:pt x="124943" y="683093"/>
                        </a:lnTo>
                        <a:cubicBezTo>
                          <a:pt x="76433" y="683093"/>
                          <a:pt x="37108" y="643768"/>
                          <a:pt x="37108" y="595258"/>
                        </a:cubicBezTo>
                        <a:lnTo>
                          <a:pt x="37108" y="448337"/>
                        </a:lnTo>
                        <a:lnTo>
                          <a:pt x="37036" y="448237"/>
                        </a:lnTo>
                        <a:cubicBezTo>
                          <a:pt x="14153" y="400721"/>
                          <a:pt x="0" y="335078"/>
                          <a:pt x="0" y="262571"/>
                        </a:cubicBezTo>
                        <a:cubicBezTo>
                          <a:pt x="0" y="117557"/>
                          <a:pt x="56614" y="0"/>
                          <a:pt x="126450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37" name="台形 83">
                  <a:extLst>
                    <a:ext uri="{FF2B5EF4-FFF2-40B4-BE49-F238E27FC236}">
                      <a16:creationId xmlns:a16="http://schemas.microsoft.com/office/drawing/2014/main" id="{36CC53B2-449F-412B-8CDD-2132B6A4A11D}"/>
                    </a:ext>
                  </a:extLst>
                </p:cNvPr>
                <p:cNvSpPr/>
                <p:nvPr/>
              </p:nvSpPr>
              <p:spPr bwMode="auto">
                <a:xfrm rot="16200000">
                  <a:off x="2350523" y="3166574"/>
                  <a:ext cx="174582" cy="637522"/>
                </a:xfrm>
                <a:custGeom>
                  <a:avLst/>
                  <a:gdLst>
                    <a:gd name="connsiteX0" fmla="*/ 0 w 196000"/>
                    <a:gd name="connsiteY0" fmla="*/ 704190 h 704190"/>
                    <a:gd name="connsiteX1" fmla="*/ 13597 w 196000"/>
                    <a:gd name="connsiteY1" fmla="*/ 0 h 704190"/>
                    <a:gd name="connsiteX2" fmla="*/ 182403 w 196000"/>
                    <a:gd name="connsiteY2" fmla="*/ 0 h 704190"/>
                    <a:gd name="connsiteX3" fmla="*/ 196000 w 196000"/>
                    <a:gd name="connsiteY3" fmla="*/ 704190 h 704190"/>
                    <a:gd name="connsiteX4" fmla="*/ 0 w 196000"/>
                    <a:gd name="connsiteY4" fmla="*/ 704190 h 704190"/>
                    <a:gd name="connsiteX0" fmla="*/ 0 w 196000"/>
                    <a:gd name="connsiteY0" fmla="*/ 787778 h 787778"/>
                    <a:gd name="connsiteX1" fmla="*/ 13597 w 196000"/>
                    <a:gd name="connsiteY1" fmla="*/ 83588 h 787778"/>
                    <a:gd name="connsiteX2" fmla="*/ 97185 w 196000"/>
                    <a:gd name="connsiteY2" fmla="*/ 0 h 787778"/>
                    <a:gd name="connsiteX3" fmla="*/ 182403 w 196000"/>
                    <a:gd name="connsiteY3" fmla="*/ 83588 h 787778"/>
                    <a:gd name="connsiteX4" fmla="*/ 196000 w 196000"/>
                    <a:gd name="connsiteY4" fmla="*/ 787778 h 787778"/>
                    <a:gd name="connsiteX5" fmla="*/ 0 w 196000"/>
                    <a:gd name="connsiteY5" fmla="*/ 787778 h 787778"/>
                    <a:gd name="connsiteX0" fmla="*/ 97185 w 196000"/>
                    <a:gd name="connsiteY0" fmla="*/ 0 h 787778"/>
                    <a:gd name="connsiteX1" fmla="*/ 182403 w 196000"/>
                    <a:gd name="connsiteY1" fmla="*/ 83588 h 787778"/>
                    <a:gd name="connsiteX2" fmla="*/ 196000 w 196000"/>
                    <a:gd name="connsiteY2" fmla="*/ 787778 h 787778"/>
                    <a:gd name="connsiteX3" fmla="*/ 0 w 196000"/>
                    <a:gd name="connsiteY3" fmla="*/ 787778 h 787778"/>
                    <a:gd name="connsiteX4" fmla="*/ 13597 w 196000"/>
                    <a:gd name="connsiteY4" fmla="*/ 83588 h 787778"/>
                    <a:gd name="connsiteX5" fmla="*/ 188625 w 196000"/>
                    <a:gd name="connsiteY5" fmla="*/ 91440 h 787778"/>
                    <a:gd name="connsiteX0" fmla="*/ 182403 w 196000"/>
                    <a:gd name="connsiteY0" fmla="*/ 34650 h 738840"/>
                    <a:gd name="connsiteX1" fmla="*/ 196000 w 196000"/>
                    <a:gd name="connsiteY1" fmla="*/ 738840 h 738840"/>
                    <a:gd name="connsiteX2" fmla="*/ 0 w 196000"/>
                    <a:gd name="connsiteY2" fmla="*/ 738840 h 738840"/>
                    <a:gd name="connsiteX3" fmla="*/ 13597 w 196000"/>
                    <a:gd name="connsiteY3" fmla="*/ 34650 h 738840"/>
                    <a:gd name="connsiteX4" fmla="*/ 188625 w 196000"/>
                    <a:gd name="connsiteY4" fmla="*/ 42502 h 738840"/>
                    <a:gd name="connsiteX0" fmla="*/ 182403 w 196000"/>
                    <a:gd name="connsiteY0" fmla="*/ 0 h 704190"/>
                    <a:gd name="connsiteX1" fmla="*/ 196000 w 196000"/>
                    <a:gd name="connsiteY1" fmla="*/ 704190 h 704190"/>
                    <a:gd name="connsiteX2" fmla="*/ 0 w 196000"/>
                    <a:gd name="connsiteY2" fmla="*/ 704190 h 704190"/>
                    <a:gd name="connsiteX3" fmla="*/ 13597 w 196000"/>
                    <a:gd name="connsiteY3" fmla="*/ 0 h 704190"/>
                    <a:gd name="connsiteX0" fmla="*/ 182403 w 196000"/>
                    <a:gd name="connsiteY0" fmla="*/ 0 h 704190"/>
                    <a:gd name="connsiteX1" fmla="*/ 196000 w 196000"/>
                    <a:gd name="connsiteY1" fmla="*/ 704190 h 704190"/>
                    <a:gd name="connsiteX2" fmla="*/ 0 w 196000"/>
                    <a:gd name="connsiteY2" fmla="*/ 704190 h 704190"/>
                    <a:gd name="connsiteX3" fmla="*/ 13597 w 196000"/>
                    <a:gd name="connsiteY3" fmla="*/ 34925 h 704190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13597 w 196000"/>
                    <a:gd name="connsiteY3" fmla="*/ 57150 h 726415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897 w 196000"/>
                    <a:gd name="connsiteY3" fmla="*/ 69853 h 726415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897 w 196000"/>
                    <a:gd name="connsiteY3" fmla="*/ 82753 h 726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6000" h="726415">
                      <a:moveTo>
                        <a:pt x="176053" y="0"/>
                      </a:moveTo>
                      <a:lnTo>
                        <a:pt x="196000" y="726415"/>
                      </a:lnTo>
                      <a:lnTo>
                        <a:pt x="0" y="726415"/>
                      </a:lnTo>
                      <a:lnTo>
                        <a:pt x="897" y="82753"/>
                      </a:lnTo>
                    </a:path>
                  </a:pathLst>
                </a:custGeom>
                <a:solidFill>
                  <a:srgbClr val="FF7C8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35" name="台形 441">
                <a:extLst>
                  <a:ext uri="{FF2B5EF4-FFF2-40B4-BE49-F238E27FC236}">
                    <a16:creationId xmlns:a16="http://schemas.microsoft.com/office/drawing/2014/main" id="{3F78A8C8-B245-4BA2-AEC4-1190DE9333DA}"/>
                  </a:ext>
                </a:extLst>
              </p:cNvPr>
              <p:cNvSpPr/>
              <p:nvPr/>
            </p:nvSpPr>
            <p:spPr bwMode="auto">
              <a:xfrm rot="16200000" flipH="1">
                <a:off x="5184222" y="3419726"/>
                <a:ext cx="248762" cy="126813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645AC056-27B5-43F8-A580-13D4F7224D37}"/>
                </a:ext>
              </a:extLst>
            </p:cNvPr>
            <p:cNvSpPr/>
            <p:nvPr/>
          </p:nvSpPr>
          <p:spPr bwMode="auto">
            <a:xfrm rot="5400000">
              <a:off x="10240992" y="3614630"/>
              <a:ext cx="638305" cy="1019566"/>
            </a:xfrm>
            <a:custGeom>
              <a:avLst/>
              <a:gdLst>
                <a:gd name="connsiteX0" fmla="*/ 130 w 638305"/>
                <a:gd name="connsiteY0" fmla="*/ 501522 h 1019566"/>
                <a:gd name="connsiteX1" fmla="*/ 59829 w 638305"/>
                <a:gd name="connsiteY1" fmla="*/ 270875 h 1019566"/>
                <a:gd name="connsiteX2" fmla="*/ 105751 w 638305"/>
                <a:gd name="connsiteY2" fmla="*/ 214209 h 1019566"/>
                <a:gd name="connsiteX3" fmla="*/ 129006 w 638305"/>
                <a:gd name="connsiteY3" fmla="*/ 180581 h 1019566"/>
                <a:gd name="connsiteX4" fmla="*/ 638305 w 638305"/>
                <a:gd name="connsiteY4" fmla="*/ 42276 h 1019566"/>
                <a:gd name="connsiteX5" fmla="*/ 259853 w 638305"/>
                <a:gd name="connsiteY5" fmla="*/ 505262 h 1019566"/>
                <a:gd name="connsiteX6" fmla="*/ 258131 w 638305"/>
                <a:gd name="connsiteY6" fmla="*/ 509783 h 1019566"/>
                <a:gd name="connsiteX7" fmla="*/ 259853 w 638305"/>
                <a:gd name="connsiteY7" fmla="*/ 514304 h 1019566"/>
                <a:gd name="connsiteX8" fmla="*/ 638305 w 638305"/>
                <a:gd name="connsiteY8" fmla="*/ 977290 h 1019566"/>
                <a:gd name="connsiteX9" fmla="*/ 129006 w 638305"/>
                <a:gd name="connsiteY9" fmla="*/ 838985 h 1019566"/>
                <a:gd name="connsiteX10" fmla="*/ 102467 w 638305"/>
                <a:gd name="connsiteY10" fmla="*/ 800607 h 1019566"/>
                <a:gd name="connsiteX11" fmla="*/ 94592 w 638305"/>
                <a:gd name="connsiteY11" fmla="*/ 794266 h 1019566"/>
                <a:gd name="connsiteX12" fmla="*/ 130 w 638305"/>
                <a:gd name="connsiteY12" fmla="*/ 518044 h 1019566"/>
                <a:gd name="connsiteX13" fmla="*/ 940 w 638305"/>
                <a:gd name="connsiteY13" fmla="*/ 508879 h 1019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38305" h="1019566">
                  <a:moveTo>
                    <a:pt x="130" y="501522"/>
                  </a:moveTo>
                  <a:cubicBezTo>
                    <a:pt x="-1842" y="416241"/>
                    <a:pt x="18627" y="335764"/>
                    <a:pt x="59829" y="270875"/>
                  </a:cubicBezTo>
                  <a:lnTo>
                    <a:pt x="105751" y="214209"/>
                  </a:lnTo>
                  <a:lnTo>
                    <a:pt x="129006" y="180581"/>
                  </a:lnTo>
                  <a:cubicBezTo>
                    <a:pt x="266504" y="13225"/>
                    <a:pt x="479429" y="-49451"/>
                    <a:pt x="638305" y="42276"/>
                  </a:cubicBezTo>
                  <a:cubicBezTo>
                    <a:pt x="473659" y="156329"/>
                    <a:pt x="341926" y="320328"/>
                    <a:pt x="259853" y="505262"/>
                  </a:cubicBezTo>
                  <a:lnTo>
                    <a:pt x="258131" y="509783"/>
                  </a:lnTo>
                  <a:lnTo>
                    <a:pt x="259853" y="514304"/>
                  </a:lnTo>
                  <a:cubicBezTo>
                    <a:pt x="341926" y="699239"/>
                    <a:pt x="473659" y="863237"/>
                    <a:pt x="638305" y="977290"/>
                  </a:cubicBezTo>
                  <a:cubicBezTo>
                    <a:pt x="479429" y="1069017"/>
                    <a:pt x="266504" y="1006341"/>
                    <a:pt x="129006" y="838985"/>
                  </a:cubicBezTo>
                  <a:lnTo>
                    <a:pt x="102467" y="800607"/>
                  </a:lnTo>
                  <a:lnTo>
                    <a:pt x="94592" y="794266"/>
                  </a:lnTo>
                  <a:cubicBezTo>
                    <a:pt x="30263" y="723741"/>
                    <a:pt x="-2335" y="624646"/>
                    <a:pt x="130" y="518044"/>
                  </a:cubicBezTo>
                  <a:lnTo>
                    <a:pt x="940" y="508879"/>
                  </a:ln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2A56E4BD-127D-42EF-9627-5E64C0C0C4C0}"/>
                </a:ext>
              </a:extLst>
            </p:cNvPr>
            <p:cNvSpPr/>
            <p:nvPr/>
          </p:nvSpPr>
          <p:spPr bwMode="auto">
            <a:xfrm rot="5400000">
              <a:off x="10372884" y="3794482"/>
              <a:ext cx="413951" cy="703330"/>
            </a:xfrm>
            <a:custGeom>
              <a:avLst/>
              <a:gdLst>
                <a:gd name="connsiteX0" fmla="*/ 99 w 485968"/>
                <a:gd name="connsiteY0" fmla="*/ 357364 h 703330"/>
                <a:gd name="connsiteX1" fmla="*/ 716 w 485968"/>
                <a:gd name="connsiteY1" fmla="*/ 351042 h 703330"/>
                <a:gd name="connsiteX2" fmla="*/ 99 w 485968"/>
                <a:gd name="connsiteY2" fmla="*/ 345967 h 703330"/>
                <a:gd name="connsiteX3" fmla="*/ 45550 w 485968"/>
                <a:gd name="connsiteY3" fmla="*/ 186858 h 703330"/>
                <a:gd name="connsiteX4" fmla="*/ 80512 w 485968"/>
                <a:gd name="connsiteY4" fmla="*/ 147768 h 703330"/>
                <a:gd name="connsiteX5" fmla="*/ 98217 w 485968"/>
                <a:gd name="connsiteY5" fmla="*/ 124570 h 703330"/>
                <a:gd name="connsiteX6" fmla="*/ 485968 w 485968"/>
                <a:gd name="connsiteY6" fmla="*/ 29163 h 703330"/>
                <a:gd name="connsiteX7" fmla="*/ 318328 w 485968"/>
                <a:gd name="connsiteY7" fmla="*/ 170519 h 703330"/>
                <a:gd name="connsiteX8" fmla="*/ 271565 w 485968"/>
                <a:gd name="connsiteY8" fmla="*/ 230336 h 703330"/>
                <a:gd name="connsiteX9" fmla="*/ 318078 w 485968"/>
                <a:gd name="connsiteY9" fmla="*/ 219701 h 703330"/>
                <a:gd name="connsiteX10" fmla="*/ 460572 w 485968"/>
                <a:gd name="connsiteY10" fmla="*/ 227159 h 703330"/>
                <a:gd name="connsiteX11" fmla="*/ 255265 w 485968"/>
                <a:gd name="connsiteY11" fmla="*/ 350461 h 703330"/>
                <a:gd name="connsiteX12" fmla="*/ 254330 w 485968"/>
                <a:gd name="connsiteY12" fmla="*/ 351665 h 703330"/>
                <a:gd name="connsiteX13" fmla="*/ 255265 w 485968"/>
                <a:gd name="connsiteY13" fmla="*/ 352869 h 703330"/>
                <a:gd name="connsiteX14" fmla="*/ 460572 w 485968"/>
                <a:gd name="connsiteY14" fmla="*/ 476171 h 703330"/>
                <a:gd name="connsiteX15" fmla="*/ 318078 w 485968"/>
                <a:gd name="connsiteY15" fmla="*/ 483629 h 703330"/>
                <a:gd name="connsiteX16" fmla="*/ 271565 w 485968"/>
                <a:gd name="connsiteY16" fmla="*/ 472994 h 703330"/>
                <a:gd name="connsiteX17" fmla="*/ 318328 w 485968"/>
                <a:gd name="connsiteY17" fmla="*/ 532812 h 703330"/>
                <a:gd name="connsiteX18" fmla="*/ 485968 w 485968"/>
                <a:gd name="connsiteY18" fmla="*/ 674167 h 703330"/>
                <a:gd name="connsiteX19" fmla="*/ 98217 w 485968"/>
                <a:gd name="connsiteY19" fmla="*/ 578760 h 703330"/>
                <a:gd name="connsiteX20" fmla="*/ 78012 w 485968"/>
                <a:gd name="connsiteY20" fmla="*/ 552285 h 703330"/>
                <a:gd name="connsiteX21" fmla="*/ 72017 w 485968"/>
                <a:gd name="connsiteY21" fmla="*/ 547911 h 703330"/>
                <a:gd name="connsiteX22" fmla="*/ 99 w 485968"/>
                <a:gd name="connsiteY22" fmla="*/ 357364 h 703330"/>
                <a:gd name="connsiteX0" fmla="*/ 10 w 720829"/>
                <a:gd name="connsiteY0" fmla="*/ 363714 h 703330"/>
                <a:gd name="connsiteX1" fmla="*/ 235577 w 720829"/>
                <a:gd name="connsiteY1" fmla="*/ 351042 h 703330"/>
                <a:gd name="connsiteX2" fmla="*/ 234960 w 720829"/>
                <a:gd name="connsiteY2" fmla="*/ 345967 h 703330"/>
                <a:gd name="connsiteX3" fmla="*/ 280411 w 720829"/>
                <a:gd name="connsiteY3" fmla="*/ 186858 h 703330"/>
                <a:gd name="connsiteX4" fmla="*/ 315373 w 720829"/>
                <a:gd name="connsiteY4" fmla="*/ 147768 h 703330"/>
                <a:gd name="connsiteX5" fmla="*/ 333078 w 720829"/>
                <a:gd name="connsiteY5" fmla="*/ 124570 h 703330"/>
                <a:gd name="connsiteX6" fmla="*/ 720829 w 720829"/>
                <a:gd name="connsiteY6" fmla="*/ 29163 h 703330"/>
                <a:gd name="connsiteX7" fmla="*/ 553189 w 720829"/>
                <a:gd name="connsiteY7" fmla="*/ 170519 h 703330"/>
                <a:gd name="connsiteX8" fmla="*/ 506426 w 720829"/>
                <a:gd name="connsiteY8" fmla="*/ 230336 h 703330"/>
                <a:gd name="connsiteX9" fmla="*/ 552939 w 720829"/>
                <a:gd name="connsiteY9" fmla="*/ 219701 h 703330"/>
                <a:gd name="connsiteX10" fmla="*/ 695433 w 720829"/>
                <a:gd name="connsiteY10" fmla="*/ 227159 h 703330"/>
                <a:gd name="connsiteX11" fmla="*/ 490126 w 720829"/>
                <a:gd name="connsiteY11" fmla="*/ 350461 h 703330"/>
                <a:gd name="connsiteX12" fmla="*/ 489191 w 720829"/>
                <a:gd name="connsiteY12" fmla="*/ 351665 h 703330"/>
                <a:gd name="connsiteX13" fmla="*/ 490126 w 720829"/>
                <a:gd name="connsiteY13" fmla="*/ 352869 h 703330"/>
                <a:gd name="connsiteX14" fmla="*/ 695433 w 720829"/>
                <a:gd name="connsiteY14" fmla="*/ 476171 h 703330"/>
                <a:gd name="connsiteX15" fmla="*/ 552939 w 720829"/>
                <a:gd name="connsiteY15" fmla="*/ 483629 h 703330"/>
                <a:gd name="connsiteX16" fmla="*/ 506426 w 720829"/>
                <a:gd name="connsiteY16" fmla="*/ 472994 h 703330"/>
                <a:gd name="connsiteX17" fmla="*/ 553189 w 720829"/>
                <a:gd name="connsiteY17" fmla="*/ 532812 h 703330"/>
                <a:gd name="connsiteX18" fmla="*/ 720829 w 720829"/>
                <a:gd name="connsiteY18" fmla="*/ 674167 h 703330"/>
                <a:gd name="connsiteX19" fmla="*/ 333078 w 720829"/>
                <a:gd name="connsiteY19" fmla="*/ 578760 h 703330"/>
                <a:gd name="connsiteX20" fmla="*/ 312873 w 720829"/>
                <a:gd name="connsiteY20" fmla="*/ 552285 h 703330"/>
                <a:gd name="connsiteX21" fmla="*/ 306878 w 720829"/>
                <a:gd name="connsiteY21" fmla="*/ 547911 h 703330"/>
                <a:gd name="connsiteX22" fmla="*/ 10 w 720829"/>
                <a:gd name="connsiteY22" fmla="*/ 363714 h 703330"/>
                <a:gd name="connsiteX0" fmla="*/ 0 w 720819"/>
                <a:gd name="connsiteY0" fmla="*/ 363714 h 703330"/>
                <a:gd name="connsiteX1" fmla="*/ 235567 w 720819"/>
                <a:gd name="connsiteY1" fmla="*/ 351042 h 703330"/>
                <a:gd name="connsiteX2" fmla="*/ 234950 w 720819"/>
                <a:gd name="connsiteY2" fmla="*/ 345967 h 703330"/>
                <a:gd name="connsiteX3" fmla="*/ 280401 w 720819"/>
                <a:gd name="connsiteY3" fmla="*/ 186858 h 703330"/>
                <a:gd name="connsiteX4" fmla="*/ 315363 w 720819"/>
                <a:gd name="connsiteY4" fmla="*/ 147768 h 703330"/>
                <a:gd name="connsiteX5" fmla="*/ 333068 w 720819"/>
                <a:gd name="connsiteY5" fmla="*/ 124570 h 703330"/>
                <a:gd name="connsiteX6" fmla="*/ 720819 w 720819"/>
                <a:gd name="connsiteY6" fmla="*/ 29163 h 703330"/>
                <a:gd name="connsiteX7" fmla="*/ 553179 w 720819"/>
                <a:gd name="connsiteY7" fmla="*/ 170519 h 703330"/>
                <a:gd name="connsiteX8" fmla="*/ 506416 w 720819"/>
                <a:gd name="connsiteY8" fmla="*/ 230336 h 703330"/>
                <a:gd name="connsiteX9" fmla="*/ 552929 w 720819"/>
                <a:gd name="connsiteY9" fmla="*/ 219701 h 703330"/>
                <a:gd name="connsiteX10" fmla="*/ 695423 w 720819"/>
                <a:gd name="connsiteY10" fmla="*/ 227159 h 703330"/>
                <a:gd name="connsiteX11" fmla="*/ 490116 w 720819"/>
                <a:gd name="connsiteY11" fmla="*/ 350461 h 703330"/>
                <a:gd name="connsiteX12" fmla="*/ 489181 w 720819"/>
                <a:gd name="connsiteY12" fmla="*/ 351665 h 703330"/>
                <a:gd name="connsiteX13" fmla="*/ 490116 w 720819"/>
                <a:gd name="connsiteY13" fmla="*/ 352869 h 703330"/>
                <a:gd name="connsiteX14" fmla="*/ 695423 w 720819"/>
                <a:gd name="connsiteY14" fmla="*/ 476171 h 703330"/>
                <a:gd name="connsiteX15" fmla="*/ 552929 w 720819"/>
                <a:gd name="connsiteY15" fmla="*/ 483629 h 703330"/>
                <a:gd name="connsiteX16" fmla="*/ 506416 w 720819"/>
                <a:gd name="connsiteY16" fmla="*/ 472994 h 703330"/>
                <a:gd name="connsiteX17" fmla="*/ 553179 w 720819"/>
                <a:gd name="connsiteY17" fmla="*/ 532812 h 703330"/>
                <a:gd name="connsiteX18" fmla="*/ 720819 w 720819"/>
                <a:gd name="connsiteY18" fmla="*/ 674167 h 703330"/>
                <a:gd name="connsiteX19" fmla="*/ 333068 w 720819"/>
                <a:gd name="connsiteY19" fmla="*/ 578760 h 703330"/>
                <a:gd name="connsiteX20" fmla="*/ 312863 w 720819"/>
                <a:gd name="connsiteY20" fmla="*/ 552285 h 703330"/>
                <a:gd name="connsiteX21" fmla="*/ 306868 w 720819"/>
                <a:gd name="connsiteY21" fmla="*/ 547911 h 703330"/>
                <a:gd name="connsiteX22" fmla="*/ 91440 w 720819"/>
                <a:gd name="connsiteY22" fmla="*/ 455154 h 703330"/>
                <a:gd name="connsiteX0" fmla="*/ 0 w 720819"/>
                <a:gd name="connsiteY0" fmla="*/ 363714 h 703330"/>
                <a:gd name="connsiteX1" fmla="*/ 235567 w 720819"/>
                <a:gd name="connsiteY1" fmla="*/ 351042 h 703330"/>
                <a:gd name="connsiteX2" fmla="*/ 280401 w 720819"/>
                <a:gd name="connsiteY2" fmla="*/ 186858 h 703330"/>
                <a:gd name="connsiteX3" fmla="*/ 315363 w 720819"/>
                <a:gd name="connsiteY3" fmla="*/ 147768 h 703330"/>
                <a:gd name="connsiteX4" fmla="*/ 333068 w 720819"/>
                <a:gd name="connsiteY4" fmla="*/ 124570 h 703330"/>
                <a:gd name="connsiteX5" fmla="*/ 720819 w 720819"/>
                <a:gd name="connsiteY5" fmla="*/ 29163 h 703330"/>
                <a:gd name="connsiteX6" fmla="*/ 553179 w 720819"/>
                <a:gd name="connsiteY6" fmla="*/ 170519 h 703330"/>
                <a:gd name="connsiteX7" fmla="*/ 506416 w 720819"/>
                <a:gd name="connsiteY7" fmla="*/ 230336 h 703330"/>
                <a:gd name="connsiteX8" fmla="*/ 552929 w 720819"/>
                <a:gd name="connsiteY8" fmla="*/ 219701 h 703330"/>
                <a:gd name="connsiteX9" fmla="*/ 695423 w 720819"/>
                <a:gd name="connsiteY9" fmla="*/ 227159 h 703330"/>
                <a:gd name="connsiteX10" fmla="*/ 490116 w 720819"/>
                <a:gd name="connsiteY10" fmla="*/ 350461 h 703330"/>
                <a:gd name="connsiteX11" fmla="*/ 489181 w 720819"/>
                <a:gd name="connsiteY11" fmla="*/ 351665 h 703330"/>
                <a:gd name="connsiteX12" fmla="*/ 490116 w 720819"/>
                <a:gd name="connsiteY12" fmla="*/ 352869 h 703330"/>
                <a:gd name="connsiteX13" fmla="*/ 695423 w 720819"/>
                <a:gd name="connsiteY13" fmla="*/ 476171 h 703330"/>
                <a:gd name="connsiteX14" fmla="*/ 552929 w 720819"/>
                <a:gd name="connsiteY14" fmla="*/ 483629 h 703330"/>
                <a:gd name="connsiteX15" fmla="*/ 506416 w 720819"/>
                <a:gd name="connsiteY15" fmla="*/ 472994 h 703330"/>
                <a:gd name="connsiteX16" fmla="*/ 553179 w 720819"/>
                <a:gd name="connsiteY16" fmla="*/ 532812 h 703330"/>
                <a:gd name="connsiteX17" fmla="*/ 720819 w 720819"/>
                <a:gd name="connsiteY17" fmla="*/ 674167 h 703330"/>
                <a:gd name="connsiteX18" fmla="*/ 333068 w 720819"/>
                <a:gd name="connsiteY18" fmla="*/ 578760 h 703330"/>
                <a:gd name="connsiteX19" fmla="*/ 312863 w 720819"/>
                <a:gd name="connsiteY19" fmla="*/ 552285 h 703330"/>
                <a:gd name="connsiteX20" fmla="*/ 306868 w 720819"/>
                <a:gd name="connsiteY20" fmla="*/ 547911 h 703330"/>
                <a:gd name="connsiteX21" fmla="*/ 91440 w 720819"/>
                <a:gd name="connsiteY21" fmla="*/ 455154 h 703330"/>
                <a:gd name="connsiteX0" fmla="*/ 164190 w 649442"/>
                <a:gd name="connsiteY0" fmla="*/ 351042 h 703330"/>
                <a:gd name="connsiteX1" fmla="*/ 209024 w 649442"/>
                <a:gd name="connsiteY1" fmla="*/ 186858 h 703330"/>
                <a:gd name="connsiteX2" fmla="*/ 243986 w 649442"/>
                <a:gd name="connsiteY2" fmla="*/ 147768 h 703330"/>
                <a:gd name="connsiteX3" fmla="*/ 261691 w 649442"/>
                <a:gd name="connsiteY3" fmla="*/ 124570 h 703330"/>
                <a:gd name="connsiteX4" fmla="*/ 649442 w 649442"/>
                <a:gd name="connsiteY4" fmla="*/ 29163 h 703330"/>
                <a:gd name="connsiteX5" fmla="*/ 481802 w 649442"/>
                <a:gd name="connsiteY5" fmla="*/ 170519 h 703330"/>
                <a:gd name="connsiteX6" fmla="*/ 435039 w 649442"/>
                <a:gd name="connsiteY6" fmla="*/ 230336 h 703330"/>
                <a:gd name="connsiteX7" fmla="*/ 481552 w 649442"/>
                <a:gd name="connsiteY7" fmla="*/ 219701 h 703330"/>
                <a:gd name="connsiteX8" fmla="*/ 624046 w 649442"/>
                <a:gd name="connsiteY8" fmla="*/ 227159 h 703330"/>
                <a:gd name="connsiteX9" fmla="*/ 418739 w 649442"/>
                <a:gd name="connsiteY9" fmla="*/ 350461 h 703330"/>
                <a:gd name="connsiteX10" fmla="*/ 417804 w 649442"/>
                <a:gd name="connsiteY10" fmla="*/ 351665 h 703330"/>
                <a:gd name="connsiteX11" fmla="*/ 418739 w 649442"/>
                <a:gd name="connsiteY11" fmla="*/ 352869 h 703330"/>
                <a:gd name="connsiteX12" fmla="*/ 624046 w 649442"/>
                <a:gd name="connsiteY12" fmla="*/ 476171 h 703330"/>
                <a:gd name="connsiteX13" fmla="*/ 481552 w 649442"/>
                <a:gd name="connsiteY13" fmla="*/ 483629 h 703330"/>
                <a:gd name="connsiteX14" fmla="*/ 435039 w 649442"/>
                <a:gd name="connsiteY14" fmla="*/ 472994 h 703330"/>
                <a:gd name="connsiteX15" fmla="*/ 481802 w 649442"/>
                <a:gd name="connsiteY15" fmla="*/ 532812 h 703330"/>
                <a:gd name="connsiteX16" fmla="*/ 649442 w 649442"/>
                <a:gd name="connsiteY16" fmla="*/ 674167 h 703330"/>
                <a:gd name="connsiteX17" fmla="*/ 261691 w 649442"/>
                <a:gd name="connsiteY17" fmla="*/ 578760 h 703330"/>
                <a:gd name="connsiteX18" fmla="*/ 241486 w 649442"/>
                <a:gd name="connsiteY18" fmla="*/ 552285 h 703330"/>
                <a:gd name="connsiteX19" fmla="*/ 235491 w 649442"/>
                <a:gd name="connsiteY19" fmla="*/ 547911 h 703330"/>
                <a:gd name="connsiteX20" fmla="*/ 20063 w 649442"/>
                <a:gd name="connsiteY20" fmla="*/ 455154 h 703330"/>
                <a:gd name="connsiteX0" fmla="*/ 0 w 485252"/>
                <a:gd name="connsiteY0" fmla="*/ 351042 h 703330"/>
                <a:gd name="connsiteX1" fmla="*/ 44834 w 485252"/>
                <a:gd name="connsiteY1" fmla="*/ 186858 h 703330"/>
                <a:gd name="connsiteX2" fmla="*/ 79796 w 485252"/>
                <a:gd name="connsiteY2" fmla="*/ 147768 h 703330"/>
                <a:gd name="connsiteX3" fmla="*/ 97501 w 485252"/>
                <a:gd name="connsiteY3" fmla="*/ 124570 h 703330"/>
                <a:gd name="connsiteX4" fmla="*/ 485252 w 485252"/>
                <a:gd name="connsiteY4" fmla="*/ 29163 h 703330"/>
                <a:gd name="connsiteX5" fmla="*/ 317612 w 485252"/>
                <a:gd name="connsiteY5" fmla="*/ 170519 h 703330"/>
                <a:gd name="connsiteX6" fmla="*/ 270849 w 485252"/>
                <a:gd name="connsiteY6" fmla="*/ 230336 h 703330"/>
                <a:gd name="connsiteX7" fmla="*/ 317362 w 485252"/>
                <a:gd name="connsiteY7" fmla="*/ 219701 h 703330"/>
                <a:gd name="connsiteX8" fmla="*/ 459856 w 485252"/>
                <a:gd name="connsiteY8" fmla="*/ 227159 h 703330"/>
                <a:gd name="connsiteX9" fmla="*/ 254549 w 485252"/>
                <a:gd name="connsiteY9" fmla="*/ 350461 h 703330"/>
                <a:gd name="connsiteX10" fmla="*/ 253614 w 485252"/>
                <a:gd name="connsiteY10" fmla="*/ 351665 h 703330"/>
                <a:gd name="connsiteX11" fmla="*/ 254549 w 485252"/>
                <a:gd name="connsiteY11" fmla="*/ 352869 h 703330"/>
                <a:gd name="connsiteX12" fmla="*/ 459856 w 485252"/>
                <a:gd name="connsiteY12" fmla="*/ 476171 h 703330"/>
                <a:gd name="connsiteX13" fmla="*/ 317362 w 485252"/>
                <a:gd name="connsiteY13" fmla="*/ 483629 h 703330"/>
                <a:gd name="connsiteX14" fmla="*/ 270849 w 485252"/>
                <a:gd name="connsiteY14" fmla="*/ 472994 h 703330"/>
                <a:gd name="connsiteX15" fmla="*/ 317612 w 485252"/>
                <a:gd name="connsiteY15" fmla="*/ 532812 h 703330"/>
                <a:gd name="connsiteX16" fmla="*/ 485252 w 485252"/>
                <a:gd name="connsiteY16" fmla="*/ 674167 h 703330"/>
                <a:gd name="connsiteX17" fmla="*/ 97501 w 485252"/>
                <a:gd name="connsiteY17" fmla="*/ 578760 h 703330"/>
                <a:gd name="connsiteX18" fmla="*/ 77296 w 485252"/>
                <a:gd name="connsiteY18" fmla="*/ 552285 h 703330"/>
                <a:gd name="connsiteX19" fmla="*/ 71301 w 485252"/>
                <a:gd name="connsiteY19" fmla="*/ 547911 h 703330"/>
                <a:gd name="connsiteX0" fmla="*/ 0 w 440418"/>
                <a:gd name="connsiteY0" fmla="*/ 186858 h 703330"/>
                <a:gd name="connsiteX1" fmla="*/ 34962 w 440418"/>
                <a:gd name="connsiteY1" fmla="*/ 147768 h 703330"/>
                <a:gd name="connsiteX2" fmla="*/ 52667 w 440418"/>
                <a:gd name="connsiteY2" fmla="*/ 124570 h 703330"/>
                <a:gd name="connsiteX3" fmla="*/ 440418 w 440418"/>
                <a:gd name="connsiteY3" fmla="*/ 29163 h 703330"/>
                <a:gd name="connsiteX4" fmla="*/ 272778 w 440418"/>
                <a:gd name="connsiteY4" fmla="*/ 170519 h 703330"/>
                <a:gd name="connsiteX5" fmla="*/ 226015 w 440418"/>
                <a:gd name="connsiteY5" fmla="*/ 230336 h 703330"/>
                <a:gd name="connsiteX6" fmla="*/ 272528 w 440418"/>
                <a:gd name="connsiteY6" fmla="*/ 219701 h 703330"/>
                <a:gd name="connsiteX7" fmla="*/ 415022 w 440418"/>
                <a:gd name="connsiteY7" fmla="*/ 227159 h 703330"/>
                <a:gd name="connsiteX8" fmla="*/ 209715 w 440418"/>
                <a:gd name="connsiteY8" fmla="*/ 350461 h 703330"/>
                <a:gd name="connsiteX9" fmla="*/ 208780 w 440418"/>
                <a:gd name="connsiteY9" fmla="*/ 351665 h 703330"/>
                <a:gd name="connsiteX10" fmla="*/ 209715 w 440418"/>
                <a:gd name="connsiteY10" fmla="*/ 352869 h 703330"/>
                <a:gd name="connsiteX11" fmla="*/ 415022 w 440418"/>
                <a:gd name="connsiteY11" fmla="*/ 476171 h 703330"/>
                <a:gd name="connsiteX12" fmla="*/ 272528 w 440418"/>
                <a:gd name="connsiteY12" fmla="*/ 483629 h 703330"/>
                <a:gd name="connsiteX13" fmla="*/ 226015 w 440418"/>
                <a:gd name="connsiteY13" fmla="*/ 472994 h 703330"/>
                <a:gd name="connsiteX14" fmla="*/ 272778 w 440418"/>
                <a:gd name="connsiteY14" fmla="*/ 532812 h 703330"/>
                <a:gd name="connsiteX15" fmla="*/ 440418 w 440418"/>
                <a:gd name="connsiteY15" fmla="*/ 674167 h 703330"/>
                <a:gd name="connsiteX16" fmla="*/ 52667 w 440418"/>
                <a:gd name="connsiteY16" fmla="*/ 578760 h 703330"/>
                <a:gd name="connsiteX17" fmla="*/ 32462 w 440418"/>
                <a:gd name="connsiteY17" fmla="*/ 552285 h 703330"/>
                <a:gd name="connsiteX18" fmla="*/ 26467 w 440418"/>
                <a:gd name="connsiteY18" fmla="*/ 547911 h 703330"/>
                <a:gd name="connsiteX0" fmla="*/ 8495 w 413951"/>
                <a:gd name="connsiteY0" fmla="*/ 147768 h 703330"/>
                <a:gd name="connsiteX1" fmla="*/ 26200 w 413951"/>
                <a:gd name="connsiteY1" fmla="*/ 124570 h 703330"/>
                <a:gd name="connsiteX2" fmla="*/ 413951 w 413951"/>
                <a:gd name="connsiteY2" fmla="*/ 29163 h 703330"/>
                <a:gd name="connsiteX3" fmla="*/ 246311 w 413951"/>
                <a:gd name="connsiteY3" fmla="*/ 170519 h 703330"/>
                <a:gd name="connsiteX4" fmla="*/ 199548 w 413951"/>
                <a:gd name="connsiteY4" fmla="*/ 230336 h 703330"/>
                <a:gd name="connsiteX5" fmla="*/ 246061 w 413951"/>
                <a:gd name="connsiteY5" fmla="*/ 219701 h 703330"/>
                <a:gd name="connsiteX6" fmla="*/ 388555 w 413951"/>
                <a:gd name="connsiteY6" fmla="*/ 227159 h 703330"/>
                <a:gd name="connsiteX7" fmla="*/ 183248 w 413951"/>
                <a:gd name="connsiteY7" fmla="*/ 350461 h 703330"/>
                <a:gd name="connsiteX8" fmla="*/ 182313 w 413951"/>
                <a:gd name="connsiteY8" fmla="*/ 351665 h 703330"/>
                <a:gd name="connsiteX9" fmla="*/ 183248 w 413951"/>
                <a:gd name="connsiteY9" fmla="*/ 352869 h 703330"/>
                <a:gd name="connsiteX10" fmla="*/ 388555 w 413951"/>
                <a:gd name="connsiteY10" fmla="*/ 476171 h 703330"/>
                <a:gd name="connsiteX11" fmla="*/ 246061 w 413951"/>
                <a:gd name="connsiteY11" fmla="*/ 483629 h 703330"/>
                <a:gd name="connsiteX12" fmla="*/ 199548 w 413951"/>
                <a:gd name="connsiteY12" fmla="*/ 472994 h 703330"/>
                <a:gd name="connsiteX13" fmla="*/ 246311 w 413951"/>
                <a:gd name="connsiteY13" fmla="*/ 532812 h 703330"/>
                <a:gd name="connsiteX14" fmla="*/ 413951 w 413951"/>
                <a:gd name="connsiteY14" fmla="*/ 674167 h 703330"/>
                <a:gd name="connsiteX15" fmla="*/ 26200 w 413951"/>
                <a:gd name="connsiteY15" fmla="*/ 578760 h 703330"/>
                <a:gd name="connsiteX16" fmla="*/ 5995 w 413951"/>
                <a:gd name="connsiteY16" fmla="*/ 552285 h 703330"/>
                <a:gd name="connsiteX17" fmla="*/ 0 w 413951"/>
                <a:gd name="connsiteY17" fmla="*/ 547911 h 703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3951" h="703330">
                  <a:moveTo>
                    <a:pt x="8495" y="147768"/>
                  </a:moveTo>
                  <a:lnTo>
                    <a:pt x="26200" y="124570"/>
                  </a:lnTo>
                  <a:cubicBezTo>
                    <a:pt x="130884" y="9123"/>
                    <a:pt x="292992" y="-34113"/>
                    <a:pt x="413951" y="29163"/>
                  </a:cubicBezTo>
                  <a:cubicBezTo>
                    <a:pt x="351275" y="68502"/>
                    <a:pt x="294863" y="116454"/>
                    <a:pt x="246311" y="170519"/>
                  </a:cubicBezTo>
                  <a:lnTo>
                    <a:pt x="199548" y="230336"/>
                  </a:lnTo>
                  <a:lnTo>
                    <a:pt x="246061" y="219701"/>
                  </a:lnTo>
                  <a:cubicBezTo>
                    <a:pt x="295035" y="213010"/>
                    <a:pt x="345460" y="214944"/>
                    <a:pt x="388555" y="227159"/>
                  </a:cubicBezTo>
                  <a:cubicBezTo>
                    <a:pt x="299235" y="257534"/>
                    <a:pt x="227772" y="301210"/>
                    <a:pt x="183248" y="350461"/>
                  </a:cubicBezTo>
                  <a:lnTo>
                    <a:pt x="182313" y="351665"/>
                  </a:lnTo>
                  <a:lnTo>
                    <a:pt x="183248" y="352869"/>
                  </a:lnTo>
                  <a:cubicBezTo>
                    <a:pt x="227772" y="402121"/>
                    <a:pt x="299235" y="445797"/>
                    <a:pt x="388555" y="476171"/>
                  </a:cubicBezTo>
                  <a:cubicBezTo>
                    <a:pt x="345460" y="488386"/>
                    <a:pt x="295035" y="490320"/>
                    <a:pt x="246061" y="483629"/>
                  </a:cubicBezTo>
                  <a:lnTo>
                    <a:pt x="199548" y="472994"/>
                  </a:lnTo>
                  <a:lnTo>
                    <a:pt x="246311" y="532812"/>
                  </a:lnTo>
                  <a:cubicBezTo>
                    <a:pt x="294863" y="586876"/>
                    <a:pt x="351275" y="634828"/>
                    <a:pt x="413951" y="674167"/>
                  </a:cubicBezTo>
                  <a:cubicBezTo>
                    <a:pt x="292992" y="737443"/>
                    <a:pt x="130884" y="694207"/>
                    <a:pt x="26200" y="578760"/>
                  </a:cubicBezTo>
                  <a:lnTo>
                    <a:pt x="5995" y="552285"/>
                  </a:lnTo>
                  <a:lnTo>
                    <a:pt x="0" y="547911"/>
                  </a:lnTo>
                </a:path>
              </a:pathLst>
            </a:custGeom>
            <a:solidFill>
              <a:srgbClr val="9933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2" name="アーチ 131">
              <a:extLst>
                <a:ext uri="{FF2B5EF4-FFF2-40B4-BE49-F238E27FC236}">
                  <a16:creationId xmlns:a16="http://schemas.microsoft.com/office/drawing/2014/main" id="{DF3CC4F7-7A96-4FAC-BF16-7323D990C560}"/>
                </a:ext>
              </a:extLst>
            </p:cNvPr>
            <p:cNvSpPr/>
            <p:nvPr/>
          </p:nvSpPr>
          <p:spPr bwMode="auto">
            <a:xfrm rot="10800000">
              <a:off x="10090706" y="4443566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3" name="アーチ 132">
              <a:extLst>
                <a:ext uri="{FF2B5EF4-FFF2-40B4-BE49-F238E27FC236}">
                  <a16:creationId xmlns:a16="http://schemas.microsoft.com/office/drawing/2014/main" id="{D65E58D4-070E-4BEB-83B8-939C1A2501B4}"/>
                </a:ext>
              </a:extLst>
            </p:cNvPr>
            <p:cNvSpPr/>
            <p:nvPr/>
          </p:nvSpPr>
          <p:spPr bwMode="auto">
            <a:xfrm rot="10800000">
              <a:off x="10615704" y="4443566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22" name="グループ化 321">
            <a:extLst>
              <a:ext uri="{FF2B5EF4-FFF2-40B4-BE49-F238E27FC236}">
                <a16:creationId xmlns:a16="http://schemas.microsoft.com/office/drawing/2014/main" id="{AC3CA7A6-3F29-4376-9016-4FAE4F5647FC}"/>
              </a:ext>
            </a:extLst>
          </p:cNvPr>
          <p:cNvGrpSpPr/>
          <p:nvPr/>
        </p:nvGrpSpPr>
        <p:grpSpPr>
          <a:xfrm>
            <a:off x="733246" y="954126"/>
            <a:ext cx="2564364" cy="2490442"/>
            <a:chOff x="424668" y="407415"/>
            <a:chExt cx="2713523" cy="2635300"/>
          </a:xfrm>
        </p:grpSpPr>
        <p:sp>
          <p:nvSpPr>
            <p:cNvPr id="323" name="涙形 64">
              <a:extLst>
                <a:ext uri="{FF2B5EF4-FFF2-40B4-BE49-F238E27FC236}">
                  <a16:creationId xmlns:a16="http://schemas.microsoft.com/office/drawing/2014/main" id="{87C1E58D-0672-4905-985D-451F16E5D75F}"/>
                </a:ext>
              </a:extLst>
            </p:cNvPr>
            <p:cNvSpPr/>
            <p:nvPr/>
          </p:nvSpPr>
          <p:spPr bwMode="auto">
            <a:xfrm>
              <a:off x="1393486" y="2791778"/>
              <a:ext cx="386116" cy="250937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4" name="フリーフォーム 295">
              <a:extLst>
                <a:ext uri="{FF2B5EF4-FFF2-40B4-BE49-F238E27FC236}">
                  <a16:creationId xmlns:a16="http://schemas.microsoft.com/office/drawing/2014/main" id="{20F9E850-AA2D-410E-BCF5-753E40404EB5}"/>
                </a:ext>
              </a:extLst>
            </p:cNvPr>
            <p:cNvSpPr/>
            <p:nvPr/>
          </p:nvSpPr>
          <p:spPr bwMode="auto">
            <a:xfrm>
              <a:off x="1415041" y="2225476"/>
              <a:ext cx="364563" cy="564063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5" name="フリーフォーム 296">
              <a:extLst>
                <a:ext uri="{FF2B5EF4-FFF2-40B4-BE49-F238E27FC236}">
                  <a16:creationId xmlns:a16="http://schemas.microsoft.com/office/drawing/2014/main" id="{B6C6D0B1-E7F4-4D8B-81E2-FA086F0768C3}"/>
                </a:ext>
              </a:extLst>
            </p:cNvPr>
            <p:cNvSpPr/>
            <p:nvPr/>
          </p:nvSpPr>
          <p:spPr bwMode="auto">
            <a:xfrm flipH="1">
              <a:off x="1779600" y="2225476"/>
              <a:ext cx="364563" cy="564063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6" name="片側の 2 つの角を丸めた四角形 298">
              <a:extLst>
                <a:ext uri="{FF2B5EF4-FFF2-40B4-BE49-F238E27FC236}">
                  <a16:creationId xmlns:a16="http://schemas.microsoft.com/office/drawing/2014/main" id="{3AE29821-741B-455C-9679-D33142F03F5F}"/>
                </a:ext>
              </a:extLst>
            </p:cNvPr>
            <p:cNvSpPr/>
            <p:nvPr/>
          </p:nvSpPr>
          <p:spPr bwMode="auto">
            <a:xfrm>
              <a:off x="1357472" y="1478452"/>
              <a:ext cx="844260" cy="940845"/>
            </a:xfrm>
            <a:prstGeom prst="round2SameRect">
              <a:avLst>
                <a:gd name="adj1" fmla="val 28557"/>
                <a:gd name="adj2" fmla="val 0"/>
              </a:avLst>
            </a:prstGeom>
            <a:solidFill>
              <a:srgbClr val="2D2D8A">
                <a:lumMod val="7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7" name="涙形 64">
              <a:extLst>
                <a:ext uri="{FF2B5EF4-FFF2-40B4-BE49-F238E27FC236}">
                  <a16:creationId xmlns:a16="http://schemas.microsoft.com/office/drawing/2014/main" id="{6BBE843D-5E2D-4AEA-90E9-07BA74CA0BA2}"/>
                </a:ext>
              </a:extLst>
            </p:cNvPr>
            <p:cNvSpPr/>
            <p:nvPr/>
          </p:nvSpPr>
          <p:spPr bwMode="auto">
            <a:xfrm flipH="1">
              <a:off x="1779602" y="2791778"/>
              <a:ext cx="386116" cy="250937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8" name="円/楕円 304">
              <a:extLst>
                <a:ext uri="{FF2B5EF4-FFF2-40B4-BE49-F238E27FC236}">
                  <a16:creationId xmlns:a16="http://schemas.microsoft.com/office/drawing/2014/main" id="{9542DDBE-E230-413C-8A4D-1ADA8FF7C501}"/>
                </a:ext>
              </a:extLst>
            </p:cNvPr>
            <p:cNvSpPr/>
            <p:nvPr/>
          </p:nvSpPr>
          <p:spPr bwMode="auto">
            <a:xfrm>
              <a:off x="1461974" y="2858746"/>
              <a:ext cx="77968" cy="77968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9" name="円/楕円 305">
              <a:extLst>
                <a:ext uri="{FF2B5EF4-FFF2-40B4-BE49-F238E27FC236}">
                  <a16:creationId xmlns:a16="http://schemas.microsoft.com/office/drawing/2014/main" id="{0C3583AF-3C87-43AC-A95D-27CAFDFF00BF}"/>
                </a:ext>
              </a:extLst>
            </p:cNvPr>
            <p:cNvSpPr/>
            <p:nvPr/>
          </p:nvSpPr>
          <p:spPr bwMode="auto">
            <a:xfrm>
              <a:off x="2020761" y="2858746"/>
              <a:ext cx="77968" cy="77968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0" name="二等辺三角形 329">
              <a:extLst>
                <a:ext uri="{FF2B5EF4-FFF2-40B4-BE49-F238E27FC236}">
                  <a16:creationId xmlns:a16="http://schemas.microsoft.com/office/drawing/2014/main" id="{65226D2B-68F9-496E-8AF9-DECCEBC0E001}"/>
                </a:ext>
              </a:extLst>
            </p:cNvPr>
            <p:cNvSpPr/>
            <p:nvPr/>
          </p:nvSpPr>
          <p:spPr bwMode="auto">
            <a:xfrm rot="10800000">
              <a:off x="1609601" y="1605448"/>
              <a:ext cx="347786" cy="435231"/>
            </a:xfrm>
            <a:prstGeom prst="triangle">
              <a:avLst/>
            </a:prstGeom>
            <a:solidFill>
              <a:srgbClr val="FFFFFF">
                <a:lumMod val="9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1" name="フリーフォーム: 図形 330">
              <a:extLst>
                <a:ext uri="{FF2B5EF4-FFF2-40B4-BE49-F238E27FC236}">
                  <a16:creationId xmlns:a16="http://schemas.microsoft.com/office/drawing/2014/main" id="{60B1851B-3909-4FE7-887D-E142A672F586}"/>
                </a:ext>
              </a:extLst>
            </p:cNvPr>
            <p:cNvSpPr/>
            <p:nvPr/>
          </p:nvSpPr>
          <p:spPr bwMode="auto">
            <a:xfrm>
              <a:off x="1428750" y="1641619"/>
              <a:ext cx="280988" cy="400050"/>
            </a:xfrm>
            <a:custGeom>
              <a:avLst/>
              <a:gdLst>
                <a:gd name="connsiteX0" fmla="*/ 61913 w 280988"/>
                <a:gd name="connsiteY0" fmla="*/ 0 h 400050"/>
                <a:gd name="connsiteX1" fmla="*/ 0 w 280988"/>
                <a:gd name="connsiteY1" fmla="*/ 138113 h 400050"/>
                <a:gd name="connsiteX2" fmla="*/ 176213 w 280988"/>
                <a:gd name="connsiteY2" fmla="*/ 195263 h 400050"/>
                <a:gd name="connsiteX3" fmla="*/ 114300 w 280988"/>
                <a:gd name="connsiteY3" fmla="*/ 285750 h 400050"/>
                <a:gd name="connsiteX4" fmla="*/ 280988 w 280988"/>
                <a:gd name="connsiteY4" fmla="*/ 40005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988" h="400050">
                  <a:moveTo>
                    <a:pt x="61913" y="0"/>
                  </a:moveTo>
                  <a:lnTo>
                    <a:pt x="0" y="138113"/>
                  </a:lnTo>
                  <a:lnTo>
                    <a:pt x="176213" y="195263"/>
                  </a:lnTo>
                  <a:lnTo>
                    <a:pt x="114300" y="285750"/>
                  </a:lnTo>
                  <a:lnTo>
                    <a:pt x="280988" y="400050"/>
                  </a:lnTo>
                </a:path>
              </a:pathLst>
            </a:custGeom>
            <a:solidFill>
              <a:srgbClr val="2D2D8A">
                <a:lumMod val="7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336F4DDD-21DC-4394-9925-A18248BEF7CA}"/>
                </a:ext>
              </a:extLst>
            </p:cNvPr>
            <p:cNvSpPr/>
            <p:nvPr/>
          </p:nvSpPr>
          <p:spPr bwMode="auto">
            <a:xfrm flipH="1">
              <a:off x="1851819" y="1641619"/>
              <a:ext cx="280988" cy="400050"/>
            </a:xfrm>
            <a:custGeom>
              <a:avLst/>
              <a:gdLst>
                <a:gd name="connsiteX0" fmla="*/ 61913 w 280988"/>
                <a:gd name="connsiteY0" fmla="*/ 0 h 400050"/>
                <a:gd name="connsiteX1" fmla="*/ 0 w 280988"/>
                <a:gd name="connsiteY1" fmla="*/ 138113 h 400050"/>
                <a:gd name="connsiteX2" fmla="*/ 176213 w 280988"/>
                <a:gd name="connsiteY2" fmla="*/ 195263 h 400050"/>
                <a:gd name="connsiteX3" fmla="*/ 114300 w 280988"/>
                <a:gd name="connsiteY3" fmla="*/ 285750 h 400050"/>
                <a:gd name="connsiteX4" fmla="*/ 280988 w 280988"/>
                <a:gd name="connsiteY4" fmla="*/ 40005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988" h="400050">
                  <a:moveTo>
                    <a:pt x="61913" y="0"/>
                  </a:moveTo>
                  <a:lnTo>
                    <a:pt x="0" y="138113"/>
                  </a:lnTo>
                  <a:lnTo>
                    <a:pt x="176213" y="195263"/>
                  </a:lnTo>
                  <a:lnTo>
                    <a:pt x="114300" y="285750"/>
                  </a:lnTo>
                  <a:lnTo>
                    <a:pt x="280988" y="400050"/>
                  </a:lnTo>
                </a:path>
              </a:pathLst>
            </a:custGeom>
            <a:solidFill>
              <a:srgbClr val="2D2D8A">
                <a:lumMod val="7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84EF3C27-B7D8-42D3-98D8-1543EA1BC5BD}"/>
                </a:ext>
              </a:extLst>
            </p:cNvPr>
            <p:cNvGrpSpPr/>
            <p:nvPr/>
          </p:nvGrpSpPr>
          <p:grpSpPr>
            <a:xfrm>
              <a:off x="2121938" y="1542804"/>
              <a:ext cx="1016253" cy="196000"/>
              <a:chOff x="2121938" y="3387335"/>
              <a:chExt cx="1016253" cy="196000"/>
            </a:xfrm>
          </p:grpSpPr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48332189-6ECD-4EA2-A6CB-E91C91890603}"/>
                  </a:ext>
                </a:extLst>
              </p:cNvPr>
              <p:cNvGrpSpPr/>
              <p:nvPr/>
            </p:nvGrpSpPr>
            <p:grpSpPr>
              <a:xfrm rot="16200000">
                <a:off x="2886969" y="3290518"/>
                <a:ext cx="121444" cy="381000"/>
                <a:chOff x="2557462" y="3967163"/>
                <a:chExt cx="227553" cy="766762"/>
              </a:xfrm>
            </p:grpSpPr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FB19093D-5C46-46B5-98B7-E494C3E6249B}"/>
                    </a:ext>
                  </a:extLst>
                </p:cNvPr>
                <p:cNvSpPr/>
                <p:nvPr/>
              </p:nvSpPr>
              <p:spPr bwMode="auto">
                <a:xfrm>
                  <a:off x="2566668" y="4064761"/>
                  <a:ext cx="160875" cy="544981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CB0B3054-0B74-4169-A61F-D754C3A8B1E1}"/>
                    </a:ext>
                  </a:extLst>
                </p:cNvPr>
                <p:cNvSpPr/>
                <p:nvPr/>
              </p:nvSpPr>
              <p:spPr bwMode="auto">
                <a:xfrm>
                  <a:off x="2590802" y="4081463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372C1277-DB5A-4BE6-9976-9639FDF1E484}"/>
                    </a:ext>
                  </a:extLst>
                </p:cNvPr>
                <p:cNvSpPr/>
                <p:nvPr/>
              </p:nvSpPr>
              <p:spPr bwMode="auto">
                <a:xfrm>
                  <a:off x="2624139" y="4148138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04DC40FE-DB44-4D8E-9C12-4E5712FF62D0}"/>
                    </a:ext>
                  </a:extLst>
                </p:cNvPr>
                <p:cNvSpPr/>
                <p:nvPr/>
              </p:nvSpPr>
              <p:spPr bwMode="auto">
                <a:xfrm>
                  <a:off x="2557462" y="3967163"/>
                  <a:ext cx="224325" cy="544980"/>
                </a:xfrm>
                <a:custGeom>
                  <a:avLst/>
                  <a:gdLst>
                    <a:gd name="connsiteX0" fmla="*/ 126450 w 252900"/>
                    <a:gd name="connsiteY0" fmla="*/ 0 h 683094"/>
                    <a:gd name="connsiteX1" fmla="*/ 252900 w 252900"/>
                    <a:gd name="connsiteY1" fmla="*/ 262571 h 683094"/>
                    <a:gd name="connsiteX2" fmla="*/ 215864 w 252900"/>
                    <a:gd name="connsiteY2" fmla="*/ 448237 h 683094"/>
                    <a:gd name="connsiteX3" fmla="*/ 212777 w 252900"/>
                    <a:gd name="connsiteY3" fmla="*/ 452558 h 683094"/>
                    <a:gd name="connsiteX4" fmla="*/ 212777 w 252900"/>
                    <a:gd name="connsiteY4" fmla="*/ 595259 h 683094"/>
                    <a:gd name="connsiteX5" fmla="*/ 124942 w 252900"/>
                    <a:gd name="connsiteY5" fmla="*/ 683094 h 683094"/>
                    <a:gd name="connsiteX6" fmla="*/ 124943 w 252900"/>
                    <a:gd name="connsiteY6" fmla="*/ 683093 h 683094"/>
                    <a:gd name="connsiteX7" fmla="*/ 37108 w 252900"/>
                    <a:gd name="connsiteY7" fmla="*/ 595258 h 683094"/>
                    <a:gd name="connsiteX8" fmla="*/ 37108 w 252900"/>
                    <a:gd name="connsiteY8" fmla="*/ 448337 h 683094"/>
                    <a:gd name="connsiteX9" fmla="*/ 37036 w 252900"/>
                    <a:gd name="connsiteY9" fmla="*/ 448237 h 683094"/>
                    <a:gd name="connsiteX10" fmla="*/ 0 w 252900"/>
                    <a:gd name="connsiteY10" fmla="*/ 262571 h 683094"/>
                    <a:gd name="connsiteX11" fmla="*/ 126450 w 252900"/>
                    <a:gd name="connsiteY11" fmla="*/ 0 h 68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900" h="683094">
                      <a:moveTo>
                        <a:pt x="126450" y="0"/>
                      </a:moveTo>
                      <a:cubicBezTo>
                        <a:pt x="196286" y="0"/>
                        <a:pt x="252900" y="117557"/>
                        <a:pt x="252900" y="262571"/>
                      </a:cubicBezTo>
                      <a:cubicBezTo>
                        <a:pt x="252900" y="335078"/>
                        <a:pt x="238747" y="400721"/>
                        <a:pt x="215864" y="448237"/>
                      </a:cubicBezTo>
                      <a:lnTo>
                        <a:pt x="212777" y="452558"/>
                      </a:lnTo>
                      <a:lnTo>
                        <a:pt x="212777" y="595259"/>
                      </a:lnTo>
                      <a:cubicBezTo>
                        <a:pt x="212777" y="643769"/>
                        <a:pt x="173452" y="683094"/>
                        <a:pt x="124942" y="683094"/>
                      </a:cubicBezTo>
                      <a:lnTo>
                        <a:pt x="124943" y="683093"/>
                      </a:lnTo>
                      <a:cubicBezTo>
                        <a:pt x="76433" y="683093"/>
                        <a:pt x="37108" y="643768"/>
                        <a:pt x="37108" y="595258"/>
                      </a:cubicBezTo>
                      <a:lnTo>
                        <a:pt x="37108" y="448337"/>
                      </a:lnTo>
                      <a:lnTo>
                        <a:pt x="37036" y="448237"/>
                      </a:lnTo>
                      <a:cubicBezTo>
                        <a:pt x="14153" y="400721"/>
                        <a:pt x="0" y="335078"/>
                        <a:pt x="0" y="262571"/>
                      </a:cubicBezTo>
                      <a:cubicBezTo>
                        <a:pt x="0" y="117557"/>
                        <a:pt x="56614" y="0"/>
                        <a:pt x="1264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54" name="台形 83">
                <a:extLst>
                  <a:ext uri="{FF2B5EF4-FFF2-40B4-BE49-F238E27FC236}">
                    <a16:creationId xmlns:a16="http://schemas.microsoft.com/office/drawing/2014/main" id="{ED7CC923-5C5C-4229-A62D-96D088A2E78A}"/>
                  </a:ext>
                </a:extLst>
              </p:cNvPr>
              <p:cNvSpPr/>
              <p:nvPr/>
            </p:nvSpPr>
            <p:spPr bwMode="auto">
              <a:xfrm rot="16200000">
                <a:off x="2359225" y="3150048"/>
                <a:ext cx="196000" cy="670573"/>
              </a:xfrm>
              <a:custGeom>
                <a:avLst/>
                <a:gdLst>
                  <a:gd name="connsiteX0" fmla="*/ 0 w 196000"/>
                  <a:gd name="connsiteY0" fmla="*/ 704190 h 704190"/>
                  <a:gd name="connsiteX1" fmla="*/ 13597 w 196000"/>
                  <a:gd name="connsiteY1" fmla="*/ 0 h 704190"/>
                  <a:gd name="connsiteX2" fmla="*/ 182403 w 196000"/>
                  <a:gd name="connsiteY2" fmla="*/ 0 h 704190"/>
                  <a:gd name="connsiteX3" fmla="*/ 196000 w 196000"/>
                  <a:gd name="connsiteY3" fmla="*/ 704190 h 704190"/>
                  <a:gd name="connsiteX4" fmla="*/ 0 w 196000"/>
                  <a:gd name="connsiteY4" fmla="*/ 704190 h 704190"/>
                  <a:gd name="connsiteX0" fmla="*/ 0 w 196000"/>
                  <a:gd name="connsiteY0" fmla="*/ 787778 h 787778"/>
                  <a:gd name="connsiteX1" fmla="*/ 13597 w 196000"/>
                  <a:gd name="connsiteY1" fmla="*/ 83588 h 787778"/>
                  <a:gd name="connsiteX2" fmla="*/ 97185 w 196000"/>
                  <a:gd name="connsiteY2" fmla="*/ 0 h 787778"/>
                  <a:gd name="connsiteX3" fmla="*/ 182403 w 196000"/>
                  <a:gd name="connsiteY3" fmla="*/ 83588 h 787778"/>
                  <a:gd name="connsiteX4" fmla="*/ 196000 w 196000"/>
                  <a:gd name="connsiteY4" fmla="*/ 787778 h 787778"/>
                  <a:gd name="connsiteX5" fmla="*/ 0 w 196000"/>
                  <a:gd name="connsiteY5" fmla="*/ 787778 h 787778"/>
                  <a:gd name="connsiteX0" fmla="*/ 97185 w 196000"/>
                  <a:gd name="connsiteY0" fmla="*/ 0 h 787778"/>
                  <a:gd name="connsiteX1" fmla="*/ 182403 w 196000"/>
                  <a:gd name="connsiteY1" fmla="*/ 83588 h 787778"/>
                  <a:gd name="connsiteX2" fmla="*/ 196000 w 196000"/>
                  <a:gd name="connsiteY2" fmla="*/ 787778 h 787778"/>
                  <a:gd name="connsiteX3" fmla="*/ 0 w 196000"/>
                  <a:gd name="connsiteY3" fmla="*/ 787778 h 787778"/>
                  <a:gd name="connsiteX4" fmla="*/ 13597 w 196000"/>
                  <a:gd name="connsiteY4" fmla="*/ 83588 h 787778"/>
                  <a:gd name="connsiteX5" fmla="*/ 188625 w 196000"/>
                  <a:gd name="connsiteY5" fmla="*/ 91440 h 787778"/>
                  <a:gd name="connsiteX0" fmla="*/ 182403 w 196000"/>
                  <a:gd name="connsiteY0" fmla="*/ 34650 h 738840"/>
                  <a:gd name="connsiteX1" fmla="*/ 196000 w 196000"/>
                  <a:gd name="connsiteY1" fmla="*/ 738840 h 738840"/>
                  <a:gd name="connsiteX2" fmla="*/ 0 w 196000"/>
                  <a:gd name="connsiteY2" fmla="*/ 738840 h 738840"/>
                  <a:gd name="connsiteX3" fmla="*/ 13597 w 196000"/>
                  <a:gd name="connsiteY3" fmla="*/ 34650 h 738840"/>
                  <a:gd name="connsiteX4" fmla="*/ 188625 w 196000"/>
                  <a:gd name="connsiteY4" fmla="*/ 42502 h 73884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0 h 70419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34925 h 704190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13597 w 196000"/>
                  <a:gd name="connsiteY3" fmla="*/ 57150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69853 h 72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000" h="726415">
                    <a:moveTo>
                      <a:pt x="176053" y="0"/>
                    </a:moveTo>
                    <a:lnTo>
                      <a:pt x="196000" y="726415"/>
                    </a:lnTo>
                    <a:lnTo>
                      <a:pt x="0" y="726415"/>
                    </a:lnTo>
                    <a:lnTo>
                      <a:pt x="897" y="69853"/>
                    </a:lnTo>
                  </a:path>
                </a:pathLst>
              </a:custGeom>
              <a:solidFill>
                <a:srgbClr val="2D2D8A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929E473F-9F40-4116-9070-0A3FEFD2DBCA}"/>
                </a:ext>
              </a:extLst>
            </p:cNvPr>
            <p:cNvGrpSpPr/>
            <p:nvPr/>
          </p:nvGrpSpPr>
          <p:grpSpPr>
            <a:xfrm flipH="1">
              <a:off x="424668" y="1542803"/>
              <a:ext cx="1016253" cy="196000"/>
              <a:chOff x="2121938" y="3387335"/>
              <a:chExt cx="1016253" cy="196000"/>
            </a:xfrm>
          </p:grpSpPr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88F55D27-3EFC-4C11-94D9-6BB9B3F0FE3B}"/>
                  </a:ext>
                </a:extLst>
              </p:cNvPr>
              <p:cNvGrpSpPr/>
              <p:nvPr/>
            </p:nvGrpSpPr>
            <p:grpSpPr>
              <a:xfrm rot="16200000">
                <a:off x="2886969" y="3290518"/>
                <a:ext cx="121444" cy="381000"/>
                <a:chOff x="2557462" y="3967163"/>
                <a:chExt cx="227553" cy="766762"/>
              </a:xfrm>
            </p:grpSpPr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096DA4C4-C63E-42F0-9026-6C6FE951763E}"/>
                    </a:ext>
                  </a:extLst>
                </p:cNvPr>
                <p:cNvSpPr/>
                <p:nvPr/>
              </p:nvSpPr>
              <p:spPr bwMode="auto">
                <a:xfrm>
                  <a:off x="2566668" y="4064761"/>
                  <a:ext cx="160875" cy="544981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68164EF7-D5C3-48B1-84A6-56B01CD0656A}"/>
                    </a:ext>
                  </a:extLst>
                </p:cNvPr>
                <p:cNvSpPr/>
                <p:nvPr/>
              </p:nvSpPr>
              <p:spPr bwMode="auto">
                <a:xfrm>
                  <a:off x="2590802" y="4081463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A8BB9325-173F-4D86-AF59-3F1971F8D6F8}"/>
                    </a:ext>
                  </a:extLst>
                </p:cNvPr>
                <p:cNvSpPr/>
                <p:nvPr/>
              </p:nvSpPr>
              <p:spPr bwMode="auto">
                <a:xfrm>
                  <a:off x="2624139" y="4148138"/>
                  <a:ext cx="160876" cy="585787"/>
                </a:xfrm>
                <a:custGeom>
                  <a:avLst/>
                  <a:gdLst>
                    <a:gd name="connsiteX0" fmla="*/ 43425 w 180490"/>
                    <a:gd name="connsiteY0" fmla="*/ 0 h 670071"/>
                    <a:gd name="connsiteX1" fmla="*/ 177263 w 180490"/>
                    <a:gd name="connsiteY1" fmla="*/ 0 h 670071"/>
                    <a:gd name="connsiteX2" fmla="*/ 177263 w 180490"/>
                    <a:gd name="connsiteY2" fmla="*/ 432407 h 670071"/>
                    <a:gd name="connsiteX3" fmla="*/ 179826 w 180490"/>
                    <a:gd name="connsiteY3" fmla="*/ 439855 h 670071"/>
                    <a:gd name="connsiteX4" fmla="*/ 178086 w 180490"/>
                    <a:gd name="connsiteY4" fmla="*/ 467623 h 670071"/>
                    <a:gd name="connsiteX5" fmla="*/ 137758 w 180490"/>
                    <a:gd name="connsiteY5" fmla="*/ 618124 h 670071"/>
                    <a:gd name="connsiteX6" fmla="*/ 51947 w 180490"/>
                    <a:gd name="connsiteY6" fmla="*/ 667667 h 670071"/>
                    <a:gd name="connsiteX7" fmla="*/ 51948 w 180490"/>
                    <a:gd name="connsiteY7" fmla="*/ 667666 h 670071"/>
                    <a:gd name="connsiteX8" fmla="*/ 2404 w 180490"/>
                    <a:gd name="connsiteY8" fmla="*/ 581855 h 670071"/>
                    <a:gd name="connsiteX9" fmla="*/ 42730 w 180490"/>
                    <a:gd name="connsiteY9" fmla="*/ 431355 h 670071"/>
                    <a:gd name="connsiteX10" fmla="*/ 43425 w 180490"/>
                    <a:gd name="connsiteY10" fmla="*/ 429957 h 6700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0490" h="670071">
                      <a:moveTo>
                        <a:pt x="43425" y="0"/>
                      </a:moveTo>
                      <a:lnTo>
                        <a:pt x="177263" y="0"/>
                      </a:lnTo>
                      <a:lnTo>
                        <a:pt x="177263" y="432407"/>
                      </a:lnTo>
                      <a:lnTo>
                        <a:pt x="179826" y="439855"/>
                      </a:lnTo>
                      <a:cubicBezTo>
                        <a:pt x="181081" y="448869"/>
                        <a:pt x="180590" y="458279"/>
                        <a:pt x="178086" y="467623"/>
                      </a:cubicBezTo>
                      <a:cubicBezTo>
                        <a:pt x="164644" y="517790"/>
                        <a:pt x="151201" y="567956"/>
                        <a:pt x="137758" y="618124"/>
                      </a:cubicBezTo>
                      <a:cubicBezTo>
                        <a:pt x="127743" y="655501"/>
                        <a:pt x="89324" y="677682"/>
                        <a:pt x="51947" y="667667"/>
                      </a:cubicBezTo>
                      <a:lnTo>
                        <a:pt x="51948" y="667666"/>
                      </a:lnTo>
                      <a:cubicBezTo>
                        <a:pt x="14570" y="657651"/>
                        <a:pt x="-7611" y="619232"/>
                        <a:pt x="2404" y="581855"/>
                      </a:cubicBezTo>
                      <a:lnTo>
                        <a:pt x="42730" y="431355"/>
                      </a:lnTo>
                      <a:lnTo>
                        <a:pt x="43425" y="42995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F55D7A92-C48D-493E-BF81-4ED05CAE6D22}"/>
                    </a:ext>
                  </a:extLst>
                </p:cNvPr>
                <p:cNvSpPr/>
                <p:nvPr/>
              </p:nvSpPr>
              <p:spPr bwMode="auto">
                <a:xfrm>
                  <a:off x="2557462" y="3967163"/>
                  <a:ext cx="224325" cy="544980"/>
                </a:xfrm>
                <a:custGeom>
                  <a:avLst/>
                  <a:gdLst>
                    <a:gd name="connsiteX0" fmla="*/ 126450 w 252900"/>
                    <a:gd name="connsiteY0" fmla="*/ 0 h 683094"/>
                    <a:gd name="connsiteX1" fmla="*/ 252900 w 252900"/>
                    <a:gd name="connsiteY1" fmla="*/ 262571 h 683094"/>
                    <a:gd name="connsiteX2" fmla="*/ 215864 w 252900"/>
                    <a:gd name="connsiteY2" fmla="*/ 448237 h 683094"/>
                    <a:gd name="connsiteX3" fmla="*/ 212777 w 252900"/>
                    <a:gd name="connsiteY3" fmla="*/ 452558 h 683094"/>
                    <a:gd name="connsiteX4" fmla="*/ 212777 w 252900"/>
                    <a:gd name="connsiteY4" fmla="*/ 595259 h 683094"/>
                    <a:gd name="connsiteX5" fmla="*/ 124942 w 252900"/>
                    <a:gd name="connsiteY5" fmla="*/ 683094 h 683094"/>
                    <a:gd name="connsiteX6" fmla="*/ 124943 w 252900"/>
                    <a:gd name="connsiteY6" fmla="*/ 683093 h 683094"/>
                    <a:gd name="connsiteX7" fmla="*/ 37108 w 252900"/>
                    <a:gd name="connsiteY7" fmla="*/ 595258 h 683094"/>
                    <a:gd name="connsiteX8" fmla="*/ 37108 w 252900"/>
                    <a:gd name="connsiteY8" fmla="*/ 448337 h 683094"/>
                    <a:gd name="connsiteX9" fmla="*/ 37036 w 252900"/>
                    <a:gd name="connsiteY9" fmla="*/ 448237 h 683094"/>
                    <a:gd name="connsiteX10" fmla="*/ 0 w 252900"/>
                    <a:gd name="connsiteY10" fmla="*/ 262571 h 683094"/>
                    <a:gd name="connsiteX11" fmla="*/ 126450 w 252900"/>
                    <a:gd name="connsiteY11" fmla="*/ 0 h 68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2900" h="683094">
                      <a:moveTo>
                        <a:pt x="126450" y="0"/>
                      </a:moveTo>
                      <a:cubicBezTo>
                        <a:pt x="196286" y="0"/>
                        <a:pt x="252900" y="117557"/>
                        <a:pt x="252900" y="262571"/>
                      </a:cubicBezTo>
                      <a:cubicBezTo>
                        <a:pt x="252900" y="335078"/>
                        <a:pt x="238747" y="400721"/>
                        <a:pt x="215864" y="448237"/>
                      </a:cubicBezTo>
                      <a:lnTo>
                        <a:pt x="212777" y="452558"/>
                      </a:lnTo>
                      <a:lnTo>
                        <a:pt x="212777" y="595259"/>
                      </a:lnTo>
                      <a:cubicBezTo>
                        <a:pt x="212777" y="643769"/>
                        <a:pt x="173452" y="683094"/>
                        <a:pt x="124942" y="683094"/>
                      </a:cubicBezTo>
                      <a:lnTo>
                        <a:pt x="124943" y="683093"/>
                      </a:lnTo>
                      <a:cubicBezTo>
                        <a:pt x="76433" y="683093"/>
                        <a:pt x="37108" y="643768"/>
                        <a:pt x="37108" y="595258"/>
                      </a:cubicBezTo>
                      <a:lnTo>
                        <a:pt x="37108" y="448337"/>
                      </a:lnTo>
                      <a:lnTo>
                        <a:pt x="37036" y="448237"/>
                      </a:lnTo>
                      <a:cubicBezTo>
                        <a:pt x="14153" y="400721"/>
                        <a:pt x="0" y="335078"/>
                        <a:pt x="0" y="262571"/>
                      </a:cubicBezTo>
                      <a:cubicBezTo>
                        <a:pt x="0" y="117557"/>
                        <a:pt x="56614" y="0"/>
                        <a:pt x="126450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48" name="台形 83">
                <a:extLst>
                  <a:ext uri="{FF2B5EF4-FFF2-40B4-BE49-F238E27FC236}">
                    <a16:creationId xmlns:a16="http://schemas.microsoft.com/office/drawing/2014/main" id="{62109602-5302-4513-B509-3B8BD728B0C6}"/>
                  </a:ext>
                </a:extLst>
              </p:cNvPr>
              <p:cNvSpPr/>
              <p:nvPr/>
            </p:nvSpPr>
            <p:spPr bwMode="auto">
              <a:xfrm rot="16200000">
                <a:off x="2359225" y="3150048"/>
                <a:ext cx="196000" cy="670573"/>
              </a:xfrm>
              <a:custGeom>
                <a:avLst/>
                <a:gdLst>
                  <a:gd name="connsiteX0" fmla="*/ 0 w 196000"/>
                  <a:gd name="connsiteY0" fmla="*/ 704190 h 704190"/>
                  <a:gd name="connsiteX1" fmla="*/ 13597 w 196000"/>
                  <a:gd name="connsiteY1" fmla="*/ 0 h 704190"/>
                  <a:gd name="connsiteX2" fmla="*/ 182403 w 196000"/>
                  <a:gd name="connsiteY2" fmla="*/ 0 h 704190"/>
                  <a:gd name="connsiteX3" fmla="*/ 196000 w 196000"/>
                  <a:gd name="connsiteY3" fmla="*/ 704190 h 704190"/>
                  <a:gd name="connsiteX4" fmla="*/ 0 w 196000"/>
                  <a:gd name="connsiteY4" fmla="*/ 704190 h 704190"/>
                  <a:gd name="connsiteX0" fmla="*/ 0 w 196000"/>
                  <a:gd name="connsiteY0" fmla="*/ 787778 h 787778"/>
                  <a:gd name="connsiteX1" fmla="*/ 13597 w 196000"/>
                  <a:gd name="connsiteY1" fmla="*/ 83588 h 787778"/>
                  <a:gd name="connsiteX2" fmla="*/ 97185 w 196000"/>
                  <a:gd name="connsiteY2" fmla="*/ 0 h 787778"/>
                  <a:gd name="connsiteX3" fmla="*/ 182403 w 196000"/>
                  <a:gd name="connsiteY3" fmla="*/ 83588 h 787778"/>
                  <a:gd name="connsiteX4" fmla="*/ 196000 w 196000"/>
                  <a:gd name="connsiteY4" fmla="*/ 787778 h 787778"/>
                  <a:gd name="connsiteX5" fmla="*/ 0 w 196000"/>
                  <a:gd name="connsiteY5" fmla="*/ 787778 h 787778"/>
                  <a:gd name="connsiteX0" fmla="*/ 97185 w 196000"/>
                  <a:gd name="connsiteY0" fmla="*/ 0 h 787778"/>
                  <a:gd name="connsiteX1" fmla="*/ 182403 w 196000"/>
                  <a:gd name="connsiteY1" fmla="*/ 83588 h 787778"/>
                  <a:gd name="connsiteX2" fmla="*/ 196000 w 196000"/>
                  <a:gd name="connsiteY2" fmla="*/ 787778 h 787778"/>
                  <a:gd name="connsiteX3" fmla="*/ 0 w 196000"/>
                  <a:gd name="connsiteY3" fmla="*/ 787778 h 787778"/>
                  <a:gd name="connsiteX4" fmla="*/ 13597 w 196000"/>
                  <a:gd name="connsiteY4" fmla="*/ 83588 h 787778"/>
                  <a:gd name="connsiteX5" fmla="*/ 188625 w 196000"/>
                  <a:gd name="connsiteY5" fmla="*/ 91440 h 787778"/>
                  <a:gd name="connsiteX0" fmla="*/ 182403 w 196000"/>
                  <a:gd name="connsiteY0" fmla="*/ 34650 h 738840"/>
                  <a:gd name="connsiteX1" fmla="*/ 196000 w 196000"/>
                  <a:gd name="connsiteY1" fmla="*/ 738840 h 738840"/>
                  <a:gd name="connsiteX2" fmla="*/ 0 w 196000"/>
                  <a:gd name="connsiteY2" fmla="*/ 738840 h 738840"/>
                  <a:gd name="connsiteX3" fmla="*/ 13597 w 196000"/>
                  <a:gd name="connsiteY3" fmla="*/ 34650 h 738840"/>
                  <a:gd name="connsiteX4" fmla="*/ 188625 w 196000"/>
                  <a:gd name="connsiteY4" fmla="*/ 42502 h 73884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0 h 704190"/>
                  <a:gd name="connsiteX0" fmla="*/ 182403 w 196000"/>
                  <a:gd name="connsiteY0" fmla="*/ 0 h 704190"/>
                  <a:gd name="connsiteX1" fmla="*/ 196000 w 196000"/>
                  <a:gd name="connsiteY1" fmla="*/ 704190 h 704190"/>
                  <a:gd name="connsiteX2" fmla="*/ 0 w 196000"/>
                  <a:gd name="connsiteY2" fmla="*/ 704190 h 704190"/>
                  <a:gd name="connsiteX3" fmla="*/ 13597 w 196000"/>
                  <a:gd name="connsiteY3" fmla="*/ 34925 h 704190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13597 w 196000"/>
                  <a:gd name="connsiteY3" fmla="*/ 57150 h 726415"/>
                  <a:gd name="connsiteX0" fmla="*/ 176053 w 196000"/>
                  <a:gd name="connsiteY0" fmla="*/ 0 h 726415"/>
                  <a:gd name="connsiteX1" fmla="*/ 196000 w 196000"/>
                  <a:gd name="connsiteY1" fmla="*/ 726415 h 726415"/>
                  <a:gd name="connsiteX2" fmla="*/ 0 w 196000"/>
                  <a:gd name="connsiteY2" fmla="*/ 726415 h 726415"/>
                  <a:gd name="connsiteX3" fmla="*/ 897 w 196000"/>
                  <a:gd name="connsiteY3" fmla="*/ 69853 h 726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000" h="726415">
                    <a:moveTo>
                      <a:pt x="176053" y="0"/>
                    </a:moveTo>
                    <a:lnTo>
                      <a:pt x="196000" y="726415"/>
                    </a:lnTo>
                    <a:lnTo>
                      <a:pt x="0" y="726415"/>
                    </a:lnTo>
                    <a:lnTo>
                      <a:pt x="897" y="69853"/>
                    </a:lnTo>
                  </a:path>
                </a:pathLst>
              </a:custGeom>
              <a:solidFill>
                <a:srgbClr val="2D2D8A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80E8873D-D2F8-47DE-9417-45311BC9313F}"/>
                </a:ext>
              </a:extLst>
            </p:cNvPr>
            <p:cNvSpPr/>
            <p:nvPr/>
          </p:nvSpPr>
          <p:spPr bwMode="auto">
            <a:xfrm rot="10800000">
              <a:off x="1714232" y="1709352"/>
              <a:ext cx="130736" cy="331326"/>
            </a:xfrm>
            <a:custGeom>
              <a:avLst/>
              <a:gdLst>
                <a:gd name="connsiteX0" fmla="*/ 112302 w 130736"/>
                <a:gd name="connsiteY0" fmla="*/ 331326 h 331326"/>
                <a:gd name="connsiteX1" fmla="*/ 20313 w 130736"/>
                <a:gd name="connsiteY1" fmla="*/ 331326 h 331326"/>
                <a:gd name="connsiteX2" fmla="*/ 0 w 130736"/>
                <a:gd name="connsiteY2" fmla="*/ 155473 h 331326"/>
                <a:gd name="connsiteX3" fmla="*/ 62118 w 130736"/>
                <a:gd name="connsiteY3" fmla="*/ 0 h 331326"/>
                <a:gd name="connsiteX4" fmla="*/ 130736 w 130736"/>
                <a:gd name="connsiteY4" fmla="*/ 171741 h 33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736" h="331326">
                  <a:moveTo>
                    <a:pt x="112302" y="331326"/>
                  </a:moveTo>
                  <a:lnTo>
                    <a:pt x="20313" y="331326"/>
                  </a:lnTo>
                  <a:lnTo>
                    <a:pt x="0" y="155473"/>
                  </a:lnTo>
                  <a:lnTo>
                    <a:pt x="62118" y="0"/>
                  </a:lnTo>
                  <a:lnTo>
                    <a:pt x="130736" y="171741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08E44213-8F4A-4361-BDEF-E6233EE79099}"/>
                </a:ext>
              </a:extLst>
            </p:cNvPr>
            <p:cNvSpPr/>
            <p:nvPr/>
          </p:nvSpPr>
          <p:spPr bwMode="auto">
            <a:xfrm rot="10800000">
              <a:off x="1690006" y="1605447"/>
              <a:ext cx="169296" cy="108810"/>
            </a:xfrm>
            <a:custGeom>
              <a:avLst/>
              <a:gdLst>
                <a:gd name="connsiteX0" fmla="*/ 169296 w 169296"/>
                <a:gd name="connsiteY0" fmla="*/ 108810 h 108810"/>
                <a:gd name="connsiteX1" fmla="*/ 0 w 169296"/>
                <a:gd name="connsiteY1" fmla="*/ 108810 h 108810"/>
                <a:gd name="connsiteX2" fmla="*/ 27202 w 169296"/>
                <a:gd name="connsiteY2" fmla="*/ 0 h 108810"/>
                <a:gd name="connsiteX3" fmla="*/ 142093 w 169296"/>
                <a:gd name="connsiteY3" fmla="*/ 0 h 108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9296" h="108810">
                  <a:moveTo>
                    <a:pt x="169296" y="108810"/>
                  </a:moveTo>
                  <a:lnTo>
                    <a:pt x="0" y="108810"/>
                  </a:lnTo>
                  <a:lnTo>
                    <a:pt x="27202" y="0"/>
                  </a:lnTo>
                  <a:lnTo>
                    <a:pt x="142093" y="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A6337D4B-E0D6-40A2-AEBF-3DB73BA796A2}"/>
                </a:ext>
              </a:extLst>
            </p:cNvPr>
            <p:cNvGrpSpPr/>
            <p:nvPr/>
          </p:nvGrpSpPr>
          <p:grpSpPr>
            <a:xfrm>
              <a:off x="1028636" y="407415"/>
              <a:ext cx="1502818" cy="1241582"/>
              <a:chOff x="1028636" y="2251946"/>
              <a:chExt cx="1502818" cy="1241582"/>
            </a:xfrm>
          </p:grpSpPr>
          <p:sp>
            <p:nvSpPr>
              <p:cNvPr id="338" name="円/楕円 342">
                <a:extLst>
                  <a:ext uri="{FF2B5EF4-FFF2-40B4-BE49-F238E27FC236}">
                    <a16:creationId xmlns:a16="http://schemas.microsoft.com/office/drawing/2014/main" id="{96CEF6DC-4F97-4F4D-9615-BCAC2B886162}"/>
                  </a:ext>
                </a:extLst>
              </p:cNvPr>
              <p:cNvSpPr/>
              <p:nvPr/>
            </p:nvSpPr>
            <p:spPr bwMode="auto">
              <a:xfrm flipH="1">
                <a:off x="2146599" y="2791056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9" name="円/楕円 343">
                <a:extLst>
                  <a:ext uri="{FF2B5EF4-FFF2-40B4-BE49-F238E27FC236}">
                    <a16:creationId xmlns:a16="http://schemas.microsoft.com/office/drawing/2014/main" id="{00B4CD21-E959-4730-B725-B4EF14CE5B8D}"/>
                  </a:ext>
                </a:extLst>
              </p:cNvPr>
              <p:cNvSpPr/>
              <p:nvPr/>
            </p:nvSpPr>
            <p:spPr bwMode="auto">
              <a:xfrm flipH="1">
                <a:off x="2224943" y="2882021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0" name="円/楕円 340">
                <a:extLst>
                  <a:ext uri="{FF2B5EF4-FFF2-40B4-BE49-F238E27FC236}">
                    <a16:creationId xmlns:a16="http://schemas.microsoft.com/office/drawing/2014/main" id="{BE1216D4-16CE-47E3-AFF1-361B113B3060}"/>
                  </a:ext>
                </a:extLst>
              </p:cNvPr>
              <p:cNvSpPr/>
              <p:nvPr/>
            </p:nvSpPr>
            <p:spPr bwMode="auto">
              <a:xfrm>
                <a:off x="1028636" y="2791056"/>
                <a:ext cx="384855" cy="396075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1" name="円/楕円 341">
                <a:extLst>
                  <a:ext uri="{FF2B5EF4-FFF2-40B4-BE49-F238E27FC236}">
                    <a16:creationId xmlns:a16="http://schemas.microsoft.com/office/drawing/2014/main" id="{73FC625D-A0BD-44B6-9129-CF7B387C13BC}"/>
                  </a:ext>
                </a:extLst>
              </p:cNvPr>
              <p:cNvSpPr/>
              <p:nvPr/>
            </p:nvSpPr>
            <p:spPr bwMode="auto">
              <a:xfrm>
                <a:off x="1145218" y="2882021"/>
                <a:ext cx="189929" cy="214145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2" name="円/楕円 303">
                <a:extLst>
                  <a:ext uri="{FF2B5EF4-FFF2-40B4-BE49-F238E27FC236}">
                    <a16:creationId xmlns:a16="http://schemas.microsoft.com/office/drawing/2014/main" id="{B9D50525-D368-48AB-8C23-FF90CDF296F2}"/>
                  </a:ext>
                </a:extLst>
              </p:cNvPr>
              <p:cNvSpPr/>
              <p:nvPr/>
            </p:nvSpPr>
            <p:spPr bwMode="auto">
              <a:xfrm>
                <a:off x="1223315" y="2380951"/>
                <a:ext cx="1112577" cy="111257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3" name="アーチ 342">
                <a:extLst>
                  <a:ext uri="{FF2B5EF4-FFF2-40B4-BE49-F238E27FC236}">
                    <a16:creationId xmlns:a16="http://schemas.microsoft.com/office/drawing/2014/main" id="{DD4B0663-48D6-4E49-A62A-245AA11E3E2E}"/>
                  </a:ext>
                </a:extLst>
              </p:cNvPr>
              <p:cNvSpPr/>
              <p:nvPr/>
            </p:nvSpPr>
            <p:spPr bwMode="auto">
              <a:xfrm>
                <a:off x="1630238" y="3066194"/>
                <a:ext cx="292558" cy="29255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4" name="アーチ 343">
                <a:extLst>
                  <a:ext uri="{FF2B5EF4-FFF2-40B4-BE49-F238E27FC236}">
                    <a16:creationId xmlns:a16="http://schemas.microsoft.com/office/drawing/2014/main" id="{A7157A92-9093-4C6F-9AFB-95DC803D3280}"/>
                  </a:ext>
                </a:extLst>
              </p:cNvPr>
              <p:cNvSpPr/>
              <p:nvPr/>
            </p:nvSpPr>
            <p:spPr bwMode="auto">
              <a:xfrm rot="10800000">
                <a:off x="1328167" y="2938806"/>
                <a:ext cx="388617" cy="29255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5" name="アーチ 344">
                <a:extLst>
                  <a:ext uri="{FF2B5EF4-FFF2-40B4-BE49-F238E27FC236}">
                    <a16:creationId xmlns:a16="http://schemas.microsoft.com/office/drawing/2014/main" id="{705B21F9-7010-4273-90F1-F9CCA8F3CCFC}"/>
                  </a:ext>
                </a:extLst>
              </p:cNvPr>
              <p:cNvSpPr/>
              <p:nvPr/>
            </p:nvSpPr>
            <p:spPr bwMode="auto">
              <a:xfrm rot="10800000">
                <a:off x="1851216" y="2938806"/>
                <a:ext cx="388617" cy="29255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576AF02C-1A12-42B0-98FB-32D68A02151C}"/>
                  </a:ext>
                </a:extLst>
              </p:cNvPr>
              <p:cNvSpPr/>
              <p:nvPr/>
            </p:nvSpPr>
            <p:spPr bwMode="auto">
              <a:xfrm>
                <a:off x="1154608" y="2251946"/>
                <a:ext cx="1240382" cy="629277"/>
              </a:xfrm>
              <a:custGeom>
                <a:avLst/>
                <a:gdLst>
                  <a:gd name="connsiteX0" fmla="*/ 680520 w 1076822"/>
                  <a:gd name="connsiteY0" fmla="*/ 909 h 594493"/>
                  <a:gd name="connsiteX1" fmla="*/ 868790 w 1076822"/>
                  <a:gd name="connsiteY1" fmla="*/ 59172 h 594493"/>
                  <a:gd name="connsiteX2" fmla="*/ 1064743 w 1076822"/>
                  <a:gd name="connsiteY2" fmla="*/ 476261 h 594493"/>
                  <a:gd name="connsiteX3" fmla="*/ 1060101 w 1076822"/>
                  <a:gd name="connsiteY3" fmla="*/ 487058 h 594493"/>
                  <a:gd name="connsiteX4" fmla="*/ 1053072 w 1076822"/>
                  <a:gd name="connsiteY4" fmla="*/ 496477 h 594493"/>
                  <a:gd name="connsiteX5" fmla="*/ 593886 w 1076822"/>
                  <a:gd name="connsiteY5" fmla="*/ 535320 h 594493"/>
                  <a:gd name="connsiteX6" fmla="*/ 538412 w 1076822"/>
                  <a:gd name="connsiteY6" fmla="*/ 497466 h 594493"/>
                  <a:gd name="connsiteX7" fmla="*/ 482936 w 1076822"/>
                  <a:gd name="connsiteY7" fmla="*/ 535321 h 594493"/>
                  <a:gd name="connsiteX8" fmla="*/ 23750 w 1076822"/>
                  <a:gd name="connsiteY8" fmla="*/ 496478 h 594493"/>
                  <a:gd name="connsiteX9" fmla="*/ 16721 w 1076822"/>
                  <a:gd name="connsiteY9" fmla="*/ 487059 h 594493"/>
                  <a:gd name="connsiteX10" fmla="*/ 12079 w 1076822"/>
                  <a:gd name="connsiteY10" fmla="*/ 476262 h 594493"/>
                  <a:gd name="connsiteX11" fmla="*/ 208032 w 1076822"/>
                  <a:gd name="connsiteY11" fmla="*/ 59173 h 594493"/>
                  <a:gd name="connsiteX12" fmla="*/ 517823 w 1076822"/>
                  <a:gd name="connsiteY12" fmla="*/ 11867 h 594493"/>
                  <a:gd name="connsiteX13" fmla="*/ 537633 w 1076822"/>
                  <a:gd name="connsiteY13" fmla="*/ 18884 h 594493"/>
                  <a:gd name="connsiteX14" fmla="*/ 603302 w 1076822"/>
                  <a:gd name="connsiteY14" fmla="*/ 3254 h 594493"/>
                  <a:gd name="connsiteX15" fmla="*/ 680520 w 1076822"/>
                  <a:gd name="connsiteY15" fmla="*/ 909 h 594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76822" h="594493">
                    <a:moveTo>
                      <a:pt x="680520" y="909"/>
                    </a:moveTo>
                    <a:cubicBezTo>
                      <a:pt x="743423" y="5142"/>
                      <a:pt x="808197" y="24189"/>
                      <a:pt x="868790" y="59172"/>
                    </a:cubicBezTo>
                    <a:cubicBezTo>
                      <a:pt x="1030370" y="152460"/>
                      <a:pt x="1108678" y="328160"/>
                      <a:pt x="1064743" y="476261"/>
                    </a:cubicBezTo>
                    <a:lnTo>
                      <a:pt x="1060101" y="487058"/>
                    </a:lnTo>
                    <a:lnTo>
                      <a:pt x="1053072" y="496477"/>
                    </a:lnTo>
                    <a:cubicBezTo>
                      <a:pt x="946780" y="608575"/>
                      <a:pt x="755466" y="628608"/>
                      <a:pt x="593886" y="535320"/>
                    </a:cubicBezTo>
                    <a:lnTo>
                      <a:pt x="538412" y="497466"/>
                    </a:lnTo>
                    <a:lnTo>
                      <a:pt x="482936" y="535321"/>
                    </a:lnTo>
                    <a:cubicBezTo>
                      <a:pt x="321356" y="628609"/>
                      <a:pt x="130042" y="608576"/>
                      <a:pt x="23750" y="496478"/>
                    </a:cubicBezTo>
                    <a:lnTo>
                      <a:pt x="16721" y="487059"/>
                    </a:lnTo>
                    <a:lnTo>
                      <a:pt x="12079" y="476262"/>
                    </a:lnTo>
                    <a:cubicBezTo>
                      <a:pt x="-31856" y="328161"/>
                      <a:pt x="46452" y="152461"/>
                      <a:pt x="208032" y="59173"/>
                    </a:cubicBezTo>
                    <a:cubicBezTo>
                      <a:pt x="309020" y="868"/>
                      <a:pt x="421622" y="-13171"/>
                      <a:pt x="517823" y="11867"/>
                    </a:cubicBezTo>
                    <a:lnTo>
                      <a:pt x="537633" y="18884"/>
                    </a:lnTo>
                    <a:lnTo>
                      <a:pt x="603302" y="3254"/>
                    </a:lnTo>
                    <a:cubicBezTo>
                      <a:pt x="628425" y="-46"/>
                      <a:pt x="654310" y="-854"/>
                      <a:pt x="680520" y="909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59" name="グループ化 358">
            <a:extLst>
              <a:ext uri="{FF2B5EF4-FFF2-40B4-BE49-F238E27FC236}">
                <a16:creationId xmlns:a16="http://schemas.microsoft.com/office/drawing/2014/main" id="{8BD3AA61-F4F9-46FE-BE5C-4B0044E6D043}"/>
              </a:ext>
            </a:extLst>
          </p:cNvPr>
          <p:cNvGrpSpPr/>
          <p:nvPr/>
        </p:nvGrpSpPr>
        <p:grpSpPr>
          <a:xfrm>
            <a:off x="764809" y="3798377"/>
            <a:ext cx="2525056" cy="2559006"/>
            <a:chOff x="3209182" y="368660"/>
            <a:chExt cx="2671929" cy="2707852"/>
          </a:xfrm>
        </p:grpSpPr>
        <p:sp>
          <p:nvSpPr>
            <p:cNvPr id="360" name="フリーフォーム 507">
              <a:extLst>
                <a:ext uri="{FF2B5EF4-FFF2-40B4-BE49-F238E27FC236}">
                  <a16:creationId xmlns:a16="http://schemas.microsoft.com/office/drawing/2014/main" id="{3C70715C-F5B5-4C1A-BCA0-553C8890A3F2}"/>
                </a:ext>
              </a:extLst>
            </p:cNvPr>
            <p:cNvSpPr/>
            <p:nvPr/>
          </p:nvSpPr>
          <p:spPr bwMode="auto">
            <a:xfrm>
              <a:off x="4268494" y="2459201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000000">
                <a:lumMod val="85000"/>
                <a:lumOff val="1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1" name="フリーフォーム 508">
              <a:extLst>
                <a:ext uri="{FF2B5EF4-FFF2-40B4-BE49-F238E27FC236}">
                  <a16:creationId xmlns:a16="http://schemas.microsoft.com/office/drawing/2014/main" id="{66FC5432-A97F-49A5-BC69-1A2174899D5C}"/>
                </a:ext>
              </a:extLst>
            </p:cNvPr>
            <p:cNvSpPr/>
            <p:nvPr/>
          </p:nvSpPr>
          <p:spPr bwMode="auto">
            <a:xfrm flipH="1">
              <a:off x="4545122" y="2459201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000000">
                <a:lumMod val="85000"/>
                <a:lumOff val="15000"/>
              </a:srgbClr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2" name="涙形 64">
              <a:extLst>
                <a:ext uri="{FF2B5EF4-FFF2-40B4-BE49-F238E27FC236}">
                  <a16:creationId xmlns:a16="http://schemas.microsoft.com/office/drawing/2014/main" id="{2F79BF36-DA09-4473-907E-AC1A2AE908A0}"/>
                </a:ext>
              </a:extLst>
            </p:cNvPr>
            <p:cNvSpPr/>
            <p:nvPr/>
          </p:nvSpPr>
          <p:spPr bwMode="auto">
            <a:xfrm>
              <a:off x="4157569" y="2824640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3" name="涙形 64">
              <a:extLst>
                <a:ext uri="{FF2B5EF4-FFF2-40B4-BE49-F238E27FC236}">
                  <a16:creationId xmlns:a16="http://schemas.microsoft.com/office/drawing/2014/main" id="{9FB6F268-E927-471E-9604-40F56B4C0C55}"/>
                </a:ext>
              </a:extLst>
            </p:cNvPr>
            <p:cNvSpPr/>
            <p:nvPr/>
          </p:nvSpPr>
          <p:spPr bwMode="auto">
            <a:xfrm flipH="1">
              <a:off x="4545123" y="2824640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4" name="円/楕円 517">
              <a:extLst>
                <a:ext uri="{FF2B5EF4-FFF2-40B4-BE49-F238E27FC236}">
                  <a16:creationId xmlns:a16="http://schemas.microsoft.com/office/drawing/2014/main" id="{0F51999A-236F-482F-93CF-6702EBC948C5}"/>
                </a:ext>
              </a:extLst>
            </p:cNvPr>
            <p:cNvSpPr/>
            <p:nvPr/>
          </p:nvSpPr>
          <p:spPr bwMode="auto">
            <a:xfrm>
              <a:off x="4226313" y="2891858"/>
              <a:ext cx="78259" cy="78259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5" name="円/楕円 518">
              <a:extLst>
                <a:ext uri="{FF2B5EF4-FFF2-40B4-BE49-F238E27FC236}">
                  <a16:creationId xmlns:a16="http://schemas.microsoft.com/office/drawing/2014/main" id="{C460821D-FD0D-4C6B-B5D2-49BA18B551E1}"/>
                </a:ext>
              </a:extLst>
            </p:cNvPr>
            <p:cNvSpPr/>
            <p:nvPr/>
          </p:nvSpPr>
          <p:spPr bwMode="auto">
            <a:xfrm>
              <a:off x="4787180" y="2891858"/>
              <a:ext cx="78259" cy="78259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6" name="台形 365">
              <a:extLst>
                <a:ext uri="{FF2B5EF4-FFF2-40B4-BE49-F238E27FC236}">
                  <a16:creationId xmlns:a16="http://schemas.microsoft.com/office/drawing/2014/main" id="{8F6EAEC6-77A0-4E4A-B0D5-A3E2C15E6F5F}"/>
                </a:ext>
              </a:extLst>
            </p:cNvPr>
            <p:cNvSpPr/>
            <p:nvPr/>
          </p:nvSpPr>
          <p:spPr bwMode="auto">
            <a:xfrm rot="10800000">
              <a:off x="4139625" y="2204786"/>
              <a:ext cx="810994" cy="456151"/>
            </a:xfrm>
            <a:prstGeom prst="trapezoid">
              <a:avLst>
                <a:gd name="adj" fmla="val 17591"/>
              </a:avLst>
            </a:prstGeom>
            <a:solidFill>
              <a:srgbClr val="C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7" name="楕円 366">
              <a:extLst>
                <a:ext uri="{FF2B5EF4-FFF2-40B4-BE49-F238E27FC236}">
                  <a16:creationId xmlns:a16="http://schemas.microsoft.com/office/drawing/2014/main" id="{4DA2844E-0BEF-42AC-8993-0AADC80D4A4A}"/>
                </a:ext>
              </a:extLst>
            </p:cNvPr>
            <p:cNvSpPr/>
            <p:nvPr/>
          </p:nvSpPr>
          <p:spPr bwMode="auto">
            <a:xfrm>
              <a:off x="3908203" y="509492"/>
              <a:ext cx="1282791" cy="1587559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8" name="円/楕円 506">
              <a:extLst>
                <a:ext uri="{FF2B5EF4-FFF2-40B4-BE49-F238E27FC236}">
                  <a16:creationId xmlns:a16="http://schemas.microsoft.com/office/drawing/2014/main" id="{ED6345A8-2764-4288-ADF2-411DD8B47607}"/>
                </a:ext>
              </a:extLst>
            </p:cNvPr>
            <p:cNvSpPr/>
            <p:nvPr/>
          </p:nvSpPr>
          <p:spPr bwMode="auto">
            <a:xfrm>
              <a:off x="3894088" y="395904"/>
              <a:ext cx="1302959" cy="1288597"/>
            </a:xfrm>
            <a:prstGeom prst="ellipse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9" name="片側の 2 つの角を丸めた四角形 513">
              <a:extLst>
                <a:ext uri="{FF2B5EF4-FFF2-40B4-BE49-F238E27FC236}">
                  <a16:creationId xmlns:a16="http://schemas.microsoft.com/office/drawing/2014/main" id="{A73DDF59-7797-429B-9FFA-B35B565E343F}"/>
                </a:ext>
              </a:extLst>
            </p:cNvPr>
            <p:cNvSpPr/>
            <p:nvPr/>
          </p:nvSpPr>
          <p:spPr bwMode="auto">
            <a:xfrm>
              <a:off x="4121420" y="1425050"/>
              <a:ext cx="847404" cy="7866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0" name="台形 369">
              <a:extLst>
                <a:ext uri="{FF2B5EF4-FFF2-40B4-BE49-F238E27FC236}">
                  <a16:creationId xmlns:a16="http://schemas.microsoft.com/office/drawing/2014/main" id="{6148759F-49E9-430E-8C6B-D61E455A1C98}"/>
                </a:ext>
              </a:extLst>
            </p:cNvPr>
            <p:cNvSpPr/>
            <p:nvPr/>
          </p:nvSpPr>
          <p:spPr bwMode="auto">
            <a:xfrm rot="10800000">
              <a:off x="4310420" y="1605734"/>
              <a:ext cx="469402" cy="477200"/>
            </a:xfrm>
            <a:prstGeom prst="trapezoid">
              <a:avLst>
                <a:gd name="adj" fmla="val 50000"/>
              </a:avLst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1" name="台形 370">
              <a:extLst>
                <a:ext uri="{FF2B5EF4-FFF2-40B4-BE49-F238E27FC236}">
                  <a16:creationId xmlns:a16="http://schemas.microsoft.com/office/drawing/2014/main" id="{DF9FB53C-330C-411A-9589-51DD4BE46576}"/>
                </a:ext>
              </a:extLst>
            </p:cNvPr>
            <p:cNvSpPr/>
            <p:nvPr/>
          </p:nvSpPr>
          <p:spPr bwMode="auto">
            <a:xfrm rot="10800000">
              <a:off x="4452346" y="1659301"/>
              <a:ext cx="185550" cy="97319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2" name="フリーフォーム: 図形 371">
              <a:extLst>
                <a:ext uri="{FF2B5EF4-FFF2-40B4-BE49-F238E27FC236}">
                  <a16:creationId xmlns:a16="http://schemas.microsoft.com/office/drawing/2014/main" id="{CC84ACFA-05D9-4AE5-BEEE-E7DD6F8D452D}"/>
                </a:ext>
              </a:extLst>
            </p:cNvPr>
            <p:cNvSpPr/>
            <p:nvPr/>
          </p:nvSpPr>
          <p:spPr bwMode="auto">
            <a:xfrm rot="10800000">
              <a:off x="4477993" y="1764550"/>
              <a:ext cx="136629" cy="318383"/>
            </a:xfrm>
            <a:custGeom>
              <a:avLst/>
              <a:gdLst>
                <a:gd name="connsiteX0" fmla="*/ 103728 w 136629"/>
                <a:gd name="connsiteY0" fmla="*/ 356080 h 356080"/>
                <a:gd name="connsiteX1" fmla="*/ 32900 w 136629"/>
                <a:gd name="connsiteY1" fmla="*/ 356080 h 356080"/>
                <a:gd name="connsiteX2" fmla="*/ 0 w 136629"/>
                <a:gd name="connsiteY2" fmla="*/ 138899 h 356080"/>
                <a:gd name="connsiteX3" fmla="*/ 68314 w 136629"/>
                <a:gd name="connsiteY3" fmla="*/ 0 h 356080"/>
                <a:gd name="connsiteX4" fmla="*/ 136629 w 136629"/>
                <a:gd name="connsiteY4" fmla="*/ 138899 h 356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629" h="356080">
                  <a:moveTo>
                    <a:pt x="103728" y="356080"/>
                  </a:moveTo>
                  <a:lnTo>
                    <a:pt x="32900" y="356080"/>
                  </a:lnTo>
                  <a:lnTo>
                    <a:pt x="0" y="138899"/>
                  </a:lnTo>
                  <a:lnTo>
                    <a:pt x="68314" y="0"/>
                  </a:lnTo>
                  <a:lnTo>
                    <a:pt x="136629" y="138899"/>
                  </a:ln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3" name="フリーフォーム: 図形 372">
              <a:extLst>
                <a:ext uri="{FF2B5EF4-FFF2-40B4-BE49-F238E27FC236}">
                  <a16:creationId xmlns:a16="http://schemas.microsoft.com/office/drawing/2014/main" id="{46C9F897-E711-43BE-8468-1E8BA76B2E73}"/>
                </a:ext>
              </a:extLst>
            </p:cNvPr>
            <p:cNvSpPr/>
            <p:nvPr/>
          </p:nvSpPr>
          <p:spPr bwMode="auto">
            <a:xfrm>
              <a:off x="4193142" y="1641619"/>
              <a:ext cx="280988" cy="400050"/>
            </a:xfrm>
            <a:custGeom>
              <a:avLst/>
              <a:gdLst>
                <a:gd name="connsiteX0" fmla="*/ 61913 w 280988"/>
                <a:gd name="connsiteY0" fmla="*/ 0 h 400050"/>
                <a:gd name="connsiteX1" fmla="*/ 0 w 280988"/>
                <a:gd name="connsiteY1" fmla="*/ 138113 h 400050"/>
                <a:gd name="connsiteX2" fmla="*/ 176213 w 280988"/>
                <a:gd name="connsiteY2" fmla="*/ 195263 h 400050"/>
                <a:gd name="connsiteX3" fmla="*/ 114300 w 280988"/>
                <a:gd name="connsiteY3" fmla="*/ 285750 h 400050"/>
                <a:gd name="connsiteX4" fmla="*/ 280988 w 280988"/>
                <a:gd name="connsiteY4" fmla="*/ 40005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988" h="400050">
                  <a:moveTo>
                    <a:pt x="61913" y="0"/>
                  </a:moveTo>
                  <a:lnTo>
                    <a:pt x="0" y="138113"/>
                  </a:lnTo>
                  <a:lnTo>
                    <a:pt x="176213" y="195263"/>
                  </a:lnTo>
                  <a:lnTo>
                    <a:pt x="114300" y="285750"/>
                  </a:lnTo>
                  <a:lnTo>
                    <a:pt x="280988" y="400050"/>
                  </a:lnTo>
                </a:path>
              </a:pathLst>
            </a:custGeom>
            <a:solidFill>
              <a:srgbClr val="C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842CD43F-C799-4C8E-8A3B-1150D9E8C452}"/>
                </a:ext>
              </a:extLst>
            </p:cNvPr>
            <p:cNvSpPr/>
            <p:nvPr/>
          </p:nvSpPr>
          <p:spPr bwMode="auto">
            <a:xfrm flipH="1">
              <a:off x="4631250" y="1641619"/>
              <a:ext cx="280988" cy="400050"/>
            </a:xfrm>
            <a:custGeom>
              <a:avLst/>
              <a:gdLst>
                <a:gd name="connsiteX0" fmla="*/ 61913 w 280988"/>
                <a:gd name="connsiteY0" fmla="*/ 0 h 400050"/>
                <a:gd name="connsiteX1" fmla="*/ 0 w 280988"/>
                <a:gd name="connsiteY1" fmla="*/ 138113 h 400050"/>
                <a:gd name="connsiteX2" fmla="*/ 176213 w 280988"/>
                <a:gd name="connsiteY2" fmla="*/ 195263 h 400050"/>
                <a:gd name="connsiteX3" fmla="*/ 114300 w 280988"/>
                <a:gd name="connsiteY3" fmla="*/ 285750 h 400050"/>
                <a:gd name="connsiteX4" fmla="*/ 280988 w 280988"/>
                <a:gd name="connsiteY4" fmla="*/ 40005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988" h="400050">
                  <a:moveTo>
                    <a:pt x="61913" y="0"/>
                  </a:moveTo>
                  <a:lnTo>
                    <a:pt x="0" y="138113"/>
                  </a:lnTo>
                  <a:lnTo>
                    <a:pt x="176213" y="195263"/>
                  </a:lnTo>
                  <a:lnTo>
                    <a:pt x="114300" y="285750"/>
                  </a:lnTo>
                  <a:lnTo>
                    <a:pt x="280988" y="400050"/>
                  </a:lnTo>
                </a:path>
              </a:pathLst>
            </a:custGeom>
            <a:solidFill>
              <a:srgbClr val="C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C6862A12-CC55-496C-8AEB-D94E8DA7E99D}"/>
                </a:ext>
              </a:extLst>
            </p:cNvPr>
            <p:cNvGrpSpPr/>
            <p:nvPr/>
          </p:nvGrpSpPr>
          <p:grpSpPr>
            <a:xfrm>
              <a:off x="3838614" y="561361"/>
              <a:ext cx="1416970" cy="1116720"/>
              <a:chOff x="3639424" y="2405892"/>
              <a:chExt cx="1416970" cy="1116720"/>
            </a:xfrm>
          </p:grpSpPr>
          <p:sp>
            <p:nvSpPr>
              <p:cNvPr id="397" name="円/楕円 536">
                <a:extLst>
                  <a:ext uri="{FF2B5EF4-FFF2-40B4-BE49-F238E27FC236}">
                    <a16:creationId xmlns:a16="http://schemas.microsoft.com/office/drawing/2014/main" id="{5093288A-5770-430F-B93C-6BCF79334E51}"/>
                  </a:ext>
                </a:extLst>
              </p:cNvPr>
              <p:cNvSpPr/>
              <p:nvPr/>
            </p:nvSpPr>
            <p:spPr bwMode="auto">
              <a:xfrm flipH="1">
                <a:off x="4670106" y="2816010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8" name="円/楕円 537">
                <a:extLst>
                  <a:ext uri="{FF2B5EF4-FFF2-40B4-BE49-F238E27FC236}">
                    <a16:creationId xmlns:a16="http://schemas.microsoft.com/office/drawing/2014/main" id="{1594B669-E2C2-481C-9C19-805613D9ABEF}"/>
                  </a:ext>
                </a:extLst>
              </p:cNvPr>
              <p:cNvSpPr/>
              <p:nvPr/>
            </p:nvSpPr>
            <p:spPr bwMode="auto">
              <a:xfrm flipH="1">
                <a:off x="4792933" y="2907314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9" name="円/楕円 534">
                <a:extLst>
                  <a:ext uri="{FF2B5EF4-FFF2-40B4-BE49-F238E27FC236}">
                    <a16:creationId xmlns:a16="http://schemas.microsoft.com/office/drawing/2014/main" id="{62AD161F-528C-4069-8AC9-F4B1CA956EE7}"/>
                  </a:ext>
                </a:extLst>
              </p:cNvPr>
              <p:cNvSpPr/>
              <p:nvPr/>
            </p:nvSpPr>
            <p:spPr bwMode="auto">
              <a:xfrm>
                <a:off x="3639424" y="2816010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0" name="円/楕円 535">
                <a:extLst>
                  <a:ext uri="{FF2B5EF4-FFF2-40B4-BE49-F238E27FC236}">
                    <a16:creationId xmlns:a16="http://schemas.microsoft.com/office/drawing/2014/main" id="{31634EB9-5B3B-45EC-AC57-F9AD7511E31C}"/>
                  </a:ext>
                </a:extLst>
              </p:cNvPr>
              <p:cNvSpPr/>
              <p:nvPr/>
            </p:nvSpPr>
            <p:spPr bwMode="auto">
              <a:xfrm>
                <a:off x="3709186" y="2909053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1" name="円/楕円 525">
                <a:extLst>
                  <a:ext uri="{FF2B5EF4-FFF2-40B4-BE49-F238E27FC236}">
                    <a16:creationId xmlns:a16="http://schemas.microsoft.com/office/drawing/2014/main" id="{61413128-4B97-4BEE-8960-EB8CB42593D7}"/>
                  </a:ext>
                </a:extLst>
              </p:cNvPr>
              <p:cNvSpPr/>
              <p:nvPr/>
            </p:nvSpPr>
            <p:spPr bwMode="auto">
              <a:xfrm>
                <a:off x="3787573" y="2405892"/>
                <a:ext cx="1116720" cy="111672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2" name="アーチ 401">
                <a:extLst>
                  <a:ext uri="{FF2B5EF4-FFF2-40B4-BE49-F238E27FC236}">
                    <a16:creationId xmlns:a16="http://schemas.microsoft.com/office/drawing/2014/main" id="{A0E2B3C2-1DDE-4078-BDB9-C09467F24F01}"/>
                  </a:ext>
                </a:extLst>
              </p:cNvPr>
              <p:cNvSpPr/>
              <p:nvPr/>
            </p:nvSpPr>
            <p:spPr bwMode="auto">
              <a:xfrm>
                <a:off x="4196012" y="3093687"/>
                <a:ext cx="293648" cy="29364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3" name="アーチ 402">
                <a:extLst>
                  <a:ext uri="{FF2B5EF4-FFF2-40B4-BE49-F238E27FC236}">
                    <a16:creationId xmlns:a16="http://schemas.microsoft.com/office/drawing/2014/main" id="{C0D5F3E9-850F-4D2F-AFDB-2F88362450E8}"/>
                  </a:ext>
                </a:extLst>
              </p:cNvPr>
              <p:cNvSpPr/>
              <p:nvPr/>
            </p:nvSpPr>
            <p:spPr bwMode="auto">
              <a:xfrm rot="10800000">
                <a:off x="3892816" y="2914205"/>
                <a:ext cx="390064" cy="29364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4" name="アーチ 403">
                <a:extLst>
                  <a:ext uri="{FF2B5EF4-FFF2-40B4-BE49-F238E27FC236}">
                    <a16:creationId xmlns:a16="http://schemas.microsoft.com/office/drawing/2014/main" id="{1378DF48-9CA0-45F9-AD3C-DCFC549AA072}"/>
                  </a:ext>
                </a:extLst>
              </p:cNvPr>
              <p:cNvSpPr/>
              <p:nvPr/>
            </p:nvSpPr>
            <p:spPr bwMode="auto">
              <a:xfrm rot="10800000">
                <a:off x="4417814" y="2914205"/>
                <a:ext cx="390064" cy="29364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9C46AB29-4E72-4196-A5B7-DF5C1B54529D}"/>
                </a:ext>
              </a:extLst>
            </p:cNvPr>
            <p:cNvGrpSpPr/>
            <p:nvPr/>
          </p:nvGrpSpPr>
          <p:grpSpPr>
            <a:xfrm>
              <a:off x="4861973" y="1514221"/>
              <a:ext cx="1019138" cy="248762"/>
              <a:chOff x="4662783" y="3358752"/>
              <a:chExt cx="1019138" cy="248762"/>
            </a:xfrm>
          </p:grpSpPr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8260F61A-9744-469F-88EF-64E89CDCCDF4}"/>
                  </a:ext>
                </a:extLst>
              </p:cNvPr>
              <p:cNvGrpSpPr/>
              <p:nvPr/>
            </p:nvGrpSpPr>
            <p:grpSpPr>
              <a:xfrm>
                <a:off x="4662783" y="3398044"/>
                <a:ext cx="1019138" cy="174582"/>
                <a:chOff x="2119053" y="3398044"/>
                <a:chExt cx="1019138" cy="174582"/>
              </a:xfrm>
            </p:grpSpPr>
            <p:grpSp>
              <p:nvGrpSpPr>
                <p:cNvPr id="391" name="グループ化 390">
                  <a:extLst>
                    <a:ext uri="{FF2B5EF4-FFF2-40B4-BE49-F238E27FC236}">
                      <a16:creationId xmlns:a16="http://schemas.microsoft.com/office/drawing/2014/main" id="{3A4A2AE1-DC25-480F-B16B-5DE4F0B4A2B5}"/>
                    </a:ext>
                  </a:extLst>
                </p:cNvPr>
                <p:cNvGrpSpPr/>
                <p:nvPr/>
              </p:nvGrpSpPr>
              <p:grpSpPr>
                <a:xfrm rot="16200000">
                  <a:off x="2886969" y="3290518"/>
                  <a:ext cx="121444" cy="381000"/>
                  <a:chOff x="2557462" y="3967163"/>
                  <a:chExt cx="227553" cy="766762"/>
                </a:xfrm>
              </p:grpSpPr>
              <p:sp>
                <p:nvSpPr>
                  <p:cNvPr id="393" name="フリーフォーム: 図形 392">
                    <a:extLst>
                      <a:ext uri="{FF2B5EF4-FFF2-40B4-BE49-F238E27FC236}">
                        <a16:creationId xmlns:a16="http://schemas.microsoft.com/office/drawing/2014/main" id="{AE803E33-529A-4180-8AF0-0A95509CC4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66668" y="4064761"/>
                    <a:ext cx="160875" cy="544981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94" name="フリーフォーム: 図形 393">
                    <a:extLst>
                      <a:ext uri="{FF2B5EF4-FFF2-40B4-BE49-F238E27FC236}">
                        <a16:creationId xmlns:a16="http://schemas.microsoft.com/office/drawing/2014/main" id="{EBBBD466-78C0-4CE6-8AA3-D994F97B6D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90802" y="4081463"/>
                    <a:ext cx="160876" cy="585787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95" name="フリーフォーム: 図形 394">
                    <a:extLst>
                      <a:ext uri="{FF2B5EF4-FFF2-40B4-BE49-F238E27FC236}">
                        <a16:creationId xmlns:a16="http://schemas.microsoft.com/office/drawing/2014/main" id="{5DE03C40-853F-4D46-8314-49FB7108BA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4139" y="4148138"/>
                    <a:ext cx="160876" cy="585787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96" name="フリーフォーム: 図形 395">
                    <a:extLst>
                      <a:ext uri="{FF2B5EF4-FFF2-40B4-BE49-F238E27FC236}">
                        <a16:creationId xmlns:a16="http://schemas.microsoft.com/office/drawing/2014/main" id="{F89893BB-237A-462E-B9F3-ED3A30FEDC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57462" y="3967163"/>
                    <a:ext cx="224325" cy="544980"/>
                  </a:xfrm>
                  <a:custGeom>
                    <a:avLst/>
                    <a:gdLst>
                      <a:gd name="connsiteX0" fmla="*/ 126450 w 252900"/>
                      <a:gd name="connsiteY0" fmla="*/ 0 h 683094"/>
                      <a:gd name="connsiteX1" fmla="*/ 252900 w 252900"/>
                      <a:gd name="connsiteY1" fmla="*/ 262571 h 683094"/>
                      <a:gd name="connsiteX2" fmla="*/ 215864 w 252900"/>
                      <a:gd name="connsiteY2" fmla="*/ 448237 h 683094"/>
                      <a:gd name="connsiteX3" fmla="*/ 212777 w 252900"/>
                      <a:gd name="connsiteY3" fmla="*/ 452558 h 683094"/>
                      <a:gd name="connsiteX4" fmla="*/ 212777 w 252900"/>
                      <a:gd name="connsiteY4" fmla="*/ 595259 h 683094"/>
                      <a:gd name="connsiteX5" fmla="*/ 124942 w 252900"/>
                      <a:gd name="connsiteY5" fmla="*/ 683094 h 683094"/>
                      <a:gd name="connsiteX6" fmla="*/ 124943 w 252900"/>
                      <a:gd name="connsiteY6" fmla="*/ 683093 h 683094"/>
                      <a:gd name="connsiteX7" fmla="*/ 37108 w 252900"/>
                      <a:gd name="connsiteY7" fmla="*/ 595258 h 683094"/>
                      <a:gd name="connsiteX8" fmla="*/ 37108 w 252900"/>
                      <a:gd name="connsiteY8" fmla="*/ 448337 h 683094"/>
                      <a:gd name="connsiteX9" fmla="*/ 37036 w 252900"/>
                      <a:gd name="connsiteY9" fmla="*/ 448237 h 683094"/>
                      <a:gd name="connsiteX10" fmla="*/ 0 w 252900"/>
                      <a:gd name="connsiteY10" fmla="*/ 262571 h 683094"/>
                      <a:gd name="connsiteX11" fmla="*/ 126450 w 252900"/>
                      <a:gd name="connsiteY11" fmla="*/ 0 h 6830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52900" h="683094">
                        <a:moveTo>
                          <a:pt x="126450" y="0"/>
                        </a:moveTo>
                        <a:cubicBezTo>
                          <a:pt x="196286" y="0"/>
                          <a:pt x="252900" y="117557"/>
                          <a:pt x="252900" y="262571"/>
                        </a:cubicBezTo>
                        <a:cubicBezTo>
                          <a:pt x="252900" y="335078"/>
                          <a:pt x="238747" y="400721"/>
                          <a:pt x="215864" y="448237"/>
                        </a:cubicBezTo>
                        <a:lnTo>
                          <a:pt x="212777" y="452558"/>
                        </a:lnTo>
                        <a:lnTo>
                          <a:pt x="212777" y="595259"/>
                        </a:lnTo>
                        <a:cubicBezTo>
                          <a:pt x="212777" y="643769"/>
                          <a:pt x="173452" y="683094"/>
                          <a:pt x="124942" y="683094"/>
                        </a:cubicBezTo>
                        <a:lnTo>
                          <a:pt x="124943" y="683093"/>
                        </a:lnTo>
                        <a:cubicBezTo>
                          <a:pt x="76433" y="683093"/>
                          <a:pt x="37108" y="643768"/>
                          <a:pt x="37108" y="595258"/>
                        </a:cubicBezTo>
                        <a:lnTo>
                          <a:pt x="37108" y="448337"/>
                        </a:lnTo>
                        <a:lnTo>
                          <a:pt x="37036" y="448237"/>
                        </a:lnTo>
                        <a:cubicBezTo>
                          <a:pt x="14153" y="400721"/>
                          <a:pt x="0" y="335078"/>
                          <a:pt x="0" y="262571"/>
                        </a:cubicBezTo>
                        <a:cubicBezTo>
                          <a:pt x="0" y="117557"/>
                          <a:pt x="56614" y="0"/>
                          <a:pt x="126450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392" name="台形 83">
                  <a:extLst>
                    <a:ext uri="{FF2B5EF4-FFF2-40B4-BE49-F238E27FC236}">
                      <a16:creationId xmlns:a16="http://schemas.microsoft.com/office/drawing/2014/main" id="{F2D96EEC-07D4-4BCA-82BF-6EA97CDBE726}"/>
                    </a:ext>
                  </a:extLst>
                </p:cNvPr>
                <p:cNvSpPr/>
                <p:nvPr/>
              </p:nvSpPr>
              <p:spPr bwMode="auto">
                <a:xfrm rot="16200000">
                  <a:off x="2350523" y="3166574"/>
                  <a:ext cx="174582" cy="637522"/>
                </a:xfrm>
                <a:custGeom>
                  <a:avLst/>
                  <a:gdLst>
                    <a:gd name="connsiteX0" fmla="*/ 0 w 196000"/>
                    <a:gd name="connsiteY0" fmla="*/ 704190 h 704190"/>
                    <a:gd name="connsiteX1" fmla="*/ 13597 w 196000"/>
                    <a:gd name="connsiteY1" fmla="*/ 0 h 704190"/>
                    <a:gd name="connsiteX2" fmla="*/ 182403 w 196000"/>
                    <a:gd name="connsiteY2" fmla="*/ 0 h 704190"/>
                    <a:gd name="connsiteX3" fmla="*/ 196000 w 196000"/>
                    <a:gd name="connsiteY3" fmla="*/ 704190 h 704190"/>
                    <a:gd name="connsiteX4" fmla="*/ 0 w 196000"/>
                    <a:gd name="connsiteY4" fmla="*/ 704190 h 704190"/>
                    <a:gd name="connsiteX0" fmla="*/ 0 w 196000"/>
                    <a:gd name="connsiteY0" fmla="*/ 787778 h 787778"/>
                    <a:gd name="connsiteX1" fmla="*/ 13597 w 196000"/>
                    <a:gd name="connsiteY1" fmla="*/ 83588 h 787778"/>
                    <a:gd name="connsiteX2" fmla="*/ 97185 w 196000"/>
                    <a:gd name="connsiteY2" fmla="*/ 0 h 787778"/>
                    <a:gd name="connsiteX3" fmla="*/ 182403 w 196000"/>
                    <a:gd name="connsiteY3" fmla="*/ 83588 h 787778"/>
                    <a:gd name="connsiteX4" fmla="*/ 196000 w 196000"/>
                    <a:gd name="connsiteY4" fmla="*/ 787778 h 787778"/>
                    <a:gd name="connsiteX5" fmla="*/ 0 w 196000"/>
                    <a:gd name="connsiteY5" fmla="*/ 787778 h 787778"/>
                    <a:gd name="connsiteX0" fmla="*/ 97185 w 196000"/>
                    <a:gd name="connsiteY0" fmla="*/ 0 h 787778"/>
                    <a:gd name="connsiteX1" fmla="*/ 182403 w 196000"/>
                    <a:gd name="connsiteY1" fmla="*/ 83588 h 787778"/>
                    <a:gd name="connsiteX2" fmla="*/ 196000 w 196000"/>
                    <a:gd name="connsiteY2" fmla="*/ 787778 h 787778"/>
                    <a:gd name="connsiteX3" fmla="*/ 0 w 196000"/>
                    <a:gd name="connsiteY3" fmla="*/ 787778 h 787778"/>
                    <a:gd name="connsiteX4" fmla="*/ 13597 w 196000"/>
                    <a:gd name="connsiteY4" fmla="*/ 83588 h 787778"/>
                    <a:gd name="connsiteX5" fmla="*/ 188625 w 196000"/>
                    <a:gd name="connsiteY5" fmla="*/ 91440 h 787778"/>
                    <a:gd name="connsiteX0" fmla="*/ 182403 w 196000"/>
                    <a:gd name="connsiteY0" fmla="*/ 34650 h 738840"/>
                    <a:gd name="connsiteX1" fmla="*/ 196000 w 196000"/>
                    <a:gd name="connsiteY1" fmla="*/ 738840 h 738840"/>
                    <a:gd name="connsiteX2" fmla="*/ 0 w 196000"/>
                    <a:gd name="connsiteY2" fmla="*/ 738840 h 738840"/>
                    <a:gd name="connsiteX3" fmla="*/ 13597 w 196000"/>
                    <a:gd name="connsiteY3" fmla="*/ 34650 h 738840"/>
                    <a:gd name="connsiteX4" fmla="*/ 188625 w 196000"/>
                    <a:gd name="connsiteY4" fmla="*/ 42502 h 738840"/>
                    <a:gd name="connsiteX0" fmla="*/ 182403 w 196000"/>
                    <a:gd name="connsiteY0" fmla="*/ 0 h 704190"/>
                    <a:gd name="connsiteX1" fmla="*/ 196000 w 196000"/>
                    <a:gd name="connsiteY1" fmla="*/ 704190 h 704190"/>
                    <a:gd name="connsiteX2" fmla="*/ 0 w 196000"/>
                    <a:gd name="connsiteY2" fmla="*/ 704190 h 704190"/>
                    <a:gd name="connsiteX3" fmla="*/ 13597 w 196000"/>
                    <a:gd name="connsiteY3" fmla="*/ 0 h 704190"/>
                    <a:gd name="connsiteX0" fmla="*/ 182403 w 196000"/>
                    <a:gd name="connsiteY0" fmla="*/ 0 h 704190"/>
                    <a:gd name="connsiteX1" fmla="*/ 196000 w 196000"/>
                    <a:gd name="connsiteY1" fmla="*/ 704190 h 704190"/>
                    <a:gd name="connsiteX2" fmla="*/ 0 w 196000"/>
                    <a:gd name="connsiteY2" fmla="*/ 704190 h 704190"/>
                    <a:gd name="connsiteX3" fmla="*/ 13597 w 196000"/>
                    <a:gd name="connsiteY3" fmla="*/ 34925 h 704190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13597 w 196000"/>
                    <a:gd name="connsiteY3" fmla="*/ 57150 h 726415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897 w 196000"/>
                    <a:gd name="connsiteY3" fmla="*/ 69853 h 726415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897 w 196000"/>
                    <a:gd name="connsiteY3" fmla="*/ 82753 h 726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6000" h="726415">
                      <a:moveTo>
                        <a:pt x="176053" y="0"/>
                      </a:moveTo>
                      <a:lnTo>
                        <a:pt x="196000" y="726415"/>
                      </a:lnTo>
                      <a:lnTo>
                        <a:pt x="0" y="726415"/>
                      </a:lnTo>
                      <a:lnTo>
                        <a:pt x="897" y="82753"/>
                      </a:lnTo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90" name="台形 441">
                <a:extLst>
                  <a:ext uri="{FF2B5EF4-FFF2-40B4-BE49-F238E27FC236}">
                    <a16:creationId xmlns:a16="http://schemas.microsoft.com/office/drawing/2014/main" id="{714E2123-917F-41A3-840A-7F3E025FCE78}"/>
                  </a:ext>
                </a:extLst>
              </p:cNvPr>
              <p:cNvSpPr/>
              <p:nvPr/>
            </p:nvSpPr>
            <p:spPr bwMode="auto">
              <a:xfrm rot="5400000" flipH="1">
                <a:off x="5184222" y="3419726"/>
                <a:ext cx="248762" cy="126813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229D5B84-0112-4B89-AA55-C961704F7EBC}"/>
                </a:ext>
              </a:extLst>
            </p:cNvPr>
            <p:cNvGrpSpPr/>
            <p:nvPr/>
          </p:nvGrpSpPr>
          <p:grpSpPr>
            <a:xfrm flipH="1">
              <a:off x="3209182" y="1514221"/>
              <a:ext cx="1019138" cy="248762"/>
              <a:chOff x="4662783" y="3358752"/>
              <a:chExt cx="1019138" cy="248762"/>
            </a:xfrm>
          </p:grpSpPr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221997A1-A164-46BF-B52B-83E5742996DE}"/>
                  </a:ext>
                </a:extLst>
              </p:cNvPr>
              <p:cNvGrpSpPr/>
              <p:nvPr/>
            </p:nvGrpSpPr>
            <p:grpSpPr>
              <a:xfrm>
                <a:off x="4662783" y="3398044"/>
                <a:ext cx="1019138" cy="174582"/>
                <a:chOff x="2119053" y="3398044"/>
                <a:chExt cx="1019138" cy="174582"/>
              </a:xfrm>
            </p:grpSpPr>
            <p:grpSp>
              <p:nvGrpSpPr>
                <p:cNvPr id="383" name="グループ化 382">
                  <a:extLst>
                    <a:ext uri="{FF2B5EF4-FFF2-40B4-BE49-F238E27FC236}">
                      <a16:creationId xmlns:a16="http://schemas.microsoft.com/office/drawing/2014/main" id="{BC1877C8-257C-407D-AF0E-D80944FAF0CC}"/>
                    </a:ext>
                  </a:extLst>
                </p:cNvPr>
                <p:cNvGrpSpPr/>
                <p:nvPr/>
              </p:nvGrpSpPr>
              <p:grpSpPr>
                <a:xfrm rot="16200000">
                  <a:off x="2886969" y="3290518"/>
                  <a:ext cx="121444" cy="381000"/>
                  <a:chOff x="2557462" y="3967163"/>
                  <a:chExt cx="227553" cy="766762"/>
                </a:xfrm>
              </p:grpSpPr>
              <p:sp>
                <p:nvSpPr>
                  <p:cNvPr id="385" name="フリーフォーム: 図形 384">
                    <a:extLst>
                      <a:ext uri="{FF2B5EF4-FFF2-40B4-BE49-F238E27FC236}">
                        <a16:creationId xmlns:a16="http://schemas.microsoft.com/office/drawing/2014/main" id="{D0C039BC-5B26-49F7-9838-8F4C4FBBB4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66668" y="4064761"/>
                    <a:ext cx="160875" cy="544981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86" name="フリーフォーム: 図形 385">
                    <a:extLst>
                      <a:ext uri="{FF2B5EF4-FFF2-40B4-BE49-F238E27FC236}">
                        <a16:creationId xmlns:a16="http://schemas.microsoft.com/office/drawing/2014/main" id="{E8C92E57-E6F8-4500-80CA-928BF0DF83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90802" y="4081463"/>
                    <a:ext cx="160876" cy="585787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87" name="フリーフォーム: 図形 386">
                    <a:extLst>
                      <a:ext uri="{FF2B5EF4-FFF2-40B4-BE49-F238E27FC236}">
                        <a16:creationId xmlns:a16="http://schemas.microsoft.com/office/drawing/2014/main" id="{19D50302-73B3-48BF-9151-533D06C9C6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4139" y="4148138"/>
                    <a:ext cx="160876" cy="585787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88" name="フリーフォーム: 図形 387">
                    <a:extLst>
                      <a:ext uri="{FF2B5EF4-FFF2-40B4-BE49-F238E27FC236}">
                        <a16:creationId xmlns:a16="http://schemas.microsoft.com/office/drawing/2014/main" id="{29F8828D-67BB-4A5E-B28D-81BA43CA6F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57462" y="3967163"/>
                    <a:ext cx="224325" cy="544980"/>
                  </a:xfrm>
                  <a:custGeom>
                    <a:avLst/>
                    <a:gdLst>
                      <a:gd name="connsiteX0" fmla="*/ 126450 w 252900"/>
                      <a:gd name="connsiteY0" fmla="*/ 0 h 683094"/>
                      <a:gd name="connsiteX1" fmla="*/ 252900 w 252900"/>
                      <a:gd name="connsiteY1" fmla="*/ 262571 h 683094"/>
                      <a:gd name="connsiteX2" fmla="*/ 215864 w 252900"/>
                      <a:gd name="connsiteY2" fmla="*/ 448237 h 683094"/>
                      <a:gd name="connsiteX3" fmla="*/ 212777 w 252900"/>
                      <a:gd name="connsiteY3" fmla="*/ 452558 h 683094"/>
                      <a:gd name="connsiteX4" fmla="*/ 212777 w 252900"/>
                      <a:gd name="connsiteY4" fmla="*/ 595259 h 683094"/>
                      <a:gd name="connsiteX5" fmla="*/ 124942 w 252900"/>
                      <a:gd name="connsiteY5" fmla="*/ 683094 h 683094"/>
                      <a:gd name="connsiteX6" fmla="*/ 124943 w 252900"/>
                      <a:gd name="connsiteY6" fmla="*/ 683093 h 683094"/>
                      <a:gd name="connsiteX7" fmla="*/ 37108 w 252900"/>
                      <a:gd name="connsiteY7" fmla="*/ 595258 h 683094"/>
                      <a:gd name="connsiteX8" fmla="*/ 37108 w 252900"/>
                      <a:gd name="connsiteY8" fmla="*/ 448337 h 683094"/>
                      <a:gd name="connsiteX9" fmla="*/ 37036 w 252900"/>
                      <a:gd name="connsiteY9" fmla="*/ 448237 h 683094"/>
                      <a:gd name="connsiteX10" fmla="*/ 0 w 252900"/>
                      <a:gd name="connsiteY10" fmla="*/ 262571 h 683094"/>
                      <a:gd name="connsiteX11" fmla="*/ 126450 w 252900"/>
                      <a:gd name="connsiteY11" fmla="*/ 0 h 6830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52900" h="683094">
                        <a:moveTo>
                          <a:pt x="126450" y="0"/>
                        </a:moveTo>
                        <a:cubicBezTo>
                          <a:pt x="196286" y="0"/>
                          <a:pt x="252900" y="117557"/>
                          <a:pt x="252900" y="262571"/>
                        </a:cubicBezTo>
                        <a:cubicBezTo>
                          <a:pt x="252900" y="335078"/>
                          <a:pt x="238747" y="400721"/>
                          <a:pt x="215864" y="448237"/>
                        </a:cubicBezTo>
                        <a:lnTo>
                          <a:pt x="212777" y="452558"/>
                        </a:lnTo>
                        <a:lnTo>
                          <a:pt x="212777" y="595259"/>
                        </a:lnTo>
                        <a:cubicBezTo>
                          <a:pt x="212777" y="643769"/>
                          <a:pt x="173452" y="683094"/>
                          <a:pt x="124942" y="683094"/>
                        </a:cubicBezTo>
                        <a:lnTo>
                          <a:pt x="124943" y="683093"/>
                        </a:lnTo>
                        <a:cubicBezTo>
                          <a:pt x="76433" y="683093"/>
                          <a:pt x="37108" y="643768"/>
                          <a:pt x="37108" y="595258"/>
                        </a:cubicBezTo>
                        <a:lnTo>
                          <a:pt x="37108" y="448337"/>
                        </a:lnTo>
                        <a:lnTo>
                          <a:pt x="37036" y="448237"/>
                        </a:lnTo>
                        <a:cubicBezTo>
                          <a:pt x="14153" y="400721"/>
                          <a:pt x="0" y="335078"/>
                          <a:pt x="0" y="262571"/>
                        </a:cubicBezTo>
                        <a:cubicBezTo>
                          <a:pt x="0" y="117557"/>
                          <a:pt x="56614" y="0"/>
                          <a:pt x="126450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384" name="台形 83">
                  <a:extLst>
                    <a:ext uri="{FF2B5EF4-FFF2-40B4-BE49-F238E27FC236}">
                      <a16:creationId xmlns:a16="http://schemas.microsoft.com/office/drawing/2014/main" id="{5ED4C0EF-1816-4847-9176-223CCC228076}"/>
                    </a:ext>
                  </a:extLst>
                </p:cNvPr>
                <p:cNvSpPr/>
                <p:nvPr/>
              </p:nvSpPr>
              <p:spPr bwMode="auto">
                <a:xfrm rot="16200000">
                  <a:off x="2350523" y="3166574"/>
                  <a:ext cx="174582" cy="637522"/>
                </a:xfrm>
                <a:custGeom>
                  <a:avLst/>
                  <a:gdLst>
                    <a:gd name="connsiteX0" fmla="*/ 0 w 196000"/>
                    <a:gd name="connsiteY0" fmla="*/ 704190 h 704190"/>
                    <a:gd name="connsiteX1" fmla="*/ 13597 w 196000"/>
                    <a:gd name="connsiteY1" fmla="*/ 0 h 704190"/>
                    <a:gd name="connsiteX2" fmla="*/ 182403 w 196000"/>
                    <a:gd name="connsiteY2" fmla="*/ 0 h 704190"/>
                    <a:gd name="connsiteX3" fmla="*/ 196000 w 196000"/>
                    <a:gd name="connsiteY3" fmla="*/ 704190 h 704190"/>
                    <a:gd name="connsiteX4" fmla="*/ 0 w 196000"/>
                    <a:gd name="connsiteY4" fmla="*/ 704190 h 704190"/>
                    <a:gd name="connsiteX0" fmla="*/ 0 w 196000"/>
                    <a:gd name="connsiteY0" fmla="*/ 787778 h 787778"/>
                    <a:gd name="connsiteX1" fmla="*/ 13597 w 196000"/>
                    <a:gd name="connsiteY1" fmla="*/ 83588 h 787778"/>
                    <a:gd name="connsiteX2" fmla="*/ 97185 w 196000"/>
                    <a:gd name="connsiteY2" fmla="*/ 0 h 787778"/>
                    <a:gd name="connsiteX3" fmla="*/ 182403 w 196000"/>
                    <a:gd name="connsiteY3" fmla="*/ 83588 h 787778"/>
                    <a:gd name="connsiteX4" fmla="*/ 196000 w 196000"/>
                    <a:gd name="connsiteY4" fmla="*/ 787778 h 787778"/>
                    <a:gd name="connsiteX5" fmla="*/ 0 w 196000"/>
                    <a:gd name="connsiteY5" fmla="*/ 787778 h 787778"/>
                    <a:gd name="connsiteX0" fmla="*/ 97185 w 196000"/>
                    <a:gd name="connsiteY0" fmla="*/ 0 h 787778"/>
                    <a:gd name="connsiteX1" fmla="*/ 182403 w 196000"/>
                    <a:gd name="connsiteY1" fmla="*/ 83588 h 787778"/>
                    <a:gd name="connsiteX2" fmla="*/ 196000 w 196000"/>
                    <a:gd name="connsiteY2" fmla="*/ 787778 h 787778"/>
                    <a:gd name="connsiteX3" fmla="*/ 0 w 196000"/>
                    <a:gd name="connsiteY3" fmla="*/ 787778 h 787778"/>
                    <a:gd name="connsiteX4" fmla="*/ 13597 w 196000"/>
                    <a:gd name="connsiteY4" fmla="*/ 83588 h 787778"/>
                    <a:gd name="connsiteX5" fmla="*/ 188625 w 196000"/>
                    <a:gd name="connsiteY5" fmla="*/ 91440 h 787778"/>
                    <a:gd name="connsiteX0" fmla="*/ 182403 w 196000"/>
                    <a:gd name="connsiteY0" fmla="*/ 34650 h 738840"/>
                    <a:gd name="connsiteX1" fmla="*/ 196000 w 196000"/>
                    <a:gd name="connsiteY1" fmla="*/ 738840 h 738840"/>
                    <a:gd name="connsiteX2" fmla="*/ 0 w 196000"/>
                    <a:gd name="connsiteY2" fmla="*/ 738840 h 738840"/>
                    <a:gd name="connsiteX3" fmla="*/ 13597 w 196000"/>
                    <a:gd name="connsiteY3" fmla="*/ 34650 h 738840"/>
                    <a:gd name="connsiteX4" fmla="*/ 188625 w 196000"/>
                    <a:gd name="connsiteY4" fmla="*/ 42502 h 738840"/>
                    <a:gd name="connsiteX0" fmla="*/ 182403 w 196000"/>
                    <a:gd name="connsiteY0" fmla="*/ 0 h 704190"/>
                    <a:gd name="connsiteX1" fmla="*/ 196000 w 196000"/>
                    <a:gd name="connsiteY1" fmla="*/ 704190 h 704190"/>
                    <a:gd name="connsiteX2" fmla="*/ 0 w 196000"/>
                    <a:gd name="connsiteY2" fmla="*/ 704190 h 704190"/>
                    <a:gd name="connsiteX3" fmla="*/ 13597 w 196000"/>
                    <a:gd name="connsiteY3" fmla="*/ 0 h 704190"/>
                    <a:gd name="connsiteX0" fmla="*/ 182403 w 196000"/>
                    <a:gd name="connsiteY0" fmla="*/ 0 h 704190"/>
                    <a:gd name="connsiteX1" fmla="*/ 196000 w 196000"/>
                    <a:gd name="connsiteY1" fmla="*/ 704190 h 704190"/>
                    <a:gd name="connsiteX2" fmla="*/ 0 w 196000"/>
                    <a:gd name="connsiteY2" fmla="*/ 704190 h 704190"/>
                    <a:gd name="connsiteX3" fmla="*/ 13597 w 196000"/>
                    <a:gd name="connsiteY3" fmla="*/ 34925 h 704190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13597 w 196000"/>
                    <a:gd name="connsiteY3" fmla="*/ 57150 h 726415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897 w 196000"/>
                    <a:gd name="connsiteY3" fmla="*/ 69853 h 726415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897 w 196000"/>
                    <a:gd name="connsiteY3" fmla="*/ 82753 h 726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6000" h="726415">
                      <a:moveTo>
                        <a:pt x="176053" y="0"/>
                      </a:moveTo>
                      <a:lnTo>
                        <a:pt x="196000" y="726415"/>
                      </a:lnTo>
                      <a:lnTo>
                        <a:pt x="0" y="726415"/>
                      </a:lnTo>
                      <a:lnTo>
                        <a:pt x="897" y="82753"/>
                      </a:lnTo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82" name="台形 441">
                <a:extLst>
                  <a:ext uri="{FF2B5EF4-FFF2-40B4-BE49-F238E27FC236}">
                    <a16:creationId xmlns:a16="http://schemas.microsoft.com/office/drawing/2014/main" id="{E7B2BD80-59D3-481E-A28C-0154A42C7D27}"/>
                  </a:ext>
                </a:extLst>
              </p:cNvPr>
              <p:cNvSpPr/>
              <p:nvPr/>
            </p:nvSpPr>
            <p:spPr bwMode="auto">
              <a:xfrm rot="5400000" flipH="1">
                <a:off x="5184222" y="3419726"/>
                <a:ext cx="248762" cy="126813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78" name="月 377">
              <a:extLst>
                <a:ext uri="{FF2B5EF4-FFF2-40B4-BE49-F238E27FC236}">
                  <a16:creationId xmlns:a16="http://schemas.microsoft.com/office/drawing/2014/main" id="{5F0B6856-A707-4C64-91C8-C3F9882F54A4}"/>
                </a:ext>
              </a:extLst>
            </p:cNvPr>
            <p:cNvSpPr/>
            <p:nvPr/>
          </p:nvSpPr>
          <p:spPr bwMode="auto">
            <a:xfrm>
              <a:off x="3985269" y="783868"/>
              <a:ext cx="170540" cy="786692"/>
            </a:xfrm>
            <a:prstGeom prst="moon">
              <a:avLst>
                <a:gd name="adj" fmla="val 5000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9" name="円/楕円 607">
              <a:extLst>
                <a:ext uri="{FF2B5EF4-FFF2-40B4-BE49-F238E27FC236}">
                  <a16:creationId xmlns:a16="http://schemas.microsoft.com/office/drawing/2014/main" id="{8CD3BB16-0AE5-45F7-96EF-62AA511F1B47}"/>
                </a:ext>
              </a:extLst>
            </p:cNvPr>
            <p:cNvSpPr/>
            <p:nvPr/>
          </p:nvSpPr>
          <p:spPr bwMode="auto">
            <a:xfrm>
              <a:off x="3839528" y="368660"/>
              <a:ext cx="1414823" cy="620964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0" name="月 379">
              <a:extLst>
                <a:ext uri="{FF2B5EF4-FFF2-40B4-BE49-F238E27FC236}">
                  <a16:creationId xmlns:a16="http://schemas.microsoft.com/office/drawing/2014/main" id="{5A78A2B0-12F5-475F-9B78-4ABDE16F78ED}"/>
                </a:ext>
              </a:extLst>
            </p:cNvPr>
            <p:cNvSpPr/>
            <p:nvPr/>
          </p:nvSpPr>
          <p:spPr bwMode="auto">
            <a:xfrm flipH="1">
              <a:off x="4941142" y="783868"/>
              <a:ext cx="170540" cy="786692"/>
            </a:xfrm>
            <a:prstGeom prst="moon">
              <a:avLst>
                <a:gd name="adj" fmla="val 5000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05" name="グループ化 404">
            <a:extLst>
              <a:ext uri="{FF2B5EF4-FFF2-40B4-BE49-F238E27FC236}">
                <a16:creationId xmlns:a16="http://schemas.microsoft.com/office/drawing/2014/main" id="{A3FC9068-A10A-47E4-8E32-B2472B5F06C2}"/>
              </a:ext>
            </a:extLst>
          </p:cNvPr>
          <p:cNvGrpSpPr/>
          <p:nvPr/>
        </p:nvGrpSpPr>
        <p:grpSpPr>
          <a:xfrm>
            <a:off x="6638623" y="1033939"/>
            <a:ext cx="2564364" cy="2425882"/>
            <a:chOff x="6279368" y="495300"/>
            <a:chExt cx="2713523" cy="2566987"/>
          </a:xfrm>
        </p:grpSpPr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82E4BF14-2C2B-4F48-A630-19A103B5EDAD}"/>
                </a:ext>
              </a:extLst>
            </p:cNvPr>
            <p:cNvGrpSpPr/>
            <p:nvPr/>
          </p:nvGrpSpPr>
          <p:grpSpPr>
            <a:xfrm>
              <a:off x="6279368" y="495300"/>
              <a:ext cx="2713523" cy="2566987"/>
              <a:chOff x="6279368" y="495300"/>
              <a:chExt cx="2713523" cy="2566987"/>
            </a:xfrm>
          </p:grpSpPr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C38A3C54-F880-47B7-B3C4-2B3C73D3A14F}"/>
                  </a:ext>
                </a:extLst>
              </p:cNvPr>
              <p:cNvSpPr/>
              <p:nvPr/>
            </p:nvSpPr>
            <p:spPr bwMode="auto">
              <a:xfrm>
                <a:off x="6970095" y="553091"/>
                <a:ext cx="1322680" cy="857572"/>
              </a:xfrm>
              <a:custGeom>
                <a:avLst/>
                <a:gdLst>
                  <a:gd name="connsiteX0" fmla="*/ 661340 w 1322680"/>
                  <a:gd name="connsiteY0" fmla="*/ 0 h 857572"/>
                  <a:gd name="connsiteX1" fmla="*/ 1322680 w 1322680"/>
                  <a:gd name="connsiteY1" fmla="*/ 511336 h 857572"/>
                  <a:gd name="connsiteX2" fmla="*/ 1270709 w 1322680"/>
                  <a:gd name="connsiteY2" fmla="*/ 710371 h 857572"/>
                  <a:gd name="connsiteX3" fmla="*/ 1225881 w 1322680"/>
                  <a:gd name="connsiteY3" fmla="*/ 774227 h 857572"/>
                  <a:gd name="connsiteX4" fmla="*/ 1064721 w 1322680"/>
                  <a:gd name="connsiteY4" fmla="*/ 817389 h 857572"/>
                  <a:gd name="connsiteX5" fmla="*/ 661340 w 1322680"/>
                  <a:gd name="connsiteY5" fmla="*/ 857572 h 857572"/>
                  <a:gd name="connsiteX6" fmla="*/ 257960 w 1322680"/>
                  <a:gd name="connsiteY6" fmla="*/ 817389 h 857572"/>
                  <a:gd name="connsiteX7" fmla="*/ 96799 w 1322680"/>
                  <a:gd name="connsiteY7" fmla="*/ 774227 h 857572"/>
                  <a:gd name="connsiteX8" fmla="*/ 51972 w 1322680"/>
                  <a:gd name="connsiteY8" fmla="*/ 710371 h 857572"/>
                  <a:gd name="connsiteX9" fmla="*/ 0 w 1322680"/>
                  <a:gd name="connsiteY9" fmla="*/ 511336 h 857572"/>
                  <a:gd name="connsiteX10" fmla="*/ 661340 w 1322680"/>
                  <a:gd name="connsiteY10" fmla="*/ 0 h 857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22680" h="857572">
                    <a:moveTo>
                      <a:pt x="661340" y="0"/>
                    </a:moveTo>
                    <a:cubicBezTo>
                      <a:pt x="1026588" y="0"/>
                      <a:pt x="1322680" y="228933"/>
                      <a:pt x="1322680" y="511336"/>
                    </a:cubicBezTo>
                    <a:cubicBezTo>
                      <a:pt x="1322680" y="581937"/>
                      <a:pt x="1304175" y="649196"/>
                      <a:pt x="1270709" y="710371"/>
                    </a:cubicBezTo>
                    <a:lnTo>
                      <a:pt x="1225881" y="774227"/>
                    </a:lnTo>
                    <a:lnTo>
                      <a:pt x="1064721" y="817389"/>
                    </a:lnTo>
                    <a:cubicBezTo>
                      <a:pt x="940738" y="843264"/>
                      <a:pt x="804425" y="857572"/>
                      <a:pt x="661340" y="857572"/>
                    </a:cubicBezTo>
                    <a:cubicBezTo>
                      <a:pt x="518255" y="857572"/>
                      <a:pt x="381943" y="843264"/>
                      <a:pt x="257960" y="817389"/>
                    </a:cubicBezTo>
                    <a:lnTo>
                      <a:pt x="96799" y="774227"/>
                    </a:lnTo>
                    <a:lnTo>
                      <a:pt x="51972" y="710371"/>
                    </a:lnTo>
                    <a:cubicBezTo>
                      <a:pt x="18506" y="649196"/>
                      <a:pt x="0" y="581937"/>
                      <a:pt x="0" y="511336"/>
                    </a:cubicBezTo>
                    <a:cubicBezTo>
                      <a:pt x="0" y="228933"/>
                      <a:pt x="296092" y="0"/>
                      <a:pt x="661340" y="0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10" name="グループ化 409">
                <a:extLst>
                  <a:ext uri="{FF2B5EF4-FFF2-40B4-BE49-F238E27FC236}">
                    <a16:creationId xmlns:a16="http://schemas.microsoft.com/office/drawing/2014/main" id="{A1F9BAB9-FF83-4676-B616-AE295667B09E}"/>
                  </a:ext>
                </a:extLst>
              </p:cNvPr>
              <p:cNvGrpSpPr/>
              <p:nvPr/>
            </p:nvGrpSpPr>
            <p:grpSpPr>
              <a:xfrm flipH="1">
                <a:off x="7627178" y="2187375"/>
                <a:ext cx="426879" cy="874912"/>
                <a:chOff x="7212172" y="2187375"/>
                <a:chExt cx="426879" cy="874912"/>
              </a:xfrm>
            </p:grpSpPr>
            <p:sp>
              <p:nvSpPr>
                <p:cNvPr id="441" name="涙形 64">
                  <a:extLst>
                    <a:ext uri="{FF2B5EF4-FFF2-40B4-BE49-F238E27FC236}">
                      <a16:creationId xmlns:a16="http://schemas.microsoft.com/office/drawing/2014/main" id="{1AD2CE90-0BBF-47B1-B2EA-65BEB95EDF96}"/>
                    </a:ext>
                  </a:extLst>
                </p:cNvPr>
                <p:cNvSpPr/>
                <p:nvPr/>
              </p:nvSpPr>
              <p:spPr bwMode="auto">
                <a:xfrm>
                  <a:off x="7212172" y="2957674"/>
                  <a:ext cx="422130" cy="104613"/>
                </a:xfrm>
                <a:custGeom>
                  <a:avLst/>
                  <a:gdLst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147144"/>
                    <a:gd name="connsiteX1" fmla="*/ 113205 w 226410"/>
                    <a:gd name="connsiteY1" fmla="*/ 0 h 147144"/>
                    <a:gd name="connsiteX2" fmla="*/ 226410 w 226410"/>
                    <a:gd name="connsiteY2" fmla="*/ 0 h 147144"/>
                    <a:gd name="connsiteX3" fmla="*/ 226410 w 226410"/>
                    <a:gd name="connsiteY3" fmla="*/ 101647 h 147144"/>
                    <a:gd name="connsiteX4" fmla="*/ 117015 w 226410"/>
                    <a:gd name="connsiteY4" fmla="*/ 146144 h 147144"/>
                    <a:gd name="connsiteX5" fmla="*/ 0 w 226410"/>
                    <a:gd name="connsiteY5" fmla="*/ 101647 h 14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410" h="147144">
                      <a:moveTo>
                        <a:pt x="0" y="101647"/>
                      </a:moveTo>
                      <a:cubicBezTo>
                        <a:pt x="0" y="45509"/>
                        <a:pt x="50684" y="0"/>
                        <a:pt x="113205" y="0"/>
                      </a:cubicBezTo>
                      <a:lnTo>
                        <a:pt x="226410" y="0"/>
                      </a:lnTo>
                      <a:lnTo>
                        <a:pt x="226410" y="101647"/>
                      </a:lnTo>
                      <a:cubicBezTo>
                        <a:pt x="226410" y="157785"/>
                        <a:pt x="179536" y="146144"/>
                        <a:pt x="117015" y="146144"/>
                      </a:cubicBezTo>
                      <a:cubicBezTo>
                        <a:pt x="54494" y="146144"/>
                        <a:pt x="0" y="157785"/>
                        <a:pt x="0" y="101647"/>
                      </a:cubicBezTo>
                      <a:close/>
                    </a:path>
                  </a:pathLst>
                </a:custGeom>
                <a:pattFill prst="dkVert">
                  <a:fgClr>
                    <a:srgbClr val="CC9900"/>
                  </a:fgClr>
                  <a:bgClr>
                    <a:srgbClr val="FFC000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2" name="涙形 64">
                  <a:extLst>
                    <a:ext uri="{FF2B5EF4-FFF2-40B4-BE49-F238E27FC236}">
                      <a16:creationId xmlns:a16="http://schemas.microsoft.com/office/drawing/2014/main" id="{71736BA5-F7A1-4E27-A807-25DD0D6075C3}"/>
                    </a:ext>
                  </a:extLst>
                </p:cNvPr>
                <p:cNvSpPr/>
                <p:nvPr/>
              </p:nvSpPr>
              <p:spPr bwMode="auto">
                <a:xfrm>
                  <a:off x="7263441" y="2841625"/>
                  <a:ext cx="375610" cy="157886"/>
                </a:xfrm>
                <a:custGeom>
                  <a:avLst/>
                  <a:gdLst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147144"/>
                    <a:gd name="connsiteX1" fmla="*/ 113205 w 226410"/>
                    <a:gd name="connsiteY1" fmla="*/ 0 h 147144"/>
                    <a:gd name="connsiteX2" fmla="*/ 226410 w 226410"/>
                    <a:gd name="connsiteY2" fmla="*/ 0 h 147144"/>
                    <a:gd name="connsiteX3" fmla="*/ 226410 w 226410"/>
                    <a:gd name="connsiteY3" fmla="*/ 101647 h 147144"/>
                    <a:gd name="connsiteX4" fmla="*/ 117015 w 226410"/>
                    <a:gd name="connsiteY4" fmla="*/ 146144 h 147144"/>
                    <a:gd name="connsiteX5" fmla="*/ 0 w 226410"/>
                    <a:gd name="connsiteY5" fmla="*/ 101647 h 14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410" h="147144">
                      <a:moveTo>
                        <a:pt x="0" y="101647"/>
                      </a:moveTo>
                      <a:cubicBezTo>
                        <a:pt x="0" y="45509"/>
                        <a:pt x="50684" y="0"/>
                        <a:pt x="113205" y="0"/>
                      </a:cubicBezTo>
                      <a:lnTo>
                        <a:pt x="226410" y="0"/>
                      </a:lnTo>
                      <a:lnTo>
                        <a:pt x="226410" y="101647"/>
                      </a:lnTo>
                      <a:cubicBezTo>
                        <a:pt x="226410" y="157785"/>
                        <a:pt x="179536" y="146144"/>
                        <a:pt x="117015" y="146144"/>
                      </a:cubicBezTo>
                      <a:cubicBezTo>
                        <a:pt x="54494" y="146144"/>
                        <a:pt x="0" y="157785"/>
                        <a:pt x="0" y="101647"/>
                      </a:cubicBez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3" name="フリーフォーム 295">
                  <a:extLst>
                    <a:ext uri="{FF2B5EF4-FFF2-40B4-BE49-F238E27FC236}">
                      <a16:creationId xmlns:a16="http://schemas.microsoft.com/office/drawing/2014/main" id="{0DCEC937-4D50-420A-88D1-D471F1D1A88A}"/>
                    </a:ext>
                  </a:extLst>
                </p:cNvPr>
                <p:cNvSpPr/>
                <p:nvPr/>
              </p:nvSpPr>
              <p:spPr bwMode="auto">
                <a:xfrm>
                  <a:off x="7261786" y="2187375"/>
                  <a:ext cx="372518" cy="671371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54600"/>
                    <a:gd name="connsiteX1" fmla="*/ 140970 w 140970"/>
                    <a:gd name="connsiteY1" fmla="*/ 247650 h 254600"/>
                    <a:gd name="connsiteX2" fmla="*/ 45720 w 140970"/>
                    <a:gd name="connsiteY2" fmla="*/ 247650 h 254600"/>
                    <a:gd name="connsiteX3" fmla="*/ 0 w 140970"/>
                    <a:gd name="connsiteY3" fmla="*/ 0 h 254600"/>
                    <a:gd name="connsiteX4" fmla="*/ 140970 w 140970"/>
                    <a:gd name="connsiteY4" fmla="*/ 0 h 254600"/>
                    <a:gd name="connsiteX0" fmla="*/ 140970 w 146426"/>
                    <a:gd name="connsiteY0" fmla="*/ 0 h 260446"/>
                    <a:gd name="connsiteX1" fmla="*/ 140970 w 146426"/>
                    <a:gd name="connsiteY1" fmla="*/ 247650 h 260446"/>
                    <a:gd name="connsiteX2" fmla="*/ 45720 w 146426"/>
                    <a:gd name="connsiteY2" fmla="*/ 247650 h 260446"/>
                    <a:gd name="connsiteX3" fmla="*/ 0 w 146426"/>
                    <a:gd name="connsiteY3" fmla="*/ 0 h 260446"/>
                    <a:gd name="connsiteX4" fmla="*/ 140970 w 146426"/>
                    <a:gd name="connsiteY4" fmla="*/ 0 h 260446"/>
                    <a:gd name="connsiteX0" fmla="*/ 140970 w 146426"/>
                    <a:gd name="connsiteY0" fmla="*/ 0 h 260952"/>
                    <a:gd name="connsiteX1" fmla="*/ 140970 w 146426"/>
                    <a:gd name="connsiteY1" fmla="*/ 247650 h 260952"/>
                    <a:gd name="connsiteX2" fmla="*/ 45720 w 146426"/>
                    <a:gd name="connsiteY2" fmla="*/ 247650 h 260952"/>
                    <a:gd name="connsiteX3" fmla="*/ 0 w 146426"/>
                    <a:gd name="connsiteY3" fmla="*/ 0 h 260952"/>
                    <a:gd name="connsiteX4" fmla="*/ 140970 w 146426"/>
                    <a:gd name="connsiteY4" fmla="*/ 0 h 260952"/>
                    <a:gd name="connsiteX0" fmla="*/ 144046 w 149502"/>
                    <a:gd name="connsiteY0" fmla="*/ 9912 h 270864"/>
                    <a:gd name="connsiteX1" fmla="*/ 144046 w 149502"/>
                    <a:gd name="connsiteY1" fmla="*/ 257562 h 270864"/>
                    <a:gd name="connsiteX2" fmla="*/ 48796 w 149502"/>
                    <a:gd name="connsiteY2" fmla="*/ 257562 h 270864"/>
                    <a:gd name="connsiteX3" fmla="*/ 3076 w 149502"/>
                    <a:gd name="connsiteY3" fmla="*/ 9912 h 270864"/>
                    <a:gd name="connsiteX4" fmla="*/ 144046 w 149502"/>
                    <a:gd name="connsiteY4" fmla="*/ 9912 h 270864"/>
                    <a:gd name="connsiteX0" fmla="*/ 144046 w 154327"/>
                    <a:gd name="connsiteY0" fmla="*/ 16728 h 277680"/>
                    <a:gd name="connsiteX1" fmla="*/ 144046 w 154327"/>
                    <a:gd name="connsiteY1" fmla="*/ 264378 h 277680"/>
                    <a:gd name="connsiteX2" fmla="*/ 48796 w 154327"/>
                    <a:gd name="connsiteY2" fmla="*/ 264378 h 277680"/>
                    <a:gd name="connsiteX3" fmla="*/ 3076 w 154327"/>
                    <a:gd name="connsiteY3" fmla="*/ 16728 h 277680"/>
                    <a:gd name="connsiteX4" fmla="*/ 144046 w 154327"/>
                    <a:gd name="connsiteY4" fmla="*/ 16728 h 277680"/>
                    <a:gd name="connsiteX0" fmla="*/ 144046 w 144046"/>
                    <a:gd name="connsiteY0" fmla="*/ 16728 h 277680"/>
                    <a:gd name="connsiteX1" fmla="*/ 144046 w 144046"/>
                    <a:gd name="connsiteY1" fmla="*/ 264378 h 277680"/>
                    <a:gd name="connsiteX2" fmla="*/ 48796 w 144046"/>
                    <a:gd name="connsiteY2" fmla="*/ 264378 h 277680"/>
                    <a:gd name="connsiteX3" fmla="*/ 3076 w 144046"/>
                    <a:gd name="connsiteY3" fmla="*/ 16728 h 277680"/>
                    <a:gd name="connsiteX4" fmla="*/ 144046 w 144046"/>
                    <a:gd name="connsiteY4" fmla="*/ 16728 h 277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4046" h="277680">
                      <a:moveTo>
                        <a:pt x="144046" y="16728"/>
                      </a:moveTo>
                      <a:lnTo>
                        <a:pt x="144046" y="264378"/>
                      </a:lnTo>
                      <a:cubicBezTo>
                        <a:pt x="131769" y="282805"/>
                        <a:pt x="65264" y="281411"/>
                        <a:pt x="48796" y="264378"/>
                      </a:cubicBezTo>
                      <a:cubicBezTo>
                        <a:pt x="32328" y="247345"/>
                        <a:pt x="-11993" y="39032"/>
                        <a:pt x="3076" y="16728"/>
                      </a:cubicBezTo>
                      <a:cubicBezTo>
                        <a:pt x="18145" y="-5576"/>
                        <a:pt x="128977" y="-5576"/>
                        <a:pt x="144046" y="16728"/>
                      </a:cubicBezTo>
                      <a:close/>
                    </a:path>
                  </a:pathLst>
                </a:custGeom>
                <a:pattFill prst="dkVert">
                  <a:fgClr>
                    <a:srgbClr val="FFFFFF">
                      <a:lumMod val="65000"/>
                    </a:srgbClr>
                  </a:fgClr>
                  <a:bgClr>
                    <a:srgbClr val="FFFFFF">
                      <a:lumMod val="85000"/>
                    </a:srgbClr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4" name="月 443">
                  <a:extLst>
                    <a:ext uri="{FF2B5EF4-FFF2-40B4-BE49-F238E27FC236}">
                      <a16:creationId xmlns:a16="http://schemas.microsoft.com/office/drawing/2014/main" id="{75790E57-9AD3-4A1A-B85E-49B2AAEC1DC0}"/>
                    </a:ext>
                  </a:extLst>
                </p:cNvPr>
                <p:cNvSpPr/>
                <p:nvPr/>
              </p:nvSpPr>
              <p:spPr bwMode="auto">
                <a:xfrm rot="8100000">
                  <a:off x="7327533" y="2842815"/>
                  <a:ext cx="65716" cy="136488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70C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5" name="楕円 444">
                  <a:extLst>
                    <a:ext uri="{FF2B5EF4-FFF2-40B4-BE49-F238E27FC236}">
                      <a16:creationId xmlns:a16="http://schemas.microsoft.com/office/drawing/2014/main" id="{DCAE2F6A-FF36-48DF-8715-99C88039C8A7}"/>
                    </a:ext>
                  </a:extLst>
                </p:cNvPr>
                <p:cNvSpPr/>
                <p:nvPr/>
              </p:nvSpPr>
              <p:spPr bwMode="auto">
                <a:xfrm rot="19800000">
                  <a:off x="7252347" y="2847466"/>
                  <a:ext cx="79339" cy="60088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11" name="グループ化 410">
                <a:extLst>
                  <a:ext uri="{FF2B5EF4-FFF2-40B4-BE49-F238E27FC236}">
                    <a16:creationId xmlns:a16="http://schemas.microsoft.com/office/drawing/2014/main" id="{ED00B299-54CF-4C33-9382-A708713FC18C}"/>
                  </a:ext>
                </a:extLst>
              </p:cNvPr>
              <p:cNvGrpSpPr/>
              <p:nvPr/>
            </p:nvGrpSpPr>
            <p:grpSpPr>
              <a:xfrm>
                <a:off x="7212172" y="2187375"/>
                <a:ext cx="426879" cy="874912"/>
                <a:chOff x="7212172" y="2187375"/>
                <a:chExt cx="426879" cy="874912"/>
              </a:xfrm>
            </p:grpSpPr>
            <p:sp>
              <p:nvSpPr>
                <p:cNvPr id="436" name="涙形 64">
                  <a:extLst>
                    <a:ext uri="{FF2B5EF4-FFF2-40B4-BE49-F238E27FC236}">
                      <a16:creationId xmlns:a16="http://schemas.microsoft.com/office/drawing/2014/main" id="{CD555338-D313-481A-AC42-C64047341A25}"/>
                    </a:ext>
                  </a:extLst>
                </p:cNvPr>
                <p:cNvSpPr/>
                <p:nvPr/>
              </p:nvSpPr>
              <p:spPr bwMode="auto">
                <a:xfrm>
                  <a:off x="7212172" y="2957674"/>
                  <a:ext cx="422130" cy="104613"/>
                </a:xfrm>
                <a:custGeom>
                  <a:avLst/>
                  <a:gdLst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147144"/>
                    <a:gd name="connsiteX1" fmla="*/ 113205 w 226410"/>
                    <a:gd name="connsiteY1" fmla="*/ 0 h 147144"/>
                    <a:gd name="connsiteX2" fmla="*/ 226410 w 226410"/>
                    <a:gd name="connsiteY2" fmla="*/ 0 h 147144"/>
                    <a:gd name="connsiteX3" fmla="*/ 226410 w 226410"/>
                    <a:gd name="connsiteY3" fmla="*/ 101647 h 147144"/>
                    <a:gd name="connsiteX4" fmla="*/ 117015 w 226410"/>
                    <a:gd name="connsiteY4" fmla="*/ 146144 h 147144"/>
                    <a:gd name="connsiteX5" fmla="*/ 0 w 226410"/>
                    <a:gd name="connsiteY5" fmla="*/ 101647 h 14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410" h="147144">
                      <a:moveTo>
                        <a:pt x="0" y="101647"/>
                      </a:moveTo>
                      <a:cubicBezTo>
                        <a:pt x="0" y="45509"/>
                        <a:pt x="50684" y="0"/>
                        <a:pt x="113205" y="0"/>
                      </a:cubicBezTo>
                      <a:lnTo>
                        <a:pt x="226410" y="0"/>
                      </a:lnTo>
                      <a:lnTo>
                        <a:pt x="226410" y="101647"/>
                      </a:lnTo>
                      <a:cubicBezTo>
                        <a:pt x="226410" y="157785"/>
                        <a:pt x="179536" y="146144"/>
                        <a:pt x="117015" y="146144"/>
                      </a:cubicBezTo>
                      <a:cubicBezTo>
                        <a:pt x="54494" y="146144"/>
                        <a:pt x="0" y="157785"/>
                        <a:pt x="0" y="101647"/>
                      </a:cubicBezTo>
                      <a:close/>
                    </a:path>
                  </a:pathLst>
                </a:custGeom>
                <a:pattFill prst="dkVert">
                  <a:fgClr>
                    <a:srgbClr val="CC9900"/>
                  </a:fgClr>
                  <a:bgClr>
                    <a:srgbClr val="FFC000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7" name="涙形 64">
                  <a:extLst>
                    <a:ext uri="{FF2B5EF4-FFF2-40B4-BE49-F238E27FC236}">
                      <a16:creationId xmlns:a16="http://schemas.microsoft.com/office/drawing/2014/main" id="{DE8578BF-7586-4DDF-9825-D09719A01713}"/>
                    </a:ext>
                  </a:extLst>
                </p:cNvPr>
                <p:cNvSpPr/>
                <p:nvPr/>
              </p:nvSpPr>
              <p:spPr bwMode="auto">
                <a:xfrm>
                  <a:off x="7263441" y="2841625"/>
                  <a:ext cx="375610" cy="157886"/>
                </a:xfrm>
                <a:custGeom>
                  <a:avLst/>
                  <a:gdLst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147144"/>
                    <a:gd name="connsiteX1" fmla="*/ 113205 w 226410"/>
                    <a:gd name="connsiteY1" fmla="*/ 0 h 147144"/>
                    <a:gd name="connsiteX2" fmla="*/ 226410 w 226410"/>
                    <a:gd name="connsiteY2" fmla="*/ 0 h 147144"/>
                    <a:gd name="connsiteX3" fmla="*/ 226410 w 226410"/>
                    <a:gd name="connsiteY3" fmla="*/ 101647 h 147144"/>
                    <a:gd name="connsiteX4" fmla="*/ 117015 w 226410"/>
                    <a:gd name="connsiteY4" fmla="*/ 146144 h 147144"/>
                    <a:gd name="connsiteX5" fmla="*/ 0 w 226410"/>
                    <a:gd name="connsiteY5" fmla="*/ 101647 h 14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410" h="147144">
                      <a:moveTo>
                        <a:pt x="0" y="101647"/>
                      </a:moveTo>
                      <a:cubicBezTo>
                        <a:pt x="0" y="45509"/>
                        <a:pt x="50684" y="0"/>
                        <a:pt x="113205" y="0"/>
                      </a:cubicBezTo>
                      <a:lnTo>
                        <a:pt x="226410" y="0"/>
                      </a:lnTo>
                      <a:lnTo>
                        <a:pt x="226410" y="101647"/>
                      </a:lnTo>
                      <a:cubicBezTo>
                        <a:pt x="226410" y="157785"/>
                        <a:pt x="179536" y="146144"/>
                        <a:pt x="117015" y="146144"/>
                      </a:cubicBezTo>
                      <a:cubicBezTo>
                        <a:pt x="54494" y="146144"/>
                        <a:pt x="0" y="157785"/>
                        <a:pt x="0" y="101647"/>
                      </a:cubicBez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8" name="フリーフォーム 295">
                  <a:extLst>
                    <a:ext uri="{FF2B5EF4-FFF2-40B4-BE49-F238E27FC236}">
                      <a16:creationId xmlns:a16="http://schemas.microsoft.com/office/drawing/2014/main" id="{56BE2543-1960-4018-89BC-55A4D680C699}"/>
                    </a:ext>
                  </a:extLst>
                </p:cNvPr>
                <p:cNvSpPr/>
                <p:nvPr/>
              </p:nvSpPr>
              <p:spPr bwMode="auto">
                <a:xfrm>
                  <a:off x="7261786" y="2187375"/>
                  <a:ext cx="372518" cy="671371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54600"/>
                    <a:gd name="connsiteX1" fmla="*/ 140970 w 140970"/>
                    <a:gd name="connsiteY1" fmla="*/ 247650 h 254600"/>
                    <a:gd name="connsiteX2" fmla="*/ 45720 w 140970"/>
                    <a:gd name="connsiteY2" fmla="*/ 247650 h 254600"/>
                    <a:gd name="connsiteX3" fmla="*/ 0 w 140970"/>
                    <a:gd name="connsiteY3" fmla="*/ 0 h 254600"/>
                    <a:gd name="connsiteX4" fmla="*/ 140970 w 140970"/>
                    <a:gd name="connsiteY4" fmla="*/ 0 h 254600"/>
                    <a:gd name="connsiteX0" fmla="*/ 140970 w 146426"/>
                    <a:gd name="connsiteY0" fmla="*/ 0 h 260446"/>
                    <a:gd name="connsiteX1" fmla="*/ 140970 w 146426"/>
                    <a:gd name="connsiteY1" fmla="*/ 247650 h 260446"/>
                    <a:gd name="connsiteX2" fmla="*/ 45720 w 146426"/>
                    <a:gd name="connsiteY2" fmla="*/ 247650 h 260446"/>
                    <a:gd name="connsiteX3" fmla="*/ 0 w 146426"/>
                    <a:gd name="connsiteY3" fmla="*/ 0 h 260446"/>
                    <a:gd name="connsiteX4" fmla="*/ 140970 w 146426"/>
                    <a:gd name="connsiteY4" fmla="*/ 0 h 260446"/>
                    <a:gd name="connsiteX0" fmla="*/ 140970 w 146426"/>
                    <a:gd name="connsiteY0" fmla="*/ 0 h 260952"/>
                    <a:gd name="connsiteX1" fmla="*/ 140970 w 146426"/>
                    <a:gd name="connsiteY1" fmla="*/ 247650 h 260952"/>
                    <a:gd name="connsiteX2" fmla="*/ 45720 w 146426"/>
                    <a:gd name="connsiteY2" fmla="*/ 247650 h 260952"/>
                    <a:gd name="connsiteX3" fmla="*/ 0 w 146426"/>
                    <a:gd name="connsiteY3" fmla="*/ 0 h 260952"/>
                    <a:gd name="connsiteX4" fmla="*/ 140970 w 146426"/>
                    <a:gd name="connsiteY4" fmla="*/ 0 h 260952"/>
                    <a:gd name="connsiteX0" fmla="*/ 144046 w 149502"/>
                    <a:gd name="connsiteY0" fmla="*/ 9912 h 270864"/>
                    <a:gd name="connsiteX1" fmla="*/ 144046 w 149502"/>
                    <a:gd name="connsiteY1" fmla="*/ 257562 h 270864"/>
                    <a:gd name="connsiteX2" fmla="*/ 48796 w 149502"/>
                    <a:gd name="connsiteY2" fmla="*/ 257562 h 270864"/>
                    <a:gd name="connsiteX3" fmla="*/ 3076 w 149502"/>
                    <a:gd name="connsiteY3" fmla="*/ 9912 h 270864"/>
                    <a:gd name="connsiteX4" fmla="*/ 144046 w 149502"/>
                    <a:gd name="connsiteY4" fmla="*/ 9912 h 270864"/>
                    <a:gd name="connsiteX0" fmla="*/ 144046 w 154327"/>
                    <a:gd name="connsiteY0" fmla="*/ 16728 h 277680"/>
                    <a:gd name="connsiteX1" fmla="*/ 144046 w 154327"/>
                    <a:gd name="connsiteY1" fmla="*/ 264378 h 277680"/>
                    <a:gd name="connsiteX2" fmla="*/ 48796 w 154327"/>
                    <a:gd name="connsiteY2" fmla="*/ 264378 h 277680"/>
                    <a:gd name="connsiteX3" fmla="*/ 3076 w 154327"/>
                    <a:gd name="connsiteY3" fmla="*/ 16728 h 277680"/>
                    <a:gd name="connsiteX4" fmla="*/ 144046 w 154327"/>
                    <a:gd name="connsiteY4" fmla="*/ 16728 h 277680"/>
                    <a:gd name="connsiteX0" fmla="*/ 144046 w 144046"/>
                    <a:gd name="connsiteY0" fmla="*/ 16728 h 277680"/>
                    <a:gd name="connsiteX1" fmla="*/ 144046 w 144046"/>
                    <a:gd name="connsiteY1" fmla="*/ 264378 h 277680"/>
                    <a:gd name="connsiteX2" fmla="*/ 48796 w 144046"/>
                    <a:gd name="connsiteY2" fmla="*/ 264378 h 277680"/>
                    <a:gd name="connsiteX3" fmla="*/ 3076 w 144046"/>
                    <a:gd name="connsiteY3" fmla="*/ 16728 h 277680"/>
                    <a:gd name="connsiteX4" fmla="*/ 144046 w 144046"/>
                    <a:gd name="connsiteY4" fmla="*/ 16728 h 277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4046" h="277680">
                      <a:moveTo>
                        <a:pt x="144046" y="16728"/>
                      </a:moveTo>
                      <a:lnTo>
                        <a:pt x="144046" y="264378"/>
                      </a:lnTo>
                      <a:cubicBezTo>
                        <a:pt x="131769" y="282805"/>
                        <a:pt x="65264" y="281411"/>
                        <a:pt x="48796" y="264378"/>
                      </a:cubicBezTo>
                      <a:cubicBezTo>
                        <a:pt x="32328" y="247345"/>
                        <a:pt x="-11993" y="39032"/>
                        <a:pt x="3076" y="16728"/>
                      </a:cubicBezTo>
                      <a:cubicBezTo>
                        <a:pt x="18145" y="-5576"/>
                        <a:pt x="128977" y="-5576"/>
                        <a:pt x="144046" y="16728"/>
                      </a:cubicBezTo>
                      <a:close/>
                    </a:path>
                  </a:pathLst>
                </a:custGeom>
                <a:pattFill prst="dkVert">
                  <a:fgClr>
                    <a:srgbClr val="FFFFFF">
                      <a:lumMod val="65000"/>
                    </a:srgbClr>
                  </a:fgClr>
                  <a:bgClr>
                    <a:srgbClr val="FFFFFF">
                      <a:lumMod val="85000"/>
                    </a:srgbClr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9" name="月 438">
                  <a:extLst>
                    <a:ext uri="{FF2B5EF4-FFF2-40B4-BE49-F238E27FC236}">
                      <a16:creationId xmlns:a16="http://schemas.microsoft.com/office/drawing/2014/main" id="{A153A16D-C335-40C5-B26C-8F17B05A5515}"/>
                    </a:ext>
                  </a:extLst>
                </p:cNvPr>
                <p:cNvSpPr/>
                <p:nvPr/>
              </p:nvSpPr>
              <p:spPr bwMode="auto">
                <a:xfrm rot="8100000">
                  <a:off x="7327533" y="2842815"/>
                  <a:ext cx="65716" cy="136488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70C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0" name="楕円 439">
                  <a:extLst>
                    <a:ext uri="{FF2B5EF4-FFF2-40B4-BE49-F238E27FC236}">
                      <a16:creationId xmlns:a16="http://schemas.microsoft.com/office/drawing/2014/main" id="{0C7AA372-1D76-415D-9E8B-06663CE5AE63}"/>
                    </a:ext>
                  </a:extLst>
                </p:cNvPr>
                <p:cNvSpPr/>
                <p:nvPr/>
              </p:nvSpPr>
              <p:spPr bwMode="auto">
                <a:xfrm rot="19800000">
                  <a:off x="7252347" y="2847466"/>
                  <a:ext cx="79339" cy="60088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12" name="片側の 2 つの角を丸めた四角形 298">
                <a:extLst>
                  <a:ext uri="{FF2B5EF4-FFF2-40B4-BE49-F238E27FC236}">
                    <a16:creationId xmlns:a16="http://schemas.microsoft.com/office/drawing/2014/main" id="{6856F754-469E-4975-A20D-6D2CAE91028E}"/>
                  </a:ext>
                </a:extLst>
              </p:cNvPr>
              <p:cNvSpPr/>
              <p:nvPr/>
            </p:nvSpPr>
            <p:spPr bwMode="auto">
              <a:xfrm>
                <a:off x="7212172" y="1478453"/>
                <a:ext cx="844260" cy="855788"/>
              </a:xfrm>
              <a:prstGeom prst="round2SameRect">
                <a:avLst>
                  <a:gd name="adj1" fmla="val 28557"/>
                  <a:gd name="adj2" fmla="val 18051"/>
                </a:avLst>
              </a:prstGeom>
              <a:pattFill prst="solidDmnd">
                <a:fgClr>
                  <a:srgbClr val="FFFFFF">
                    <a:lumMod val="75000"/>
                  </a:srgbClr>
                </a:fgClr>
                <a:bgClr>
                  <a:srgbClr val="FFFFFF">
                    <a:lumMod val="50000"/>
                  </a:srgbClr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13" name="グループ化 412">
                <a:extLst>
                  <a:ext uri="{FF2B5EF4-FFF2-40B4-BE49-F238E27FC236}">
                    <a16:creationId xmlns:a16="http://schemas.microsoft.com/office/drawing/2014/main" id="{37A263E7-2F86-4A39-BEA5-14061E3A6627}"/>
                  </a:ext>
                </a:extLst>
              </p:cNvPr>
              <p:cNvGrpSpPr/>
              <p:nvPr/>
            </p:nvGrpSpPr>
            <p:grpSpPr>
              <a:xfrm>
                <a:off x="7976639" y="1542804"/>
                <a:ext cx="1016252" cy="196000"/>
                <a:chOff x="2121939" y="3387335"/>
                <a:chExt cx="1016252" cy="196000"/>
              </a:xfrm>
            </p:grpSpPr>
            <p:grpSp>
              <p:nvGrpSpPr>
                <p:cNvPr id="430" name="グループ化 429">
                  <a:extLst>
                    <a:ext uri="{FF2B5EF4-FFF2-40B4-BE49-F238E27FC236}">
                      <a16:creationId xmlns:a16="http://schemas.microsoft.com/office/drawing/2014/main" id="{D5948ED3-3E47-46F0-9F53-BCE7902A2A7D}"/>
                    </a:ext>
                  </a:extLst>
                </p:cNvPr>
                <p:cNvGrpSpPr/>
                <p:nvPr/>
              </p:nvGrpSpPr>
              <p:grpSpPr>
                <a:xfrm rot="16200000">
                  <a:off x="2886969" y="3290518"/>
                  <a:ext cx="121444" cy="381000"/>
                  <a:chOff x="2557462" y="3967163"/>
                  <a:chExt cx="227553" cy="766762"/>
                </a:xfrm>
              </p:grpSpPr>
              <p:sp>
                <p:nvSpPr>
                  <p:cNvPr id="432" name="フリーフォーム: 図形 431">
                    <a:extLst>
                      <a:ext uri="{FF2B5EF4-FFF2-40B4-BE49-F238E27FC236}">
                        <a16:creationId xmlns:a16="http://schemas.microsoft.com/office/drawing/2014/main" id="{2AA7E425-31CD-44A3-A2E0-EDB97D56CD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66668" y="4064761"/>
                    <a:ext cx="160875" cy="544981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33" name="フリーフォーム: 図形 432">
                    <a:extLst>
                      <a:ext uri="{FF2B5EF4-FFF2-40B4-BE49-F238E27FC236}">
                        <a16:creationId xmlns:a16="http://schemas.microsoft.com/office/drawing/2014/main" id="{C2DC3AD9-10EA-48D6-90D1-AB3483277F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90802" y="4081463"/>
                    <a:ext cx="160876" cy="585787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34" name="フリーフォーム: 図形 433">
                    <a:extLst>
                      <a:ext uri="{FF2B5EF4-FFF2-40B4-BE49-F238E27FC236}">
                        <a16:creationId xmlns:a16="http://schemas.microsoft.com/office/drawing/2014/main" id="{40334567-4853-4CE9-BE6E-887D8B34E0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4139" y="4148138"/>
                    <a:ext cx="160876" cy="585787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35" name="フリーフォーム: 図形 434">
                    <a:extLst>
                      <a:ext uri="{FF2B5EF4-FFF2-40B4-BE49-F238E27FC236}">
                        <a16:creationId xmlns:a16="http://schemas.microsoft.com/office/drawing/2014/main" id="{0438474E-B59B-4160-B32A-0D8C75A064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57462" y="3967163"/>
                    <a:ext cx="224325" cy="544980"/>
                  </a:xfrm>
                  <a:custGeom>
                    <a:avLst/>
                    <a:gdLst>
                      <a:gd name="connsiteX0" fmla="*/ 126450 w 252900"/>
                      <a:gd name="connsiteY0" fmla="*/ 0 h 683094"/>
                      <a:gd name="connsiteX1" fmla="*/ 252900 w 252900"/>
                      <a:gd name="connsiteY1" fmla="*/ 262571 h 683094"/>
                      <a:gd name="connsiteX2" fmla="*/ 215864 w 252900"/>
                      <a:gd name="connsiteY2" fmla="*/ 448237 h 683094"/>
                      <a:gd name="connsiteX3" fmla="*/ 212777 w 252900"/>
                      <a:gd name="connsiteY3" fmla="*/ 452558 h 683094"/>
                      <a:gd name="connsiteX4" fmla="*/ 212777 w 252900"/>
                      <a:gd name="connsiteY4" fmla="*/ 595259 h 683094"/>
                      <a:gd name="connsiteX5" fmla="*/ 124942 w 252900"/>
                      <a:gd name="connsiteY5" fmla="*/ 683094 h 683094"/>
                      <a:gd name="connsiteX6" fmla="*/ 124943 w 252900"/>
                      <a:gd name="connsiteY6" fmla="*/ 683093 h 683094"/>
                      <a:gd name="connsiteX7" fmla="*/ 37108 w 252900"/>
                      <a:gd name="connsiteY7" fmla="*/ 595258 h 683094"/>
                      <a:gd name="connsiteX8" fmla="*/ 37108 w 252900"/>
                      <a:gd name="connsiteY8" fmla="*/ 448337 h 683094"/>
                      <a:gd name="connsiteX9" fmla="*/ 37036 w 252900"/>
                      <a:gd name="connsiteY9" fmla="*/ 448237 h 683094"/>
                      <a:gd name="connsiteX10" fmla="*/ 0 w 252900"/>
                      <a:gd name="connsiteY10" fmla="*/ 262571 h 683094"/>
                      <a:gd name="connsiteX11" fmla="*/ 126450 w 252900"/>
                      <a:gd name="connsiteY11" fmla="*/ 0 h 6830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52900" h="683094">
                        <a:moveTo>
                          <a:pt x="126450" y="0"/>
                        </a:moveTo>
                        <a:cubicBezTo>
                          <a:pt x="196286" y="0"/>
                          <a:pt x="252900" y="117557"/>
                          <a:pt x="252900" y="262571"/>
                        </a:cubicBezTo>
                        <a:cubicBezTo>
                          <a:pt x="252900" y="335078"/>
                          <a:pt x="238747" y="400721"/>
                          <a:pt x="215864" y="448237"/>
                        </a:cubicBezTo>
                        <a:lnTo>
                          <a:pt x="212777" y="452558"/>
                        </a:lnTo>
                        <a:lnTo>
                          <a:pt x="212777" y="595259"/>
                        </a:lnTo>
                        <a:cubicBezTo>
                          <a:pt x="212777" y="643769"/>
                          <a:pt x="173452" y="683094"/>
                          <a:pt x="124942" y="683094"/>
                        </a:cubicBezTo>
                        <a:lnTo>
                          <a:pt x="124943" y="683093"/>
                        </a:lnTo>
                        <a:cubicBezTo>
                          <a:pt x="76433" y="683093"/>
                          <a:pt x="37108" y="643768"/>
                          <a:pt x="37108" y="595258"/>
                        </a:cubicBezTo>
                        <a:lnTo>
                          <a:pt x="37108" y="448337"/>
                        </a:lnTo>
                        <a:lnTo>
                          <a:pt x="37036" y="448237"/>
                        </a:lnTo>
                        <a:cubicBezTo>
                          <a:pt x="14153" y="400721"/>
                          <a:pt x="0" y="335078"/>
                          <a:pt x="0" y="262571"/>
                        </a:cubicBezTo>
                        <a:cubicBezTo>
                          <a:pt x="0" y="117557"/>
                          <a:pt x="56614" y="0"/>
                          <a:pt x="126450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31" name="台形 83">
                  <a:extLst>
                    <a:ext uri="{FF2B5EF4-FFF2-40B4-BE49-F238E27FC236}">
                      <a16:creationId xmlns:a16="http://schemas.microsoft.com/office/drawing/2014/main" id="{D410869E-5C8F-4D2F-A2CA-7D74176A5B2A}"/>
                    </a:ext>
                  </a:extLst>
                </p:cNvPr>
                <p:cNvSpPr/>
                <p:nvPr/>
              </p:nvSpPr>
              <p:spPr bwMode="auto">
                <a:xfrm rot="16200000">
                  <a:off x="2376963" y="3132311"/>
                  <a:ext cx="196000" cy="706048"/>
                </a:xfrm>
                <a:custGeom>
                  <a:avLst/>
                  <a:gdLst>
                    <a:gd name="connsiteX0" fmla="*/ 0 w 196000"/>
                    <a:gd name="connsiteY0" fmla="*/ 704190 h 704190"/>
                    <a:gd name="connsiteX1" fmla="*/ 13597 w 196000"/>
                    <a:gd name="connsiteY1" fmla="*/ 0 h 704190"/>
                    <a:gd name="connsiteX2" fmla="*/ 182403 w 196000"/>
                    <a:gd name="connsiteY2" fmla="*/ 0 h 704190"/>
                    <a:gd name="connsiteX3" fmla="*/ 196000 w 196000"/>
                    <a:gd name="connsiteY3" fmla="*/ 704190 h 704190"/>
                    <a:gd name="connsiteX4" fmla="*/ 0 w 196000"/>
                    <a:gd name="connsiteY4" fmla="*/ 704190 h 704190"/>
                    <a:gd name="connsiteX0" fmla="*/ 0 w 196000"/>
                    <a:gd name="connsiteY0" fmla="*/ 787778 h 787778"/>
                    <a:gd name="connsiteX1" fmla="*/ 13597 w 196000"/>
                    <a:gd name="connsiteY1" fmla="*/ 83588 h 787778"/>
                    <a:gd name="connsiteX2" fmla="*/ 97185 w 196000"/>
                    <a:gd name="connsiteY2" fmla="*/ 0 h 787778"/>
                    <a:gd name="connsiteX3" fmla="*/ 182403 w 196000"/>
                    <a:gd name="connsiteY3" fmla="*/ 83588 h 787778"/>
                    <a:gd name="connsiteX4" fmla="*/ 196000 w 196000"/>
                    <a:gd name="connsiteY4" fmla="*/ 787778 h 787778"/>
                    <a:gd name="connsiteX5" fmla="*/ 0 w 196000"/>
                    <a:gd name="connsiteY5" fmla="*/ 787778 h 787778"/>
                    <a:gd name="connsiteX0" fmla="*/ 97185 w 196000"/>
                    <a:gd name="connsiteY0" fmla="*/ 0 h 787778"/>
                    <a:gd name="connsiteX1" fmla="*/ 182403 w 196000"/>
                    <a:gd name="connsiteY1" fmla="*/ 83588 h 787778"/>
                    <a:gd name="connsiteX2" fmla="*/ 196000 w 196000"/>
                    <a:gd name="connsiteY2" fmla="*/ 787778 h 787778"/>
                    <a:gd name="connsiteX3" fmla="*/ 0 w 196000"/>
                    <a:gd name="connsiteY3" fmla="*/ 787778 h 787778"/>
                    <a:gd name="connsiteX4" fmla="*/ 13597 w 196000"/>
                    <a:gd name="connsiteY4" fmla="*/ 83588 h 787778"/>
                    <a:gd name="connsiteX5" fmla="*/ 188625 w 196000"/>
                    <a:gd name="connsiteY5" fmla="*/ 91440 h 787778"/>
                    <a:gd name="connsiteX0" fmla="*/ 182403 w 196000"/>
                    <a:gd name="connsiteY0" fmla="*/ 34650 h 738840"/>
                    <a:gd name="connsiteX1" fmla="*/ 196000 w 196000"/>
                    <a:gd name="connsiteY1" fmla="*/ 738840 h 738840"/>
                    <a:gd name="connsiteX2" fmla="*/ 0 w 196000"/>
                    <a:gd name="connsiteY2" fmla="*/ 738840 h 738840"/>
                    <a:gd name="connsiteX3" fmla="*/ 13597 w 196000"/>
                    <a:gd name="connsiteY3" fmla="*/ 34650 h 738840"/>
                    <a:gd name="connsiteX4" fmla="*/ 188625 w 196000"/>
                    <a:gd name="connsiteY4" fmla="*/ 42502 h 738840"/>
                    <a:gd name="connsiteX0" fmla="*/ 182403 w 196000"/>
                    <a:gd name="connsiteY0" fmla="*/ 0 h 704190"/>
                    <a:gd name="connsiteX1" fmla="*/ 196000 w 196000"/>
                    <a:gd name="connsiteY1" fmla="*/ 704190 h 704190"/>
                    <a:gd name="connsiteX2" fmla="*/ 0 w 196000"/>
                    <a:gd name="connsiteY2" fmla="*/ 704190 h 704190"/>
                    <a:gd name="connsiteX3" fmla="*/ 13597 w 196000"/>
                    <a:gd name="connsiteY3" fmla="*/ 0 h 704190"/>
                    <a:gd name="connsiteX0" fmla="*/ 182403 w 196000"/>
                    <a:gd name="connsiteY0" fmla="*/ 0 h 704190"/>
                    <a:gd name="connsiteX1" fmla="*/ 196000 w 196000"/>
                    <a:gd name="connsiteY1" fmla="*/ 704190 h 704190"/>
                    <a:gd name="connsiteX2" fmla="*/ 0 w 196000"/>
                    <a:gd name="connsiteY2" fmla="*/ 704190 h 704190"/>
                    <a:gd name="connsiteX3" fmla="*/ 13597 w 196000"/>
                    <a:gd name="connsiteY3" fmla="*/ 34925 h 704190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13597 w 196000"/>
                    <a:gd name="connsiteY3" fmla="*/ 57150 h 726415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897 w 196000"/>
                    <a:gd name="connsiteY3" fmla="*/ 69853 h 726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6000" h="726415">
                      <a:moveTo>
                        <a:pt x="176053" y="0"/>
                      </a:moveTo>
                      <a:lnTo>
                        <a:pt x="196000" y="726415"/>
                      </a:lnTo>
                      <a:lnTo>
                        <a:pt x="0" y="726415"/>
                      </a:lnTo>
                      <a:lnTo>
                        <a:pt x="897" y="69853"/>
                      </a:lnTo>
                    </a:path>
                  </a:pathLst>
                </a:custGeom>
                <a:pattFill prst="solidDmnd">
                  <a:fgClr>
                    <a:srgbClr val="FFFFFF">
                      <a:lumMod val="75000"/>
                    </a:srgbClr>
                  </a:fgClr>
                  <a:bgClr>
                    <a:srgbClr val="FFFFFF">
                      <a:lumMod val="50000"/>
                    </a:srgbClr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14" name="グループ化 413">
                <a:extLst>
                  <a:ext uri="{FF2B5EF4-FFF2-40B4-BE49-F238E27FC236}">
                    <a16:creationId xmlns:a16="http://schemas.microsoft.com/office/drawing/2014/main" id="{4033CE3B-F72E-4834-813C-E246FCFF1D5B}"/>
                  </a:ext>
                </a:extLst>
              </p:cNvPr>
              <p:cNvGrpSpPr/>
              <p:nvPr/>
            </p:nvGrpSpPr>
            <p:grpSpPr>
              <a:xfrm flipH="1">
                <a:off x="6279368" y="1542803"/>
                <a:ext cx="1016253" cy="196000"/>
                <a:chOff x="2121938" y="3387335"/>
                <a:chExt cx="1016253" cy="196000"/>
              </a:xfrm>
            </p:grpSpPr>
            <p:grpSp>
              <p:nvGrpSpPr>
                <p:cNvPr id="424" name="グループ化 423">
                  <a:extLst>
                    <a:ext uri="{FF2B5EF4-FFF2-40B4-BE49-F238E27FC236}">
                      <a16:creationId xmlns:a16="http://schemas.microsoft.com/office/drawing/2014/main" id="{3E169A32-C7C9-449D-81BF-2125440AF17A}"/>
                    </a:ext>
                  </a:extLst>
                </p:cNvPr>
                <p:cNvGrpSpPr/>
                <p:nvPr/>
              </p:nvGrpSpPr>
              <p:grpSpPr>
                <a:xfrm rot="16200000">
                  <a:off x="2886969" y="3290518"/>
                  <a:ext cx="121444" cy="381000"/>
                  <a:chOff x="2557462" y="3967163"/>
                  <a:chExt cx="227553" cy="766762"/>
                </a:xfrm>
              </p:grpSpPr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50A5D1B4-8624-4CE6-B753-012C7FA98F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66668" y="4064761"/>
                    <a:ext cx="160875" cy="544981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27" name="フリーフォーム: 図形 426">
                    <a:extLst>
                      <a:ext uri="{FF2B5EF4-FFF2-40B4-BE49-F238E27FC236}">
                        <a16:creationId xmlns:a16="http://schemas.microsoft.com/office/drawing/2014/main" id="{B42600A2-AC7C-4446-9423-1E9DBCAFAB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90802" y="4081463"/>
                    <a:ext cx="160876" cy="585787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28" name="フリーフォーム: 図形 427">
                    <a:extLst>
                      <a:ext uri="{FF2B5EF4-FFF2-40B4-BE49-F238E27FC236}">
                        <a16:creationId xmlns:a16="http://schemas.microsoft.com/office/drawing/2014/main" id="{65FE9066-6A1D-4FC9-906B-CEF1B757A6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4139" y="4148138"/>
                    <a:ext cx="160876" cy="585787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29" name="フリーフォーム: 図形 428">
                    <a:extLst>
                      <a:ext uri="{FF2B5EF4-FFF2-40B4-BE49-F238E27FC236}">
                        <a16:creationId xmlns:a16="http://schemas.microsoft.com/office/drawing/2014/main" id="{003F7CFE-2D1E-4992-B250-8BCC449F51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57462" y="3967163"/>
                    <a:ext cx="224325" cy="544980"/>
                  </a:xfrm>
                  <a:custGeom>
                    <a:avLst/>
                    <a:gdLst>
                      <a:gd name="connsiteX0" fmla="*/ 126450 w 252900"/>
                      <a:gd name="connsiteY0" fmla="*/ 0 h 683094"/>
                      <a:gd name="connsiteX1" fmla="*/ 252900 w 252900"/>
                      <a:gd name="connsiteY1" fmla="*/ 262571 h 683094"/>
                      <a:gd name="connsiteX2" fmla="*/ 215864 w 252900"/>
                      <a:gd name="connsiteY2" fmla="*/ 448237 h 683094"/>
                      <a:gd name="connsiteX3" fmla="*/ 212777 w 252900"/>
                      <a:gd name="connsiteY3" fmla="*/ 452558 h 683094"/>
                      <a:gd name="connsiteX4" fmla="*/ 212777 w 252900"/>
                      <a:gd name="connsiteY4" fmla="*/ 595259 h 683094"/>
                      <a:gd name="connsiteX5" fmla="*/ 124942 w 252900"/>
                      <a:gd name="connsiteY5" fmla="*/ 683094 h 683094"/>
                      <a:gd name="connsiteX6" fmla="*/ 124943 w 252900"/>
                      <a:gd name="connsiteY6" fmla="*/ 683093 h 683094"/>
                      <a:gd name="connsiteX7" fmla="*/ 37108 w 252900"/>
                      <a:gd name="connsiteY7" fmla="*/ 595258 h 683094"/>
                      <a:gd name="connsiteX8" fmla="*/ 37108 w 252900"/>
                      <a:gd name="connsiteY8" fmla="*/ 448337 h 683094"/>
                      <a:gd name="connsiteX9" fmla="*/ 37036 w 252900"/>
                      <a:gd name="connsiteY9" fmla="*/ 448237 h 683094"/>
                      <a:gd name="connsiteX10" fmla="*/ 0 w 252900"/>
                      <a:gd name="connsiteY10" fmla="*/ 262571 h 683094"/>
                      <a:gd name="connsiteX11" fmla="*/ 126450 w 252900"/>
                      <a:gd name="connsiteY11" fmla="*/ 0 h 6830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52900" h="683094">
                        <a:moveTo>
                          <a:pt x="126450" y="0"/>
                        </a:moveTo>
                        <a:cubicBezTo>
                          <a:pt x="196286" y="0"/>
                          <a:pt x="252900" y="117557"/>
                          <a:pt x="252900" y="262571"/>
                        </a:cubicBezTo>
                        <a:cubicBezTo>
                          <a:pt x="252900" y="335078"/>
                          <a:pt x="238747" y="400721"/>
                          <a:pt x="215864" y="448237"/>
                        </a:cubicBezTo>
                        <a:lnTo>
                          <a:pt x="212777" y="452558"/>
                        </a:lnTo>
                        <a:lnTo>
                          <a:pt x="212777" y="595259"/>
                        </a:lnTo>
                        <a:cubicBezTo>
                          <a:pt x="212777" y="643769"/>
                          <a:pt x="173452" y="683094"/>
                          <a:pt x="124942" y="683094"/>
                        </a:cubicBezTo>
                        <a:lnTo>
                          <a:pt x="124943" y="683093"/>
                        </a:lnTo>
                        <a:cubicBezTo>
                          <a:pt x="76433" y="683093"/>
                          <a:pt x="37108" y="643768"/>
                          <a:pt x="37108" y="595258"/>
                        </a:cubicBezTo>
                        <a:lnTo>
                          <a:pt x="37108" y="448337"/>
                        </a:lnTo>
                        <a:lnTo>
                          <a:pt x="37036" y="448237"/>
                        </a:lnTo>
                        <a:cubicBezTo>
                          <a:pt x="14153" y="400721"/>
                          <a:pt x="0" y="335078"/>
                          <a:pt x="0" y="262571"/>
                        </a:cubicBezTo>
                        <a:cubicBezTo>
                          <a:pt x="0" y="117557"/>
                          <a:pt x="56614" y="0"/>
                          <a:pt x="126450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25" name="台形 83">
                  <a:extLst>
                    <a:ext uri="{FF2B5EF4-FFF2-40B4-BE49-F238E27FC236}">
                      <a16:creationId xmlns:a16="http://schemas.microsoft.com/office/drawing/2014/main" id="{19C8D190-BABF-4651-BA68-A566FA2D884A}"/>
                    </a:ext>
                  </a:extLst>
                </p:cNvPr>
                <p:cNvSpPr/>
                <p:nvPr/>
              </p:nvSpPr>
              <p:spPr bwMode="auto">
                <a:xfrm rot="16200000">
                  <a:off x="2386527" y="3122746"/>
                  <a:ext cx="196000" cy="725178"/>
                </a:xfrm>
                <a:custGeom>
                  <a:avLst/>
                  <a:gdLst>
                    <a:gd name="connsiteX0" fmla="*/ 0 w 196000"/>
                    <a:gd name="connsiteY0" fmla="*/ 704190 h 704190"/>
                    <a:gd name="connsiteX1" fmla="*/ 13597 w 196000"/>
                    <a:gd name="connsiteY1" fmla="*/ 0 h 704190"/>
                    <a:gd name="connsiteX2" fmla="*/ 182403 w 196000"/>
                    <a:gd name="connsiteY2" fmla="*/ 0 h 704190"/>
                    <a:gd name="connsiteX3" fmla="*/ 196000 w 196000"/>
                    <a:gd name="connsiteY3" fmla="*/ 704190 h 704190"/>
                    <a:gd name="connsiteX4" fmla="*/ 0 w 196000"/>
                    <a:gd name="connsiteY4" fmla="*/ 704190 h 704190"/>
                    <a:gd name="connsiteX0" fmla="*/ 0 w 196000"/>
                    <a:gd name="connsiteY0" fmla="*/ 787778 h 787778"/>
                    <a:gd name="connsiteX1" fmla="*/ 13597 w 196000"/>
                    <a:gd name="connsiteY1" fmla="*/ 83588 h 787778"/>
                    <a:gd name="connsiteX2" fmla="*/ 97185 w 196000"/>
                    <a:gd name="connsiteY2" fmla="*/ 0 h 787778"/>
                    <a:gd name="connsiteX3" fmla="*/ 182403 w 196000"/>
                    <a:gd name="connsiteY3" fmla="*/ 83588 h 787778"/>
                    <a:gd name="connsiteX4" fmla="*/ 196000 w 196000"/>
                    <a:gd name="connsiteY4" fmla="*/ 787778 h 787778"/>
                    <a:gd name="connsiteX5" fmla="*/ 0 w 196000"/>
                    <a:gd name="connsiteY5" fmla="*/ 787778 h 787778"/>
                    <a:gd name="connsiteX0" fmla="*/ 97185 w 196000"/>
                    <a:gd name="connsiteY0" fmla="*/ 0 h 787778"/>
                    <a:gd name="connsiteX1" fmla="*/ 182403 w 196000"/>
                    <a:gd name="connsiteY1" fmla="*/ 83588 h 787778"/>
                    <a:gd name="connsiteX2" fmla="*/ 196000 w 196000"/>
                    <a:gd name="connsiteY2" fmla="*/ 787778 h 787778"/>
                    <a:gd name="connsiteX3" fmla="*/ 0 w 196000"/>
                    <a:gd name="connsiteY3" fmla="*/ 787778 h 787778"/>
                    <a:gd name="connsiteX4" fmla="*/ 13597 w 196000"/>
                    <a:gd name="connsiteY4" fmla="*/ 83588 h 787778"/>
                    <a:gd name="connsiteX5" fmla="*/ 188625 w 196000"/>
                    <a:gd name="connsiteY5" fmla="*/ 91440 h 787778"/>
                    <a:gd name="connsiteX0" fmla="*/ 182403 w 196000"/>
                    <a:gd name="connsiteY0" fmla="*/ 34650 h 738840"/>
                    <a:gd name="connsiteX1" fmla="*/ 196000 w 196000"/>
                    <a:gd name="connsiteY1" fmla="*/ 738840 h 738840"/>
                    <a:gd name="connsiteX2" fmla="*/ 0 w 196000"/>
                    <a:gd name="connsiteY2" fmla="*/ 738840 h 738840"/>
                    <a:gd name="connsiteX3" fmla="*/ 13597 w 196000"/>
                    <a:gd name="connsiteY3" fmla="*/ 34650 h 738840"/>
                    <a:gd name="connsiteX4" fmla="*/ 188625 w 196000"/>
                    <a:gd name="connsiteY4" fmla="*/ 42502 h 738840"/>
                    <a:gd name="connsiteX0" fmla="*/ 182403 w 196000"/>
                    <a:gd name="connsiteY0" fmla="*/ 0 h 704190"/>
                    <a:gd name="connsiteX1" fmla="*/ 196000 w 196000"/>
                    <a:gd name="connsiteY1" fmla="*/ 704190 h 704190"/>
                    <a:gd name="connsiteX2" fmla="*/ 0 w 196000"/>
                    <a:gd name="connsiteY2" fmla="*/ 704190 h 704190"/>
                    <a:gd name="connsiteX3" fmla="*/ 13597 w 196000"/>
                    <a:gd name="connsiteY3" fmla="*/ 0 h 704190"/>
                    <a:gd name="connsiteX0" fmla="*/ 182403 w 196000"/>
                    <a:gd name="connsiteY0" fmla="*/ 0 h 704190"/>
                    <a:gd name="connsiteX1" fmla="*/ 196000 w 196000"/>
                    <a:gd name="connsiteY1" fmla="*/ 704190 h 704190"/>
                    <a:gd name="connsiteX2" fmla="*/ 0 w 196000"/>
                    <a:gd name="connsiteY2" fmla="*/ 704190 h 704190"/>
                    <a:gd name="connsiteX3" fmla="*/ 13597 w 196000"/>
                    <a:gd name="connsiteY3" fmla="*/ 34925 h 704190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13597 w 196000"/>
                    <a:gd name="connsiteY3" fmla="*/ 57150 h 726415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897 w 196000"/>
                    <a:gd name="connsiteY3" fmla="*/ 69853 h 726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6000" h="726415">
                      <a:moveTo>
                        <a:pt x="176053" y="0"/>
                      </a:moveTo>
                      <a:lnTo>
                        <a:pt x="196000" y="726415"/>
                      </a:lnTo>
                      <a:lnTo>
                        <a:pt x="0" y="726415"/>
                      </a:lnTo>
                      <a:lnTo>
                        <a:pt x="897" y="69853"/>
                      </a:lnTo>
                    </a:path>
                  </a:pathLst>
                </a:custGeom>
                <a:pattFill prst="solidDmnd">
                  <a:fgClr>
                    <a:srgbClr val="FFFFFF">
                      <a:lumMod val="75000"/>
                    </a:srgbClr>
                  </a:fgClr>
                  <a:bgClr>
                    <a:srgbClr val="FFFFFF">
                      <a:lumMod val="50000"/>
                    </a:srgbClr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7AA6CDAC-C0C5-46ED-8E77-47C598FA54D5}"/>
                  </a:ext>
                </a:extLst>
              </p:cNvPr>
              <p:cNvGrpSpPr/>
              <p:nvPr/>
            </p:nvGrpSpPr>
            <p:grpSpPr>
              <a:xfrm>
                <a:off x="6883336" y="495300"/>
                <a:ext cx="1502818" cy="1153697"/>
                <a:chOff x="1028636" y="2339831"/>
                <a:chExt cx="1502818" cy="1153697"/>
              </a:xfrm>
            </p:grpSpPr>
            <p:sp>
              <p:nvSpPr>
                <p:cNvPr id="418" name="円/楕円 342">
                  <a:extLst>
                    <a:ext uri="{FF2B5EF4-FFF2-40B4-BE49-F238E27FC236}">
                      <a16:creationId xmlns:a16="http://schemas.microsoft.com/office/drawing/2014/main" id="{205F72F5-89FD-4A99-A3A7-D50880D485C7}"/>
                    </a:ext>
                  </a:extLst>
                </p:cNvPr>
                <p:cNvSpPr/>
                <p:nvPr/>
              </p:nvSpPr>
              <p:spPr bwMode="auto">
                <a:xfrm flipH="1">
                  <a:off x="2146599" y="2791056"/>
                  <a:ext cx="384855" cy="396075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9" name="円/楕円 343">
                  <a:extLst>
                    <a:ext uri="{FF2B5EF4-FFF2-40B4-BE49-F238E27FC236}">
                      <a16:creationId xmlns:a16="http://schemas.microsoft.com/office/drawing/2014/main" id="{CFFD9E4C-A005-447E-84CE-F22C2BBC660A}"/>
                    </a:ext>
                  </a:extLst>
                </p:cNvPr>
                <p:cNvSpPr/>
                <p:nvPr/>
              </p:nvSpPr>
              <p:spPr bwMode="auto">
                <a:xfrm flipH="1">
                  <a:off x="2224943" y="2882021"/>
                  <a:ext cx="189929" cy="214145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0" name="円/楕円 340">
                  <a:extLst>
                    <a:ext uri="{FF2B5EF4-FFF2-40B4-BE49-F238E27FC236}">
                      <a16:creationId xmlns:a16="http://schemas.microsoft.com/office/drawing/2014/main" id="{D7CAD449-7E1A-41DF-8EBC-3317C38EA32C}"/>
                    </a:ext>
                  </a:extLst>
                </p:cNvPr>
                <p:cNvSpPr/>
                <p:nvPr/>
              </p:nvSpPr>
              <p:spPr bwMode="auto">
                <a:xfrm>
                  <a:off x="1028636" y="2791056"/>
                  <a:ext cx="384855" cy="396075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1" name="円/楕円 341">
                  <a:extLst>
                    <a:ext uri="{FF2B5EF4-FFF2-40B4-BE49-F238E27FC236}">
                      <a16:creationId xmlns:a16="http://schemas.microsoft.com/office/drawing/2014/main" id="{1A31E0E1-8A61-482E-AD9D-39E3B832ACA4}"/>
                    </a:ext>
                  </a:extLst>
                </p:cNvPr>
                <p:cNvSpPr/>
                <p:nvPr/>
              </p:nvSpPr>
              <p:spPr bwMode="auto">
                <a:xfrm>
                  <a:off x="1145218" y="2882021"/>
                  <a:ext cx="189929" cy="214145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2" name="円/楕円 303">
                  <a:extLst>
                    <a:ext uri="{FF2B5EF4-FFF2-40B4-BE49-F238E27FC236}">
                      <a16:creationId xmlns:a16="http://schemas.microsoft.com/office/drawing/2014/main" id="{6D382B70-1FA9-4B1B-B832-F88D205E6DD9}"/>
                    </a:ext>
                  </a:extLst>
                </p:cNvPr>
                <p:cNvSpPr/>
                <p:nvPr/>
              </p:nvSpPr>
              <p:spPr bwMode="auto">
                <a:xfrm>
                  <a:off x="1223315" y="2339831"/>
                  <a:ext cx="1112577" cy="115369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3" name="アーチ 422">
                  <a:extLst>
                    <a:ext uri="{FF2B5EF4-FFF2-40B4-BE49-F238E27FC236}">
                      <a16:creationId xmlns:a16="http://schemas.microsoft.com/office/drawing/2014/main" id="{09AA2433-9D22-4741-BF70-D3B9F0854CEC}"/>
                    </a:ext>
                  </a:extLst>
                </p:cNvPr>
                <p:cNvSpPr/>
                <p:nvPr/>
              </p:nvSpPr>
              <p:spPr bwMode="auto">
                <a:xfrm>
                  <a:off x="1630238" y="3066194"/>
                  <a:ext cx="292558" cy="292558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16" name="月 415">
                <a:extLst>
                  <a:ext uri="{FF2B5EF4-FFF2-40B4-BE49-F238E27FC236}">
                    <a16:creationId xmlns:a16="http://schemas.microsoft.com/office/drawing/2014/main" id="{7E64D467-6D1A-45B7-A9B5-7F56749BC52A}"/>
                  </a:ext>
                </a:extLst>
              </p:cNvPr>
              <p:cNvSpPr/>
              <p:nvPr/>
            </p:nvSpPr>
            <p:spPr bwMode="auto">
              <a:xfrm rot="2700000">
                <a:off x="7372337" y="1253204"/>
                <a:ext cx="72433" cy="241650"/>
              </a:xfrm>
              <a:prstGeom prst="moon">
                <a:avLst>
                  <a:gd name="adj" fmla="val 53270"/>
                </a:avLst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7" name="月 416">
                <a:extLst>
                  <a:ext uri="{FF2B5EF4-FFF2-40B4-BE49-F238E27FC236}">
                    <a16:creationId xmlns:a16="http://schemas.microsoft.com/office/drawing/2014/main" id="{D5085B2A-A4D6-4DEE-9042-61B78833E902}"/>
                  </a:ext>
                </a:extLst>
              </p:cNvPr>
              <p:cNvSpPr/>
              <p:nvPr/>
            </p:nvSpPr>
            <p:spPr bwMode="auto">
              <a:xfrm rot="18900000" flipH="1">
                <a:off x="7829000" y="1253205"/>
                <a:ext cx="72433" cy="241650"/>
              </a:xfrm>
              <a:prstGeom prst="moon">
                <a:avLst>
                  <a:gd name="adj" fmla="val 53270"/>
                </a:avLst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07" name="アーチ 406">
              <a:extLst>
                <a:ext uri="{FF2B5EF4-FFF2-40B4-BE49-F238E27FC236}">
                  <a16:creationId xmlns:a16="http://schemas.microsoft.com/office/drawing/2014/main" id="{9EF264ED-52F4-4A61-A476-2485DCF99542}"/>
                </a:ext>
              </a:extLst>
            </p:cNvPr>
            <p:cNvSpPr/>
            <p:nvPr/>
          </p:nvSpPr>
          <p:spPr bwMode="auto">
            <a:xfrm rot="10800000">
              <a:off x="7166501" y="1022158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8" name="アーチ 407">
              <a:extLst>
                <a:ext uri="{FF2B5EF4-FFF2-40B4-BE49-F238E27FC236}">
                  <a16:creationId xmlns:a16="http://schemas.microsoft.com/office/drawing/2014/main" id="{1609A9E3-2C0C-40DD-9DCF-09EA0EA1FAC3}"/>
                </a:ext>
              </a:extLst>
            </p:cNvPr>
            <p:cNvSpPr/>
            <p:nvPr/>
          </p:nvSpPr>
          <p:spPr bwMode="auto">
            <a:xfrm rot="10800000">
              <a:off x="7691499" y="1022158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46" name="グループ化 445">
            <a:extLst>
              <a:ext uri="{FF2B5EF4-FFF2-40B4-BE49-F238E27FC236}">
                <a16:creationId xmlns:a16="http://schemas.microsoft.com/office/drawing/2014/main" id="{23D2841D-1EC7-4C41-9FC7-CB5253D2C3C5}"/>
              </a:ext>
            </a:extLst>
          </p:cNvPr>
          <p:cNvGrpSpPr/>
          <p:nvPr/>
        </p:nvGrpSpPr>
        <p:grpSpPr>
          <a:xfrm>
            <a:off x="6651791" y="3729240"/>
            <a:ext cx="2525056" cy="2635938"/>
            <a:chOff x="9063882" y="273027"/>
            <a:chExt cx="2671929" cy="2789260"/>
          </a:xfrm>
        </p:grpSpPr>
        <p:grpSp>
          <p:nvGrpSpPr>
            <p:cNvPr id="447" name="グループ化 446">
              <a:extLst>
                <a:ext uri="{FF2B5EF4-FFF2-40B4-BE49-F238E27FC236}">
                  <a16:creationId xmlns:a16="http://schemas.microsoft.com/office/drawing/2014/main" id="{E00B76A5-60F6-431C-9068-A59134E4AE58}"/>
                </a:ext>
              </a:extLst>
            </p:cNvPr>
            <p:cNvGrpSpPr/>
            <p:nvPr/>
          </p:nvGrpSpPr>
          <p:grpSpPr>
            <a:xfrm>
              <a:off x="9063882" y="273027"/>
              <a:ext cx="2671929" cy="2789260"/>
              <a:chOff x="9063882" y="273027"/>
              <a:chExt cx="2671929" cy="2789260"/>
            </a:xfrm>
          </p:grpSpPr>
          <p:sp>
            <p:nvSpPr>
              <p:cNvPr id="450" name="円/楕円 506">
                <a:extLst>
                  <a:ext uri="{FF2B5EF4-FFF2-40B4-BE49-F238E27FC236}">
                    <a16:creationId xmlns:a16="http://schemas.microsoft.com/office/drawing/2014/main" id="{4925F8D6-05CD-44AC-998C-C5187402C473}"/>
                  </a:ext>
                </a:extLst>
              </p:cNvPr>
              <p:cNvSpPr/>
              <p:nvPr/>
            </p:nvSpPr>
            <p:spPr bwMode="auto">
              <a:xfrm>
                <a:off x="10119836" y="273027"/>
                <a:ext cx="560864" cy="554680"/>
              </a:xfrm>
              <a:prstGeom prst="ellipse">
                <a:avLst/>
              </a:prstGeom>
              <a:solidFill>
                <a:srgbClr val="FFFFF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99A8842D-887E-4064-88A3-2B877EB6D3B1}"/>
                  </a:ext>
                </a:extLst>
              </p:cNvPr>
              <p:cNvGrpSpPr/>
              <p:nvPr/>
            </p:nvGrpSpPr>
            <p:grpSpPr>
              <a:xfrm flipH="1">
                <a:off x="10383078" y="2187375"/>
                <a:ext cx="426879" cy="874912"/>
                <a:chOff x="7212172" y="2187375"/>
                <a:chExt cx="426879" cy="874912"/>
              </a:xfrm>
            </p:grpSpPr>
            <p:sp>
              <p:nvSpPr>
                <p:cNvPr id="483" name="涙形 64">
                  <a:extLst>
                    <a:ext uri="{FF2B5EF4-FFF2-40B4-BE49-F238E27FC236}">
                      <a16:creationId xmlns:a16="http://schemas.microsoft.com/office/drawing/2014/main" id="{A7C0715E-E484-47EC-9EC3-DBBA45FF19DF}"/>
                    </a:ext>
                  </a:extLst>
                </p:cNvPr>
                <p:cNvSpPr/>
                <p:nvPr/>
              </p:nvSpPr>
              <p:spPr bwMode="auto">
                <a:xfrm>
                  <a:off x="7212172" y="2957674"/>
                  <a:ext cx="422130" cy="104613"/>
                </a:xfrm>
                <a:custGeom>
                  <a:avLst/>
                  <a:gdLst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147144"/>
                    <a:gd name="connsiteX1" fmla="*/ 113205 w 226410"/>
                    <a:gd name="connsiteY1" fmla="*/ 0 h 147144"/>
                    <a:gd name="connsiteX2" fmla="*/ 226410 w 226410"/>
                    <a:gd name="connsiteY2" fmla="*/ 0 h 147144"/>
                    <a:gd name="connsiteX3" fmla="*/ 226410 w 226410"/>
                    <a:gd name="connsiteY3" fmla="*/ 101647 h 147144"/>
                    <a:gd name="connsiteX4" fmla="*/ 117015 w 226410"/>
                    <a:gd name="connsiteY4" fmla="*/ 146144 h 147144"/>
                    <a:gd name="connsiteX5" fmla="*/ 0 w 226410"/>
                    <a:gd name="connsiteY5" fmla="*/ 101647 h 14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410" h="147144">
                      <a:moveTo>
                        <a:pt x="0" y="101647"/>
                      </a:moveTo>
                      <a:cubicBezTo>
                        <a:pt x="0" y="45509"/>
                        <a:pt x="50684" y="0"/>
                        <a:pt x="113205" y="0"/>
                      </a:cubicBezTo>
                      <a:lnTo>
                        <a:pt x="226410" y="0"/>
                      </a:lnTo>
                      <a:lnTo>
                        <a:pt x="226410" y="101647"/>
                      </a:lnTo>
                      <a:cubicBezTo>
                        <a:pt x="226410" y="157785"/>
                        <a:pt x="179536" y="146144"/>
                        <a:pt x="117015" y="146144"/>
                      </a:cubicBezTo>
                      <a:cubicBezTo>
                        <a:pt x="54494" y="146144"/>
                        <a:pt x="0" y="157785"/>
                        <a:pt x="0" y="101647"/>
                      </a:cubicBezTo>
                      <a:close/>
                    </a:path>
                  </a:pathLst>
                </a:custGeom>
                <a:pattFill prst="dkVert">
                  <a:fgClr>
                    <a:srgbClr val="CC9900"/>
                  </a:fgClr>
                  <a:bgClr>
                    <a:srgbClr val="FFC000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4" name="涙形 64">
                  <a:extLst>
                    <a:ext uri="{FF2B5EF4-FFF2-40B4-BE49-F238E27FC236}">
                      <a16:creationId xmlns:a16="http://schemas.microsoft.com/office/drawing/2014/main" id="{28263AA6-5278-4F1A-B1F4-B61331AD55A7}"/>
                    </a:ext>
                  </a:extLst>
                </p:cNvPr>
                <p:cNvSpPr/>
                <p:nvPr/>
              </p:nvSpPr>
              <p:spPr bwMode="auto">
                <a:xfrm>
                  <a:off x="7263441" y="2841625"/>
                  <a:ext cx="375610" cy="157886"/>
                </a:xfrm>
                <a:custGeom>
                  <a:avLst/>
                  <a:gdLst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147144"/>
                    <a:gd name="connsiteX1" fmla="*/ 113205 w 226410"/>
                    <a:gd name="connsiteY1" fmla="*/ 0 h 147144"/>
                    <a:gd name="connsiteX2" fmla="*/ 226410 w 226410"/>
                    <a:gd name="connsiteY2" fmla="*/ 0 h 147144"/>
                    <a:gd name="connsiteX3" fmla="*/ 226410 w 226410"/>
                    <a:gd name="connsiteY3" fmla="*/ 101647 h 147144"/>
                    <a:gd name="connsiteX4" fmla="*/ 117015 w 226410"/>
                    <a:gd name="connsiteY4" fmla="*/ 146144 h 147144"/>
                    <a:gd name="connsiteX5" fmla="*/ 0 w 226410"/>
                    <a:gd name="connsiteY5" fmla="*/ 101647 h 14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410" h="147144">
                      <a:moveTo>
                        <a:pt x="0" y="101647"/>
                      </a:moveTo>
                      <a:cubicBezTo>
                        <a:pt x="0" y="45509"/>
                        <a:pt x="50684" y="0"/>
                        <a:pt x="113205" y="0"/>
                      </a:cubicBezTo>
                      <a:lnTo>
                        <a:pt x="226410" y="0"/>
                      </a:lnTo>
                      <a:lnTo>
                        <a:pt x="226410" y="101647"/>
                      </a:lnTo>
                      <a:cubicBezTo>
                        <a:pt x="226410" y="157785"/>
                        <a:pt x="179536" y="146144"/>
                        <a:pt x="117015" y="146144"/>
                      </a:cubicBezTo>
                      <a:cubicBezTo>
                        <a:pt x="54494" y="146144"/>
                        <a:pt x="0" y="157785"/>
                        <a:pt x="0" y="101647"/>
                      </a:cubicBez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5" name="フリーフォーム 295">
                  <a:extLst>
                    <a:ext uri="{FF2B5EF4-FFF2-40B4-BE49-F238E27FC236}">
                      <a16:creationId xmlns:a16="http://schemas.microsoft.com/office/drawing/2014/main" id="{678BB5A2-C7DE-441B-A560-AB319E99868A}"/>
                    </a:ext>
                  </a:extLst>
                </p:cNvPr>
                <p:cNvSpPr/>
                <p:nvPr/>
              </p:nvSpPr>
              <p:spPr bwMode="auto">
                <a:xfrm>
                  <a:off x="7261786" y="2187375"/>
                  <a:ext cx="372518" cy="671371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54600"/>
                    <a:gd name="connsiteX1" fmla="*/ 140970 w 140970"/>
                    <a:gd name="connsiteY1" fmla="*/ 247650 h 254600"/>
                    <a:gd name="connsiteX2" fmla="*/ 45720 w 140970"/>
                    <a:gd name="connsiteY2" fmla="*/ 247650 h 254600"/>
                    <a:gd name="connsiteX3" fmla="*/ 0 w 140970"/>
                    <a:gd name="connsiteY3" fmla="*/ 0 h 254600"/>
                    <a:gd name="connsiteX4" fmla="*/ 140970 w 140970"/>
                    <a:gd name="connsiteY4" fmla="*/ 0 h 254600"/>
                    <a:gd name="connsiteX0" fmla="*/ 140970 w 146426"/>
                    <a:gd name="connsiteY0" fmla="*/ 0 h 260446"/>
                    <a:gd name="connsiteX1" fmla="*/ 140970 w 146426"/>
                    <a:gd name="connsiteY1" fmla="*/ 247650 h 260446"/>
                    <a:gd name="connsiteX2" fmla="*/ 45720 w 146426"/>
                    <a:gd name="connsiteY2" fmla="*/ 247650 h 260446"/>
                    <a:gd name="connsiteX3" fmla="*/ 0 w 146426"/>
                    <a:gd name="connsiteY3" fmla="*/ 0 h 260446"/>
                    <a:gd name="connsiteX4" fmla="*/ 140970 w 146426"/>
                    <a:gd name="connsiteY4" fmla="*/ 0 h 260446"/>
                    <a:gd name="connsiteX0" fmla="*/ 140970 w 146426"/>
                    <a:gd name="connsiteY0" fmla="*/ 0 h 260952"/>
                    <a:gd name="connsiteX1" fmla="*/ 140970 w 146426"/>
                    <a:gd name="connsiteY1" fmla="*/ 247650 h 260952"/>
                    <a:gd name="connsiteX2" fmla="*/ 45720 w 146426"/>
                    <a:gd name="connsiteY2" fmla="*/ 247650 h 260952"/>
                    <a:gd name="connsiteX3" fmla="*/ 0 w 146426"/>
                    <a:gd name="connsiteY3" fmla="*/ 0 h 260952"/>
                    <a:gd name="connsiteX4" fmla="*/ 140970 w 146426"/>
                    <a:gd name="connsiteY4" fmla="*/ 0 h 260952"/>
                    <a:gd name="connsiteX0" fmla="*/ 144046 w 149502"/>
                    <a:gd name="connsiteY0" fmla="*/ 9912 h 270864"/>
                    <a:gd name="connsiteX1" fmla="*/ 144046 w 149502"/>
                    <a:gd name="connsiteY1" fmla="*/ 257562 h 270864"/>
                    <a:gd name="connsiteX2" fmla="*/ 48796 w 149502"/>
                    <a:gd name="connsiteY2" fmla="*/ 257562 h 270864"/>
                    <a:gd name="connsiteX3" fmla="*/ 3076 w 149502"/>
                    <a:gd name="connsiteY3" fmla="*/ 9912 h 270864"/>
                    <a:gd name="connsiteX4" fmla="*/ 144046 w 149502"/>
                    <a:gd name="connsiteY4" fmla="*/ 9912 h 270864"/>
                    <a:gd name="connsiteX0" fmla="*/ 144046 w 154327"/>
                    <a:gd name="connsiteY0" fmla="*/ 16728 h 277680"/>
                    <a:gd name="connsiteX1" fmla="*/ 144046 w 154327"/>
                    <a:gd name="connsiteY1" fmla="*/ 264378 h 277680"/>
                    <a:gd name="connsiteX2" fmla="*/ 48796 w 154327"/>
                    <a:gd name="connsiteY2" fmla="*/ 264378 h 277680"/>
                    <a:gd name="connsiteX3" fmla="*/ 3076 w 154327"/>
                    <a:gd name="connsiteY3" fmla="*/ 16728 h 277680"/>
                    <a:gd name="connsiteX4" fmla="*/ 144046 w 154327"/>
                    <a:gd name="connsiteY4" fmla="*/ 16728 h 277680"/>
                    <a:gd name="connsiteX0" fmla="*/ 144046 w 144046"/>
                    <a:gd name="connsiteY0" fmla="*/ 16728 h 277680"/>
                    <a:gd name="connsiteX1" fmla="*/ 144046 w 144046"/>
                    <a:gd name="connsiteY1" fmla="*/ 264378 h 277680"/>
                    <a:gd name="connsiteX2" fmla="*/ 48796 w 144046"/>
                    <a:gd name="connsiteY2" fmla="*/ 264378 h 277680"/>
                    <a:gd name="connsiteX3" fmla="*/ 3076 w 144046"/>
                    <a:gd name="connsiteY3" fmla="*/ 16728 h 277680"/>
                    <a:gd name="connsiteX4" fmla="*/ 144046 w 144046"/>
                    <a:gd name="connsiteY4" fmla="*/ 16728 h 277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4046" h="277680">
                      <a:moveTo>
                        <a:pt x="144046" y="16728"/>
                      </a:moveTo>
                      <a:lnTo>
                        <a:pt x="144046" y="264378"/>
                      </a:lnTo>
                      <a:cubicBezTo>
                        <a:pt x="131769" y="282805"/>
                        <a:pt x="65264" y="281411"/>
                        <a:pt x="48796" y="264378"/>
                      </a:cubicBezTo>
                      <a:cubicBezTo>
                        <a:pt x="32328" y="247345"/>
                        <a:pt x="-11993" y="39032"/>
                        <a:pt x="3076" y="16728"/>
                      </a:cubicBezTo>
                      <a:cubicBezTo>
                        <a:pt x="18145" y="-5576"/>
                        <a:pt x="128977" y="-5576"/>
                        <a:pt x="144046" y="16728"/>
                      </a:cubicBezTo>
                      <a:close/>
                    </a:path>
                  </a:pathLst>
                </a:custGeom>
                <a:pattFill prst="dkVert">
                  <a:fgClr>
                    <a:srgbClr val="FFFFFF">
                      <a:lumMod val="65000"/>
                    </a:srgbClr>
                  </a:fgClr>
                  <a:bgClr>
                    <a:srgbClr val="FFFFFF">
                      <a:lumMod val="85000"/>
                    </a:srgbClr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6" name="月 485">
                  <a:extLst>
                    <a:ext uri="{FF2B5EF4-FFF2-40B4-BE49-F238E27FC236}">
                      <a16:creationId xmlns:a16="http://schemas.microsoft.com/office/drawing/2014/main" id="{C12C2EC8-1F68-45D7-87A5-EE45FA7F760A}"/>
                    </a:ext>
                  </a:extLst>
                </p:cNvPr>
                <p:cNvSpPr/>
                <p:nvPr/>
              </p:nvSpPr>
              <p:spPr bwMode="auto">
                <a:xfrm rot="8100000">
                  <a:off x="7327533" y="2842815"/>
                  <a:ext cx="65716" cy="136488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70C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7" name="楕円 486">
                  <a:extLst>
                    <a:ext uri="{FF2B5EF4-FFF2-40B4-BE49-F238E27FC236}">
                      <a16:creationId xmlns:a16="http://schemas.microsoft.com/office/drawing/2014/main" id="{ECB17CAA-88F6-4086-B5E2-0E912844F2FD}"/>
                    </a:ext>
                  </a:extLst>
                </p:cNvPr>
                <p:cNvSpPr/>
                <p:nvPr/>
              </p:nvSpPr>
              <p:spPr bwMode="auto">
                <a:xfrm rot="19800000">
                  <a:off x="7252347" y="2847466"/>
                  <a:ext cx="79339" cy="60088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52" name="グループ化 451">
                <a:extLst>
                  <a:ext uri="{FF2B5EF4-FFF2-40B4-BE49-F238E27FC236}">
                    <a16:creationId xmlns:a16="http://schemas.microsoft.com/office/drawing/2014/main" id="{A13B4517-5524-4478-9993-485F0623D897}"/>
                  </a:ext>
                </a:extLst>
              </p:cNvPr>
              <p:cNvGrpSpPr/>
              <p:nvPr/>
            </p:nvGrpSpPr>
            <p:grpSpPr>
              <a:xfrm>
                <a:off x="9968072" y="2187375"/>
                <a:ext cx="426879" cy="874912"/>
                <a:chOff x="7212172" y="2187375"/>
                <a:chExt cx="426879" cy="874912"/>
              </a:xfrm>
            </p:grpSpPr>
            <p:sp>
              <p:nvSpPr>
                <p:cNvPr id="478" name="涙形 64">
                  <a:extLst>
                    <a:ext uri="{FF2B5EF4-FFF2-40B4-BE49-F238E27FC236}">
                      <a16:creationId xmlns:a16="http://schemas.microsoft.com/office/drawing/2014/main" id="{21BC3126-2AFA-4C19-8215-B488642C3D57}"/>
                    </a:ext>
                  </a:extLst>
                </p:cNvPr>
                <p:cNvSpPr/>
                <p:nvPr/>
              </p:nvSpPr>
              <p:spPr bwMode="auto">
                <a:xfrm>
                  <a:off x="7212172" y="2957674"/>
                  <a:ext cx="422130" cy="104613"/>
                </a:xfrm>
                <a:custGeom>
                  <a:avLst/>
                  <a:gdLst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147144"/>
                    <a:gd name="connsiteX1" fmla="*/ 113205 w 226410"/>
                    <a:gd name="connsiteY1" fmla="*/ 0 h 147144"/>
                    <a:gd name="connsiteX2" fmla="*/ 226410 w 226410"/>
                    <a:gd name="connsiteY2" fmla="*/ 0 h 147144"/>
                    <a:gd name="connsiteX3" fmla="*/ 226410 w 226410"/>
                    <a:gd name="connsiteY3" fmla="*/ 101647 h 147144"/>
                    <a:gd name="connsiteX4" fmla="*/ 117015 w 226410"/>
                    <a:gd name="connsiteY4" fmla="*/ 146144 h 147144"/>
                    <a:gd name="connsiteX5" fmla="*/ 0 w 226410"/>
                    <a:gd name="connsiteY5" fmla="*/ 101647 h 14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410" h="147144">
                      <a:moveTo>
                        <a:pt x="0" y="101647"/>
                      </a:moveTo>
                      <a:cubicBezTo>
                        <a:pt x="0" y="45509"/>
                        <a:pt x="50684" y="0"/>
                        <a:pt x="113205" y="0"/>
                      </a:cubicBezTo>
                      <a:lnTo>
                        <a:pt x="226410" y="0"/>
                      </a:lnTo>
                      <a:lnTo>
                        <a:pt x="226410" y="101647"/>
                      </a:lnTo>
                      <a:cubicBezTo>
                        <a:pt x="226410" y="157785"/>
                        <a:pt x="179536" y="146144"/>
                        <a:pt x="117015" y="146144"/>
                      </a:cubicBezTo>
                      <a:cubicBezTo>
                        <a:pt x="54494" y="146144"/>
                        <a:pt x="0" y="157785"/>
                        <a:pt x="0" y="101647"/>
                      </a:cubicBezTo>
                      <a:close/>
                    </a:path>
                  </a:pathLst>
                </a:custGeom>
                <a:pattFill prst="dkVert">
                  <a:fgClr>
                    <a:srgbClr val="CC9900"/>
                  </a:fgClr>
                  <a:bgClr>
                    <a:srgbClr val="FFC000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9" name="涙形 64">
                  <a:extLst>
                    <a:ext uri="{FF2B5EF4-FFF2-40B4-BE49-F238E27FC236}">
                      <a16:creationId xmlns:a16="http://schemas.microsoft.com/office/drawing/2014/main" id="{B27F93B2-AE23-454C-9FE5-C7D188B9E442}"/>
                    </a:ext>
                  </a:extLst>
                </p:cNvPr>
                <p:cNvSpPr/>
                <p:nvPr/>
              </p:nvSpPr>
              <p:spPr bwMode="auto">
                <a:xfrm>
                  <a:off x="7263441" y="2841625"/>
                  <a:ext cx="375610" cy="157886"/>
                </a:xfrm>
                <a:custGeom>
                  <a:avLst/>
                  <a:gdLst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203294"/>
                    <a:gd name="connsiteX1" fmla="*/ 113205 w 226410"/>
                    <a:gd name="connsiteY1" fmla="*/ 0 h 203294"/>
                    <a:gd name="connsiteX2" fmla="*/ 226410 w 226410"/>
                    <a:gd name="connsiteY2" fmla="*/ 0 h 203294"/>
                    <a:gd name="connsiteX3" fmla="*/ 226410 w 226410"/>
                    <a:gd name="connsiteY3" fmla="*/ 101647 h 203294"/>
                    <a:gd name="connsiteX4" fmla="*/ 113205 w 226410"/>
                    <a:gd name="connsiteY4" fmla="*/ 203294 h 203294"/>
                    <a:gd name="connsiteX5" fmla="*/ 0 w 226410"/>
                    <a:gd name="connsiteY5" fmla="*/ 101647 h 203294"/>
                    <a:gd name="connsiteX0" fmla="*/ 0 w 226410"/>
                    <a:gd name="connsiteY0" fmla="*/ 101647 h 147144"/>
                    <a:gd name="connsiteX1" fmla="*/ 113205 w 226410"/>
                    <a:gd name="connsiteY1" fmla="*/ 0 h 147144"/>
                    <a:gd name="connsiteX2" fmla="*/ 226410 w 226410"/>
                    <a:gd name="connsiteY2" fmla="*/ 0 h 147144"/>
                    <a:gd name="connsiteX3" fmla="*/ 226410 w 226410"/>
                    <a:gd name="connsiteY3" fmla="*/ 101647 h 147144"/>
                    <a:gd name="connsiteX4" fmla="*/ 117015 w 226410"/>
                    <a:gd name="connsiteY4" fmla="*/ 146144 h 147144"/>
                    <a:gd name="connsiteX5" fmla="*/ 0 w 226410"/>
                    <a:gd name="connsiteY5" fmla="*/ 101647 h 147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6410" h="147144">
                      <a:moveTo>
                        <a:pt x="0" y="101647"/>
                      </a:moveTo>
                      <a:cubicBezTo>
                        <a:pt x="0" y="45509"/>
                        <a:pt x="50684" y="0"/>
                        <a:pt x="113205" y="0"/>
                      </a:cubicBezTo>
                      <a:lnTo>
                        <a:pt x="226410" y="0"/>
                      </a:lnTo>
                      <a:lnTo>
                        <a:pt x="226410" y="101647"/>
                      </a:lnTo>
                      <a:cubicBezTo>
                        <a:pt x="226410" y="157785"/>
                        <a:pt x="179536" y="146144"/>
                        <a:pt x="117015" y="146144"/>
                      </a:cubicBezTo>
                      <a:cubicBezTo>
                        <a:pt x="54494" y="146144"/>
                        <a:pt x="0" y="157785"/>
                        <a:pt x="0" y="101647"/>
                      </a:cubicBez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0" name="フリーフォーム 295">
                  <a:extLst>
                    <a:ext uri="{FF2B5EF4-FFF2-40B4-BE49-F238E27FC236}">
                      <a16:creationId xmlns:a16="http://schemas.microsoft.com/office/drawing/2014/main" id="{97369E6B-0D00-46CA-8C46-A8F137E1109E}"/>
                    </a:ext>
                  </a:extLst>
                </p:cNvPr>
                <p:cNvSpPr/>
                <p:nvPr/>
              </p:nvSpPr>
              <p:spPr bwMode="auto">
                <a:xfrm>
                  <a:off x="7261786" y="2187375"/>
                  <a:ext cx="372518" cy="671371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54600"/>
                    <a:gd name="connsiteX1" fmla="*/ 140970 w 140970"/>
                    <a:gd name="connsiteY1" fmla="*/ 247650 h 254600"/>
                    <a:gd name="connsiteX2" fmla="*/ 45720 w 140970"/>
                    <a:gd name="connsiteY2" fmla="*/ 247650 h 254600"/>
                    <a:gd name="connsiteX3" fmla="*/ 0 w 140970"/>
                    <a:gd name="connsiteY3" fmla="*/ 0 h 254600"/>
                    <a:gd name="connsiteX4" fmla="*/ 140970 w 140970"/>
                    <a:gd name="connsiteY4" fmla="*/ 0 h 254600"/>
                    <a:gd name="connsiteX0" fmla="*/ 140970 w 146426"/>
                    <a:gd name="connsiteY0" fmla="*/ 0 h 260446"/>
                    <a:gd name="connsiteX1" fmla="*/ 140970 w 146426"/>
                    <a:gd name="connsiteY1" fmla="*/ 247650 h 260446"/>
                    <a:gd name="connsiteX2" fmla="*/ 45720 w 146426"/>
                    <a:gd name="connsiteY2" fmla="*/ 247650 h 260446"/>
                    <a:gd name="connsiteX3" fmla="*/ 0 w 146426"/>
                    <a:gd name="connsiteY3" fmla="*/ 0 h 260446"/>
                    <a:gd name="connsiteX4" fmla="*/ 140970 w 146426"/>
                    <a:gd name="connsiteY4" fmla="*/ 0 h 260446"/>
                    <a:gd name="connsiteX0" fmla="*/ 140970 w 146426"/>
                    <a:gd name="connsiteY0" fmla="*/ 0 h 260952"/>
                    <a:gd name="connsiteX1" fmla="*/ 140970 w 146426"/>
                    <a:gd name="connsiteY1" fmla="*/ 247650 h 260952"/>
                    <a:gd name="connsiteX2" fmla="*/ 45720 w 146426"/>
                    <a:gd name="connsiteY2" fmla="*/ 247650 h 260952"/>
                    <a:gd name="connsiteX3" fmla="*/ 0 w 146426"/>
                    <a:gd name="connsiteY3" fmla="*/ 0 h 260952"/>
                    <a:gd name="connsiteX4" fmla="*/ 140970 w 146426"/>
                    <a:gd name="connsiteY4" fmla="*/ 0 h 260952"/>
                    <a:gd name="connsiteX0" fmla="*/ 144046 w 149502"/>
                    <a:gd name="connsiteY0" fmla="*/ 9912 h 270864"/>
                    <a:gd name="connsiteX1" fmla="*/ 144046 w 149502"/>
                    <a:gd name="connsiteY1" fmla="*/ 257562 h 270864"/>
                    <a:gd name="connsiteX2" fmla="*/ 48796 w 149502"/>
                    <a:gd name="connsiteY2" fmla="*/ 257562 h 270864"/>
                    <a:gd name="connsiteX3" fmla="*/ 3076 w 149502"/>
                    <a:gd name="connsiteY3" fmla="*/ 9912 h 270864"/>
                    <a:gd name="connsiteX4" fmla="*/ 144046 w 149502"/>
                    <a:gd name="connsiteY4" fmla="*/ 9912 h 270864"/>
                    <a:gd name="connsiteX0" fmla="*/ 144046 w 154327"/>
                    <a:gd name="connsiteY0" fmla="*/ 16728 h 277680"/>
                    <a:gd name="connsiteX1" fmla="*/ 144046 w 154327"/>
                    <a:gd name="connsiteY1" fmla="*/ 264378 h 277680"/>
                    <a:gd name="connsiteX2" fmla="*/ 48796 w 154327"/>
                    <a:gd name="connsiteY2" fmla="*/ 264378 h 277680"/>
                    <a:gd name="connsiteX3" fmla="*/ 3076 w 154327"/>
                    <a:gd name="connsiteY3" fmla="*/ 16728 h 277680"/>
                    <a:gd name="connsiteX4" fmla="*/ 144046 w 154327"/>
                    <a:gd name="connsiteY4" fmla="*/ 16728 h 277680"/>
                    <a:gd name="connsiteX0" fmla="*/ 144046 w 144046"/>
                    <a:gd name="connsiteY0" fmla="*/ 16728 h 277680"/>
                    <a:gd name="connsiteX1" fmla="*/ 144046 w 144046"/>
                    <a:gd name="connsiteY1" fmla="*/ 264378 h 277680"/>
                    <a:gd name="connsiteX2" fmla="*/ 48796 w 144046"/>
                    <a:gd name="connsiteY2" fmla="*/ 264378 h 277680"/>
                    <a:gd name="connsiteX3" fmla="*/ 3076 w 144046"/>
                    <a:gd name="connsiteY3" fmla="*/ 16728 h 277680"/>
                    <a:gd name="connsiteX4" fmla="*/ 144046 w 144046"/>
                    <a:gd name="connsiteY4" fmla="*/ 16728 h 277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4046" h="277680">
                      <a:moveTo>
                        <a:pt x="144046" y="16728"/>
                      </a:moveTo>
                      <a:lnTo>
                        <a:pt x="144046" y="264378"/>
                      </a:lnTo>
                      <a:cubicBezTo>
                        <a:pt x="131769" y="282805"/>
                        <a:pt x="65264" y="281411"/>
                        <a:pt x="48796" y="264378"/>
                      </a:cubicBezTo>
                      <a:cubicBezTo>
                        <a:pt x="32328" y="247345"/>
                        <a:pt x="-11993" y="39032"/>
                        <a:pt x="3076" y="16728"/>
                      </a:cubicBezTo>
                      <a:cubicBezTo>
                        <a:pt x="18145" y="-5576"/>
                        <a:pt x="128977" y="-5576"/>
                        <a:pt x="144046" y="16728"/>
                      </a:cubicBezTo>
                      <a:close/>
                    </a:path>
                  </a:pathLst>
                </a:custGeom>
                <a:pattFill prst="dkVert">
                  <a:fgClr>
                    <a:srgbClr val="FFFFFF">
                      <a:lumMod val="65000"/>
                    </a:srgbClr>
                  </a:fgClr>
                  <a:bgClr>
                    <a:srgbClr val="FFFFFF">
                      <a:lumMod val="85000"/>
                    </a:srgbClr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1" name="月 480">
                  <a:extLst>
                    <a:ext uri="{FF2B5EF4-FFF2-40B4-BE49-F238E27FC236}">
                      <a16:creationId xmlns:a16="http://schemas.microsoft.com/office/drawing/2014/main" id="{31FBCA34-F1F2-4DD6-8FDD-280ADC8A3039}"/>
                    </a:ext>
                  </a:extLst>
                </p:cNvPr>
                <p:cNvSpPr/>
                <p:nvPr/>
              </p:nvSpPr>
              <p:spPr bwMode="auto">
                <a:xfrm rot="8100000">
                  <a:off x="7327533" y="2842815"/>
                  <a:ext cx="65716" cy="136488"/>
                </a:xfrm>
                <a:prstGeom prst="moon">
                  <a:avLst>
                    <a:gd name="adj" fmla="val 87500"/>
                  </a:avLst>
                </a:prstGeom>
                <a:solidFill>
                  <a:srgbClr val="0070C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2" name="楕円 481">
                  <a:extLst>
                    <a:ext uri="{FF2B5EF4-FFF2-40B4-BE49-F238E27FC236}">
                      <a16:creationId xmlns:a16="http://schemas.microsoft.com/office/drawing/2014/main" id="{37D87B22-3A0B-43F9-8274-87BDCBD01DD6}"/>
                    </a:ext>
                  </a:extLst>
                </p:cNvPr>
                <p:cNvSpPr/>
                <p:nvPr/>
              </p:nvSpPr>
              <p:spPr bwMode="auto">
                <a:xfrm rot="19800000">
                  <a:off x="7252347" y="2847466"/>
                  <a:ext cx="79339" cy="60088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53" name="円/楕円 506">
                <a:extLst>
                  <a:ext uri="{FF2B5EF4-FFF2-40B4-BE49-F238E27FC236}">
                    <a16:creationId xmlns:a16="http://schemas.microsoft.com/office/drawing/2014/main" id="{7B1955B7-80AA-45E0-A8E3-B6AC5E39567B}"/>
                  </a:ext>
                </a:extLst>
              </p:cNvPr>
              <p:cNvSpPr/>
              <p:nvPr/>
            </p:nvSpPr>
            <p:spPr bwMode="auto">
              <a:xfrm>
                <a:off x="9789635" y="436302"/>
                <a:ext cx="1221266" cy="1207802"/>
              </a:xfrm>
              <a:prstGeom prst="ellipse">
                <a:avLst/>
              </a:prstGeom>
              <a:solidFill>
                <a:srgbClr val="FFFFFF">
                  <a:lumMod val="7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4" name="片側の 2 つの角を丸めた四角形 513">
                <a:extLst>
                  <a:ext uri="{FF2B5EF4-FFF2-40B4-BE49-F238E27FC236}">
                    <a16:creationId xmlns:a16="http://schemas.microsoft.com/office/drawing/2014/main" id="{3CE9E898-9081-429C-A1F4-08249C482309}"/>
                  </a:ext>
                </a:extLst>
              </p:cNvPr>
              <p:cNvSpPr/>
              <p:nvPr/>
            </p:nvSpPr>
            <p:spPr bwMode="auto">
              <a:xfrm>
                <a:off x="9976120" y="1425050"/>
                <a:ext cx="847404" cy="940826"/>
              </a:xfrm>
              <a:prstGeom prst="round2SameRect">
                <a:avLst>
                  <a:gd name="adj1" fmla="val 42975"/>
                  <a:gd name="adj2" fmla="val 17645"/>
                </a:avLst>
              </a:prstGeom>
              <a:pattFill prst="lgCheck">
                <a:fgClr>
                  <a:srgbClr val="DAEDEF">
                    <a:lumMod val="50000"/>
                  </a:srgbClr>
                </a:fgClr>
                <a:bgClr>
                  <a:srgbClr val="002060"/>
                </a:bgClr>
              </a:patt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55" name="グループ化 454">
                <a:extLst>
                  <a:ext uri="{FF2B5EF4-FFF2-40B4-BE49-F238E27FC236}">
                    <a16:creationId xmlns:a16="http://schemas.microsoft.com/office/drawing/2014/main" id="{3DC03551-1311-4270-B0A2-FE4690A21E68}"/>
                  </a:ext>
                </a:extLst>
              </p:cNvPr>
              <p:cNvGrpSpPr/>
              <p:nvPr/>
            </p:nvGrpSpPr>
            <p:grpSpPr>
              <a:xfrm>
                <a:off x="9693314" y="561361"/>
                <a:ext cx="1416970" cy="1116720"/>
                <a:chOff x="3639424" y="2405892"/>
                <a:chExt cx="1416970" cy="1116720"/>
              </a:xfrm>
            </p:grpSpPr>
            <p:sp>
              <p:nvSpPr>
                <p:cNvPr id="472" name="円/楕円 536">
                  <a:extLst>
                    <a:ext uri="{FF2B5EF4-FFF2-40B4-BE49-F238E27FC236}">
                      <a16:creationId xmlns:a16="http://schemas.microsoft.com/office/drawing/2014/main" id="{8C035133-FBC9-450B-AA7A-48DD141FB8A1}"/>
                    </a:ext>
                  </a:extLst>
                </p:cNvPr>
                <p:cNvSpPr/>
                <p:nvPr/>
              </p:nvSpPr>
              <p:spPr bwMode="auto">
                <a:xfrm flipH="1">
                  <a:off x="4670106" y="2816010"/>
                  <a:ext cx="386288" cy="39755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3" name="円/楕円 537">
                  <a:extLst>
                    <a:ext uri="{FF2B5EF4-FFF2-40B4-BE49-F238E27FC236}">
                      <a16:creationId xmlns:a16="http://schemas.microsoft.com/office/drawing/2014/main" id="{E713F60F-BA7E-4D16-961C-78768DD6AF72}"/>
                    </a:ext>
                  </a:extLst>
                </p:cNvPr>
                <p:cNvSpPr/>
                <p:nvPr/>
              </p:nvSpPr>
              <p:spPr bwMode="auto">
                <a:xfrm flipH="1">
                  <a:off x="4792933" y="2907314"/>
                  <a:ext cx="190636" cy="214943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4" name="円/楕円 534">
                  <a:extLst>
                    <a:ext uri="{FF2B5EF4-FFF2-40B4-BE49-F238E27FC236}">
                      <a16:creationId xmlns:a16="http://schemas.microsoft.com/office/drawing/2014/main" id="{ED562337-19DF-4AD7-B810-75F335147BFA}"/>
                    </a:ext>
                  </a:extLst>
                </p:cNvPr>
                <p:cNvSpPr/>
                <p:nvPr/>
              </p:nvSpPr>
              <p:spPr bwMode="auto">
                <a:xfrm>
                  <a:off x="3639424" y="2816010"/>
                  <a:ext cx="386288" cy="39755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5" name="円/楕円 535">
                  <a:extLst>
                    <a:ext uri="{FF2B5EF4-FFF2-40B4-BE49-F238E27FC236}">
                      <a16:creationId xmlns:a16="http://schemas.microsoft.com/office/drawing/2014/main" id="{80DC06C4-BEAF-4005-AA7E-7A8F3697946E}"/>
                    </a:ext>
                  </a:extLst>
                </p:cNvPr>
                <p:cNvSpPr/>
                <p:nvPr/>
              </p:nvSpPr>
              <p:spPr bwMode="auto">
                <a:xfrm>
                  <a:off x="3709186" y="2909053"/>
                  <a:ext cx="190636" cy="214943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6" name="円/楕円 525">
                  <a:extLst>
                    <a:ext uri="{FF2B5EF4-FFF2-40B4-BE49-F238E27FC236}">
                      <a16:creationId xmlns:a16="http://schemas.microsoft.com/office/drawing/2014/main" id="{57818147-B129-4531-B307-8AEA141030F1}"/>
                    </a:ext>
                  </a:extLst>
                </p:cNvPr>
                <p:cNvSpPr/>
                <p:nvPr/>
              </p:nvSpPr>
              <p:spPr bwMode="auto">
                <a:xfrm>
                  <a:off x="3787573" y="2405892"/>
                  <a:ext cx="1116720" cy="111672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7" name="アーチ 476">
                  <a:extLst>
                    <a:ext uri="{FF2B5EF4-FFF2-40B4-BE49-F238E27FC236}">
                      <a16:creationId xmlns:a16="http://schemas.microsoft.com/office/drawing/2014/main" id="{BCE766A6-94F2-4469-8B40-17B2494A4EAA}"/>
                    </a:ext>
                  </a:extLst>
                </p:cNvPr>
                <p:cNvSpPr/>
                <p:nvPr/>
              </p:nvSpPr>
              <p:spPr bwMode="auto">
                <a:xfrm>
                  <a:off x="4196012" y="3093687"/>
                  <a:ext cx="293648" cy="293648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56" name="グループ化 455">
                <a:extLst>
                  <a:ext uri="{FF2B5EF4-FFF2-40B4-BE49-F238E27FC236}">
                    <a16:creationId xmlns:a16="http://schemas.microsoft.com/office/drawing/2014/main" id="{1DE42405-CDDD-4F49-8D86-D33940DDB945}"/>
                  </a:ext>
                </a:extLst>
              </p:cNvPr>
              <p:cNvGrpSpPr/>
              <p:nvPr/>
            </p:nvGrpSpPr>
            <p:grpSpPr>
              <a:xfrm>
                <a:off x="10716673" y="1553513"/>
                <a:ext cx="1019138" cy="174582"/>
                <a:chOff x="2119053" y="3398044"/>
                <a:chExt cx="1019138" cy="174582"/>
              </a:xfrm>
            </p:grpSpPr>
            <p:grpSp>
              <p:nvGrpSpPr>
                <p:cNvPr id="466" name="グループ化 465">
                  <a:extLst>
                    <a:ext uri="{FF2B5EF4-FFF2-40B4-BE49-F238E27FC236}">
                      <a16:creationId xmlns:a16="http://schemas.microsoft.com/office/drawing/2014/main" id="{368DA16B-416C-4EBE-87C6-C97F93FD0484}"/>
                    </a:ext>
                  </a:extLst>
                </p:cNvPr>
                <p:cNvGrpSpPr/>
                <p:nvPr/>
              </p:nvGrpSpPr>
              <p:grpSpPr>
                <a:xfrm rot="16200000">
                  <a:off x="2886969" y="3290518"/>
                  <a:ext cx="121444" cy="381000"/>
                  <a:chOff x="2557462" y="3967163"/>
                  <a:chExt cx="227553" cy="766762"/>
                </a:xfrm>
              </p:grpSpPr>
              <p:sp>
                <p:nvSpPr>
                  <p:cNvPr id="468" name="フリーフォーム: 図形 467">
                    <a:extLst>
                      <a:ext uri="{FF2B5EF4-FFF2-40B4-BE49-F238E27FC236}">
                        <a16:creationId xmlns:a16="http://schemas.microsoft.com/office/drawing/2014/main" id="{4CD91540-6A48-4B76-869F-4426B2C35A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66668" y="4064761"/>
                    <a:ext cx="160875" cy="544981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69" name="フリーフォーム: 図形 468">
                    <a:extLst>
                      <a:ext uri="{FF2B5EF4-FFF2-40B4-BE49-F238E27FC236}">
                        <a16:creationId xmlns:a16="http://schemas.microsoft.com/office/drawing/2014/main" id="{C5F66B00-FD45-4525-85CA-4B541D5586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90802" y="4081463"/>
                    <a:ext cx="160876" cy="585787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70" name="フリーフォーム: 図形 469">
                    <a:extLst>
                      <a:ext uri="{FF2B5EF4-FFF2-40B4-BE49-F238E27FC236}">
                        <a16:creationId xmlns:a16="http://schemas.microsoft.com/office/drawing/2014/main" id="{D97B0DC7-CEB7-4330-A0A3-F1006E3ACF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4139" y="4148138"/>
                    <a:ext cx="160876" cy="585787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71" name="フリーフォーム: 図形 470">
                    <a:extLst>
                      <a:ext uri="{FF2B5EF4-FFF2-40B4-BE49-F238E27FC236}">
                        <a16:creationId xmlns:a16="http://schemas.microsoft.com/office/drawing/2014/main" id="{EFE5F0CC-0877-478C-9ED1-3F06B86E23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57462" y="3967163"/>
                    <a:ext cx="224325" cy="544980"/>
                  </a:xfrm>
                  <a:custGeom>
                    <a:avLst/>
                    <a:gdLst>
                      <a:gd name="connsiteX0" fmla="*/ 126450 w 252900"/>
                      <a:gd name="connsiteY0" fmla="*/ 0 h 683094"/>
                      <a:gd name="connsiteX1" fmla="*/ 252900 w 252900"/>
                      <a:gd name="connsiteY1" fmla="*/ 262571 h 683094"/>
                      <a:gd name="connsiteX2" fmla="*/ 215864 w 252900"/>
                      <a:gd name="connsiteY2" fmla="*/ 448237 h 683094"/>
                      <a:gd name="connsiteX3" fmla="*/ 212777 w 252900"/>
                      <a:gd name="connsiteY3" fmla="*/ 452558 h 683094"/>
                      <a:gd name="connsiteX4" fmla="*/ 212777 w 252900"/>
                      <a:gd name="connsiteY4" fmla="*/ 595259 h 683094"/>
                      <a:gd name="connsiteX5" fmla="*/ 124942 w 252900"/>
                      <a:gd name="connsiteY5" fmla="*/ 683094 h 683094"/>
                      <a:gd name="connsiteX6" fmla="*/ 124943 w 252900"/>
                      <a:gd name="connsiteY6" fmla="*/ 683093 h 683094"/>
                      <a:gd name="connsiteX7" fmla="*/ 37108 w 252900"/>
                      <a:gd name="connsiteY7" fmla="*/ 595258 h 683094"/>
                      <a:gd name="connsiteX8" fmla="*/ 37108 w 252900"/>
                      <a:gd name="connsiteY8" fmla="*/ 448337 h 683094"/>
                      <a:gd name="connsiteX9" fmla="*/ 37036 w 252900"/>
                      <a:gd name="connsiteY9" fmla="*/ 448237 h 683094"/>
                      <a:gd name="connsiteX10" fmla="*/ 0 w 252900"/>
                      <a:gd name="connsiteY10" fmla="*/ 262571 h 683094"/>
                      <a:gd name="connsiteX11" fmla="*/ 126450 w 252900"/>
                      <a:gd name="connsiteY11" fmla="*/ 0 h 6830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52900" h="683094">
                        <a:moveTo>
                          <a:pt x="126450" y="0"/>
                        </a:moveTo>
                        <a:cubicBezTo>
                          <a:pt x="196286" y="0"/>
                          <a:pt x="252900" y="117557"/>
                          <a:pt x="252900" y="262571"/>
                        </a:cubicBezTo>
                        <a:cubicBezTo>
                          <a:pt x="252900" y="335078"/>
                          <a:pt x="238747" y="400721"/>
                          <a:pt x="215864" y="448237"/>
                        </a:cubicBezTo>
                        <a:lnTo>
                          <a:pt x="212777" y="452558"/>
                        </a:lnTo>
                        <a:lnTo>
                          <a:pt x="212777" y="595259"/>
                        </a:lnTo>
                        <a:cubicBezTo>
                          <a:pt x="212777" y="643769"/>
                          <a:pt x="173452" y="683094"/>
                          <a:pt x="124942" y="683094"/>
                        </a:cubicBezTo>
                        <a:lnTo>
                          <a:pt x="124943" y="683093"/>
                        </a:lnTo>
                        <a:cubicBezTo>
                          <a:pt x="76433" y="683093"/>
                          <a:pt x="37108" y="643768"/>
                          <a:pt x="37108" y="595258"/>
                        </a:cubicBezTo>
                        <a:lnTo>
                          <a:pt x="37108" y="448337"/>
                        </a:lnTo>
                        <a:lnTo>
                          <a:pt x="37036" y="448237"/>
                        </a:lnTo>
                        <a:cubicBezTo>
                          <a:pt x="14153" y="400721"/>
                          <a:pt x="0" y="335078"/>
                          <a:pt x="0" y="262571"/>
                        </a:cubicBezTo>
                        <a:cubicBezTo>
                          <a:pt x="0" y="117557"/>
                          <a:pt x="56614" y="0"/>
                          <a:pt x="126450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67" name="台形 83">
                  <a:extLst>
                    <a:ext uri="{FF2B5EF4-FFF2-40B4-BE49-F238E27FC236}">
                      <a16:creationId xmlns:a16="http://schemas.microsoft.com/office/drawing/2014/main" id="{EC282D5A-35E1-4BF6-9EF8-56083D5234D0}"/>
                    </a:ext>
                  </a:extLst>
                </p:cNvPr>
                <p:cNvSpPr/>
                <p:nvPr/>
              </p:nvSpPr>
              <p:spPr bwMode="auto">
                <a:xfrm rot="16200000">
                  <a:off x="2375079" y="3142018"/>
                  <a:ext cx="174582" cy="686634"/>
                </a:xfrm>
                <a:custGeom>
                  <a:avLst/>
                  <a:gdLst>
                    <a:gd name="connsiteX0" fmla="*/ 0 w 196000"/>
                    <a:gd name="connsiteY0" fmla="*/ 704190 h 704190"/>
                    <a:gd name="connsiteX1" fmla="*/ 13597 w 196000"/>
                    <a:gd name="connsiteY1" fmla="*/ 0 h 704190"/>
                    <a:gd name="connsiteX2" fmla="*/ 182403 w 196000"/>
                    <a:gd name="connsiteY2" fmla="*/ 0 h 704190"/>
                    <a:gd name="connsiteX3" fmla="*/ 196000 w 196000"/>
                    <a:gd name="connsiteY3" fmla="*/ 704190 h 704190"/>
                    <a:gd name="connsiteX4" fmla="*/ 0 w 196000"/>
                    <a:gd name="connsiteY4" fmla="*/ 704190 h 704190"/>
                    <a:gd name="connsiteX0" fmla="*/ 0 w 196000"/>
                    <a:gd name="connsiteY0" fmla="*/ 787778 h 787778"/>
                    <a:gd name="connsiteX1" fmla="*/ 13597 w 196000"/>
                    <a:gd name="connsiteY1" fmla="*/ 83588 h 787778"/>
                    <a:gd name="connsiteX2" fmla="*/ 97185 w 196000"/>
                    <a:gd name="connsiteY2" fmla="*/ 0 h 787778"/>
                    <a:gd name="connsiteX3" fmla="*/ 182403 w 196000"/>
                    <a:gd name="connsiteY3" fmla="*/ 83588 h 787778"/>
                    <a:gd name="connsiteX4" fmla="*/ 196000 w 196000"/>
                    <a:gd name="connsiteY4" fmla="*/ 787778 h 787778"/>
                    <a:gd name="connsiteX5" fmla="*/ 0 w 196000"/>
                    <a:gd name="connsiteY5" fmla="*/ 787778 h 787778"/>
                    <a:gd name="connsiteX0" fmla="*/ 97185 w 196000"/>
                    <a:gd name="connsiteY0" fmla="*/ 0 h 787778"/>
                    <a:gd name="connsiteX1" fmla="*/ 182403 w 196000"/>
                    <a:gd name="connsiteY1" fmla="*/ 83588 h 787778"/>
                    <a:gd name="connsiteX2" fmla="*/ 196000 w 196000"/>
                    <a:gd name="connsiteY2" fmla="*/ 787778 h 787778"/>
                    <a:gd name="connsiteX3" fmla="*/ 0 w 196000"/>
                    <a:gd name="connsiteY3" fmla="*/ 787778 h 787778"/>
                    <a:gd name="connsiteX4" fmla="*/ 13597 w 196000"/>
                    <a:gd name="connsiteY4" fmla="*/ 83588 h 787778"/>
                    <a:gd name="connsiteX5" fmla="*/ 188625 w 196000"/>
                    <a:gd name="connsiteY5" fmla="*/ 91440 h 787778"/>
                    <a:gd name="connsiteX0" fmla="*/ 182403 w 196000"/>
                    <a:gd name="connsiteY0" fmla="*/ 34650 h 738840"/>
                    <a:gd name="connsiteX1" fmla="*/ 196000 w 196000"/>
                    <a:gd name="connsiteY1" fmla="*/ 738840 h 738840"/>
                    <a:gd name="connsiteX2" fmla="*/ 0 w 196000"/>
                    <a:gd name="connsiteY2" fmla="*/ 738840 h 738840"/>
                    <a:gd name="connsiteX3" fmla="*/ 13597 w 196000"/>
                    <a:gd name="connsiteY3" fmla="*/ 34650 h 738840"/>
                    <a:gd name="connsiteX4" fmla="*/ 188625 w 196000"/>
                    <a:gd name="connsiteY4" fmla="*/ 42502 h 738840"/>
                    <a:gd name="connsiteX0" fmla="*/ 182403 w 196000"/>
                    <a:gd name="connsiteY0" fmla="*/ 0 h 704190"/>
                    <a:gd name="connsiteX1" fmla="*/ 196000 w 196000"/>
                    <a:gd name="connsiteY1" fmla="*/ 704190 h 704190"/>
                    <a:gd name="connsiteX2" fmla="*/ 0 w 196000"/>
                    <a:gd name="connsiteY2" fmla="*/ 704190 h 704190"/>
                    <a:gd name="connsiteX3" fmla="*/ 13597 w 196000"/>
                    <a:gd name="connsiteY3" fmla="*/ 0 h 704190"/>
                    <a:gd name="connsiteX0" fmla="*/ 182403 w 196000"/>
                    <a:gd name="connsiteY0" fmla="*/ 0 h 704190"/>
                    <a:gd name="connsiteX1" fmla="*/ 196000 w 196000"/>
                    <a:gd name="connsiteY1" fmla="*/ 704190 h 704190"/>
                    <a:gd name="connsiteX2" fmla="*/ 0 w 196000"/>
                    <a:gd name="connsiteY2" fmla="*/ 704190 h 704190"/>
                    <a:gd name="connsiteX3" fmla="*/ 13597 w 196000"/>
                    <a:gd name="connsiteY3" fmla="*/ 34925 h 704190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13597 w 196000"/>
                    <a:gd name="connsiteY3" fmla="*/ 57150 h 726415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897 w 196000"/>
                    <a:gd name="connsiteY3" fmla="*/ 69853 h 726415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897 w 196000"/>
                    <a:gd name="connsiteY3" fmla="*/ 82753 h 726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6000" h="726415">
                      <a:moveTo>
                        <a:pt x="176053" y="0"/>
                      </a:moveTo>
                      <a:lnTo>
                        <a:pt x="196000" y="726415"/>
                      </a:lnTo>
                      <a:lnTo>
                        <a:pt x="0" y="726415"/>
                      </a:lnTo>
                      <a:lnTo>
                        <a:pt x="897" y="82753"/>
                      </a:lnTo>
                    </a:path>
                  </a:pathLst>
                </a:custGeom>
                <a:pattFill prst="lgCheck">
                  <a:fgClr>
                    <a:srgbClr val="DAEDEF">
                      <a:lumMod val="50000"/>
                    </a:srgbClr>
                  </a:fgClr>
                  <a:bgClr>
                    <a:srgbClr val="002060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57" name="グループ化 456">
                <a:extLst>
                  <a:ext uri="{FF2B5EF4-FFF2-40B4-BE49-F238E27FC236}">
                    <a16:creationId xmlns:a16="http://schemas.microsoft.com/office/drawing/2014/main" id="{96DFE87A-2F87-477F-854C-245B5A850FF3}"/>
                  </a:ext>
                </a:extLst>
              </p:cNvPr>
              <p:cNvGrpSpPr/>
              <p:nvPr/>
            </p:nvGrpSpPr>
            <p:grpSpPr>
              <a:xfrm flipH="1">
                <a:off x="9063882" y="1553513"/>
                <a:ext cx="1019139" cy="174582"/>
                <a:chOff x="2119052" y="3398044"/>
                <a:chExt cx="1019139" cy="174582"/>
              </a:xfrm>
            </p:grpSpPr>
            <p:grpSp>
              <p:nvGrpSpPr>
                <p:cNvPr id="460" name="グループ化 459">
                  <a:extLst>
                    <a:ext uri="{FF2B5EF4-FFF2-40B4-BE49-F238E27FC236}">
                      <a16:creationId xmlns:a16="http://schemas.microsoft.com/office/drawing/2014/main" id="{B172FD36-E190-4D8A-AC25-50CECC5DF815}"/>
                    </a:ext>
                  </a:extLst>
                </p:cNvPr>
                <p:cNvGrpSpPr/>
                <p:nvPr/>
              </p:nvGrpSpPr>
              <p:grpSpPr>
                <a:xfrm rot="16200000">
                  <a:off x="2886969" y="3290518"/>
                  <a:ext cx="121444" cy="381000"/>
                  <a:chOff x="2557462" y="3967163"/>
                  <a:chExt cx="227553" cy="766762"/>
                </a:xfrm>
              </p:grpSpPr>
              <p:sp>
                <p:nvSpPr>
                  <p:cNvPr id="462" name="フリーフォーム: 図形 461">
                    <a:extLst>
                      <a:ext uri="{FF2B5EF4-FFF2-40B4-BE49-F238E27FC236}">
                        <a16:creationId xmlns:a16="http://schemas.microsoft.com/office/drawing/2014/main" id="{866DD381-A866-42E9-98E0-B56F8104EA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66668" y="4064761"/>
                    <a:ext cx="160875" cy="544981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63" name="フリーフォーム: 図形 462">
                    <a:extLst>
                      <a:ext uri="{FF2B5EF4-FFF2-40B4-BE49-F238E27FC236}">
                        <a16:creationId xmlns:a16="http://schemas.microsoft.com/office/drawing/2014/main" id="{FB8CCEDE-F3E5-4179-AFAD-B8DCD8EA61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90802" y="4081463"/>
                    <a:ext cx="160876" cy="585787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64" name="フリーフォーム: 図形 463">
                    <a:extLst>
                      <a:ext uri="{FF2B5EF4-FFF2-40B4-BE49-F238E27FC236}">
                        <a16:creationId xmlns:a16="http://schemas.microsoft.com/office/drawing/2014/main" id="{84D55655-E7AC-4A28-B1DE-8071E74AEF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4139" y="4148138"/>
                    <a:ext cx="160876" cy="585787"/>
                  </a:xfrm>
                  <a:custGeom>
                    <a:avLst/>
                    <a:gdLst>
                      <a:gd name="connsiteX0" fmla="*/ 43425 w 180490"/>
                      <a:gd name="connsiteY0" fmla="*/ 0 h 670071"/>
                      <a:gd name="connsiteX1" fmla="*/ 177263 w 180490"/>
                      <a:gd name="connsiteY1" fmla="*/ 0 h 670071"/>
                      <a:gd name="connsiteX2" fmla="*/ 177263 w 180490"/>
                      <a:gd name="connsiteY2" fmla="*/ 432407 h 670071"/>
                      <a:gd name="connsiteX3" fmla="*/ 179826 w 180490"/>
                      <a:gd name="connsiteY3" fmla="*/ 439855 h 670071"/>
                      <a:gd name="connsiteX4" fmla="*/ 178086 w 180490"/>
                      <a:gd name="connsiteY4" fmla="*/ 467623 h 670071"/>
                      <a:gd name="connsiteX5" fmla="*/ 137758 w 180490"/>
                      <a:gd name="connsiteY5" fmla="*/ 618124 h 670071"/>
                      <a:gd name="connsiteX6" fmla="*/ 51947 w 180490"/>
                      <a:gd name="connsiteY6" fmla="*/ 667667 h 670071"/>
                      <a:gd name="connsiteX7" fmla="*/ 51948 w 180490"/>
                      <a:gd name="connsiteY7" fmla="*/ 667666 h 670071"/>
                      <a:gd name="connsiteX8" fmla="*/ 2404 w 180490"/>
                      <a:gd name="connsiteY8" fmla="*/ 581855 h 670071"/>
                      <a:gd name="connsiteX9" fmla="*/ 42730 w 180490"/>
                      <a:gd name="connsiteY9" fmla="*/ 431355 h 670071"/>
                      <a:gd name="connsiteX10" fmla="*/ 43425 w 180490"/>
                      <a:gd name="connsiteY10" fmla="*/ 429957 h 670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0490" h="670071">
                        <a:moveTo>
                          <a:pt x="43425" y="0"/>
                        </a:moveTo>
                        <a:lnTo>
                          <a:pt x="177263" y="0"/>
                        </a:lnTo>
                        <a:lnTo>
                          <a:pt x="177263" y="432407"/>
                        </a:lnTo>
                        <a:lnTo>
                          <a:pt x="179826" y="439855"/>
                        </a:lnTo>
                        <a:cubicBezTo>
                          <a:pt x="181081" y="448869"/>
                          <a:pt x="180590" y="458279"/>
                          <a:pt x="178086" y="467623"/>
                        </a:cubicBezTo>
                        <a:cubicBezTo>
                          <a:pt x="164644" y="517790"/>
                          <a:pt x="151201" y="567956"/>
                          <a:pt x="137758" y="618124"/>
                        </a:cubicBezTo>
                        <a:cubicBezTo>
                          <a:pt x="127743" y="655501"/>
                          <a:pt x="89324" y="677682"/>
                          <a:pt x="51947" y="667667"/>
                        </a:cubicBezTo>
                        <a:lnTo>
                          <a:pt x="51948" y="667666"/>
                        </a:lnTo>
                        <a:cubicBezTo>
                          <a:pt x="14570" y="657651"/>
                          <a:pt x="-7611" y="619232"/>
                          <a:pt x="2404" y="581855"/>
                        </a:cubicBezTo>
                        <a:lnTo>
                          <a:pt x="42730" y="431355"/>
                        </a:lnTo>
                        <a:lnTo>
                          <a:pt x="43425" y="429957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65" name="フリーフォーム: 図形 464">
                    <a:extLst>
                      <a:ext uri="{FF2B5EF4-FFF2-40B4-BE49-F238E27FC236}">
                        <a16:creationId xmlns:a16="http://schemas.microsoft.com/office/drawing/2014/main" id="{417B8A47-CCA9-47C4-921F-08EEF2E1A2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57462" y="3967163"/>
                    <a:ext cx="224325" cy="544980"/>
                  </a:xfrm>
                  <a:custGeom>
                    <a:avLst/>
                    <a:gdLst>
                      <a:gd name="connsiteX0" fmla="*/ 126450 w 252900"/>
                      <a:gd name="connsiteY0" fmla="*/ 0 h 683094"/>
                      <a:gd name="connsiteX1" fmla="*/ 252900 w 252900"/>
                      <a:gd name="connsiteY1" fmla="*/ 262571 h 683094"/>
                      <a:gd name="connsiteX2" fmla="*/ 215864 w 252900"/>
                      <a:gd name="connsiteY2" fmla="*/ 448237 h 683094"/>
                      <a:gd name="connsiteX3" fmla="*/ 212777 w 252900"/>
                      <a:gd name="connsiteY3" fmla="*/ 452558 h 683094"/>
                      <a:gd name="connsiteX4" fmla="*/ 212777 w 252900"/>
                      <a:gd name="connsiteY4" fmla="*/ 595259 h 683094"/>
                      <a:gd name="connsiteX5" fmla="*/ 124942 w 252900"/>
                      <a:gd name="connsiteY5" fmla="*/ 683094 h 683094"/>
                      <a:gd name="connsiteX6" fmla="*/ 124943 w 252900"/>
                      <a:gd name="connsiteY6" fmla="*/ 683093 h 683094"/>
                      <a:gd name="connsiteX7" fmla="*/ 37108 w 252900"/>
                      <a:gd name="connsiteY7" fmla="*/ 595258 h 683094"/>
                      <a:gd name="connsiteX8" fmla="*/ 37108 w 252900"/>
                      <a:gd name="connsiteY8" fmla="*/ 448337 h 683094"/>
                      <a:gd name="connsiteX9" fmla="*/ 37036 w 252900"/>
                      <a:gd name="connsiteY9" fmla="*/ 448237 h 683094"/>
                      <a:gd name="connsiteX10" fmla="*/ 0 w 252900"/>
                      <a:gd name="connsiteY10" fmla="*/ 262571 h 683094"/>
                      <a:gd name="connsiteX11" fmla="*/ 126450 w 252900"/>
                      <a:gd name="connsiteY11" fmla="*/ 0 h 6830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52900" h="683094">
                        <a:moveTo>
                          <a:pt x="126450" y="0"/>
                        </a:moveTo>
                        <a:cubicBezTo>
                          <a:pt x="196286" y="0"/>
                          <a:pt x="252900" y="117557"/>
                          <a:pt x="252900" y="262571"/>
                        </a:cubicBezTo>
                        <a:cubicBezTo>
                          <a:pt x="252900" y="335078"/>
                          <a:pt x="238747" y="400721"/>
                          <a:pt x="215864" y="448237"/>
                        </a:cubicBezTo>
                        <a:lnTo>
                          <a:pt x="212777" y="452558"/>
                        </a:lnTo>
                        <a:lnTo>
                          <a:pt x="212777" y="595259"/>
                        </a:lnTo>
                        <a:cubicBezTo>
                          <a:pt x="212777" y="643769"/>
                          <a:pt x="173452" y="683094"/>
                          <a:pt x="124942" y="683094"/>
                        </a:cubicBezTo>
                        <a:lnTo>
                          <a:pt x="124943" y="683093"/>
                        </a:lnTo>
                        <a:cubicBezTo>
                          <a:pt x="76433" y="683093"/>
                          <a:pt x="37108" y="643768"/>
                          <a:pt x="37108" y="595258"/>
                        </a:cubicBezTo>
                        <a:lnTo>
                          <a:pt x="37108" y="448337"/>
                        </a:lnTo>
                        <a:lnTo>
                          <a:pt x="37036" y="448237"/>
                        </a:lnTo>
                        <a:cubicBezTo>
                          <a:pt x="14153" y="400721"/>
                          <a:pt x="0" y="335078"/>
                          <a:pt x="0" y="262571"/>
                        </a:cubicBezTo>
                        <a:cubicBezTo>
                          <a:pt x="0" y="117557"/>
                          <a:pt x="56614" y="0"/>
                          <a:pt x="126450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61" name="台形 83">
                  <a:extLst>
                    <a:ext uri="{FF2B5EF4-FFF2-40B4-BE49-F238E27FC236}">
                      <a16:creationId xmlns:a16="http://schemas.microsoft.com/office/drawing/2014/main" id="{288C9A31-C1E2-45B1-8F10-A349AE77AD53}"/>
                    </a:ext>
                  </a:extLst>
                </p:cNvPr>
                <p:cNvSpPr/>
                <p:nvPr/>
              </p:nvSpPr>
              <p:spPr bwMode="auto">
                <a:xfrm rot="16200000">
                  <a:off x="2379228" y="3137868"/>
                  <a:ext cx="174582" cy="694933"/>
                </a:xfrm>
                <a:custGeom>
                  <a:avLst/>
                  <a:gdLst>
                    <a:gd name="connsiteX0" fmla="*/ 0 w 196000"/>
                    <a:gd name="connsiteY0" fmla="*/ 704190 h 704190"/>
                    <a:gd name="connsiteX1" fmla="*/ 13597 w 196000"/>
                    <a:gd name="connsiteY1" fmla="*/ 0 h 704190"/>
                    <a:gd name="connsiteX2" fmla="*/ 182403 w 196000"/>
                    <a:gd name="connsiteY2" fmla="*/ 0 h 704190"/>
                    <a:gd name="connsiteX3" fmla="*/ 196000 w 196000"/>
                    <a:gd name="connsiteY3" fmla="*/ 704190 h 704190"/>
                    <a:gd name="connsiteX4" fmla="*/ 0 w 196000"/>
                    <a:gd name="connsiteY4" fmla="*/ 704190 h 704190"/>
                    <a:gd name="connsiteX0" fmla="*/ 0 w 196000"/>
                    <a:gd name="connsiteY0" fmla="*/ 787778 h 787778"/>
                    <a:gd name="connsiteX1" fmla="*/ 13597 w 196000"/>
                    <a:gd name="connsiteY1" fmla="*/ 83588 h 787778"/>
                    <a:gd name="connsiteX2" fmla="*/ 97185 w 196000"/>
                    <a:gd name="connsiteY2" fmla="*/ 0 h 787778"/>
                    <a:gd name="connsiteX3" fmla="*/ 182403 w 196000"/>
                    <a:gd name="connsiteY3" fmla="*/ 83588 h 787778"/>
                    <a:gd name="connsiteX4" fmla="*/ 196000 w 196000"/>
                    <a:gd name="connsiteY4" fmla="*/ 787778 h 787778"/>
                    <a:gd name="connsiteX5" fmla="*/ 0 w 196000"/>
                    <a:gd name="connsiteY5" fmla="*/ 787778 h 787778"/>
                    <a:gd name="connsiteX0" fmla="*/ 97185 w 196000"/>
                    <a:gd name="connsiteY0" fmla="*/ 0 h 787778"/>
                    <a:gd name="connsiteX1" fmla="*/ 182403 w 196000"/>
                    <a:gd name="connsiteY1" fmla="*/ 83588 h 787778"/>
                    <a:gd name="connsiteX2" fmla="*/ 196000 w 196000"/>
                    <a:gd name="connsiteY2" fmla="*/ 787778 h 787778"/>
                    <a:gd name="connsiteX3" fmla="*/ 0 w 196000"/>
                    <a:gd name="connsiteY3" fmla="*/ 787778 h 787778"/>
                    <a:gd name="connsiteX4" fmla="*/ 13597 w 196000"/>
                    <a:gd name="connsiteY4" fmla="*/ 83588 h 787778"/>
                    <a:gd name="connsiteX5" fmla="*/ 188625 w 196000"/>
                    <a:gd name="connsiteY5" fmla="*/ 91440 h 787778"/>
                    <a:gd name="connsiteX0" fmla="*/ 182403 w 196000"/>
                    <a:gd name="connsiteY0" fmla="*/ 34650 h 738840"/>
                    <a:gd name="connsiteX1" fmla="*/ 196000 w 196000"/>
                    <a:gd name="connsiteY1" fmla="*/ 738840 h 738840"/>
                    <a:gd name="connsiteX2" fmla="*/ 0 w 196000"/>
                    <a:gd name="connsiteY2" fmla="*/ 738840 h 738840"/>
                    <a:gd name="connsiteX3" fmla="*/ 13597 w 196000"/>
                    <a:gd name="connsiteY3" fmla="*/ 34650 h 738840"/>
                    <a:gd name="connsiteX4" fmla="*/ 188625 w 196000"/>
                    <a:gd name="connsiteY4" fmla="*/ 42502 h 738840"/>
                    <a:gd name="connsiteX0" fmla="*/ 182403 w 196000"/>
                    <a:gd name="connsiteY0" fmla="*/ 0 h 704190"/>
                    <a:gd name="connsiteX1" fmla="*/ 196000 w 196000"/>
                    <a:gd name="connsiteY1" fmla="*/ 704190 h 704190"/>
                    <a:gd name="connsiteX2" fmla="*/ 0 w 196000"/>
                    <a:gd name="connsiteY2" fmla="*/ 704190 h 704190"/>
                    <a:gd name="connsiteX3" fmla="*/ 13597 w 196000"/>
                    <a:gd name="connsiteY3" fmla="*/ 0 h 704190"/>
                    <a:gd name="connsiteX0" fmla="*/ 182403 w 196000"/>
                    <a:gd name="connsiteY0" fmla="*/ 0 h 704190"/>
                    <a:gd name="connsiteX1" fmla="*/ 196000 w 196000"/>
                    <a:gd name="connsiteY1" fmla="*/ 704190 h 704190"/>
                    <a:gd name="connsiteX2" fmla="*/ 0 w 196000"/>
                    <a:gd name="connsiteY2" fmla="*/ 704190 h 704190"/>
                    <a:gd name="connsiteX3" fmla="*/ 13597 w 196000"/>
                    <a:gd name="connsiteY3" fmla="*/ 34925 h 704190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13597 w 196000"/>
                    <a:gd name="connsiteY3" fmla="*/ 57150 h 726415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897 w 196000"/>
                    <a:gd name="connsiteY3" fmla="*/ 69853 h 726415"/>
                    <a:gd name="connsiteX0" fmla="*/ 176053 w 196000"/>
                    <a:gd name="connsiteY0" fmla="*/ 0 h 726415"/>
                    <a:gd name="connsiteX1" fmla="*/ 196000 w 196000"/>
                    <a:gd name="connsiteY1" fmla="*/ 726415 h 726415"/>
                    <a:gd name="connsiteX2" fmla="*/ 0 w 196000"/>
                    <a:gd name="connsiteY2" fmla="*/ 726415 h 726415"/>
                    <a:gd name="connsiteX3" fmla="*/ 897 w 196000"/>
                    <a:gd name="connsiteY3" fmla="*/ 82753 h 726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6000" h="726415">
                      <a:moveTo>
                        <a:pt x="176053" y="0"/>
                      </a:moveTo>
                      <a:lnTo>
                        <a:pt x="196000" y="726415"/>
                      </a:lnTo>
                      <a:lnTo>
                        <a:pt x="0" y="726415"/>
                      </a:lnTo>
                      <a:lnTo>
                        <a:pt x="897" y="82753"/>
                      </a:lnTo>
                    </a:path>
                  </a:pathLst>
                </a:custGeom>
                <a:pattFill prst="lgCheck">
                  <a:fgClr>
                    <a:srgbClr val="DAEDEF">
                      <a:lumMod val="50000"/>
                    </a:srgbClr>
                  </a:fgClr>
                  <a:bgClr>
                    <a:srgbClr val="002060"/>
                  </a:bgClr>
                </a:patt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58" name="月 457">
                <a:extLst>
                  <a:ext uri="{FF2B5EF4-FFF2-40B4-BE49-F238E27FC236}">
                    <a16:creationId xmlns:a16="http://schemas.microsoft.com/office/drawing/2014/main" id="{B2C6ED72-43CD-4F31-B3FD-DAFC48A8FE4B}"/>
                  </a:ext>
                </a:extLst>
              </p:cNvPr>
              <p:cNvSpPr/>
              <p:nvPr/>
            </p:nvSpPr>
            <p:spPr bwMode="auto">
              <a:xfrm rot="2700000">
                <a:off x="10127797" y="1256117"/>
                <a:ext cx="72433" cy="241650"/>
              </a:xfrm>
              <a:prstGeom prst="moon">
                <a:avLst>
                  <a:gd name="adj" fmla="val 53270"/>
                </a:avLst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9" name="月 458">
                <a:extLst>
                  <a:ext uri="{FF2B5EF4-FFF2-40B4-BE49-F238E27FC236}">
                    <a16:creationId xmlns:a16="http://schemas.microsoft.com/office/drawing/2014/main" id="{FF62ADE1-EAC1-4BBD-9A72-D795C3200895}"/>
                  </a:ext>
                </a:extLst>
              </p:cNvPr>
              <p:cNvSpPr/>
              <p:nvPr/>
            </p:nvSpPr>
            <p:spPr bwMode="auto">
              <a:xfrm rot="18900000" flipH="1">
                <a:off x="10584460" y="1256118"/>
                <a:ext cx="72433" cy="241650"/>
              </a:xfrm>
              <a:prstGeom prst="moon">
                <a:avLst>
                  <a:gd name="adj" fmla="val 53270"/>
                </a:avLst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48" name="アーチ 447">
              <a:extLst>
                <a:ext uri="{FF2B5EF4-FFF2-40B4-BE49-F238E27FC236}">
                  <a16:creationId xmlns:a16="http://schemas.microsoft.com/office/drawing/2014/main" id="{88B98CDC-86F0-4B17-8A96-F84078989AB4}"/>
                </a:ext>
              </a:extLst>
            </p:cNvPr>
            <p:cNvSpPr/>
            <p:nvPr/>
          </p:nvSpPr>
          <p:spPr bwMode="auto">
            <a:xfrm rot="10800000">
              <a:off x="9947801" y="1022158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9" name="アーチ 448">
              <a:extLst>
                <a:ext uri="{FF2B5EF4-FFF2-40B4-BE49-F238E27FC236}">
                  <a16:creationId xmlns:a16="http://schemas.microsoft.com/office/drawing/2014/main" id="{6EEFA43C-1AD6-4731-8E99-B4A100C2ED8A}"/>
                </a:ext>
              </a:extLst>
            </p:cNvPr>
            <p:cNvSpPr/>
            <p:nvPr/>
          </p:nvSpPr>
          <p:spPr bwMode="auto">
            <a:xfrm rot="10800000">
              <a:off x="10472799" y="1022158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3086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pptxg02_横に手を広げる人物のイラスト</dc:title>
  <dc:subject>pptxg02_横に手を広げる人物のイラスト</dc:subject>
  <dc:creator>でじけろお</dc:creator>
  <cp:revision>1</cp:revision>
  <dcterms:created xsi:type="dcterms:W3CDTF">2018-05-20T00:31:01Z</dcterms:created>
  <dcterms:modified xsi:type="dcterms:W3CDTF">2021-07-27T05:29:10Z</dcterms:modified>
  <cp:version>1</cp:version>
</cp:coreProperties>
</file>