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2994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378F79BB-EDE2-45F2-B781-02644358467F}"/>
              </a:ext>
            </a:extLst>
          </p:cNvPr>
          <p:cNvGrpSpPr/>
          <p:nvPr/>
        </p:nvGrpSpPr>
        <p:grpSpPr>
          <a:xfrm>
            <a:off x="3724291" y="4182590"/>
            <a:ext cx="2492333" cy="1879777"/>
            <a:chOff x="3724291" y="4182590"/>
            <a:chExt cx="2492333" cy="1879777"/>
          </a:xfrm>
        </p:grpSpPr>
        <p:sp>
          <p:nvSpPr>
            <p:cNvPr id="142" name="星: 16 pt 141">
              <a:extLst>
                <a:ext uri="{FF2B5EF4-FFF2-40B4-BE49-F238E27FC236}">
                  <a16:creationId xmlns:a16="http://schemas.microsoft.com/office/drawing/2014/main" id="{ED1599D7-8D8E-4A1E-8D7A-9AF0E270D1C9}"/>
                </a:ext>
              </a:extLst>
            </p:cNvPr>
            <p:cNvSpPr/>
            <p:nvPr/>
          </p:nvSpPr>
          <p:spPr>
            <a:xfrm>
              <a:off x="3769452" y="5265366"/>
              <a:ext cx="1683706" cy="797001"/>
            </a:xfrm>
            <a:prstGeom prst="star16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888B5060-6C6A-4E7D-B6DF-EFEACBD94315}"/>
                </a:ext>
              </a:extLst>
            </p:cNvPr>
            <p:cNvGrpSpPr/>
            <p:nvPr/>
          </p:nvGrpSpPr>
          <p:grpSpPr>
            <a:xfrm>
              <a:off x="3724291" y="4182590"/>
              <a:ext cx="2492333" cy="1664259"/>
              <a:chOff x="322310" y="4970609"/>
              <a:chExt cx="4015352" cy="2681258"/>
            </a:xfrm>
          </p:grpSpPr>
          <p:sp>
            <p:nvSpPr>
              <p:cNvPr id="3" name="アーチ 2">
                <a:extLst>
                  <a:ext uri="{FF2B5EF4-FFF2-40B4-BE49-F238E27FC236}">
                    <a16:creationId xmlns:a16="http://schemas.microsoft.com/office/drawing/2014/main" id="{A4CF886E-E908-4BF4-9FA0-7EDE54476BEB}"/>
                  </a:ext>
                </a:extLst>
              </p:cNvPr>
              <p:cNvSpPr/>
              <p:nvPr/>
            </p:nvSpPr>
            <p:spPr>
              <a:xfrm rot="20034500">
                <a:off x="2499812" y="5904160"/>
                <a:ext cx="1360735" cy="1360735"/>
              </a:xfrm>
              <a:prstGeom prst="blockArc">
                <a:avLst>
                  <a:gd name="adj1" fmla="val 1900752"/>
                  <a:gd name="adj2" fmla="val 8648851"/>
                  <a:gd name="adj3" fmla="val 19297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アーチ 3">
                <a:extLst>
                  <a:ext uri="{FF2B5EF4-FFF2-40B4-BE49-F238E27FC236}">
                    <a16:creationId xmlns:a16="http://schemas.microsoft.com/office/drawing/2014/main" id="{BF0C1631-FE90-4873-9D3D-EF841FED2FEC}"/>
                  </a:ext>
                </a:extLst>
              </p:cNvPr>
              <p:cNvSpPr/>
              <p:nvPr/>
            </p:nvSpPr>
            <p:spPr>
              <a:xfrm rot="17852539">
                <a:off x="2105813" y="5744900"/>
                <a:ext cx="1360736" cy="1360735"/>
              </a:xfrm>
              <a:prstGeom prst="blockArc">
                <a:avLst>
                  <a:gd name="adj1" fmla="val 1900752"/>
                  <a:gd name="adj2" fmla="val 8648851"/>
                  <a:gd name="adj3" fmla="val 19297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四角形: 上の 2 つの角を丸める 4">
                <a:extLst>
                  <a:ext uri="{FF2B5EF4-FFF2-40B4-BE49-F238E27FC236}">
                    <a16:creationId xmlns:a16="http://schemas.microsoft.com/office/drawing/2014/main" id="{38A0ECB7-F7AA-4CCD-BC79-922A54FEF7CF}"/>
                  </a:ext>
                </a:extLst>
              </p:cNvPr>
              <p:cNvSpPr/>
              <p:nvPr/>
            </p:nvSpPr>
            <p:spPr>
              <a:xfrm rot="12486819">
                <a:off x="3532996" y="6478008"/>
                <a:ext cx="804666" cy="366753"/>
              </a:xfrm>
              <a:prstGeom prst="round2SameRect">
                <a:avLst>
                  <a:gd name="adj1" fmla="val 50000"/>
                  <a:gd name="adj2" fmla="val 10288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アーチ 5">
                <a:extLst>
                  <a:ext uri="{FF2B5EF4-FFF2-40B4-BE49-F238E27FC236}">
                    <a16:creationId xmlns:a16="http://schemas.microsoft.com/office/drawing/2014/main" id="{13A2B5EC-FAF7-431D-9C4D-D9044B3EB421}"/>
                  </a:ext>
                </a:extLst>
              </p:cNvPr>
              <p:cNvSpPr/>
              <p:nvPr/>
            </p:nvSpPr>
            <p:spPr>
              <a:xfrm rot="20034500">
                <a:off x="2438086" y="5863977"/>
                <a:ext cx="1459511" cy="1459511"/>
              </a:xfrm>
              <a:prstGeom prst="blockArc">
                <a:avLst>
                  <a:gd name="adj1" fmla="val 4437808"/>
                  <a:gd name="adj2" fmla="val 8463853"/>
                  <a:gd name="adj3" fmla="val 24382"/>
                </a:avLst>
              </a:prstGeom>
              <a:solidFill>
                <a:srgbClr val="005EA4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89604068-66BD-45CE-81EC-18C1637B69DB}"/>
                  </a:ext>
                </a:extLst>
              </p:cNvPr>
              <p:cNvSpPr/>
              <p:nvPr/>
            </p:nvSpPr>
            <p:spPr>
              <a:xfrm rot="11552539">
                <a:off x="3084625" y="5974523"/>
                <a:ext cx="804666" cy="366753"/>
              </a:xfrm>
              <a:prstGeom prst="round2SameRect">
                <a:avLst>
                  <a:gd name="adj1" fmla="val 50000"/>
                  <a:gd name="adj2" fmla="val 10288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F01B9D94-EDD4-4D92-A3B2-D8FB9D48F9AC}"/>
                  </a:ext>
                </a:extLst>
              </p:cNvPr>
              <p:cNvSpPr/>
              <p:nvPr/>
            </p:nvSpPr>
            <p:spPr>
              <a:xfrm rot="6295131">
                <a:off x="2400578" y="6487421"/>
                <a:ext cx="991468" cy="970348"/>
              </a:xfrm>
              <a:custGeom>
                <a:avLst/>
                <a:gdLst>
                  <a:gd name="connsiteX0" fmla="*/ 0 w 991468"/>
                  <a:gd name="connsiteY0" fmla="*/ 329854 h 970348"/>
                  <a:gd name="connsiteX1" fmla="*/ 17798 w 991468"/>
                  <a:gd name="connsiteY1" fmla="*/ 0 h 970348"/>
                  <a:gd name="connsiteX2" fmla="*/ 627420 w 991468"/>
                  <a:gd name="connsiteY2" fmla="*/ 382004 h 970348"/>
                  <a:gd name="connsiteX3" fmla="*/ 628721 w 991468"/>
                  <a:gd name="connsiteY3" fmla="*/ 384917 h 970348"/>
                  <a:gd name="connsiteX4" fmla="*/ 639068 w 991468"/>
                  <a:gd name="connsiteY4" fmla="*/ 383874 h 970348"/>
                  <a:gd name="connsiteX5" fmla="*/ 698231 w 991468"/>
                  <a:gd name="connsiteY5" fmla="*/ 383874 h 970348"/>
                  <a:gd name="connsiteX6" fmla="*/ 991468 w 991468"/>
                  <a:gd name="connsiteY6" fmla="*/ 677111 h 970348"/>
                  <a:gd name="connsiteX7" fmla="*/ 991468 w 991468"/>
                  <a:gd name="connsiteY7" fmla="*/ 970348 h 970348"/>
                  <a:gd name="connsiteX8" fmla="*/ 345831 w 991468"/>
                  <a:gd name="connsiteY8" fmla="*/ 970348 h 970348"/>
                  <a:gd name="connsiteX9" fmla="*/ 345831 w 991468"/>
                  <a:gd name="connsiteY9" fmla="*/ 677111 h 970348"/>
                  <a:gd name="connsiteX10" fmla="*/ 351788 w 991468"/>
                  <a:gd name="connsiteY10" fmla="*/ 618014 h 970348"/>
                  <a:gd name="connsiteX11" fmla="*/ 360171 w 991468"/>
                  <a:gd name="connsiteY11" fmla="*/ 591011 h 970348"/>
                  <a:gd name="connsiteX12" fmla="*/ 338997 w 991468"/>
                  <a:gd name="connsiteY12" fmla="*/ 543113 h 970348"/>
                  <a:gd name="connsiteX13" fmla="*/ 0 w 991468"/>
                  <a:gd name="connsiteY13" fmla="*/ 329854 h 970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1468" h="970348">
                    <a:moveTo>
                      <a:pt x="0" y="329854"/>
                    </a:moveTo>
                    <a:lnTo>
                      <a:pt x="17798" y="0"/>
                    </a:lnTo>
                    <a:cubicBezTo>
                      <a:pt x="278780" y="13520"/>
                      <a:pt x="506092" y="162512"/>
                      <a:pt x="627420" y="382004"/>
                    </a:cubicBezTo>
                    <a:lnTo>
                      <a:pt x="628721" y="384917"/>
                    </a:lnTo>
                    <a:lnTo>
                      <a:pt x="639068" y="383874"/>
                    </a:lnTo>
                    <a:lnTo>
                      <a:pt x="698231" y="383874"/>
                    </a:lnTo>
                    <a:cubicBezTo>
                      <a:pt x="860181" y="383874"/>
                      <a:pt x="991468" y="515161"/>
                      <a:pt x="991468" y="677111"/>
                    </a:cubicBezTo>
                    <a:lnTo>
                      <a:pt x="991468" y="970348"/>
                    </a:lnTo>
                    <a:lnTo>
                      <a:pt x="345831" y="970348"/>
                    </a:lnTo>
                    <a:lnTo>
                      <a:pt x="345831" y="677111"/>
                    </a:lnTo>
                    <a:cubicBezTo>
                      <a:pt x="345831" y="656867"/>
                      <a:pt x="347882" y="637103"/>
                      <a:pt x="351788" y="618014"/>
                    </a:cubicBezTo>
                    <a:lnTo>
                      <a:pt x="360171" y="591011"/>
                    </a:lnTo>
                    <a:lnTo>
                      <a:pt x="338997" y="543113"/>
                    </a:lnTo>
                    <a:cubicBezTo>
                      <a:pt x="271737" y="420366"/>
                      <a:pt x="145288" y="337129"/>
                      <a:pt x="0" y="329854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960C80EB-0C52-43FD-B888-6A856721E551}"/>
                  </a:ext>
                </a:extLst>
              </p:cNvPr>
              <p:cNvSpPr/>
              <p:nvPr/>
            </p:nvSpPr>
            <p:spPr>
              <a:xfrm rot="16723634" flipH="1">
                <a:off x="326847" y="6705971"/>
                <a:ext cx="453996" cy="459894"/>
              </a:xfrm>
              <a:custGeom>
                <a:avLst/>
                <a:gdLst>
                  <a:gd name="connsiteX0" fmla="*/ 270607 w 1007779"/>
                  <a:gd name="connsiteY0" fmla="*/ 0 h 800896"/>
                  <a:gd name="connsiteX1" fmla="*/ 796655 w 1007779"/>
                  <a:gd name="connsiteY1" fmla="*/ 0 h 800896"/>
                  <a:gd name="connsiteX2" fmla="*/ 1007779 w 1007779"/>
                  <a:gd name="connsiteY2" fmla="*/ 211124 h 800896"/>
                  <a:gd name="connsiteX3" fmla="*/ 1007779 w 1007779"/>
                  <a:gd name="connsiteY3" fmla="*/ 400448 h 800896"/>
                  <a:gd name="connsiteX4" fmla="*/ 607331 w 1007779"/>
                  <a:gd name="connsiteY4" fmla="*/ 800896 h 800896"/>
                  <a:gd name="connsiteX5" fmla="*/ 459931 w 1007779"/>
                  <a:gd name="connsiteY5" fmla="*/ 800896 h 800896"/>
                  <a:gd name="connsiteX6" fmla="*/ 304059 w 1007779"/>
                  <a:gd name="connsiteY6" fmla="*/ 769427 h 800896"/>
                  <a:gd name="connsiteX7" fmla="*/ 242325 w 1007779"/>
                  <a:gd name="connsiteY7" fmla="*/ 735919 h 800896"/>
                  <a:gd name="connsiteX8" fmla="*/ 229406 w 1007779"/>
                  <a:gd name="connsiteY8" fmla="*/ 732090 h 800896"/>
                  <a:gd name="connsiteX9" fmla="*/ 149944 w 1007779"/>
                  <a:gd name="connsiteY9" fmla="*/ 679324 h 800896"/>
                  <a:gd name="connsiteX10" fmla="*/ 50250 w 1007779"/>
                  <a:gd name="connsiteY10" fmla="*/ 579630 h 800896"/>
                  <a:gd name="connsiteX11" fmla="*/ 50250 w 1007779"/>
                  <a:gd name="connsiteY11" fmla="*/ 337001 h 800896"/>
                  <a:gd name="connsiteX12" fmla="*/ 59483 w 1007779"/>
                  <a:gd name="connsiteY12" fmla="*/ 327768 h 800896"/>
                  <a:gd name="connsiteX13" fmla="*/ 59483 w 1007779"/>
                  <a:gd name="connsiteY13" fmla="*/ 211124 h 800896"/>
                  <a:gd name="connsiteX14" fmla="*/ 270607 w 1007779"/>
                  <a:gd name="connsiteY14" fmla="*/ 0 h 800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7779" h="800896">
                    <a:moveTo>
                      <a:pt x="270607" y="0"/>
                    </a:moveTo>
                    <a:lnTo>
                      <a:pt x="796655" y="0"/>
                    </a:lnTo>
                    <a:cubicBezTo>
                      <a:pt x="913256" y="0"/>
                      <a:pt x="1007779" y="94523"/>
                      <a:pt x="1007779" y="211124"/>
                    </a:cubicBezTo>
                    <a:lnTo>
                      <a:pt x="1007779" y="400448"/>
                    </a:lnTo>
                    <a:cubicBezTo>
                      <a:pt x="1007779" y="621609"/>
                      <a:pt x="828492" y="800896"/>
                      <a:pt x="607331" y="800896"/>
                    </a:cubicBezTo>
                    <a:lnTo>
                      <a:pt x="459931" y="800896"/>
                    </a:lnTo>
                    <a:cubicBezTo>
                      <a:pt x="404641" y="800896"/>
                      <a:pt x="351968" y="789691"/>
                      <a:pt x="304059" y="769427"/>
                    </a:cubicBezTo>
                    <a:lnTo>
                      <a:pt x="242325" y="735919"/>
                    </a:lnTo>
                    <a:lnTo>
                      <a:pt x="229406" y="732090"/>
                    </a:lnTo>
                    <a:cubicBezTo>
                      <a:pt x="200490" y="720365"/>
                      <a:pt x="173396" y="702776"/>
                      <a:pt x="149944" y="679324"/>
                    </a:cubicBezTo>
                    <a:lnTo>
                      <a:pt x="50250" y="579630"/>
                    </a:lnTo>
                    <a:cubicBezTo>
                      <a:pt x="-16750" y="512630"/>
                      <a:pt x="-16750" y="404001"/>
                      <a:pt x="50250" y="337001"/>
                    </a:cubicBezTo>
                    <a:lnTo>
                      <a:pt x="59483" y="327768"/>
                    </a:lnTo>
                    <a:lnTo>
                      <a:pt x="59483" y="211124"/>
                    </a:lnTo>
                    <a:cubicBezTo>
                      <a:pt x="59483" y="94523"/>
                      <a:pt x="154006" y="0"/>
                      <a:pt x="270607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6489AF63-322E-4D8A-859C-71CD2D44882A}"/>
                  </a:ext>
                </a:extLst>
              </p:cNvPr>
              <p:cNvSpPr/>
              <p:nvPr/>
            </p:nvSpPr>
            <p:spPr>
              <a:xfrm rot="5666991">
                <a:off x="1166371" y="6332598"/>
                <a:ext cx="420404" cy="1368520"/>
              </a:xfrm>
              <a:prstGeom prst="trapezoid">
                <a:avLst>
                  <a:gd name="adj" fmla="val 23549"/>
                </a:avLst>
              </a:prstGeom>
              <a:solidFill>
                <a:srgbClr val="5D2884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上の 2 つの角を丸める 142">
                <a:extLst>
                  <a:ext uri="{FF2B5EF4-FFF2-40B4-BE49-F238E27FC236}">
                    <a16:creationId xmlns:a16="http://schemas.microsoft.com/office/drawing/2014/main" id="{8667A4B3-3F19-4647-8503-2326C96AB932}"/>
                  </a:ext>
                </a:extLst>
              </p:cNvPr>
              <p:cNvSpPr/>
              <p:nvPr/>
            </p:nvSpPr>
            <p:spPr>
              <a:xfrm rot="17100000">
                <a:off x="1651632" y="6487595"/>
                <a:ext cx="802467" cy="842648"/>
              </a:xfrm>
              <a:custGeom>
                <a:avLst/>
                <a:gdLst>
                  <a:gd name="connsiteX0" fmla="*/ 185638 w 708811"/>
                  <a:gd name="connsiteY0" fmla="*/ 0 h 769133"/>
                  <a:gd name="connsiteX1" fmla="*/ 523173 w 708811"/>
                  <a:gd name="connsiteY1" fmla="*/ 0 h 769133"/>
                  <a:gd name="connsiteX2" fmla="*/ 708811 w 708811"/>
                  <a:gd name="connsiteY2" fmla="*/ 185638 h 769133"/>
                  <a:gd name="connsiteX3" fmla="*/ 708811 w 708811"/>
                  <a:gd name="connsiteY3" fmla="*/ 769133 h 769133"/>
                  <a:gd name="connsiteX4" fmla="*/ 708811 w 708811"/>
                  <a:gd name="connsiteY4" fmla="*/ 769133 h 769133"/>
                  <a:gd name="connsiteX5" fmla="*/ 0 w 708811"/>
                  <a:gd name="connsiteY5" fmla="*/ 769133 h 769133"/>
                  <a:gd name="connsiteX6" fmla="*/ 0 w 708811"/>
                  <a:gd name="connsiteY6" fmla="*/ 769133 h 769133"/>
                  <a:gd name="connsiteX7" fmla="*/ 0 w 708811"/>
                  <a:gd name="connsiteY7" fmla="*/ 185638 h 769133"/>
                  <a:gd name="connsiteX8" fmla="*/ 185638 w 708811"/>
                  <a:gd name="connsiteY8" fmla="*/ 0 h 769133"/>
                  <a:gd name="connsiteX0" fmla="*/ 185638 w 802467"/>
                  <a:gd name="connsiteY0" fmla="*/ 0 h 842648"/>
                  <a:gd name="connsiteX1" fmla="*/ 523173 w 802467"/>
                  <a:gd name="connsiteY1" fmla="*/ 0 h 842648"/>
                  <a:gd name="connsiteX2" fmla="*/ 708811 w 802467"/>
                  <a:gd name="connsiteY2" fmla="*/ 185638 h 842648"/>
                  <a:gd name="connsiteX3" fmla="*/ 708811 w 802467"/>
                  <a:gd name="connsiteY3" fmla="*/ 769133 h 842648"/>
                  <a:gd name="connsiteX4" fmla="*/ 802467 w 802467"/>
                  <a:gd name="connsiteY4" fmla="*/ 842648 h 842648"/>
                  <a:gd name="connsiteX5" fmla="*/ 0 w 802467"/>
                  <a:gd name="connsiteY5" fmla="*/ 769133 h 842648"/>
                  <a:gd name="connsiteX6" fmla="*/ 0 w 802467"/>
                  <a:gd name="connsiteY6" fmla="*/ 769133 h 842648"/>
                  <a:gd name="connsiteX7" fmla="*/ 0 w 802467"/>
                  <a:gd name="connsiteY7" fmla="*/ 185638 h 842648"/>
                  <a:gd name="connsiteX8" fmla="*/ 185638 w 802467"/>
                  <a:gd name="connsiteY8" fmla="*/ 0 h 842648"/>
                  <a:gd name="connsiteX0" fmla="*/ 185638 w 802467"/>
                  <a:gd name="connsiteY0" fmla="*/ 0 h 842648"/>
                  <a:gd name="connsiteX1" fmla="*/ 523173 w 802467"/>
                  <a:gd name="connsiteY1" fmla="*/ 0 h 842648"/>
                  <a:gd name="connsiteX2" fmla="*/ 708811 w 802467"/>
                  <a:gd name="connsiteY2" fmla="*/ 185638 h 842648"/>
                  <a:gd name="connsiteX3" fmla="*/ 802467 w 802467"/>
                  <a:gd name="connsiteY3" fmla="*/ 842648 h 842648"/>
                  <a:gd name="connsiteX4" fmla="*/ 0 w 802467"/>
                  <a:gd name="connsiteY4" fmla="*/ 769133 h 842648"/>
                  <a:gd name="connsiteX5" fmla="*/ 0 w 802467"/>
                  <a:gd name="connsiteY5" fmla="*/ 769133 h 842648"/>
                  <a:gd name="connsiteX6" fmla="*/ 0 w 802467"/>
                  <a:gd name="connsiteY6" fmla="*/ 185638 h 842648"/>
                  <a:gd name="connsiteX7" fmla="*/ 185638 w 802467"/>
                  <a:gd name="connsiteY7" fmla="*/ 0 h 842648"/>
                  <a:gd name="connsiteX0" fmla="*/ 185638 w 802467"/>
                  <a:gd name="connsiteY0" fmla="*/ 0 h 842648"/>
                  <a:gd name="connsiteX1" fmla="*/ 523173 w 802467"/>
                  <a:gd name="connsiteY1" fmla="*/ 0 h 842648"/>
                  <a:gd name="connsiteX2" fmla="*/ 708811 w 802467"/>
                  <a:gd name="connsiteY2" fmla="*/ 185638 h 842648"/>
                  <a:gd name="connsiteX3" fmla="*/ 802467 w 802467"/>
                  <a:gd name="connsiteY3" fmla="*/ 842648 h 842648"/>
                  <a:gd name="connsiteX4" fmla="*/ 0 w 802467"/>
                  <a:gd name="connsiteY4" fmla="*/ 769133 h 842648"/>
                  <a:gd name="connsiteX5" fmla="*/ 0 w 802467"/>
                  <a:gd name="connsiteY5" fmla="*/ 769133 h 842648"/>
                  <a:gd name="connsiteX6" fmla="*/ 0 w 802467"/>
                  <a:gd name="connsiteY6" fmla="*/ 185638 h 842648"/>
                  <a:gd name="connsiteX7" fmla="*/ 185638 w 802467"/>
                  <a:gd name="connsiteY7" fmla="*/ 0 h 842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2467" h="842648">
                    <a:moveTo>
                      <a:pt x="185638" y="0"/>
                    </a:moveTo>
                    <a:lnTo>
                      <a:pt x="523173" y="0"/>
                    </a:lnTo>
                    <a:cubicBezTo>
                      <a:pt x="625698" y="0"/>
                      <a:pt x="708811" y="83113"/>
                      <a:pt x="708811" y="185638"/>
                    </a:cubicBezTo>
                    <a:cubicBezTo>
                      <a:pt x="740030" y="404641"/>
                      <a:pt x="688145" y="525115"/>
                      <a:pt x="802467" y="842648"/>
                    </a:cubicBezTo>
                    <a:lnTo>
                      <a:pt x="0" y="769133"/>
                    </a:lnTo>
                    <a:lnTo>
                      <a:pt x="0" y="769133"/>
                    </a:lnTo>
                    <a:lnTo>
                      <a:pt x="0" y="185638"/>
                    </a:lnTo>
                    <a:cubicBezTo>
                      <a:pt x="0" y="83113"/>
                      <a:pt x="83113" y="0"/>
                      <a:pt x="185638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39B96AAB-3DA1-425F-A81B-C172C2A33349}"/>
                  </a:ext>
                </a:extLst>
              </p:cNvPr>
              <p:cNvSpPr/>
              <p:nvPr/>
            </p:nvSpPr>
            <p:spPr>
              <a:xfrm>
                <a:off x="484350" y="5337077"/>
                <a:ext cx="1671658" cy="166962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2857C54C-52BA-4F56-89AD-03707E94A5DC}"/>
                  </a:ext>
                </a:extLst>
              </p:cNvPr>
              <p:cNvSpPr/>
              <p:nvPr/>
            </p:nvSpPr>
            <p:spPr>
              <a:xfrm rot="4500000">
                <a:off x="358131" y="4934788"/>
                <a:ext cx="1859341" cy="1930983"/>
              </a:xfrm>
              <a:custGeom>
                <a:avLst/>
                <a:gdLst>
                  <a:gd name="connsiteX0" fmla="*/ 161360 w 1859341"/>
                  <a:gd name="connsiteY0" fmla="*/ 859714 h 1930983"/>
                  <a:gd name="connsiteX1" fmla="*/ 210064 w 1859341"/>
                  <a:gd name="connsiteY1" fmla="*/ 738279 h 1930983"/>
                  <a:gd name="connsiteX2" fmla="*/ 211999 w 1859341"/>
                  <a:gd name="connsiteY2" fmla="*/ 735050 h 1930983"/>
                  <a:gd name="connsiteX3" fmla="*/ 225548 w 1859341"/>
                  <a:gd name="connsiteY3" fmla="*/ 661225 h 1930983"/>
                  <a:gd name="connsiteX4" fmla="*/ 626948 w 1859341"/>
                  <a:gd name="connsiteY4" fmla="*/ 111542 h 1930983"/>
                  <a:gd name="connsiteX5" fmla="*/ 1859341 w 1859341"/>
                  <a:gd name="connsiteY5" fmla="*/ 485517 h 1930983"/>
                  <a:gd name="connsiteX6" fmla="*/ 799655 w 1859341"/>
                  <a:gd name="connsiteY6" fmla="*/ 861872 h 1930983"/>
                  <a:gd name="connsiteX7" fmla="*/ 632995 w 1859341"/>
                  <a:gd name="connsiteY7" fmla="*/ 1003441 h 1930983"/>
                  <a:gd name="connsiteX8" fmla="*/ 628383 w 1859341"/>
                  <a:gd name="connsiteY8" fmla="*/ 1105259 h 1930983"/>
                  <a:gd name="connsiteX9" fmla="*/ 949961 w 1859341"/>
                  <a:gd name="connsiteY9" fmla="*/ 1930983 h 1930983"/>
                  <a:gd name="connsiteX10" fmla="*/ 488291 w 1859341"/>
                  <a:gd name="connsiteY10" fmla="*/ 1789962 h 1930983"/>
                  <a:gd name="connsiteX11" fmla="*/ 433948 w 1859341"/>
                  <a:gd name="connsiteY11" fmla="*/ 1745125 h 1930983"/>
                  <a:gd name="connsiteX12" fmla="*/ 403478 w 1859341"/>
                  <a:gd name="connsiteY12" fmla="*/ 1763652 h 1930983"/>
                  <a:gd name="connsiteX13" fmla="*/ 87987 w 1859341"/>
                  <a:gd name="connsiteY13" fmla="*/ 1781989 h 1930983"/>
                  <a:gd name="connsiteX14" fmla="*/ 184966 w 1859341"/>
                  <a:gd name="connsiteY14" fmla="*/ 1717299 h 1930983"/>
                  <a:gd name="connsiteX15" fmla="*/ 253688 w 1859341"/>
                  <a:gd name="connsiteY15" fmla="*/ 1649660 h 1930983"/>
                  <a:gd name="connsiteX16" fmla="*/ 241213 w 1859341"/>
                  <a:gd name="connsiteY16" fmla="*/ 1654288 h 1930983"/>
                  <a:gd name="connsiteX17" fmla="*/ 0 w 1859341"/>
                  <a:gd name="connsiteY17" fmla="*/ 1645073 h 1930983"/>
                  <a:gd name="connsiteX18" fmla="*/ 177863 w 1859341"/>
                  <a:gd name="connsiteY18" fmla="*/ 1500774 h 1930983"/>
                  <a:gd name="connsiteX19" fmla="*/ 205050 w 1859341"/>
                  <a:gd name="connsiteY19" fmla="*/ 1461690 h 1930983"/>
                  <a:gd name="connsiteX20" fmla="*/ 161360 w 1859341"/>
                  <a:gd name="connsiteY20" fmla="*/ 1350804 h 1930983"/>
                  <a:gd name="connsiteX21" fmla="*/ 124237 w 1859341"/>
                  <a:gd name="connsiteY21" fmla="*/ 1105259 h 1930983"/>
                  <a:gd name="connsiteX22" fmla="*/ 161360 w 1859341"/>
                  <a:gd name="connsiteY22" fmla="*/ 859714 h 1930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59341" h="1930983">
                    <a:moveTo>
                      <a:pt x="161360" y="859714"/>
                    </a:moveTo>
                    <a:cubicBezTo>
                      <a:pt x="174428" y="817698"/>
                      <a:pt x="190762" y="777121"/>
                      <a:pt x="210064" y="738279"/>
                    </a:cubicBezTo>
                    <a:lnTo>
                      <a:pt x="211999" y="735050"/>
                    </a:lnTo>
                    <a:lnTo>
                      <a:pt x="225548" y="661225"/>
                    </a:lnTo>
                    <a:cubicBezTo>
                      <a:pt x="278449" y="434247"/>
                      <a:pt x="416428" y="233086"/>
                      <a:pt x="626948" y="111542"/>
                    </a:cubicBezTo>
                    <a:cubicBezTo>
                      <a:pt x="1047988" y="-131545"/>
                      <a:pt x="1599749" y="35889"/>
                      <a:pt x="1859341" y="485517"/>
                    </a:cubicBezTo>
                    <a:cubicBezTo>
                      <a:pt x="1468070" y="502125"/>
                      <a:pt x="1101556" y="635246"/>
                      <a:pt x="799655" y="861872"/>
                    </a:cubicBezTo>
                    <a:lnTo>
                      <a:pt x="632995" y="1003441"/>
                    </a:lnTo>
                    <a:lnTo>
                      <a:pt x="628383" y="1105259"/>
                    </a:lnTo>
                    <a:cubicBezTo>
                      <a:pt x="628383" y="1401373"/>
                      <a:pt x="735576" y="1697488"/>
                      <a:pt x="949961" y="1930983"/>
                    </a:cubicBezTo>
                    <a:cubicBezTo>
                      <a:pt x="778948" y="1930983"/>
                      <a:pt x="620077" y="1878995"/>
                      <a:pt x="488291" y="1789962"/>
                    </a:cubicBezTo>
                    <a:lnTo>
                      <a:pt x="433948" y="1745125"/>
                    </a:lnTo>
                    <a:lnTo>
                      <a:pt x="403478" y="1763652"/>
                    </a:lnTo>
                    <a:cubicBezTo>
                      <a:pt x="308362" y="1809687"/>
                      <a:pt x="195683" y="1819437"/>
                      <a:pt x="87987" y="1781989"/>
                    </a:cubicBezTo>
                    <a:cubicBezTo>
                      <a:pt x="122889" y="1763221"/>
                      <a:pt x="155268" y="1741503"/>
                      <a:pt x="184966" y="1717299"/>
                    </a:cubicBezTo>
                    <a:lnTo>
                      <a:pt x="253688" y="1649660"/>
                    </a:lnTo>
                    <a:lnTo>
                      <a:pt x="241213" y="1654288"/>
                    </a:lnTo>
                    <a:cubicBezTo>
                      <a:pt x="164346" y="1674696"/>
                      <a:pt x="80771" y="1673159"/>
                      <a:pt x="0" y="1645073"/>
                    </a:cubicBezTo>
                    <a:cubicBezTo>
                      <a:pt x="69802" y="1607536"/>
                      <a:pt x="129518" y="1558204"/>
                      <a:pt x="177863" y="1500774"/>
                    </a:cubicBezTo>
                    <a:lnTo>
                      <a:pt x="205050" y="1461690"/>
                    </a:lnTo>
                    <a:lnTo>
                      <a:pt x="161360" y="1350804"/>
                    </a:lnTo>
                    <a:cubicBezTo>
                      <a:pt x="137234" y="1273237"/>
                      <a:pt x="124237" y="1190766"/>
                      <a:pt x="124237" y="1105259"/>
                    </a:cubicBezTo>
                    <a:cubicBezTo>
                      <a:pt x="124237" y="1019752"/>
                      <a:pt x="137234" y="937282"/>
                      <a:pt x="161360" y="8597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5B0F2FD4-E3AE-4F2B-8B39-7E73C509B8DE}"/>
                  </a:ext>
                </a:extLst>
              </p:cNvPr>
              <p:cNvSpPr/>
              <p:nvPr/>
            </p:nvSpPr>
            <p:spPr>
              <a:xfrm>
                <a:off x="1679820" y="6039837"/>
                <a:ext cx="432021" cy="545782"/>
              </a:xfrm>
              <a:custGeom>
                <a:avLst/>
                <a:gdLst>
                  <a:gd name="connsiteX0" fmla="*/ 290512 w 680827"/>
                  <a:gd name="connsiteY0" fmla="*/ 0 h 860104"/>
                  <a:gd name="connsiteX1" fmla="*/ 680827 w 680827"/>
                  <a:gd name="connsiteY1" fmla="*/ 430052 h 860104"/>
                  <a:gd name="connsiteX2" fmla="*/ 290512 w 680827"/>
                  <a:gd name="connsiteY2" fmla="*/ 860104 h 860104"/>
                  <a:gd name="connsiteX3" fmla="*/ 14518 w 680827"/>
                  <a:gd name="connsiteY3" fmla="*/ 734145 h 860104"/>
                  <a:gd name="connsiteX4" fmla="*/ 0 w 680827"/>
                  <a:gd name="connsiteY4" fmla="*/ 714757 h 860104"/>
                  <a:gd name="connsiteX5" fmla="*/ 33143 w 680827"/>
                  <a:gd name="connsiteY5" fmla="*/ 670498 h 860104"/>
                  <a:gd name="connsiteX6" fmla="*/ 99802 w 680827"/>
                  <a:gd name="connsiteY6" fmla="*/ 430052 h 860104"/>
                  <a:gd name="connsiteX7" fmla="*/ 33143 w 680827"/>
                  <a:gd name="connsiteY7" fmla="*/ 189606 h 860104"/>
                  <a:gd name="connsiteX8" fmla="*/ 0 w 680827"/>
                  <a:gd name="connsiteY8" fmla="*/ 145347 h 860104"/>
                  <a:gd name="connsiteX9" fmla="*/ 14518 w 680827"/>
                  <a:gd name="connsiteY9" fmla="*/ 125960 h 860104"/>
                  <a:gd name="connsiteX10" fmla="*/ 290512 w 680827"/>
                  <a:gd name="connsiteY10" fmla="*/ 0 h 860104"/>
                  <a:gd name="connsiteX0" fmla="*/ 99802 w 680827"/>
                  <a:gd name="connsiteY0" fmla="*/ 430052 h 860104"/>
                  <a:gd name="connsiteX1" fmla="*/ 33143 w 680827"/>
                  <a:gd name="connsiteY1" fmla="*/ 189606 h 860104"/>
                  <a:gd name="connsiteX2" fmla="*/ 0 w 680827"/>
                  <a:gd name="connsiteY2" fmla="*/ 145347 h 860104"/>
                  <a:gd name="connsiteX3" fmla="*/ 14518 w 680827"/>
                  <a:gd name="connsiteY3" fmla="*/ 125960 h 860104"/>
                  <a:gd name="connsiteX4" fmla="*/ 290512 w 680827"/>
                  <a:gd name="connsiteY4" fmla="*/ 0 h 860104"/>
                  <a:gd name="connsiteX5" fmla="*/ 680827 w 680827"/>
                  <a:gd name="connsiteY5" fmla="*/ 430052 h 860104"/>
                  <a:gd name="connsiteX6" fmla="*/ 290512 w 680827"/>
                  <a:gd name="connsiteY6" fmla="*/ 860104 h 860104"/>
                  <a:gd name="connsiteX7" fmla="*/ 14518 w 680827"/>
                  <a:gd name="connsiteY7" fmla="*/ 734145 h 860104"/>
                  <a:gd name="connsiteX8" fmla="*/ 0 w 680827"/>
                  <a:gd name="connsiteY8" fmla="*/ 714757 h 860104"/>
                  <a:gd name="connsiteX9" fmla="*/ 33143 w 680827"/>
                  <a:gd name="connsiteY9" fmla="*/ 670498 h 860104"/>
                  <a:gd name="connsiteX10" fmla="*/ 191242 w 680827"/>
                  <a:gd name="connsiteY10" fmla="*/ 521492 h 860104"/>
                  <a:gd name="connsiteX0" fmla="*/ 99802 w 680827"/>
                  <a:gd name="connsiteY0" fmla="*/ 430052 h 860104"/>
                  <a:gd name="connsiteX1" fmla="*/ 33143 w 680827"/>
                  <a:gd name="connsiteY1" fmla="*/ 189606 h 860104"/>
                  <a:gd name="connsiteX2" fmla="*/ 0 w 680827"/>
                  <a:gd name="connsiteY2" fmla="*/ 145347 h 860104"/>
                  <a:gd name="connsiteX3" fmla="*/ 14518 w 680827"/>
                  <a:gd name="connsiteY3" fmla="*/ 125960 h 860104"/>
                  <a:gd name="connsiteX4" fmla="*/ 290512 w 680827"/>
                  <a:gd name="connsiteY4" fmla="*/ 0 h 860104"/>
                  <a:gd name="connsiteX5" fmla="*/ 680827 w 680827"/>
                  <a:gd name="connsiteY5" fmla="*/ 430052 h 860104"/>
                  <a:gd name="connsiteX6" fmla="*/ 290512 w 680827"/>
                  <a:gd name="connsiteY6" fmla="*/ 860104 h 860104"/>
                  <a:gd name="connsiteX7" fmla="*/ 14518 w 680827"/>
                  <a:gd name="connsiteY7" fmla="*/ 734145 h 860104"/>
                  <a:gd name="connsiteX8" fmla="*/ 0 w 680827"/>
                  <a:gd name="connsiteY8" fmla="*/ 714757 h 860104"/>
                  <a:gd name="connsiteX9" fmla="*/ 33143 w 680827"/>
                  <a:gd name="connsiteY9" fmla="*/ 670498 h 860104"/>
                  <a:gd name="connsiteX0" fmla="*/ 33143 w 680827"/>
                  <a:gd name="connsiteY0" fmla="*/ 189606 h 860104"/>
                  <a:gd name="connsiteX1" fmla="*/ 0 w 680827"/>
                  <a:gd name="connsiteY1" fmla="*/ 145347 h 860104"/>
                  <a:gd name="connsiteX2" fmla="*/ 14518 w 680827"/>
                  <a:gd name="connsiteY2" fmla="*/ 125960 h 860104"/>
                  <a:gd name="connsiteX3" fmla="*/ 290512 w 680827"/>
                  <a:gd name="connsiteY3" fmla="*/ 0 h 860104"/>
                  <a:gd name="connsiteX4" fmla="*/ 680827 w 680827"/>
                  <a:gd name="connsiteY4" fmla="*/ 430052 h 860104"/>
                  <a:gd name="connsiteX5" fmla="*/ 290512 w 680827"/>
                  <a:gd name="connsiteY5" fmla="*/ 860104 h 860104"/>
                  <a:gd name="connsiteX6" fmla="*/ 14518 w 680827"/>
                  <a:gd name="connsiteY6" fmla="*/ 734145 h 860104"/>
                  <a:gd name="connsiteX7" fmla="*/ 0 w 680827"/>
                  <a:gd name="connsiteY7" fmla="*/ 714757 h 860104"/>
                  <a:gd name="connsiteX8" fmla="*/ 33143 w 680827"/>
                  <a:gd name="connsiteY8" fmla="*/ 670498 h 860104"/>
                  <a:gd name="connsiteX0" fmla="*/ 33143 w 680827"/>
                  <a:gd name="connsiteY0" fmla="*/ 189606 h 860104"/>
                  <a:gd name="connsiteX1" fmla="*/ 0 w 680827"/>
                  <a:gd name="connsiteY1" fmla="*/ 145347 h 860104"/>
                  <a:gd name="connsiteX2" fmla="*/ 14518 w 680827"/>
                  <a:gd name="connsiteY2" fmla="*/ 125960 h 860104"/>
                  <a:gd name="connsiteX3" fmla="*/ 290512 w 680827"/>
                  <a:gd name="connsiteY3" fmla="*/ 0 h 860104"/>
                  <a:gd name="connsiteX4" fmla="*/ 680827 w 680827"/>
                  <a:gd name="connsiteY4" fmla="*/ 430052 h 860104"/>
                  <a:gd name="connsiteX5" fmla="*/ 290512 w 680827"/>
                  <a:gd name="connsiteY5" fmla="*/ 860104 h 860104"/>
                  <a:gd name="connsiteX6" fmla="*/ 14518 w 680827"/>
                  <a:gd name="connsiteY6" fmla="*/ 734145 h 860104"/>
                  <a:gd name="connsiteX7" fmla="*/ 0 w 680827"/>
                  <a:gd name="connsiteY7" fmla="*/ 714757 h 860104"/>
                  <a:gd name="connsiteX0" fmla="*/ 0 w 680827"/>
                  <a:gd name="connsiteY0" fmla="*/ 145347 h 860104"/>
                  <a:gd name="connsiteX1" fmla="*/ 14518 w 680827"/>
                  <a:gd name="connsiteY1" fmla="*/ 125960 h 860104"/>
                  <a:gd name="connsiteX2" fmla="*/ 290512 w 680827"/>
                  <a:gd name="connsiteY2" fmla="*/ 0 h 860104"/>
                  <a:gd name="connsiteX3" fmla="*/ 680827 w 680827"/>
                  <a:gd name="connsiteY3" fmla="*/ 430052 h 860104"/>
                  <a:gd name="connsiteX4" fmla="*/ 290512 w 680827"/>
                  <a:gd name="connsiteY4" fmla="*/ 860104 h 860104"/>
                  <a:gd name="connsiteX5" fmla="*/ 14518 w 680827"/>
                  <a:gd name="connsiteY5" fmla="*/ 734145 h 860104"/>
                  <a:gd name="connsiteX6" fmla="*/ 0 w 680827"/>
                  <a:gd name="connsiteY6" fmla="*/ 714757 h 860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0827" h="860104">
                    <a:moveTo>
                      <a:pt x="0" y="145347"/>
                    </a:moveTo>
                    <a:lnTo>
                      <a:pt x="14518" y="125960"/>
                    </a:lnTo>
                    <a:cubicBezTo>
                      <a:pt x="85151" y="48135"/>
                      <a:pt x="182730" y="0"/>
                      <a:pt x="290512" y="0"/>
                    </a:cubicBezTo>
                    <a:cubicBezTo>
                      <a:pt x="506077" y="0"/>
                      <a:pt x="680827" y="192541"/>
                      <a:pt x="680827" y="430052"/>
                    </a:cubicBezTo>
                    <a:cubicBezTo>
                      <a:pt x="680827" y="667563"/>
                      <a:pt x="506077" y="860104"/>
                      <a:pt x="290512" y="860104"/>
                    </a:cubicBezTo>
                    <a:cubicBezTo>
                      <a:pt x="182730" y="860104"/>
                      <a:pt x="85151" y="811969"/>
                      <a:pt x="14518" y="734145"/>
                    </a:cubicBezTo>
                    <a:lnTo>
                      <a:pt x="0" y="714757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833C365F-0195-4B55-9CDB-2384C96C3831}"/>
                  </a:ext>
                </a:extLst>
              </p:cNvPr>
              <p:cNvSpPr/>
              <p:nvPr/>
            </p:nvSpPr>
            <p:spPr>
              <a:xfrm>
                <a:off x="1721057" y="6131317"/>
                <a:ext cx="287197" cy="362822"/>
              </a:xfrm>
              <a:custGeom>
                <a:avLst/>
                <a:gdLst>
                  <a:gd name="connsiteX0" fmla="*/ 290512 w 680827"/>
                  <a:gd name="connsiteY0" fmla="*/ 0 h 860104"/>
                  <a:gd name="connsiteX1" fmla="*/ 680827 w 680827"/>
                  <a:gd name="connsiteY1" fmla="*/ 430052 h 860104"/>
                  <a:gd name="connsiteX2" fmla="*/ 290512 w 680827"/>
                  <a:gd name="connsiteY2" fmla="*/ 860104 h 860104"/>
                  <a:gd name="connsiteX3" fmla="*/ 14518 w 680827"/>
                  <a:gd name="connsiteY3" fmla="*/ 734145 h 860104"/>
                  <a:gd name="connsiteX4" fmla="*/ 0 w 680827"/>
                  <a:gd name="connsiteY4" fmla="*/ 714757 h 860104"/>
                  <a:gd name="connsiteX5" fmla="*/ 33143 w 680827"/>
                  <a:gd name="connsiteY5" fmla="*/ 670498 h 860104"/>
                  <a:gd name="connsiteX6" fmla="*/ 99802 w 680827"/>
                  <a:gd name="connsiteY6" fmla="*/ 430052 h 860104"/>
                  <a:gd name="connsiteX7" fmla="*/ 33143 w 680827"/>
                  <a:gd name="connsiteY7" fmla="*/ 189606 h 860104"/>
                  <a:gd name="connsiteX8" fmla="*/ 0 w 680827"/>
                  <a:gd name="connsiteY8" fmla="*/ 145347 h 860104"/>
                  <a:gd name="connsiteX9" fmla="*/ 14518 w 680827"/>
                  <a:gd name="connsiteY9" fmla="*/ 125960 h 860104"/>
                  <a:gd name="connsiteX10" fmla="*/ 290512 w 680827"/>
                  <a:gd name="connsiteY10" fmla="*/ 0 h 860104"/>
                  <a:gd name="connsiteX0" fmla="*/ 99802 w 680827"/>
                  <a:gd name="connsiteY0" fmla="*/ 430052 h 860104"/>
                  <a:gd name="connsiteX1" fmla="*/ 33143 w 680827"/>
                  <a:gd name="connsiteY1" fmla="*/ 189606 h 860104"/>
                  <a:gd name="connsiteX2" fmla="*/ 0 w 680827"/>
                  <a:gd name="connsiteY2" fmla="*/ 145347 h 860104"/>
                  <a:gd name="connsiteX3" fmla="*/ 14518 w 680827"/>
                  <a:gd name="connsiteY3" fmla="*/ 125960 h 860104"/>
                  <a:gd name="connsiteX4" fmla="*/ 290512 w 680827"/>
                  <a:gd name="connsiteY4" fmla="*/ 0 h 860104"/>
                  <a:gd name="connsiteX5" fmla="*/ 680827 w 680827"/>
                  <a:gd name="connsiteY5" fmla="*/ 430052 h 860104"/>
                  <a:gd name="connsiteX6" fmla="*/ 290512 w 680827"/>
                  <a:gd name="connsiteY6" fmla="*/ 860104 h 860104"/>
                  <a:gd name="connsiteX7" fmla="*/ 14518 w 680827"/>
                  <a:gd name="connsiteY7" fmla="*/ 734145 h 860104"/>
                  <a:gd name="connsiteX8" fmla="*/ 0 w 680827"/>
                  <a:gd name="connsiteY8" fmla="*/ 714757 h 860104"/>
                  <a:gd name="connsiteX9" fmla="*/ 33143 w 680827"/>
                  <a:gd name="connsiteY9" fmla="*/ 670498 h 860104"/>
                  <a:gd name="connsiteX10" fmla="*/ 191242 w 680827"/>
                  <a:gd name="connsiteY10" fmla="*/ 521492 h 860104"/>
                  <a:gd name="connsiteX0" fmla="*/ 99802 w 680827"/>
                  <a:gd name="connsiteY0" fmla="*/ 430052 h 860104"/>
                  <a:gd name="connsiteX1" fmla="*/ 33143 w 680827"/>
                  <a:gd name="connsiteY1" fmla="*/ 189606 h 860104"/>
                  <a:gd name="connsiteX2" fmla="*/ 0 w 680827"/>
                  <a:gd name="connsiteY2" fmla="*/ 145347 h 860104"/>
                  <a:gd name="connsiteX3" fmla="*/ 14518 w 680827"/>
                  <a:gd name="connsiteY3" fmla="*/ 125960 h 860104"/>
                  <a:gd name="connsiteX4" fmla="*/ 290512 w 680827"/>
                  <a:gd name="connsiteY4" fmla="*/ 0 h 860104"/>
                  <a:gd name="connsiteX5" fmla="*/ 680827 w 680827"/>
                  <a:gd name="connsiteY5" fmla="*/ 430052 h 860104"/>
                  <a:gd name="connsiteX6" fmla="*/ 290512 w 680827"/>
                  <a:gd name="connsiteY6" fmla="*/ 860104 h 860104"/>
                  <a:gd name="connsiteX7" fmla="*/ 14518 w 680827"/>
                  <a:gd name="connsiteY7" fmla="*/ 734145 h 860104"/>
                  <a:gd name="connsiteX8" fmla="*/ 0 w 680827"/>
                  <a:gd name="connsiteY8" fmla="*/ 714757 h 860104"/>
                  <a:gd name="connsiteX9" fmla="*/ 33143 w 680827"/>
                  <a:gd name="connsiteY9" fmla="*/ 670498 h 860104"/>
                  <a:gd name="connsiteX0" fmla="*/ 33143 w 680827"/>
                  <a:gd name="connsiteY0" fmla="*/ 189606 h 860104"/>
                  <a:gd name="connsiteX1" fmla="*/ 0 w 680827"/>
                  <a:gd name="connsiteY1" fmla="*/ 145347 h 860104"/>
                  <a:gd name="connsiteX2" fmla="*/ 14518 w 680827"/>
                  <a:gd name="connsiteY2" fmla="*/ 125960 h 860104"/>
                  <a:gd name="connsiteX3" fmla="*/ 290512 w 680827"/>
                  <a:gd name="connsiteY3" fmla="*/ 0 h 860104"/>
                  <a:gd name="connsiteX4" fmla="*/ 680827 w 680827"/>
                  <a:gd name="connsiteY4" fmla="*/ 430052 h 860104"/>
                  <a:gd name="connsiteX5" fmla="*/ 290512 w 680827"/>
                  <a:gd name="connsiteY5" fmla="*/ 860104 h 860104"/>
                  <a:gd name="connsiteX6" fmla="*/ 14518 w 680827"/>
                  <a:gd name="connsiteY6" fmla="*/ 734145 h 860104"/>
                  <a:gd name="connsiteX7" fmla="*/ 0 w 680827"/>
                  <a:gd name="connsiteY7" fmla="*/ 714757 h 860104"/>
                  <a:gd name="connsiteX8" fmla="*/ 33143 w 680827"/>
                  <a:gd name="connsiteY8" fmla="*/ 670498 h 860104"/>
                  <a:gd name="connsiteX0" fmla="*/ 33143 w 680827"/>
                  <a:gd name="connsiteY0" fmla="*/ 189606 h 860104"/>
                  <a:gd name="connsiteX1" fmla="*/ 0 w 680827"/>
                  <a:gd name="connsiteY1" fmla="*/ 145347 h 860104"/>
                  <a:gd name="connsiteX2" fmla="*/ 14518 w 680827"/>
                  <a:gd name="connsiteY2" fmla="*/ 125960 h 860104"/>
                  <a:gd name="connsiteX3" fmla="*/ 290512 w 680827"/>
                  <a:gd name="connsiteY3" fmla="*/ 0 h 860104"/>
                  <a:gd name="connsiteX4" fmla="*/ 680827 w 680827"/>
                  <a:gd name="connsiteY4" fmla="*/ 430052 h 860104"/>
                  <a:gd name="connsiteX5" fmla="*/ 290512 w 680827"/>
                  <a:gd name="connsiteY5" fmla="*/ 860104 h 860104"/>
                  <a:gd name="connsiteX6" fmla="*/ 14518 w 680827"/>
                  <a:gd name="connsiteY6" fmla="*/ 734145 h 860104"/>
                  <a:gd name="connsiteX7" fmla="*/ 0 w 680827"/>
                  <a:gd name="connsiteY7" fmla="*/ 714757 h 860104"/>
                  <a:gd name="connsiteX0" fmla="*/ 0 w 680827"/>
                  <a:gd name="connsiteY0" fmla="*/ 145347 h 860104"/>
                  <a:gd name="connsiteX1" fmla="*/ 14518 w 680827"/>
                  <a:gd name="connsiteY1" fmla="*/ 125960 h 860104"/>
                  <a:gd name="connsiteX2" fmla="*/ 290512 w 680827"/>
                  <a:gd name="connsiteY2" fmla="*/ 0 h 860104"/>
                  <a:gd name="connsiteX3" fmla="*/ 680827 w 680827"/>
                  <a:gd name="connsiteY3" fmla="*/ 430052 h 860104"/>
                  <a:gd name="connsiteX4" fmla="*/ 290512 w 680827"/>
                  <a:gd name="connsiteY4" fmla="*/ 860104 h 860104"/>
                  <a:gd name="connsiteX5" fmla="*/ 14518 w 680827"/>
                  <a:gd name="connsiteY5" fmla="*/ 734145 h 860104"/>
                  <a:gd name="connsiteX6" fmla="*/ 0 w 680827"/>
                  <a:gd name="connsiteY6" fmla="*/ 714757 h 860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0827" h="860104">
                    <a:moveTo>
                      <a:pt x="0" y="145347"/>
                    </a:moveTo>
                    <a:lnTo>
                      <a:pt x="14518" y="125960"/>
                    </a:lnTo>
                    <a:cubicBezTo>
                      <a:pt x="85151" y="48135"/>
                      <a:pt x="182730" y="0"/>
                      <a:pt x="290512" y="0"/>
                    </a:cubicBezTo>
                    <a:cubicBezTo>
                      <a:pt x="506077" y="0"/>
                      <a:pt x="680827" y="192541"/>
                      <a:pt x="680827" y="430052"/>
                    </a:cubicBezTo>
                    <a:cubicBezTo>
                      <a:pt x="680827" y="667563"/>
                      <a:pt x="506077" y="860104"/>
                      <a:pt x="290512" y="860104"/>
                    </a:cubicBezTo>
                    <a:cubicBezTo>
                      <a:pt x="182730" y="860104"/>
                      <a:pt x="85151" y="811969"/>
                      <a:pt x="14518" y="734145"/>
                    </a:cubicBezTo>
                    <a:lnTo>
                      <a:pt x="0" y="714757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46569C8A-8386-470D-881A-46F94C99C555}"/>
                  </a:ext>
                </a:extLst>
              </p:cNvPr>
              <p:cNvSpPr/>
              <p:nvPr/>
            </p:nvSpPr>
            <p:spPr>
              <a:xfrm rot="3936979">
                <a:off x="958649" y="6563378"/>
                <a:ext cx="271861" cy="303345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B3A38455-58F4-45A8-80A2-D2CFA8030AED}"/>
                  </a:ext>
                </a:extLst>
              </p:cNvPr>
              <p:cNvSpPr/>
              <p:nvPr/>
            </p:nvSpPr>
            <p:spPr>
              <a:xfrm rot="16723634" flipH="1">
                <a:off x="371297" y="7194922"/>
                <a:ext cx="453996" cy="459894"/>
              </a:xfrm>
              <a:custGeom>
                <a:avLst/>
                <a:gdLst>
                  <a:gd name="connsiteX0" fmla="*/ 270607 w 1007779"/>
                  <a:gd name="connsiteY0" fmla="*/ 0 h 800896"/>
                  <a:gd name="connsiteX1" fmla="*/ 796655 w 1007779"/>
                  <a:gd name="connsiteY1" fmla="*/ 0 h 800896"/>
                  <a:gd name="connsiteX2" fmla="*/ 1007779 w 1007779"/>
                  <a:gd name="connsiteY2" fmla="*/ 211124 h 800896"/>
                  <a:gd name="connsiteX3" fmla="*/ 1007779 w 1007779"/>
                  <a:gd name="connsiteY3" fmla="*/ 400448 h 800896"/>
                  <a:gd name="connsiteX4" fmla="*/ 607331 w 1007779"/>
                  <a:gd name="connsiteY4" fmla="*/ 800896 h 800896"/>
                  <a:gd name="connsiteX5" fmla="*/ 459931 w 1007779"/>
                  <a:gd name="connsiteY5" fmla="*/ 800896 h 800896"/>
                  <a:gd name="connsiteX6" fmla="*/ 304059 w 1007779"/>
                  <a:gd name="connsiteY6" fmla="*/ 769427 h 800896"/>
                  <a:gd name="connsiteX7" fmla="*/ 242325 w 1007779"/>
                  <a:gd name="connsiteY7" fmla="*/ 735919 h 800896"/>
                  <a:gd name="connsiteX8" fmla="*/ 229406 w 1007779"/>
                  <a:gd name="connsiteY8" fmla="*/ 732090 h 800896"/>
                  <a:gd name="connsiteX9" fmla="*/ 149944 w 1007779"/>
                  <a:gd name="connsiteY9" fmla="*/ 679324 h 800896"/>
                  <a:gd name="connsiteX10" fmla="*/ 50250 w 1007779"/>
                  <a:gd name="connsiteY10" fmla="*/ 579630 h 800896"/>
                  <a:gd name="connsiteX11" fmla="*/ 50250 w 1007779"/>
                  <a:gd name="connsiteY11" fmla="*/ 337001 h 800896"/>
                  <a:gd name="connsiteX12" fmla="*/ 59483 w 1007779"/>
                  <a:gd name="connsiteY12" fmla="*/ 327768 h 800896"/>
                  <a:gd name="connsiteX13" fmla="*/ 59483 w 1007779"/>
                  <a:gd name="connsiteY13" fmla="*/ 211124 h 800896"/>
                  <a:gd name="connsiteX14" fmla="*/ 270607 w 1007779"/>
                  <a:gd name="connsiteY14" fmla="*/ 0 h 800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7779" h="800896">
                    <a:moveTo>
                      <a:pt x="270607" y="0"/>
                    </a:moveTo>
                    <a:lnTo>
                      <a:pt x="796655" y="0"/>
                    </a:lnTo>
                    <a:cubicBezTo>
                      <a:pt x="913256" y="0"/>
                      <a:pt x="1007779" y="94523"/>
                      <a:pt x="1007779" y="211124"/>
                    </a:cubicBezTo>
                    <a:lnTo>
                      <a:pt x="1007779" y="400448"/>
                    </a:lnTo>
                    <a:cubicBezTo>
                      <a:pt x="1007779" y="621609"/>
                      <a:pt x="828492" y="800896"/>
                      <a:pt x="607331" y="800896"/>
                    </a:cubicBezTo>
                    <a:lnTo>
                      <a:pt x="459931" y="800896"/>
                    </a:lnTo>
                    <a:cubicBezTo>
                      <a:pt x="404641" y="800896"/>
                      <a:pt x="351968" y="789691"/>
                      <a:pt x="304059" y="769427"/>
                    </a:cubicBezTo>
                    <a:lnTo>
                      <a:pt x="242325" y="735919"/>
                    </a:lnTo>
                    <a:lnTo>
                      <a:pt x="229406" y="732090"/>
                    </a:lnTo>
                    <a:cubicBezTo>
                      <a:pt x="200490" y="720365"/>
                      <a:pt x="173396" y="702776"/>
                      <a:pt x="149944" y="679324"/>
                    </a:cubicBezTo>
                    <a:lnTo>
                      <a:pt x="50250" y="579630"/>
                    </a:lnTo>
                    <a:cubicBezTo>
                      <a:pt x="-16750" y="512630"/>
                      <a:pt x="-16750" y="404001"/>
                      <a:pt x="50250" y="337001"/>
                    </a:cubicBezTo>
                    <a:lnTo>
                      <a:pt x="59483" y="327768"/>
                    </a:lnTo>
                    <a:lnTo>
                      <a:pt x="59483" y="211124"/>
                    </a:lnTo>
                    <a:cubicBezTo>
                      <a:pt x="59483" y="94523"/>
                      <a:pt x="154006" y="0"/>
                      <a:pt x="270607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98">
                <a:extLst>
                  <a:ext uri="{FF2B5EF4-FFF2-40B4-BE49-F238E27FC236}">
                    <a16:creationId xmlns:a16="http://schemas.microsoft.com/office/drawing/2014/main" id="{D73E2712-FD5B-451E-AD6E-D72507B4D037}"/>
                  </a:ext>
                </a:extLst>
              </p:cNvPr>
              <p:cNvSpPr/>
              <p:nvPr/>
            </p:nvSpPr>
            <p:spPr>
              <a:xfrm rot="4308299">
                <a:off x="1147776" y="6515773"/>
                <a:ext cx="420404" cy="1368520"/>
              </a:xfrm>
              <a:custGeom>
                <a:avLst/>
                <a:gdLst>
                  <a:gd name="connsiteX0" fmla="*/ 0 w 420404"/>
                  <a:gd name="connsiteY0" fmla="*/ 1368520 h 1368520"/>
                  <a:gd name="connsiteX1" fmla="*/ 99001 w 420404"/>
                  <a:gd name="connsiteY1" fmla="*/ 0 h 1368520"/>
                  <a:gd name="connsiteX2" fmla="*/ 321403 w 420404"/>
                  <a:gd name="connsiteY2" fmla="*/ 0 h 1368520"/>
                  <a:gd name="connsiteX3" fmla="*/ 420404 w 420404"/>
                  <a:gd name="connsiteY3" fmla="*/ 1368520 h 1368520"/>
                  <a:gd name="connsiteX4" fmla="*/ 0 w 420404"/>
                  <a:gd name="connsiteY4" fmla="*/ 1368520 h 1368520"/>
                  <a:gd name="connsiteX0" fmla="*/ 0 w 420404"/>
                  <a:gd name="connsiteY0" fmla="*/ 1718955 h 1718955"/>
                  <a:gd name="connsiteX1" fmla="*/ 99001 w 420404"/>
                  <a:gd name="connsiteY1" fmla="*/ 350435 h 1718955"/>
                  <a:gd name="connsiteX2" fmla="*/ 176862 w 420404"/>
                  <a:gd name="connsiteY2" fmla="*/ 82 h 1718955"/>
                  <a:gd name="connsiteX3" fmla="*/ 321403 w 420404"/>
                  <a:gd name="connsiteY3" fmla="*/ 350435 h 1718955"/>
                  <a:gd name="connsiteX4" fmla="*/ 420404 w 420404"/>
                  <a:gd name="connsiteY4" fmla="*/ 1718955 h 1718955"/>
                  <a:gd name="connsiteX5" fmla="*/ 0 w 420404"/>
                  <a:gd name="connsiteY5" fmla="*/ 1718955 h 1718955"/>
                  <a:gd name="connsiteX0" fmla="*/ 176862 w 420404"/>
                  <a:gd name="connsiteY0" fmla="*/ 0 h 1718873"/>
                  <a:gd name="connsiteX1" fmla="*/ 321403 w 420404"/>
                  <a:gd name="connsiteY1" fmla="*/ 350353 h 1718873"/>
                  <a:gd name="connsiteX2" fmla="*/ 420404 w 420404"/>
                  <a:gd name="connsiteY2" fmla="*/ 1718873 h 1718873"/>
                  <a:gd name="connsiteX3" fmla="*/ 0 w 420404"/>
                  <a:gd name="connsiteY3" fmla="*/ 1718873 h 1718873"/>
                  <a:gd name="connsiteX4" fmla="*/ 99001 w 420404"/>
                  <a:gd name="connsiteY4" fmla="*/ 350353 h 1718873"/>
                  <a:gd name="connsiteX5" fmla="*/ 268302 w 420404"/>
                  <a:gd name="connsiteY5" fmla="*/ 91440 h 1718873"/>
                  <a:gd name="connsiteX0" fmla="*/ 321403 w 420404"/>
                  <a:gd name="connsiteY0" fmla="*/ 275650 h 1644170"/>
                  <a:gd name="connsiteX1" fmla="*/ 420404 w 420404"/>
                  <a:gd name="connsiteY1" fmla="*/ 1644170 h 1644170"/>
                  <a:gd name="connsiteX2" fmla="*/ 0 w 420404"/>
                  <a:gd name="connsiteY2" fmla="*/ 1644170 h 1644170"/>
                  <a:gd name="connsiteX3" fmla="*/ 99001 w 420404"/>
                  <a:gd name="connsiteY3" fmla="*/ 275650 h 1644170"/>
                  <a:gd name="connsiteX4" fmla="*/ 268302 w 420404"/>
                  <a:gd name="connsiteY4" fmla="*/ 16737 h 1644170"/>
                  <a:gd name="connsiteX0" fmla="*/ 321403 w 420404"/>
                  <a:gd name="connsiteY0" fmla="*/ 0 h 1368520"/>
                  <a:gd name="connsiteX1" fmla="*/ 420404 w 420404"/>
                  <a:gd name="connsiteY1" fmla="*/ 1368520 h 1368520"/>
                  <a:gd name="connsiteX2" fmla="*/ 0 w 420404"/>
                  <a:gd name="connsiteY2" fmla="*/ 1368520 h 1368520"/>
                  <a:gd name="connsiteX3" fmla="*/ 99001 w 420404"/>
                  <a:gd name="connsiteY3" fmla="*/ 0 h 1368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0404" h="1368520">
                    <a:moveTo>
                      <a:pt x="321403" y="0"/>
                    </a:moveTo>
                    <a:lnTo>
                      <a:pt x="420404" y="1368520"/>
                    </a:lnTo>
                    <a:lnTo>
                      <a:pt x="0" y="1368520"/>
                    </a:lnTo>
                    <a:lnTo>
                      <a:pt x="99001" y="0"/>
                    </a:lnTo>
                  </a:path>
                </a:pathLst>
              </a:custGeom>
              <a:solidFill>
                <a:srgbClr val="7030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星: 5 pt 18">
                <a:extLst>
                  <a:ext uri="{FF2B5EF4-FFF2-40B4-BE49-F238E27FC236}">
                    <a16:creationId xmlns:a16="http://schemas.microsoft.com/office/drawing/2014/main" id="{2BD90E77-EA1B-4AC0-B7BF-8AB69DF374B4}"/>
                  </a:ext>
                </a:extLst>
              </p:cNvPr>
              <p:cNvSpPr/>
              <p:nvPr/>
            </p:nvSpPr>
            <p:spPr>
              <a:xfrm rot="20700000">
                <a:off x="506758" y="5955141"/>
                <a:ext cx="359238" cy="538643"/>
              </a:xfrm>
              <a:prstGeom prst="star5">
                <a:avLst>
                  <a:gd name="adj" fmla="val 23896"/>
                  <a:gd name="hf" fmla="val 105146"/>
                  <a:gd name="vf" fmla="val 110557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星: 5 pt 19">
                <a:extLst>
                  <a:ext uri="{FF2B5EF4-FFF2-40B4-BE49-F238E27FC236}">
                    <a16:creationId xmlns:a16="http://schemas.microsoft.com/office/drawing/2014/main" id="{F817B8D6-E3F3-49E6-8CFC-04BB24390C28}"/>
                  </a:ext>
                </a:extLst>
              </p:cNvPr>
              <p:cNvSpPr/>
              <p:nvPr/>
            </p:nvSpPr>
            <p:spPr>
              <a:xfrm rot="20700000">
                <a:off x="1008944" y="5800799"/>
                <a:ext cx="440006" cy="542528"/>
              </a:xfrm>
              <a:prstGeom prst="star5">
                <a:avLst>
                  <a:gd name="adj" fmla="val 23896"/>
                  <a:gd name="hf" fmla="val 105146"/>
                  <a:gd name="vf" fmla="val 110557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C5F44C0-92DC-44EB-A3D3-52EACD5D0B0B}"/>
                  </a:ext>
                </a:extLst>
              </p:cNvPr>
              <p:cNvSpPr/>
              <p:nvPr/>
            </p:nvSpPr>
            <p:spPr>
              <a:xfrm>
                <a:off x="757246" y="6336483"/>
                <a:ext cx="214872" cy="254726"/>
              </a:xfrm>
              <a:custGeom>
                <a:avLst/>
                <a:gdLst>
                  <a:gd name="connsiteX0" fmla="*/ 312667 w 427915"/>
                  <a:gd name="connsiteY0" fmla="*/ 0 h 553848"/>
                  <a:gd name="connsiteX1" fmla="*/ 399699 w 427915"/>
                  <a:gd name="connsiteY1" fmla="*/ 43805 h 553848"/>
                  <a:gd name="connsiteX2" fmla="*/ 424590 w 427915"/>
                  <a:gd name="connsiteY2" fmla="*/ 80417 h 553848"/>
                  <a:gd name="connsiteX3" fmla="*/ 421128 w 427915"/>
                  <a:gd name="connsiteY3" fmla="*/ 83733 h 553848"/>
                  <a:gd name="connsiteX4" fmla="*/ 266786 w 427915"/>
                  <a:gd name="connsiteY4" fmla="*/ 368999 h 553848"/>
                  <a:gd name="connsiteX5" fmla="*/ 357203 w 427915"/>
                  <a:gd name="connsiteY5" fmla="*/ 489689 h 553848"/>
                  <a:gd name="connsiteX6" fmla="*/ 427915 w 427915"/>
                  <a:gd name="connsiteY6" fmla="*/ 518153 h 553848"/>
                  <a:gd name="connsiteX7" fmla="*/ 378268 w 427915"/>
                  <a:gd name="connsiteY7" fmla="*/ 542786 h 553848"/>
                  <a:gd name="connsiteX8" fmla="*/ 287267 w 427915"/>
                  <a:gd name="connsiteY8" fmla="*/ 553848 h 553848"/>
                  <a:gd name="connsiteX9" fmla="*/ 86 w 427915"/>
                  <a:gd name="connsiteY9" fmla="*/ 381699 h 553848"/>
                  <a:gd name="connsiteX10" fmla="*/ 312667 w 427915"/>
                  <a:gd name="connsiteY10" fmla="*/ 0 h 553848"/>
                  <a:gd name="connsiteX0" fmla="*/ 266786 w 427915"/>
                  <a:gd name="connsiteY0" fmla="*/ 368999 h 553848"/>
                  <a:gd name="connsiteX1" fmla="*/ 357203 w 427915"/>
                  <a:gd name="connsiteY1" fmla="*/ 489689 h 553848"/>
                  <a:gd name="connsiteX2" fmla="*/ 427915 w 427915"/>
                  <a:gd name="connsiteY2" fmla="*/ 518153 h 553848"/>
                  <a:gd name="connsiteX3" fmla="*/ 378268 w 427915"/>
                  <a:gd name="connsiteY3" fmla="*/ 542786 h 553848"/>
                  <a:gd name="connsiteX4" fmla="*/ 287267 w 427915"/>
                  <a:gd name="connsiteY4" fmla="*/ 553848 h 553848"/>
                  <a:gd name="connsiteX5" fmla="*/ 86 w 427915"/>
                  <a:gd name="connsiteY5" fmla="*/ 381699 h 553848"/>
                  <a:gd name="connsiteX6" fmla="*/ 312667 w 427915"/>
                  <a:gd name="connsiteY6" fmla="*/ 0 h 553848"/>
                  <a:gd name="connsiteX7" fmla="*/ 399699 w 427915"/>
                  <a:gd name="connsiteY7" fmla="*/ 43805 h 553848"/>
                  <a:gd name="connsiteX8" fmla="*/ 424590 w 427915"/>
                  <a:gd name="connsiteY8" fmla="*/ 80417 h 553848"/>
                  <a:gd name="connsiteX9" fmla="*/ 421128 w 427915"/>
                  <a:gd name="connsiteY9" fmla="*/ 83733 h 553848"/>
                  <a:gd name="connsiteX10" fmla="*/ 358226 w 427915"/>
                  <a:gd name="connsiteY10" fmla="*/ 460439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7" fmla="*/ 424590 w 427915"/>
                  <a:gd name="connsiteY7" fmla="*/ 80417 h 553848"/>
                  <a:gd name="connsiteX8" fmla="*/ 421128 w 427915"/>
                  <a:gd name="connsiteY8" fmla="*/ 83733 h 553848"/>
                  <a:gd name="connsiteX9" fmla="*/ 358226 w 427915"/>
                  <a:gd name="connsiteY9" fmla="*/ 460439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7" fmla="*/ 424590 w 427915"/>
                  <a:gd name="connsiteY7" fmla="*/ 80417 h 553848"/>
                  <a:gd name="connsiteX8" fmla="*/ 421128 w 427915"/>
                  <a:gd name="connsiteY8" fmla="*/ 83733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7" fmla="*/ 424590 w 427915"/>
                  <a:gd name="connsiteY7" fmla="*/ 80417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0" fmla="*/ 427915 w 427915"/>
                  <a:gd name="connsiteY0" fmla="*/ 518153 h 553848"/>
                  <a:gd name="connsiteX1" fmla="*/ 378268 w 427915"/>
                  <a:gd name="connsiteY1" fmla="*/ 542786 h 553848"/>
                  <a:gd name="connsiteX2" fmla="*/ 287267 w 427915"/>
                  <a:gd name="connsiteY2" fmla="*/ 553848 h 553848"/>
                  <a:gd name="connsiteX3" fmla="*/ 86 w 427915"/>
                  <a:gd name="connsiteY3" fmla="*/ 381699 h 553848"/>
                  <a:gd name="connsiteX4" fmla="*/ 312667 w 427915"/>
                  <a:gd name="connsiteY4" fmla="*/ 0 h 553848"/>
                  <a:gd name="connsiteX0" fmla="*/ 427915 w 450192"/>
                  <a:gd name="connsiteY0" fmla="*/ 518153 h 553848"/>
                  <a:gd name="connsiteX1" fmla="*/ 450192 w 450192"/>
                  <a:gd name="connsiteY1" fmla="*/ 515934 h 553848"/>
                  <a:gd name="connsiteX2" fmla="*/ 378268 w 450192"/>
                  <a:gd name="connsiteY2" fmla="*/ 542786 h 553848"/>
                  <a:gd name="connsiteX3" fmla="*/ 287267 w 450192"/>
                  <a:gd name="connsiteY3" fmla="*/ 553848 h 553848"/>
                  <a:gd name="connsiteX4" fmla="*/ 86 w 450192"/>
                  <a:gd name="connsiteY4" fmla="*/ 381699 h 553848"/>
                  <a:gd name="connsiteX5" fmla="*/ 312667 w 450192"/>
                  <a:gd name="connsiteY5" fmla="*/ 0 h 553848"/>
                  <a:gd name="connsiteX0" fmla="*/ 427915 w 427915"/>
                  <a:gd name="connsiteY0" fmla="*/ 518153 h 553848"/>
                  <a:gd name="connsiteX1" fmla="*/ 378268 w 427915"/>
                  <a:gd name="connsiteY1" fmla="*/ 542786 h 553848"/>
                  <a:gd name="connsiteX2" fmla="*/ 287267 w 427915"/>
                  <a:gd name="connsiteY2" fmla="*/ 553848 h 553848"/>
                  <a:gd name="connsiteX3" fmla="*/ 86 w 427915"/>
                  <a:gd name="connsiteY3" fmla="*/ 381699 h 553848"/>
                  <a:gd name="connsiteX4" fmla="*/ 312667 w 427915"/>
                  <a:gd name="connsiteY4" fmla="*/ 0 h 553848"/>
                  <a:gd name="connsiteX0" fmla="*/ 378268 w 378268"/>
                  <a:gd name="connsiteY0" fmla="*/ 542786 h 553848"/>
                  <a:gd name="connsiteX1" fmla="*/ 287267 w 378268"/>
                  <a:gd name="connsiteY1" fmla="*/ 553848 h 553848"/>
                  <a:gd name="connsiteX2" fmla="*/ 86 w 378268"/>
                  <a:gd name="connsiteY2" fmla="*/ 381699 h 553848"/>
                  <a:gd name="connsiteX3" fmla="*/ 312667 w 378268"/>
                  <a:gd name="connsiteY3" fmla="*/ 0 h 553848"/>
                  <a:gd name="connsiteX0" fmla="*/ 287267 w 312667"/>
                  <a:gd name="connsiteY0" fmla="*/ 553848 h 553848"/>
                  <a:gd name="connsiteX1" fmla="*/ 86 w 312667"/>
                  <a:gd name="connsiteY1" fmla="*/ 381699 h 553848"/>
                  <a:gd name="connsiteX2" fmla="*/ 312667 w 312667"/>
                  <a:gd name="connsiteY2" fmla="*/ 0 h 553848"/>
                  <a:gd name="connsiteX0" fmla="*/ 312654 w 338054"/>
                  <a:gd name="connsiteY0" fmla="*/ 553848 h 553848"/>
                  <a:gd name="connsiteX1" fmla="*/ 73 w 338054"/>
                  <a:gd name="connsiteY1" fmla="*/ 457899 h 553848"/>
                  <a:gd name="connsiteX2" fmla="*/ 338054 w 338054"/>
                  <a:gd name="connsiteY2" fmla="*/ 0 h 553848"/>
                  <a:gd name="connsiteX0" fmla="*/ 312654 w 338054"/>
                  <a:gd name="connsiteY0" fmla="*/ 553848 h 553848"/>
                  <a:gd name="connsiteX1" fmla="*/ 73 w 338054"/>
                  <a:gd name="connsiteY1" fmla="*/ 457899 h 553848"/>
                  <a:gd name="connsiteX2" fmla="*/ 338054 w 338054"/>
                  <a:gd name="connsiteY2" fmla="*/ 0 h 553848"/>
                  <a:gd name="connsiteX0" fmla="*/ 401913 w 401913"/>
                  <a:gd name="connsiteY0" fmla="*/ 547498 h 547500"/>
                  <a:gd name="connsiteX1" fmla="*/ 432 w 401913"/>
                  <a:gd name="connsiteY1" fmla="*/ 457899 h 547500"/>
                  <a:gd name="connsiteX2" fmla="*/ 338413 w 401913"/>
                  <a:gd name="connsiteY2" fmla="*/ 0 h 547500"/>
                  <a:gd name="connsiteX0" fmla="*/ 454471 w 454471"/>
                  <a:gd name="connsiteY0" fmla="*/ 547498 h 567501"/>
                  <a:gd name="connsiteX1" fmla="*/ 340 w 454471"/>
                  <a:gd name="connsiteY1" fmla="*/ 517312 h 567501"/>
                  <a:gd name="connsiteX2" fmla="*/ 390971 w 454471"/>
                  <a:gd name="connsiteY2" fmla="*/ 0 h 567501"/>
                  <a:gd name="connsiteX0" fmla="*/ 455391 w 455391"/>
                  <a:gd name="connsiteY0" fmla="*/ 547498 h 601778"/>
                  <a:gd name="connsiteX1" fmla="*/ 1260 w 455391"/>
                  <a:gd name="connsiteY1" fmla="*/ 517312 h 601778"/>
                  <a:gd name="connsiteX2" fmla="*/ 391891 w 455391"/>
                  <a:gd name="connsiteY2" fmla="*/ 0 h 601778"/>
                  <a:gd name="connsiteX0" fmla="*/ 476358 w 476358"/>
                  <a:gd name="connsiteY0" fmla="*/ 547498 h 562146"/>
                  <a:gd name="connsiteX1" fmla="*/ 1167 w 476358"/>
                  <a:gd name="connsiteY1" fmla="*/ 447998 h 562146"/>
                  <a:gd name="connsiteX2" fmla="*/ 412858 w 476358"/>
                  <a:gd name="connsiteY2" fmla="*/ 0 h 562146"/>
                  <a:gd name="connsiteX0" fmla="*/ 476749 w 476749"/>
                  <a:gd name="connsiteY0" fmla="*/ 547498 h 562146"/>
                  <a:gd name="connsiteX1" fmla="*/ 1558 w 476749"/>
                  <a:gd name="connsiteY1" fmla="*/ 447998 h 562146"/>
                  <a:gd name="connsiteX2" fmla="*/ 413249 w 476749"/>
                  <a:gd name="connsiteY2" fmla="*/ 0 h 562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6749" h="562146">
                    <a:moveTo>
                      <a:pt x="476749" y="547498"/>
                    </a:moveTo>
                    <a:cubicBezTo>
                      <a:pt x="339185" y="547498"/>
                      <a:pt x="22671" y="618465"/>
                      <a:pt x="1558" y="447998"/>
                    </a:cubicBezTo>
                    <a:cubicBezTo>
                      <a:pt x="-19555" y="277531"/>
                      <a:pt x="176575" y="164345"/>
                      <a:pt x="413249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9D7F09ED-D3FA-435F-9655-DBC00A9A05C8}"/>
              </a:ext>
            </a:extLst>
          </p:cNvPr>
          <p:cNvGrpSpPr/>
          <p:nvPr/>
        </p:nvGrpSpPr>
        <p:grpSpPr>
          <a:xfrm>
            <a:off x="1190208" y="760506"/>
            <a:ext cx="1793912" cy="2722922"/>
            <a:chOff x="-1548922" y="-959672"/>
            <a:chExt cx="2890140" cy="4386853"/>
          </a:xfrm>
        </p:grpSpPr>
        <p:sp>
          <p:nvSpPr>
            <p:cNvPr id="23" name="アーチ 22">
              <a:extLst>
                <a:ext uri="{FF2B5EF4-FFF2-40B4-BE49-F238E27FC236}">
                  <a16:creationId xmlns:a16="http://schemas.microsoft.com/office/drawing/2014/main" id="{701A1B96-206F-40A4-AAC7-6F5B042F6DEE}"/>
                </a:ext>
              </a:extLst>
            </p:cNvPr>
            <p:cNvSpPr/>
            <p:nvPr/>
          </p:nvSpPr>
          <p:spPr>
            <a:xfrm rot="8272636">
              <a:off x="-708134" y="2029313"/>
              <a:ext cx="1360735" cy="1360735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89F3245D-EB80-4A95-BFBC-FCAFAE9E29BA}"/>
                </a:ext>
              </a:extLst>
            </p:cNvPr>
            <p:cNvSpPr/>
            <p:nvPr/>
          </p:nvSpPr>
          <p:spPr>
            <a:xfrm rot="8272636">
              <a:off x="-748205" y="1967670"/>
              <a:ext cx="1459511" cy="1459511"/>
            </a:xfrm>
            <a:prstGeom prst="blockArc">
              <a:avLst>
                <a:gd name="adj1" fmla="val 4437808"/>
                <a:gd name="adj2" fmla="val 8463853"/>
                <a:gd name="adj3" fmla="val 24382"/>
              </a:avLst>
            </a:prstGeom>
            <a:solidFill>
              <a:srgbClr val="005EA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1EF58E69-B096-476A-91D1-300D1B794ADE}"/>
                </a:ext>
              </a:extLst>
            </p:cNvPr>
            <p:cNvGrpSpPr/>
            <p:nvPr/>
          </p:nvGrpSpPr>
          <p:grpSpPr>
            <a:xfrm>
              <a:off x="-1548922" y="-959672"/>
              <a:ext cx="2890140" cy="4316559"/>
              <a:chOff x="-347413" y="404798"/>
              <a:chExt cx="2890140" cy="4316559"/>
            </a:xfrm>
          </p:grpSpPr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41B0D9FA-293F-4917-B5F1-A3EB748D4B45}"/>
                  </a:ext>
                </a:extLst>
              </p:cNvPr>
              <p:cNvSpPr/>
              <p:nvPr/>
            </p:nvSpPr>
            <p:spPr>
              <a:xfrm rot="724955">
                <a:off x="24401" y="4025447"/>
                <a:ext cx="804666" cy="366753"/>
              </a:xfrm>
              <a:prstGeom prst="round2SameRect">
                <a:avLst>
                  <a:gd name="adj1" fmla="val 50000"/>
                  <a:gd name="adj2" fmla="val 10288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アーチ 26">
                <a:extLst>
                  <a:ext uri="{FF2B5EF4-FFF2-40B4-BE49-F238E27FC236}">
                    <a16:creationId xmlns:a16="http://schemas.microsoft.com/office/drawing/2014/main" id="{B22E6ACA-0392-4597-B264-EE24506AC059}"/>
                  </a:ext>
                </a:extLst>
              </p:cNvPr>
              <p:cNvSpPr/>
              <p:nvPr/>
            </p:nvSpPr>
            <p:spPr>
              <a:xfrm rot="6090675">
                <a:off x="941588" y="3360621"/>
                <a:ext cx="1360736" cy="1360735"/>
              </a:xfrm>
              <a:prstGeom prst="blockArc">
                <a:avLst>
                  <a:gd name="adj1" fmla="val 1900752"/>
                  <a:gd name="adj2" fmla="val 8648851"/>
                  <a:gd name="adj3" fmla="val 19297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094F0B35-9C34-4CC8-BCC8-5D4A37660260}"/>
                  </a:ext>
                </a:extLst>
              </p:cNvPr>
              <p:cNvSpPr/>
              <p:nvPr/>
            </p:nvSpPr>
            <p:spPr>
              <a:xfrm rot="21390675">
                <a:off x="619933" y="4308108"/>
                <a:ext cx="804666" cy="366753"/>
              </a:xfrm>
              <a:prstGeom prst="round2SameRect">
                <a:avLst>
                  <a:gd name="adj1" fmla="val 50000"/>
                  <a:gd name="adj2" fmla="val 10288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39A7D651-63EC-455B-8ECF-2F367F8F2E05}"/>
                  </a:ext>
                </a:extLst>
              </p:cNvPr>
              <p:cNvSpPr/>
              <p:nvPr/>
            </p:nvSpPr>
            <p:spPr>
              <a:xfrm rot="6090675">
                <a:off x="766542" y="3157679"/>
                <a:ext cx="1161105" cy="751474"/>
              </a:xfrm>
              <a:custGeom>
                <a:avLst/>
                <a:gdLst>
                  <a:gd name="connsiteX0" fmla="*/ 0 w 1161105"/>
                  <a:gd name="connsiteY0" fmla="*/ 268005 h 751474"/>
                  <a:gd name="connsiteX1" fmla="*/ 219583 w 1161105"/>
                  <a:gd name="connsiteY1" fmla="*/ 73657 h 751474"/>
                  <a:gd name="connsiteX2" fmla="*/ 633515 w 1161105"/>
                  <a:gd name="connsiteY2" fmla="*/ 98893 h 751474"/>
                  <a:gd name="connsiteX3" fmla="*/ 672726 w 1161105"/>
                  <a:gd name="connsiteY3" fmla="*/ 143195 h 751474"/>
                  <a:gd name="connsiteX4" fmla="*/ 731119 w 1161105"/>
                  <a:gd name="connsiteY4" fmla="*/ 243940 h 751474"/>
                  <a:gd name="connsiteX5" fmla="*/ 738007 w 1161105"/>
                  <a:gd name="connsiteY5" fmla="*/ 273731 h 751474"/>
                  <a:gd name="connsiteX6" fmla="*/ 779081 w 1161105"/>
                  <a:gd name="connsiteY6" fmla="*/ 313184 h 751474"/>
                  <a:gd name="connsiteX7" fmla="*/ 1106386 w 1161105"/>
                  <a:gd name="connsiteY7" fmla="*/ 399076 h 751474"/>
                  <a:gd name="connsiteX8" fmla="*/ 1161105 w 1161105"/>
                  <a:gd name="connsiteY8" fmla="*/ 724846 h 751474"/>
                  <a:gd name="connsiteX9" fmla="*/ 675298 w 1161105"/>
                  <a:gd name="connsiteY9" fmla="*/ 640560 h 751474"/>
                  <a:gd name="connsiteX10" fmla="*/ 606109 w 1161105"/>
                  <a:gd name="connsiteY10" fmla="*/ 593752 h 751474"/>
                  <a:gd name="connsiteX11" fmla="*/ 427907 w 1161105"/>
                  <a:gd name="connsiteY11" fmla="*/ 751474 h 751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61105" h="751474">
                    <a:moveTo>
                      <a:pt x="0" y="268005"/>
                    </a:moveTo>
                    <a:lnTo>
                      <a:pt x="219583" y="73657"/>
                    </a:lnTo>
                    <a:cubicBezTo>
                      <a:pt x="340856" y="-33678"/>
                      <a:pt x="526179" y="-22380"/>
                      <a:pt x="633515" y="98893"/>
                    </a:cubicBezTo>
                    <a:lnTo>
                      <a:pt x="672726" y="143195"/>
                    </a:lnTo>
                    <a:cubicBezTo>
                      <a:pt x="699560" y="173513"/>
                      <a:pt x="718979" y="207835"/>
                      <a:pt x="731119" y="243940"/>
                    </a:cubicBezTo>
                    <a:lnTo>
                      <a:pt x="738007" y="273731"/>
                    </a:lnTo>
                    <a:lnTo>
                      <a:pt x="779081" y="313184"/>
                    </a:lnTo>
                    <a:cubicBezTo>
                      <a:pt x="868681" y="385829"/>
                      <a:pt x="986915" y="419620"/>
                      <a:pt x="1106386" y="399076"/>
                    </a:cubicBezTo>
                    <a:lnTo>
                      <a:pt x="1161105" y="724846"/>
                    </a:lnTo>
                    <a:cubicBezTo>
                      <a:pt x="989353" y="754074"/>
                      <a:pt x="819046" y="721278"/>
                      <a:pt x="675298" y="640560"/>
                    </a:cubicBezTo>
                    <a:lnTo>
                      <a:pt x="606109" y="593752"/>
                    </a:lnTo>
                    <a:lnTo>
                      <a:pt x="427907" y="751474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アーチ 29">
                <a:extLst>
                  <a:ext uri="{FF2B5EF4-FFF2-40B4-BE49-F238E27FC236}">
                    <a16:creationId xmlns:a16="http://schemas.microsoft.com/office/drawing/2014/main" id="{4F716091-79E4-486B-ACEF-7731BF1F185B}"/>
                  </a:ext>
                </a:extLst>
              </p:cNvPr>
              <p:cNvSpPr/>
              <p:nvPr/>
            </p:nvSpPr>
            <p:spPr>
              <a:xfrm rot="8885825">
                <a:off x="1092510" y="1927924"/>
                <a:ext cx="1360736" cy="1360736"/>
              </a:xfrm>
              <a:prstGeom prst="blockArc">
                <a:avLst>
                  <a:gd name="adj1" fmla="val 1302620"/>
                  <a:gd name="adj2" fmla="val 8648851"/>
                  <a:gd name="adj3" fmla="val 19297"/>
                </a:avLst>
              </a:prstGeom>
              <a:solidFill>
                <a:srgbClr val="5D2884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3285F578-3654-40D7-9F30-8429EF1C41B7}"/>
                  </a:ext>
                </a:extLst>
              </p:cNvPr>
              <p:cNvSpPr/>
              <p:nvPr/>
            </p:nvSpPr>
            <p:spPr>
              <a:xfrm rot="19800000">
                <a:off x="771020" y="2488321"/>
                <a:ext cx="708811" cy="769133"/>
              </a:xfrm>
              <a:prstGeom prst="round2SameRect">
                <a:avLst>
                  <a:gd name="adj1" fmla="val 26190"/>
                  <a:gd name="adj2" fmla="val 0"/>
                </a:avLst>
              </a:prstGeom>
              <a:solidFill>
                <a:srgbClr val="7030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7985B13E-2F4F-4767-BDDD-E33ADC6BF69F}"/>
                  </a:ext>
                </a:extLst>
              </p:cNvPr>
              <p:cNvSpPr/>
              <p:nvPr/>
            </p:nvSpPr>
            <p:spPr>
              <a:xfrm>
                <a:off x="-262759" y="987664"/>
                <a:ext cx="1671658" cy="166962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DEDEEA7B-6C9C-49B3-A8E0-B4EF416CDEEF}"/>
                  </a:ext>
                </a:extLst>
              </p:cNvPr>
              <p:cNvSpPr/>
              <p:nvPr/>
            </p:nvSpPr>
            <p:spPr>
              <a:xfrm>
                <a:off x="-206265" y="1572108"/>
                <a:ext cx="282935" cy="41058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29A5337F-19C0-4999-8A6F-311D26934B1F}"/>
                  </a:ext>
                </a:extLst>
              </p:cNvPr>
              <p:cNvSpPr/>
              <p:nvPr/>
            </p:nvSpPr>
            <p:spPr>
              <a:xfrm>
                <a:off x="330179" y="1572108"/>
                <a:ext cx="282935" cy="41058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9EF3497A-434E-495D-AF40-A4B843CD225F}"/>
                  </a:ext>
                </a:extLst>
              </p:cNvPr>
              <p:cNvSpPr/>
              <p:nvPr/>
            </p:nvSpPr>
            <p:spPr>
              <a:xfrm rot="8100000">
                <a:off x="-347413" y="404798"/>
                <a:ext cx="1737188" cy="2190016"/>
              </a:xfrm>
              <a:custGeom>
                <a:avLst/>
                <a:gdLst>
                  <a:gd name="connsiteX0" fmla="*/ 415141 w 1737188"/>
                  <a:gd name="connsiteY0" fmla="*/ 1657594 h 2190016"/>
                  <a:gd name="connsiteX1" fmla="*/ 363325 w 1737188"/>
                  <a:gd name="connsiteY1" fmla="*/ 1595615 h 2190016"/>
                  <a:gd name="connsiteX2" fmla="*/ 328977 w 1737188"/>
                  <a:gd name="connsiteY2" fmla="*/ 1545224 h 2190016"/>
                  <a:gd name="connsiteX3" fmla="*/ 275340 w 1737188"/>
                  <a:gd name="connsiteY3" fmla="*/ 1502761 h 2190016"/>
                  <a:gd name="connsiteX4" fmla="*/ 0 w 1737188"/>
                  <a:gd name="connsiteY4" fmla="*/ 880297 h 2190016"/>
                  <a:gd name="connsiteX5" fmla="*/ 940068 w 1737188"/>
                  <a:gd name="connsiteY5" fmla="*/ 0 h 2190016"/>
                  <a:gd name="connsiteX6" fmla="*/ 743805 w 1737188"/>
                  <a:gd name="connsiteY6" fmla="*/ 1162034 h 2190016"/>
                  <a:gd name="connsiteX7" fmla="*/ 775283 w 1737188"/>
                  <a:gd name="connsiteY7" fmla="*/ 1320915 h 2190016"/>
                  <a:gd name="connsiteX8" fmla="*/ 861301 w 1737188"/>
                  <a:gd name="connsiteY8" fmla="*/ 1375913 h 2190016"/>
                  <a:gd name="connsiteX9" fmla="*/ 1737188 w 1737188"/>
                  <a:gd name="connsiteY9" fmla="*/ 1510280 h 2190016"/>
                  <a:gd name="connsiteX10" fmla="*/ 1384226 w 1737188"/>
                  <a:gd name="connsiteY10" fmla="*/ 1839588 h 2190016"/>
                  <a:gd name="connsiteX11" fmla="*/ 1318224 w 1737188"/>
                  <a:gd name="connsiteY11" fmla="*/ 1864232 h 2190016"/>
                  <a:gd name="connsiteX12" fmla="*/ 1319034 w 1737188"/>
                  <a:gd name="connsiteY12" fmla="*/ 1899882 h 2190016"/>
                  <a:gd name="connsiteX13" fmla="*/ 1177169 w 1737188"/>
                  <a:gd name="connsiteY13" fmla="*/ 2182274 h 2190016"/>
                  <a:gd name="connsiteX14" fmla="*/ 1169635 w 1737188"/>
                  <a:gd name="connsiteY14" fmla="*/ 2065944 h 2190016"/>
                  <a:gd name="connsiteX15" fmla="*/ 1145419 w 1737188"/>
                  <a:gd name="connsiteY15" fmla="*/ 1972609 h 2190016"/>
                  <a:gd name="connsiteX16" fmla="*/ 1143189 w 1737188"/>
                  <a:gd name="connsiteY16" fmla="*/ 1985727 h 2190016"/>
                  <a:gd name="connsiteX17" fmla="*/ 1014602 w 1737188"/>
                  <a:gd name="connsiteY17" fmla="*/ 2190016 h 2190016"/>
                  <a:gd name="connsiteX18" fmla="*/ 978567 w 1737188"/>
                  <a:gd name="connsiteY18" fmla="*/ 1963832 h 2190016"/>
                  <a:gd name="connsiteX19" fmla="*/ 957022 w 1737188"/>
                  <a:gd name="connsiteY19" fmla="*/ 1917998 h 2190016"/>
                  <a:gd name="connsiteX20" fmla="*/ 920021 w 1737188"/>
                  <a:gd name="connsiteY20" fmla="*/ 1917025 h 2190016"/>
                  <a:gd name="connsiteX21" fmla="*/ 609228 w 1737188"/>
                  <a:gd name="connsiteY21" fmla="*/ 1812516 h 2190016"/>
                  <a:gd name="connsiteX22" fmla="*/ 415141 w 1737188"/>
                  <a:gd name="connsiteY22" fmla="*/ 1657594 h 2190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737188" h="2190016">
                    <a:moveTo>
                      <a:pt x="415141" y="1657594"/>
                    </a:moveTo>
                    <a:cubicBezTo>
                      <a:pt x="396771" y="1637701"/>
                      <a:pt x="379490" y="1617010"/>
                      <a:pt x="363325" y="1595615"/>
                    </a:cubicBezTo>
                    <a:lnTo>
                      <a:pt x="328977" y="1545224"/>
                    </a:lnTo>
                    <a:lnTo>
                      <a:pt x="275340" y="1502761"/>
                    </a:lnTo>
                    <a:cubicBezTo>
                      <a:pt x="105221" y="1343459"/>
                      <a:pt x="0" y="1123385"/>
                      <a:pt x="0" y="880297"/>
                    </a:cubicBezTo>
                    <a:cubicBezTo>
                      <a:pt x="0" y="394122"/>
                      <a:pt x="420883" y="0"/>
                      <a:pt x="940068" y="0"/>
                    </a:cubicBezTo>
                    <a:cubicBezTo>
                      <a:pt x="749752" y="364513"/>
                      <a:pt x="684331" y="769616"/>
                      <a:pt x="743805" y="1162034"/>
                    </a:cubicBezTo>
                    <a:lnTo>
                      <a:pt x="775283" y="1320915"/>
                    </a:lnTo>
                    <a:lnTo>
                      <a:pt x="861301" y="1375913"/>
                    </a:lnTo>
                    <a:cubicBezTo>
                      <a:pt x="1117744" y="1523970"/>
                      <a:pt x="1427783" y="1579196"/>
                      <a:pt x="1737188" y="1510280"/>
                    </a:cubicBezTo>
                    <a:cubicBezTo>
                      <a:pt x="1651682" y="1658382"/>
                      <a:pt x="1527224" y="1769974"/>
                      <a:pt x="1384226" y="1839588"/>
                    </a:cubicBezTo>
                    <a:lnTo>
                      <a:pt x="1318224" y="1864232"/>
                    </a:lnTo>
                    <a:lnTo>
                      <a:pt x="1319034" y="1899882"/>
                    </a:lnTo>
                    <a:cubicBezTo>
                      <a:pt x="1311343" y="2005274"/>
                      <a:pt x="1263447" y="2107731"/>
                      <a:pt x="1177169" y="2182274"/>
                    </a:cubicBezTo>
                    <a:cubicBezTo>
                      <a:pt x="1178365" y="2142665"/>
                      <a:pt x="1175747" y="2103764"/>
                      <a:pt x="1169635" y="2065944"/>
                    </a:cubicBezTo>
                    <a:lnTo>
                      <a:pt x="1145419" y="1972609"/>
                    </a:lnTo>
                    <a:lnTo>
                      <a:pt x="1143189" y="1985727"/>
                    </a:lnTo>
                    <a:cubicBezTo>
                      <a:pt x="1122430" y="2062499"/>
                      <a:pt x="1079311" y="2134108"/>
                      <a:pt x="1014602" y="2190016"/>
                    </a:cubicBezTo>
                    <a:cubicBezTo>
                      <a:pt x="1016995" y="2110796"/>
                      <a:pt x="1004131" y="2034415"/>
                      <a:pt x="978567" y="1963832"/>
                    </a:cubicBezTo>
                    <a:lnTo>
                      <a:pt x="957022" y="1917998"/>
                    </a:lnTo>
                    <a:lnTo>
                      <a:pt x="920021" y="1917025"/>
                    </a:lnTo>
                    <a:cubicBezTo>
                      <a:pt x="813576" y="1903816"/>
                      <a:pt x="707963" y="1869520"/>
                      <a:pt x="609228" y="1812516"/>
                    </a:cubicBezTo>
                    <a:cubicBezTo>
                      <a:pt x="535177" y="1769763"/>
                      <a:pt x="470254" y="1717271"/>
                      <a:pt x="415141" y="165759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96A92FC2-6A34-42D7-9E6B-6E9774312E71}"/>
                  </a:ext>
                </a:extLst>
              </p:cNvPr>
              <p:cNvSpPr/>
              <p:nvPr/>
            </p:nvSpPr>
            <p:spPr>
              <a:xfrm>
                <a:off x="932711" y="1690424"/>
                <a:ext cx="432021" cy="545782"/>
              </a:xfrm>
              <a:custGeom>
                <a:avLst/>
                <a:gdLst>
                  <a:gd name="connsiteX0" fmla="*/ 290512 w 680827"/>
                  <a:gd name="connsiteY0" fmla="*/ 0 h 860104"/>
                  <a:gd name="connsiteX1" fmla="*/ 680827 w 680827"/>
                  <a:gd name="connsiteY1" fmla="*/ 430052 h 860104"/>
                  <a:gd name="connsiteX2" fmla="*/ 290512 w 680827"/>
                  <a:gd name="connsiteY2" fmla="*/ 860104 h 860104"/>
                  <a:gd name="connsiteX3" fmla="*/ 14518 w 680827"/>
                  <a:gd name="connsiteY3" fmla="*/ 734145 h 860104"/>
                  <a:gd name="connsiteX4" fmla="*/ 0 w 680827"/>
                  <a:gd name="connsiteY4" fmla="*/ 714757 h 860104"/>
                  <a:gd name="connsiteX5" fmla="*/ 33143 w 680827"/>
                  <a:gd name="connsiteY5" fmla="*/ 670498 h 860104"/>
                  <a:gd name="connsiteX6" fmla="*/ 99802 w 680827"/>
                  <a:gd name="connsiteY6" fmla="*/ 430052 h 860104"/>
                  <a:gd name="connsiteX7" fmla="*/ 33143 w 680827"/>
                  <a:gd name="connsiteY7" fmla="*/ 189606 h 860104"/>
                  <a:gd name="connsiteX8" fmla="*/ 0 w 680827"/>
                  <a:gd name="connsiteY8" fmla="*/ 145347 h 860104"/>
                  <a:gd name="connsiteX9" fmla="*/ 14518 w 680827"/>
                  <a:gd name="connsiteY9" fmla="*/ 125960 h 860104"/>
                  <a:gd name="connsiteX10" fmla="*/ 290512 w 680827"/>
                  <a:gd name="connsiteY10" fmla="*/ 0 h 860104"/>
                  <a:gd name="connsiteX0" fmla="*/ 99802 w 680827"/>
                  <a:gd name="connsiteY0" fmla="*/ 430052 h 860104"/>
                  <a:gd name="connsiteX1" fmla="*/ 33143 w 680827"/>
                  <a:gd name="connsiteY1" fmla="*/ 189606 h 860104"/>
                  <a:gd name="connsiteX2" fmla="*/ 0 w 680827"/>
                  <a:gd name="connsiteY2" fmla="*/ 145347 h 860104"/>
                  <a:gd name="connsiteX3" fmla="*/ 14518 w 680827"/>
                  <a:gd name="connsiteY3" fmla="*/ 125960 h 860104"/>
                  <a:gd name="connsiteX4" fmla="*/ 290512 w 680827"/>
                  <a:gd name="connsiteY4" fmla="*/ 0 h 860104"/>
                  <a:gd name="connsiteX5" fmla="*/ 680827 w 680827"/>
                  <a:gd name="connsiteY5" fmla="*/ 430052 h 860104"/>
                  <a:gd name="connsiteX6" fmla="*/ 290512 w 680827"/>
                  <a:gd name="connsiteY6" fmla="*/ 860104 h 860104"/>
                  <a:gd name="connsiteX7" fmla="*/ 14518 w 680827"/>
                  <a:gd name="connsiteY7" fmla="*/ 734145 h 860104"/>
                  <a:gd name="connsiteX8" fmla="*/ 0 w 680827"/>
                  <a:gd name="connsiteY8" fmla="*/ 714757 h 860104"/>
                  <a:gd name="connsiteX9" fmla="*/ 33143 w 680827"/>
                  <a:gd name="connsiteY9" fmla="*/ 670498 h 860104"/>
                  <a:gd name="connsiteX10" fmla="*/ 191242 w 680827"/>
                  <a:gd name="connsiteY10" fmla="*/ 521492 h 860104"/>
                  <a:gd name="connsiteX0" fmla="*/ 99802 w 680827"/>
                  <a:gd name="connsiteY0" fmla="*/ 430052 h 860104"/>
                  <a:gd name="connsiteX1" fmla="*/ 33143 w 680827"/>
                  <a:gd name="connsiteY1" fmla="*/ 189606 h 860104"/>
                  <a:gd name="connsiteX2" fmla="*/ 0 w 680827"/>
                  <a:gd name="connsiteY2" fmla="*/ 145347 h 860104"/>
                  <a:gd name="connsiteX3" fmla="*/ 14518 w 680827"/>
                  <a:gd name="connsiteY3" fmla="*/ 125960 h 860104"/>
                  <a:gd name="connsiteX4" fmla="*/ 290512 w 680827"/>
                  <a:gd name="connsiteY4" fmla="*/ 0 h 860104"/>
                  <a:gd name="connsiteX5" fmla="*/ 680827 w 680827"/>
                  <a:gd name="connsiteY5" fmla="*/ 430052 h 860104"/>
                  <a:gd name="connsiteX6" fmla="*/ 290512 w 680827"/>
                  <a:gd name="connsiteY6" fmla="*/ 860104 h 860104"/>
                  <a:gd name="connsiteX7" fmla="*/ 14518 w 680827"/>
                  <a:gd name="connsiteY7" fmla="*/ 734145 h 860104"/>
                  <a:gd name="connsiteX8" fmla="*/ 0 w 680827"/>
                  <a:gd name="connsiteY8" fmla="*/ 714757 h 860104"/>
                  <a:gd name="connsiteX9" fmla="*/ 33143 w 680827"/>
                  <a:gd name="connsiteY9" fmla="*/ 670498 h 860104"/>
                  <a:gd name="connsiteX0" fmla="*/ 33143 w 680827"/>
                  <a:gd name="connsiteY0" fmla="*/ 189606 h 860104"/>
                  <a:gd name="connsiteX1" fmla="*/ 0 w 680827"/>
                  <a:gd name="connsiteY1" fmla="*/ 145347 h 860104"/>
                  <a:gd name="connsiteX2" fmla="*/ 14518 w 680827"/>
                  <a:gd name="connsiteY2" fmla="*/ 125960 h 860104"/>
                  <a:gd name="connsiteX3" fmla="*/ 290512 w 680827"/>
                  <a:gd name="connsiteY3" fmla="*/ 0 h 860104"/>
                  <a:gd name="connsiteX4" fmla="*/ 680827 w 680827"/>
                  <a:gd name="connsiteY4" fmla="*/ 430052 h 860104"/>
                  <a:gd name="connsiteX5" fmla="*/ 290512 w 680827"/>
                  <a:gd name="connsiteY5" fmla="*/ 860104 h 860104"/>
                  <a:gd name="connsiteX6" fmla="*/ 14518 w 680827"/>
                  <a:gd name="connsiteY6" fmla="*/ 734145 h 860104"/>
                  <a:gd name="connsiteX7" fmla="*/ 0 w 680827"/>
                  <a:gd name="connsiteY7" fmla="*/ 714757 h 860104"/>
                  <a:gd name="connsiteX8" fmla="*/ 33143 w 680827"/>
                  <a:gd name="connsiteY8" fmla="*/ 670498 h 860104"/>
                  <a:gd name="connsiteX0" fmla="*/ 33143 w 680827"/>
                  <a:gd name="connsiteY0" fmla="*/ 189606 h 860104"/>
                  <a:gd name="connsiteX1" fmla="*/ 0 w 680827"/>
                  <a:gd name="connsiteY1" fmla="*/ 145347 h 860104"/>
                  <a:gd name="connsiteX2" fmla="*/ 14518 w 680827"/>
                  <a:gd name="connsiteY2" fmla="*/ 125960 h 860104"/>
                  <a:gd name="connsiteX3" fmla="*/ 290512 w 680827"/>
                  <a:gd name="connsiteY3" fmla="*/ 0 h 860104"/>
                  <a:gd name="connsiteX4" fmla="*/ 680827 w 680827"/>
                  <a:gd name="connsiteY4" fmla="*/ 430052 h 860104"/>
                  <a:gd name="connsiteX5" fmla="*/ 290512 w 680827"/>
                  <a:gd name="connsiteY5" fmla="*/ 860104 h 860104"/>
                  <a:gd name="connsiteX6" fmla="*/ 14518 w 680827"/>
                  <a:gd name="connsiteY6" fmla="*/ 734145 h 860104"/>
                  <a:gd name="connsiteX7" fmla="*/ 0 w 680827"/>
                  <a:gd name="connsiteY7" fmla="*/ 714757 h 860104"/>
                  <a:gd name="connsiteX0" fmla="*/ 0 w 680827"/>
                  <a:gd name="connsiteY0" fmla="*/ 145347 h 860104"/>
                  <a:gd name="connsiteX1" fmla="*/ 14518 w 680827"/>
                  <a:gd name="connsiteY1" fmla="*/ 125960 h 860104"/>
                  <a:gd name="connsiteX2" fmla="*/ 290512 w 680827"/>
                  <a:gd name="connsiteY2" fmla="*/ 0 h 860104"/>
                  <a:gd name="connsiteX3" fmla="*/ 680827 w 680827"/>
                  <a:gd name="connsiteY3" fmla="*/ 430052 h 860104"/>
                  <a:gd name="connsiteX4" fmla="*/ 290512 w 680827"/>
                  <a:gd name="connsiteY4" fmla="*/ 860104 h 860104"/>
                  <a:gd name="connsiteX5" fmla="*/ 14518 w 680827"/>
                  <a:gd name="connsiteY5" fmla="*/ 734145 h 860104"/>
                  <a:gd name="connsiteX6" fmla="*/ 0 w 680827"/>
                  <a:gd name="connsiteY6" fmla="*/ 714757 h 860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0827" h="860104">
                    <a:moveTo>
                      <a:pt x="0" y="145347"/>
                    </a:moveTo>
                    <a:lnTo>
                      <a:pt x="14518" y="125960"/>
                    </a:lnTo>
                    <a:cubicBezTo>
                      <a:pt x="85151" y="48135"/>
                      <a:pt x="182730" y="0"/>
                      <a:pt x="290512" y="0"/>
                    </a:cubicBezTo>
                    <a:cubicBezTo>
                      <a:pt x="506077" y="0"/>
                      <a:pt x="680827" y="192541"/>
                      <a:pt x="680827" y="430052"/>
                    </a:cubicBezTo>
                    <a:cubicBezTo>
                      <a:pt x="680827" y="667563"/>
                      <a:pt x="506077" y="860104"/>
                      <a:pt x="290512" y="860104"/>
                    </a:cubicBezTo>
                    <a:cubicBezTo>
                      <a:pt x="182730" y="860104"/>
                      <a:pt x="85151" y="811969"/>
                      <a:pt x="14518" y="734145"/>
                    </a:cubicBezTo>
                    <a:lnTo>
                      <a:pt x="0" y="714757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862CD6F9-69D5-4B2B-85B4-8DB1707A0C94}"/>
                  </a:ext>
                </a:extLst>
              </p:cNvPr>
              <p:cNvSpPr/>
              <p:nvPr/>
            </p:nvSpPr>
            <p:spPr>
              <a:xfrm>
                <a:off x="973948" y="1781904"/>
                <a:ext cx="287197" cy="362822"/>
              </a:xfrm>
              <a:custGeom>
                <a:avLst/>
                <a:gdLst>
                  <a:gd name="connsiteX0" fmla="*/ 290512 w 680827"/>
                  <a:gd name="connsiteY0" fmla="*/ 0 h 860104"/>
                  <a:gd name="connsiteX1" fmla="*/ 680827 w 680827"/>
                  <a:gd name="connsiteY1" fmla="*/ 430052 h 860104"/>
                  <a:gd name="connsiteX2" fmla="*/ 290512 w 680827"/>
                  <a:gd name="connsiteY2" fmla="*/ 860104 h 860104"/>
                  <a:gd name="connsiteX3" fmla="*/ 14518 w 680827"/>
                  <a:gd name="connsiteY3" fmla="*/ 734145 h 860104"/>
                  <a:gd name="connsiteX4" fmla="*/ 0 w 680827"/>
                  <a:gd name="connsiteY4" fmla="*/ 714757 h 860104"/>
                  <a:gd name="connsiteX5" fmla="*/ 33143 w 680827"/>
                  <a:gd name="connsiteY5" fmla="*/ 670498 h 860104"/>
                  <a:gd name="connsiteX6" fmla="*/ 99802 w 680827"/>
                  <a:gd name="connsiteY6" fmla="*/ 430052 h 860104"/>
                  <a:gd name="connsiteX7" fmla="*/ 33143 w 680827"/>
                  <a:gd name="connsiteY7" fmla="*/ 189606 h 860104"/>
                  <a:gd name="connsiteX8" fmla="*/ 0 w 680827"/>
                  <a:gd name="connsiteY8" fmla="*/ 145347 h 860104"/>
                  <a:gd name="connsiteX9" fmla="*/ 14518 w 680827"/>
                  <a:gd name="connsiteY9" fmla="*/ 125960 h 860104"/>
                  <a:gd name="connsiteX10" fmla="*/ 290512 w 680827"/>
                  <a:gd name="connsiteY10" fmla="*/ 0 h 860104"/>
                  <a:gd name="connsiteX0" fmla="*/ 99802 w 680827"/>
                  <a:gd name="connsiteY0" fmla="*/ 430052 h 860104"/>
                  <a:gd name="connsiteX1" fmla="*/ 33143 w 680827"/>
                  <a:gd name="connsiteY1" fmla="*/ 189606 h 860104"/>
                  <a:gd name="connsiteX2" fmla="*/ 0 w 680827"/>
                  <a:gd name="connsiteY2" fmla="*/ 145347 h 860104"/>
                  <a:gd name="connsiteX3" fmla="*/ 14518 w 680827"/>
                  <a:gd name="connsiteY3" fmla="*/ 125960 h 860104"/>
                  <a:gd name="connsiteX4" fmla="*/ 290512 w 680827"/>
                  <a:gd name="connsiteY4" fmla="*/ 0 h 860104"/>
                  <a:gd name="connsiteX5" fmla="*/ 680827 w 680827"/>
                  <a:gd name="connsiteY5" fmla="*/ 430052 h 860104"/>
                  <a:gd name="connsiteX6" fmla="*/ 290512 w 680827"/>
                  <a:gd name="connsiteY6" fmla="*/ 860104 h 860104"/>
                  <a:gd name="connsiteX7" fmla="*/ 14518 w 680827"/>
                  <a:gd name="connsiteY7" fmla="*/ 734145 h 860104"/>
                  <a:gd name="connsiteX8" fmla="*/ 0 w 680827"/>
                  <a:gd name="connsiteY8" fmla="*/ 714757 h 860104"/>
                  <a:gd name="connsiteX9" fmla="*/ 33143 w 680827"/>
                  <a:gd name="connsiteY9" fmla="*/ 670498 h 860104"/>
                  <a:gd name="connsiteX10" fmla="*/ 191242 w 680827"/>
                  <a:gd name="connsiteY10" fmla="*/ 521492 h 860104"/>
                  <a:gd name="connsiteX0" fmla="*/ 99802 w 680827"/>
                  <a:gd name="connsiteY0" fmla="*/ 430052 h 860104"/>
                  <a:gd name="connsiteX1" fmla="*/ 33143 w 680827"/>
                  <a:gd name="connsiteY1" fmla="*/ 189606 h 860104"/>
                  <a:gd name="connsiteX2" fmla="*/ 0 w 680827"/>
                  <a:gd name="connsiteY2" fmla="*/ 145347 h 860104"/>
                  <a:gd name="connsiteX3" fmla="*/ 14518 w 680827"/>
                  <a:gd name="connsiteY3" fmla="*/ 125960 h 860104"/>
                  <a:gd name="connsiteX4" fmla="*/ 290512 w 680827"/>
                  <a:gd name="connsiteY4" fmla="*/ 0 h 860104"/>
                  <a:gd name="connsiteX5" fmla="*/ 680827 w 680827"/>
                  <a:gd name="connsiteY5" fmla="*/ 430052 h 860104"/>
                  <a:gd name="connsiteX6" fmla="*/ 290512 w 680827"/>
                  <a:gd name="connsiteY6" fmla="*/ 860104 h 860104"/>
                  <a:gd name="connsiteX7" fmla="*/ 14518 w 680827"/>
                  <a:gd name="connsiteY7" fmla="*/ 734145 h 860104"/>
                  <a:gd name="connsiteX8" fmla="*/ 0 w 680827"/>
                  <a:gd name="connsiteY8" fmla="*/ 714757 h 860104"/>
                  <a:gd name="connsiteX9" fmla="*/ 33143 w 680827"/>
                  <a:gd name="connsiteY9" fmla="*/ 670498 h 860104"/>
                  <a:gd name="connsiteX0" fmla="*/ 33143 w 680827"/>
                  <a:gd name="connsiteY0" fmla="*/ 189606 h 860104"/>
                  <a:gd name="connsiteX1" fmla="*/ 0 w 680827"/>
                  <a:gd name="connsiteY1" fmla="*/ 145347 h 860104"/>
                  <a:gd name="connsiteX2" fmla="*/ 14518 w 680827"/>
                  <a:gd name="connsiteY2" fmla="*/ 125960 h 860104"/>
                  <a:gd name="connsiteX3" fmla="*/ 290512 w 680827"/>
                  <a:gd name="connsiteY3" fmla="*/ 0 h 860104"/>
                  <a:gd name="connsiteX4" fmla="*/ 680827 w 680827"/>
                  <a:gd name="connsiteY4" fmla="*/ 430052 h 860104"/>
                  <a:gd name="connsiteX5" fmla="*/ 290512 w 680827"/>
                  <a:gd name="connsiteY5" fmla="*/ 860104 h 860104"/>
                  <a:gd name="connsiteX6" fmla="*/ 14518 w 680827"/>
                  <a:gd name="connsiteY6" fmla="*/ 734145 h 860104"/>
                  <a:gd name="connsiteX7" fmla="*/ 0 w 680827"/>
                  <a:gd name="connsiteY7" fmla="*/ 714757 h 860104"/>
                  <a:gd name="connsiteX8" fmla="*/ 33143 w 680827"/>
                  <a:gd name="connsiteY8" fmla="*/ 670498 h 860104"/>
                  <a:gd name="connsiteX0" fmla="*/ 33143 w 680827"/>
                  <a:gd name="connsiteY0" fmla="*/ 189606 h 860104"/>
                  <a:gd name="connsiteX1" fmla="*/ 0 w 680827"/>
                  <a:gd name="connsiteY1" fmla="*/ 145347 h 860104"/>
                  <a:gd name="connsiteX2" fmla="*/ 14518 w 680827"/>
                  <a:gd name="connsiteY2" fmla="*/ 125960 h 860104"/>
                  <a:gd name="connsiteX3" fmla="*/ 290512 w 680827"/>
                  <a:gd name="connsiteY3" fmla="*/ 0 h 860104"/>
                  <a:gd name="connsiteX4" fmla="*/ 680827 w 680827"/>
                  <a:gd name="connsiteY4" fmla="*/ 430052 h 860104"/>
                  <a:gd name="connsiteX5" fmla="*/ 290512 w 680827"/>
                  <a:gd name="connsiteY5" fmla="*/ 860104 h 860104"/>
                  <a:gd name="connsiteX6" fmla="*/ 14518 w 680827"/>
                  <a:gd name="connsiteY6" fmla="*/ 734145 h 860104"/>
                  <a:gd name="connsiteX7" fmla="*/ 0 w 680827"/>
                  <a:gd name="connsiteY7" fmla="*/ 714757 h 860104"/>
                  <a:gd name="connsiteX0" fmla="*/ 0 w 680827"/>
                  <a:gd name="connsiteY0" fmla="*/ 145347 h 860104"/>
                  <a:gd name="connsiteX1" fmla="*/ 14518 w 680827"/>
                  <a:gd name="connsiteY1" fmla="*/ 125960 h 860104"/>
                  <a:gd name="connsiteX2" fmla="*/ 290512 w 680827"/>
                  <a:gd name="connsiteY2" fmla="*/ 0 h 860104"/>
                  <a:gd name="connsiteX3" fmla="*/ 680827 w 680827"/>
                  <a:gd name="connsiteY3" fmla="*/ 430052 h 860104"/>
                  <a:gd name="connsiteX4" fmla="*/ 290512 w 680827"/>
                  <a:gd name="connsiteY4" fmla="*/ 860104 h 860104"/>
                  <a:gd name="connsiteX5" fmla="*/ 14518 w 680827"/>
                  <a:gd name="connsiteY5" fmla="*/ 734145 h 860104"/>
                  <a:gd name="connsiteX6" fmla="*/ 0 w 680827"/>
                  <a:gd name="connsiteY6" fmla="*/ 714757 h 860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0827" h="860104">
                    <a:moveTo>
                      <a:pt x="0" y="145347"/>
                    </a:moveTo>
                    <a:lnTo>
                      <a:pt x="14518" y="125960"/>
                    </a:lnTo>
                    <a:cubicBezTo>
                      <a:pt x="85151" y="48135"/>
                      <a:pt x="182730" y="0"/>
                      <a:pt x="290512" y="0"/>
                    </a:cubicBezTo>
                    <a:cubicBezTo>
                      <a:pt x="506077" y="0"/>
                      <a:pt x="680827" y="192541"/>
                      <a:pt x="680827" y="430052"/>
                    </a:cubicBezTo>
                    <a:cubicBezTo>
                      <a:pt x="680827" y="667563"/>
                      <a:pt x="506077" y="860104"/>
                      <a:pt x="290512" y="860104"/>
                    </a:cubicBezTo>
                    <a:cubicBezTo>
                      <a:pt x="182730" y="860104"/>
                      <a:pt x="85151" y="811969"/>
                      <a:pt x="14518" y="734145"/>
                    </a:cubicBezTo>
                    <a:lnTo>
                      <a:pt x="0" y="714757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月 37">
                <a:extLst>
                  <a:ext uri="{FF2B5EF4-FFF2-40B4-BE49-F238E27FC236}">
                    <a16:creationId xmlns:a16="http://schemas.microsoft.com/office/drawing/2014/main" id="{8F9BD19D-6153-4CFC-B511-3473612EAA7F}"/>
                  </a:ext>
                </a:extLst>
              </p:cNvPr>
              <p:cNvSpPr/>
              <p:nvPr/>
            </p:nvSpPr>
            <p:spPr>
              <a:xfrm rot="15300000">
                <a:off x="227005" y="2164865"/>
                <a:ext cx="247080" cy="494159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00748EFA-C3DA-47B1-BFB7-AF1224C8E1E3}"/>
                  </a:ext>
                </a:extLst>
              </p:cNvPr>
              <p:cNvSpPr/>
              <p:nvPr/>
            </p:nvSpPr>
            <p:spPr>
              <a:xfrm rot="15300000">
                <a:off x="320066" y="2268615"/>
                <a:ext cx="166139" cy="339656"/>
              </a:xfrm>
              <a:custGeom>
                <a:avLst/>
                <a:gdLst>
                  <a:gd name="connsiteX0" fmla="*/ 240569 w 261820"/>
                  <a:gd name="connsiteY0" fmla="*/ 470795 h 535268"/>
                  <a:gd name="connsiteX1" fmla="*/ 211153 w 261820"/>
                  <a:gd name="connsiteY1" fmla="*/ 535268 h 535268"/>
                  <a:gd name="connsiteX2" fmla="*/ 171672 w 261820"/>
                  <a:gd name="connsiteY2" fmla="*/ 513839 h 535268"/>
                  <a:gd name="connsiteX3" fmla="*/ 0 w 261820"/>
                  <a:gd name="connsiteY3" fmla="*/ 190962 h 535268"/>
                  <a:gd name="connsiteX4" fmla="*/ 30599 w 261820"/>
                  <a:gd name="connsiteY4" fmla="*/ 39399 h 535268"/>
                  <a:gd name="connsiteX5" fmla="*/ 51985 w 261820"/>
                  <a:gd name="connsiteY5" fmla="*/ 0 h 535268"/>
                  <a:gd name="connsiteX6" fmla="*/ 67036 w 261820"/>
                  <a:gd name="connsiteY6" fmla="*/ 6867 h 535268"/>
                  <a:gd name="connsiteX7" fmla="*/ 248457 w 261820"/>
                  <a:gd name="connsiteY7" fmla="*/ 243299 h 535268"/>
                  <a:gd name="connsiteX8" fmla="*/ 240569 w 261820"/>
                  <a:gd name="connsiteY8" fmla="*/ 470795 h 53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1820" h="535268">
                    <a:moveTo>
                      <a:pt x="240569" y="470795"/>
                    </a:moveTo>
                    <a:lnTo>
                      <a:pt x="211153" y="535268"/>
                    </a:lnTo>
                    <a:lnTo>
                      <a:pt x="171672" y="513839"/>
                    </a:lnTo>
                    <a:cubicBezTo>
                      <a:pt x="68098" y="443865"/>
                      <a:pt x="0" y="325366"/>
                      <a:pt x="0" y="190962"/>
                    </a:cubicBezTo>
                    <a:cubicBezTo>
                      <a:pt x="0" y="137201"/>
                      <a:pt x="10896" y="85984"/>
                      <a:pt x="30599" y="39399"/>
                    </a:cubicBezTo>
                    <a:lnTo>
                      <a:pt x="51985" y="0"/>
                    </a:lnTo>
                    <a:lnTo>
                      <a:pt x="67036" y="6867"/>
                    </a:lnTo>
                    <a:cubicBezTo>
                      <a:pt x="153336" y="56692"/>
                      <a:pt x="220627" y="139440"/>
                      <a:pt x="248457" y="243299"/>
                    </a:cubicBezTo>
                    <a:cubicBezTo>
                      <a:pt x="269328" y="321193"/>
                      <a:pt x="265038" y="399902"/>
                      <a:pt x="240569" y="470795"/>
                    </a:cubicBezTo>
                    <a:close/>
                  </a:path>
                </a:pathLst>
              </a:custGeom>
              <a:solidFill>
                <a:srgbClr val="FF99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アーチ 62">
                <a:extLst>
                  <a:ext uri="{FF2B5EF4-FFF2-40B4-BE49-F238E27FC236}">
                    <a16:creationId xmlns:a16="http://schemas.microsoft.com/office/drawing/2014/main" id="{DBCF8FD1-AA14-44BC-B0FF-45131EF6B00E}"/>
                  </a:ext>
                </a:extLst>
              </p:cNvPr>
              <p:cNvSpPr/>
              <p:nvPr/>
            </p:nvSpPr>
            <p:spPr>
              <a:xfrm rot="11383514">
                <a:off x="922352" y="2471256"/>
                <a:ext cx="1130452" cy="460963"/>
              </a:xfrm>
              <a:custGeom>
                <a:avLst/>
                <a:gdLst>
                  <a:gd name="connsiteX0" fmla="*/ 1259362 w 1360735"/>
                  <a:gd name="connsiteY0" fmla="*/ 1037672 h 1360736"/>
                  <a:gd name="connsiteX1" fmla="*/ 705140 w 1360735"/>
                  <a:gd name="connsiteY1" fmla="*/ 1360285 h 1360736"/>
                  <a:gd name="connsiteX2" fmla="*/ 128910 w 1360735"/>
                  <a:gd name="connsiteY2" fmla="*/ 1078860 h 1360736"/>
                  <a:gd name="connsiteX3" fmla="*/ 341740 w 1360735"/>
                  <a:gd name="connsiteY3" fmla="*/ 925066 h 1360736"/>
                  <a:gd name="connsiteX4" fmla="*/ 695579 w 1360735"/>
                  <a:gd name="connsiteY4" fmla="*/ 1097878 h 1360736"/>
                  <a:gd name="connsiteX5" fmla="*/ 1035904 w 1360735"/>
                  <a:gd name="connsiteY5" fmla="*/ 899774 h 1360736"/>
                  <a:gd name="connsiteX6" fmla="*/ 1259362 w 1360735"/>
                  <a:gd name="connsiteY6" fmla="*/ 1037672 h 1360736"/>
                  <a:gd name="connsiteX0" fmla="*/ 1130452 w 1135444"/>
                  <a:gd name="connsiteY0" fmla="*/ 298861 h 621926"/>
                  <a:gd name="connsiteX1" fmla="*/ 576230 w 1135444"/>
                  <a:gd name="connsiteY1" fmla="*/ 621474 h 621926"/>
                  <a:gd name="connsiteX2" fmla="*/ 0 w 1135444"/>
                  <a:gd name="connsiteY2" fmla="*/ 340049 h 621926"/>
                  <a:gd name="connsiteX3" fmla="*/ 212830 w 1135444"/>
                  <a:gd name="connsiteY3" fmla="*/ 186255 h 621926"/>
                  <a:gd name="connsiteX4" fmla="*/ 566669 w 1135444"/>
                  <a:gd name="connsiteY4" fmla="*/ 359067 h 621926"/>
                  <a:gd name="connsiteX5" fmla="*/ 906994 w 1135444"/>
                  <a:gd name="connsiteY5" fmla="*/ 160963 h 621926"/>
                  <a:gd name="connsiteX6" fmla="*/ 1125140 w 1135444"/>
                  <a:gd name="connsiteY6" fmla="*/ 2156 h 621926"/>
                  <a:gd name="connsiteX7" fmla="*/ 1130452 w 1135444"/>
                  <a:gd name="connsiteY7" fmla="*/ 298861 h 621926"/>
                  <a:gd name="connsiteX0" fmla="*/ 1125140 w 1216580"/>
                  <a:gd name="connsiteY0" fmla="*/ 0 h 619770"/>
                  <a:gd name="connsiteX1" fmla="*/ 1130452 w 1216580"/>
                  <a:gd name="connsiteY1" fmla="*/ 296705 h 619770"/>
                  <a:gd name="connsiteX2" fmla="*/ 576230 w 1216580"/>
                  <a:gd name="connsiteY2" fmla="*/ 619318 h 619770"/>
                  <a:gd name="connsiteX3" fmla="*/ 0 w 1216580"/>
                  <a:gd name="connsiteY3" fmla="*/ 337893 h 619770"/>
                  <a:gd name="connsiteX4" fmla="*/ 212830 w 1216580"/>
                  <a:gd name="connsiteY4" fmla="*/ 184099 h 619770"/>
                  <a:gd name="connsiteX5" fmla="*/ 566669 w 1216580"/>
                  <a:gd name="connsiteY5" fmla="*/ 356911 h 619770"/>
                  <a:gd name="connsiteX6" fmla="*/ 906994 w 1216580"/>
                  <a:gd name="connsiteY6" fmla="*/ 158807 h 619770"/>
                  <a:gd name="connsiteX7" fmla="*/ 1216580 w 1216580"/>
                  <a:gd name="connsiteY7" fmla="*/ 91440 h 619770"/>
                  <a:gd name="connsiteX0" fmla="*/ 1130452 w 1216580"/>
                  <a:gd name="connsiteY0" fmla="*/ 240989 h 564054"/>
                  <a:gd name="connsiteX1" fmla="*/ 576230 w 1216580"/>
                  <a:gd name="connsiteY1" fmla="*/ 563602 h 564054"/>
                  <a:gd name="connsiteX2" fmla="*/ 0 w 1216580"/>
                  <a:gd name="connsiteY2" fmla="*/ 282177 h 564054"/>
                  <a:gd name="connsiteX3" fmla="*/ 212830 w 1216580"/>
                  <a:gd name="connsiteY3" fmla="*/ 128383 h 564054"/>
                  <a:gd name="connsiteX4" fmla="*/ 566669 w 1216580"/>
                  <a:gd name="connsiteY4" fmla="*/ 301195 h 564054"/>
                  <a:gd name="connsiteX5" fmla="*/ 906994 w 1216580"/>
                  <a:gd name="connsiteY5" fmla="*/ 103091 h 564054"/>
                  <a:gd name="connsiteX6" fmla="*/ 1216580 w 1216580"/>
                  <a:gd name="connsiteY6" fmla="*/ 35724 h 564054"/>
                  <a:gd name="connsiteX0" fmla="*/ 1130452 w 1130452"/>
                  <a:gd name="connsiteY0" fmla="*/ 137898 h 460963"/>
                  <a:gd name="connsiteX1" fmla="*/ 576230 w 1130452"/>
                  <a:gd name="connsiteY1" fmla="*/ 460511 h 460963"/>
                  <a:gd name="connsiteX2" fmla="*/ 0 w 1130452"/>
                  <a:gd name="connsiteY2" fmla="*/ 179086 h 460963"/>
                  <a:gd name="connsiteX3" fmla="*/ 212830 w 1130452"/>
                  <a:gd name="connsiteY3" fmla="*/ 25292 h 460963"/>
                  <a:gd name="connsiteX4" fmla="*/ 566669 w 1130452"/>
                  <a:gd name="connsiteY4" fmla="*/ 198104 h 460963"/>
                  <a:gd name="connsiteX5" fmla="*/ 906994 w 1130452"/>
                  <a:gd name="connsiteY5" fmla="*/ 0 h 46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0452" h="460963">
                    <a:moveTo>
                      <a:pt x="1130452" y="137898"/>
                    </a:moveTo>
                    <a:cubicBezTo>
                      <a:pt x="1011154" y="331215"/>
                      <a:pt x="803244" y="452240"/>
                      <a:pt x="576230" y="460511"/>
                    </a:cubicBezTo>
                    <a:cubicBezTo>
                      <a:pt x="349216" y="468782"/>
                      <a:pt x="133050" y="363209"/>
                      <a:pt x="0" y="179086"/>
                    </a:cubicBezTo>
                    <a:lnTo>
                      <a:pt x="212830" y="25292"/>
                    </a:lnTo>
                    <a:cubicBezTo>
                      <a:pt x="294531" y="138355"/>
                      <a:pt x="427269" y="203183"/>
                      <a:pt x="566669" y="198104"/>
                    </a:cubicBezTo>
                    <a:cubicBezTo>
                      <a:pt x="706069" y="193025"/>
                      <a:pt x="829743" y="20264"/>
                      <a:pt x="906994" y="0"/>
                    </a:cubicBezTo>
                  </a:path>
                </a:pathLst>
              </a:custGeom>
              <a:solidFill>
                <a:srgbClr val="7030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1A819ABF-E17B-415C-900B-39D7304A1C06}"/>
                  </a:ext>
                </a:extLst>
              </p:cNvPr>
              <p:cNvSpPr/>
              <p:nvPr/>
            </p:nvSpPr>
            <p:spPr>
              <a:xfrm rot="7813824">
                <a:off x="1704936" y="2837007"/>
                <a:ext cx="736060" cy="732682"/>
              </a:xfrm>
              <a:custGeom>
                <a:avLst/>
                <a:gdLst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250890 w 1674729"/>
                  <a:gd name="connsiteY20" fmla="*/ 1031236 h 1667042"/>
                  <a:gd name="connsiteX21" fmla="*/ 11123 w 1674729"/>
                  <a:gd name="connsiteY21" fmla="*/ 615948 h 1667042"/>
                  <a:gd name="connsiteX22" fmla="*/ 41475 w 1674729"/>
                  <a:gd name="connsiteY22" fmla="*/ 502673 h 1667042"/>
                  <a:gd name="connsiteX23" fmla="*/ 72686 w 1674729"/>
                  <a:gd name="connsiteY23" fmla="*/ 492178 h 1667042"/>
                  <a:gd name="connsiteX24" fmla="*/ 154750 w 1674729"/>
                  <a:gd name="connsiteY24" fmla="*/ 533025 h 1667042"/>
                  <a:gd name="connsiteX25" fmla="*/ 343923 w 1674729"/>
                  <a:gd name="connsiteY25" fmla="*/ 860684 h 1667042"/>
                  <a:gd name="connsiteX26" fmla="*/ 369200 w 1674729"/>
                  <a:gd name="connsiteY26" fmla="*/ 839828 h 1667042"/>
                  <a:gd name="connsiteX27" fmla="*/ 215975 w 1674729"/>
                  <a:gd name="connsiteY27" fmla="*/ 267988 h 1667042"/>
                  <a:gd name="connsiteX28" fmla="*/ 292870 w 1674729"/>
                  <a:gd name="connsiteY28" fmla="*/ 134804 h 1667042"/>
                  <a:gd name="connsiteX29" fmla="*/ 335967 w 1674729"/>
                  <a:gd name="connsiteY29" fmla="*/ 132103 h 1667042"/>
                  <a:gd name="connsiteX30" fmla="*/ 426053 w 1674729"/>
                  <a:gd name="connsiteY30" fmla="*/ 211698 h 1667042"/>
                  <a:gd name="connsiteX31" fmla="*/ 578656 w 1674729"/>
                  <a:gd name="connsiteY31" fmla="*/ 781218 h 1667042"/>
                  <a:gd name="connsiteX32" fmla="*/ 614705 w 1674729"/>
                  <a:gd name="connsiteY32" fmla="*/ 781218 h 1667042"/>
                  <a:gd name="connsiteX33" fmla="*/ 614705 w 1674729"/>
                  <a:gd name="connsiteY33" fmla="*/ 108744 h 1667042"/>
                  <a:gd name="connsiteX34" fmla="*/ 723449 w 1674729"/>
                  <a:gd name="connsiteY34" fmla="*/ 0 h 166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74729" h="1667042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4692" y="899539"/>
                    </a:lnTo>
                    <a:lnTo>
                      <a:pt x="1051911" y="914682"/>
                    </a:lnTo>
                    <a:cubicBezTo>
                      <a:pt x="1048273" y="968078"/>
                      <a:pt x="1063819" y="1016625"/>
                      <a:pt x="1097255" y="1056814"/>
                    </a:cubicBezTo>
                    <a:lnTo>
                      <a:pt x="1108948" y="1067074"/>
                    </a:lnTo>
                    <a:lnTo>
                      <a:pt x="1476388" y="854933"/>
                    </a:lnTo>
                    <a:cubicBezTo>
                      <a:pt x="1539624" y="818423"/>
                      <a:pt x="1620485" y="840090"/>
                      <a:pt x="1656994" y="903326"/>
                    </a:cubicBezTo>
                    <a:cubicBezTo>
                      <a:pt x="1693504" y="966562"/>
                      <a:pt x="1671837" y="1047423"/>
                      <a:pt x="1608601" y="1083932"/>
                    </a:cubicBezTo>
                    <a:lnTo>
                      <a:pt x="1155573" y="1345488"/>
                    </a:lnTo>
                    <a:lnTo>
                      <a:pt x="1139728" y="1396532"/>
                    </a:lnTo>
                    <a:cubicBezTo>
                      <a:pt x="1072491" y="1555500"/>
                      <a:pt x="915083" y="1667042"/>
                      <a:pt x="731622" y="1667042"/>
                    </a:cubicBezTo>
                    <a:lnTo>
                      <a:pt x="688759" y="1667042"/>
                    </a:lnTo>
                    <a:cubicBezTo>
                      <a:pt x="444145" y="1667042"/>
                      <a:pt x="245847" y="146874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1B0B131B-83B1-4B37-B047-2A9937612516}"/>
                  </a:ext>
                </a:extLst>
              </p:cNvPr>
              <p:cNvSpPr/>
              <p:nvPr/>
            </p:nvSpPr>
            <p:spPr>
              <a:xfrm rot="7813824">
                <a:off x="1808356" y="1955507"/>
                <a:ext cx="736060" cy="732682"/>
              </a:xfrm>
              <a:custGeom>
                <a:avLst/>
                <a:gdLst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250890 w 1674729"/>
                  <a:gd name="connsiteY20" fmla="*/ 1031236 h 1667042"/>
                  <a:gd name="connsiteX21" fmla="*/ 11123 w 1674729"/>
                  <a:gd name="connsiteY21" fmla="*/ 615948 h 1667042"/>
                  <a:gd name="connsiteX22" fmla="*/ 41475 w 1674729"/>
                  <a:gd name="connsiteY22" fmla="*/ 502673 h 1667042"/>
                  <a:gd name="connsiteX23" fmla="*/ 72686 w 1674729"/>
                  <a:gd name="connsiteY23" fmla="*/ 492178 h 1667042"/>
                  <a:gd name="connsiteX24" fmla="*/ 154750 w 1674729"/>
                  <a:gd name="connsiteY24" fmla="*/ 533025 h 1667042"/>
                  <a:gd name="connsiteX25" fmla="*/ 343923 w 1674729"/>
                  <a:gd name="connsiteY25" fmla="*/ 860684 h 1667042"/>
                  <a:gd name="connsiteX26" fmla="*/ 369200 w 1674729"/>
                  <a:gd name="connsiteY26" fmla="*/ 839828 h 1667042"/>
                  <a:gd name="connsiteX27" fmla="*/ 215975 w 1674729"/>
                  <a:gd name="connsiteY27" fmla="*/ 267988 h 1667042"/>
                  <a:gd name="connsiteX28" fmla="*/ 292870 w 1674729"/>
                  <a:gd name="connsiteY28" fmla="*/ 134804 h 1667042"/>
                  <a:gd name="connsiteX29" fmla="*/ 335967 w 1674729"/>
                  <a:gd name="connsiteY29" fmla="*/ 132103 h 1667042"/>
                  <a:gd name="connsiteX30" fmla="*/ 426053 w 1674729"/>
                  <a:gd name="connsiteY30" fmla="*/ 211698 h 1667042"/>
                  <a:gd name="connsiteX31" fmla="*/ 578656 w 1674729"/>
                  <a:gd name="connsiteY31" fmla="*/ 781218 h 1667042"/>
                  <a:gd name="connsiteX32" fmla="*/ 614705 w 1674729"/>
                  <a:gd name="connsiteY32" fmla="*/ 781218 h 1667042"/>
                  <a:gd name="connsiteX33" fmla="*/ 614705 w 1674729"/>
                  <a:gd name="connsiteY33" fmla="*/ 108744 h 1667042"/>
                  <a:gd name="connsiteX34" fmla="*/ 723449 w 1674729"/>
                  <a:gd name="connsiteY34" fmla="*/ 0 h 166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74729" h="1667042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4692" y="899539"/>
                    </a:lnTo>
                    <a:lnTo>
                      <a:pt x="1051911" y="914682"/>
                    </a:lnTo>
                    <a:cubicBezTo>
                      <a:pt x="1048273" y="968078"/>
                      <a:pt x="1063819" y="1016625"/>
                      <a:pt x="1097255" y="1056814"/>
                    </a:cubicBezTo>
                    <a:lnTo>
                      <a:pt x="1108948" y="1067074"/>
                    </a:lnTo>
                    <a:lnTo>
                      <a:pt x="1476388" y="854933"/>
                    </a:lnTo>
                    <a:cubicBezTo>
                      <a:pt x="1539624" y="818423"/>
                      <a:pt x="1620485" y="840090"/>
                      <a:pt x="1656994" y="903326"/>
                    </a:cubicBezTo>
                    <a:cubicBezTo>
                      <a:pt x="1693504" y="966562"/>
                      <a:pt x="1671837" y="1047423"/>
                      <a:pt x="1608601" y="1083932"/>
                    </a:cubicBezTo>
                    <a:lnTo>
                      <a:pt x="1155573" y="1345488"/>
                    </a:lnTo>
                    <a:lnTo>
                      <a:pt x="1139728" y="1396532"/>
                    </a:lnTo>
                    <a:cubicBezTo>
                      <a:pt x="1072491" y="1555500"/>
                      <a:pt x="915083" y="1667042"/>
                      <a:pt x="731622" y="1667042"/>
                    </a:cubicBezTo>
                    <a:lnTo>
                      <a:pt x="688759" y="1667042"/>
                    </a:lnTo>
                    <a:cubicBezTo>
                      <a:pt x="444145" y="1667042"/>
                      <a:pt x="245847" y="146874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495260E1-23B5-4800-8EB3-E028DC5AB298}"/>
                  </a:ext>
                </a:extLst>
              </p:cNvPr>
              <p:cNvSpPr/>
              <p:nvPr/>
            </p:nvSpPr>
            <p:spPr>
              <a:xfrm>
                <a:off x="-74604" y="1935933"/>
                <a:ext cx="214872" cy="254726"/>
              </a:xfrm>
              <a:custGeom>
                <a:avLst/>
                <a:gdLst>
                  <a:gd name="connsiteX0" fmla="*/ 312667 w 427915"/>
                  <a:gd name="connsiteY0" fmla="*/ 0 h 553848"/>
                  <a:gd name="connsiteX1" fmla="*/ 399699 w 427915"/>
                  <a:gd name="connsiteY1" fmla="*/ 43805 h 553848"/>
                  <a:gd name="connsiteX2" fmla="*/ 424590 w 427915"/>
                  <a:gd name="connsiteY2" fmla="*/ 80417 h 553848"/>
                  <a:gd name="connsiteX3" fmla="*/ 421128 w 427915"/>
                  <a:gd name="connsiteY3" fmla="*/ 83733 h 553848"/>
                  <a:gd name="connsiteX4" fmla="*/ 266786 w 427915"/>
                  <a:gd name="connsiteY4" fmla="*/ 368999 h 553848"/>
                  <a:gd name="connsiteX5" fmla="*/ 357203 w 427915"/>
                  <a:gd name="connsiteY5" fmla="*/ 489689 h 553848"/>
                  <a:gd name="connsiteX6" fmla="*/ 427915 w 427915"/>
                  <a:gd name="connsiteY6" fmla="*/ 518153 h 553848"/>
                  <a:gd name="connsiteX7" fmla="*/ 378268 w 427915"/>
                  <a:gd name="connsiteY7" fmla="*/ 542786 h 553848"/>
                  <a:gd name="connsiteX8" fmla="*/ 287267 w 427915"/>
                  <a:gd name="connsiteY8" fmla="*/ 553848 h 553848"/>
                  <a:gd name="connsiteX9" fmla="*/ 86 w 427915"/>
                  <a:gd name="connsiteY9" fmla="*/ 381699 h 553848"/>
                  <a:gd name="connsiteX10" fmla="*/ 312667 w 427915"/>
                  <a:gd name="connsiteY10" fmla="*/ 0 h 553848"/>
                  <a:gd name="connsiteX0" fmla="*/ 266786 w 427915"/>
                  <a:gd name="connsiteY0" fmla="*/ 368999 h 553848"/>
                  <a:gd name="connsiteX1" fmla="*/ 357203 w 427915"/>
                  <a:gd name="connsiteY1" fmla="*/ 489689 h 553848"/>
                  <a:gd name="connsiteX2" fmla="*/ 427915 w 427915"/>
                  <a:gd name="connsiteY2" fmla="*/ 518153 h 553848"/>
                  <a:gd name="connsiteX3" fmla="*/ 378268 w 427915"/>
                  <a:gd name="connsiteY3" fmla="*/ 542786 h 553848"/>
                  <a:gd name="connsiteX4" fmla="*/ 287267 w 427915"/>
                  <a:gd name="connsiteY4" fmla="*/ 553848 h 553848"/>
                  <a:gd name="connsiteX5" fmla="*/ 86 w 427915"/>
                  <a:gd name="connsiteY5" fmla="*/ 381699 h 553848"/>
                  <a:gd name="connsiteX6" fmla="*/ 312667 w 427915"/>
                  <a:gd name="connsiteY6" fmla="*/ 0 h 553848"/>
                  <a:gd name="connsiteX7" fmla="*/ 399699 w 427915"/>
                  <a:gd name="connsiteY7" fmla="*/ 43805 h 553848"/>
                  <a:gd name="connsiteX8" fmla="*/ 424590 w 427915"/>
                  <a:gd name="connsiteY8" fmla="*/ 80417 h 553848"/>
                  <a:gd name="connsiteX9" fmla="*/ 421128 w 427915"/>
                  <a:gd name="connsiteY9" fmla="*/ 83733 h 553848"/>
                  <a:gd name="connsiteX10" fmla="*/ 358226 w 427915"/>
                  <a:gd name="connsiteY10" fmla="*/ 460439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7" fmla="*/ 424590 w 427915"/>
                  <a:gd name="connsiteY7" fmla="*/ 80417 h 553848"/>
                  <a:gd name="connsiteX8" fmla="*/ 421128 w 427915"/>
                  <a:gd name="connsiteY8" fmla="*/ 83733 h 553848"/>
                  <a:gd name="connsiteX9" fmla="*/ 358226 w 427915"/>
                  <a:gd name="connsiteY9" fmla="*/ 460439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7" fmla="*/ 424590 w 427915"/>
                  <a:gd name="connsiteY7" fmla="*/ 80417 h 553848"/>
                  <a:gd name="connsiteX8" fmla="*/ 421128 w 427915"/>
                  <a:gd name="connsiteY8" fmla="*/ 83733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7" fmla="*/ 424590 w 427915"/>
                  <a:gd name="connsiteY7" fmla="*/ 80417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0" fmla="*/ 427915 w 427915"/>
                  <a:gd name="connsiteY0" fmla="*/ 518153 h 553848"/>
                  <a:gd name="connsiteX1" fmla="*/ 378268 w 427915"/>
                  <a:gd name="connsiteY1" fmla="*/ 542786 h 553848"/>
                  <a:gd name="connsiteX2" fmla="*/ 287267 w 427915"/>
                  <a:gd name="connsiteY2" fmla="*/ 553848 h 553848"/>
                  <a:gd name="connsiteX3" fmla="*/ 86 w 427915"/>
                  <a:gd name="connsiteY3" fmla="*/ 381699 h 553848"/>
                  <a:gd name="connsiteX4" fmla="*/ 312667 w 427915"/>
                  <a:gd name="connsiteY4" fmla="*/ 0 h 553848"/>
                  <a:gd name="connsiteX0" fmla="*/ 427915 w 450192"/>
                  <a:gd name="connsiteY0" fmla="*/ 518153 h 553848"/>
                  <a:gd name="connsiteX1" fmla="*/ 450192 w 450192"/>
                  <a:gd name="connsiteY1" fmla="*/ 515934 h 553848"/>
                  <a:gd name="connsiteX2" fmla="*/ 378268 w 450192"/>
                  <a:gd name="connsiteY2" fmla="*/ 542786 h 553848"/>
                  <a:gd name="connsiteX3" fmla="*/ 287267 w 450192"/>
                  <a:gd name="connsiteY3" fmla="*/ 553848 h 553848"/>
                  <a:gd name="connsiteX4" fmla="*/ 86 w 450192"/>
                  <a:gd name="connsiteY4" fmla="*/ 381699 h 553848"/>
                  <a:gd name="connsiteX5" fmla="*/ 312667 w 450192"/>
                  <a:gd name="connsiteY5" fmla="*/ 0 h 553848"/>
                  <a:gd name="connsiteX0" fmla="*/ 427915 w 427915"/>
                  <a:gd name="connsiteY0" fmla="*/ 518153 h 553848"/>
                  <a:gd name="connsiteX1" fmla="*/ 378268 w 427915"/>
                  <a:gd name="connsiteY1" fmla="*/ 542786 h 553848"/>
                  <a:gd name="connsiteX2" fmla="*/ 287267 w 427915"/>
                  <a:gd name="connsiteY2" fmla="*/ 553848 h 553848"/>
                  <a:gd name="connsiteX3" fmla="*/ 86 w 427915"/>
                  <a:gd name="connsiteY3" fmla="*/ 381699 h 553848"/>
                  <a:gd name="connsiteX4" fmla="*/ 312667 w 427915"/>
                  <a:gd name="connsiteY4" fmla="*/ 0 h 553848"/>
                  <a:gd name="connsiteX0" fmla="*/ 378268 w 378268"/>
                  <a:gd name="connsiteY0" fmla="*/ 542786 h 553848"/>
                  <a:gd name="connsiteX1" fmla="*/ 287267 w 378268"/>
                  <a:gd name="connsiteY1" fmla="*/ 553848 h 553848"/>
                  <a:gd name="connsiteX2" fmla="*/ 86 w 378268"/>
                  <a:gd name="connsiteY2" fmla="*/ 381699 h 553848"/>
                  <a:gd name="connsiteX3" fmla="*/ 312667 w 378268"/>
                  <a:gd name="connsiteY3" fmla="*/ 0 h 553848"/>
                  <a:gd name="connsiteX0" fmla="*/ 287267 w 312667"/>
                  <a:gd name="connsiteY0" fmla="*/ 553848 h 553848"/>
                  <a:gd name="connsiteX1" fmla="*/ 86 w 312667"/>
                  <a:gd name="connsiteY1" fmla="*/ 381699 h 553848"/>
                  <a:gd name="connsiteX2" fmla="*/ 312667 w 312667"/>
                  <a:gd name="connsiteY2" fmla="*/ 0 h 553848"/>
                  <a:gd name="connsiteX0" fmla="*/ 312654 w 338054"/>
                  <a:gd name="connsiteY0" fmla="*/ 553848 h 553848"/>
                  <a:gd name="connsiteX1" fmla="*/ 73 w 338054"/>
                  <a:gd name="connsiteY1" fmla="*/ 457899 h 553848"/>
                  <a:gd name="connsiteX2" fmla="*/ 338054 w 338054"/>
                  <a:gd name="connsiteY2" fmla="*/ 0 h 553848"/>
                  <a:gd name="connsiteX0" fmla="*/ 312654 w 338054"/>
                  <a:gd name="connsiteY0" fmla="*/ 553848 h 553848"/>
                  <a:gd name="connsiteX1" fmla="*/ 73 w 338054"/>
                  <a:gd name="connsiteY1" fmla="*/ 457899 h 553848"/>
                  <a:gd name="connsiteX2" fmla="*/ 338054 w 338054"/>
                  <a:gd name="connsiteY2" fmla="*/ 0 h 553848"/>
                  <a:gd name="connsiteX0" fmla="*/ 401913 w 401913"/>
                  <a:gd name="connsiteY0" fmla="*/ 547498 h 547500"/>
                  <a:gd name="connsiteX1" fmla="*/ 432 w 401913"/>
                  <a:gd name="connsiteY1" fmla="*/ 457899 h 547500"/>
                  <a:gd name="connsiteX2" fmla="*/ 338413 w 401913"/>
                  <a:gd name="connsiteY2" fmla="*/ 0 h 547500"/>
                  <a:gd name="connsiteX0" fmla="*/ 454471 w 454471"/>
                  <a:gd name="connsiteY0" fmla="*/ 547498 h 567501"/>
                  <a:gd name="connsiteX1" fmla="*/ 340 w 454471"/>
                  <a:gd name="connsiteY1" fmla="*/ 517312 h 567501"/>
                  <a:gd name="connsiteX2" fmla="*/ 390971 w 454471"/>
                  <a:gd name="connsiteY2" fmla="*/ 0 h 567501"/>
                  <a:gd name="connsiteX0" fmla="*/ 455391 w 455391"/>
                  <a:gd name="connsiteY0" fmla="*/ 547498 h 601778"/>
                  <a:gd name="connsiteX1" fmla="*/ 1260 w 455391"/>
                  <a:gd name="connsiteY1" fmla="*/ 517312 h 601778"/>
                  <a:gd name="connsiteX2" fmla="*/ 391891 w 455391"/>
                  <a:gd name="connsiteY2" fmla="*/ 0 h 601778"/>
                  <a:gd name="connsiteX0" fmla="*/ 476358 w 476358"/>
                  <a:gd name="connsiteY0" fmla="*/ 547498 h 562146"/>
                  <a:gd name="connsiteX1" fmla="*/ 1167 w 476358"/>
                  <a:gd name="connsiteY1" fmla="*/ 447998 h 562146"/>
                  <a:gd name="connsiteX2" fmla="*/ 412858 w 476358"/>
                  <a:gd name="connsiteY2" fmla="*/ 0 h 562146"/>
                  <a:gd name="connsiteX0" fmla="*/ 476749 w 476749"/>
                  <a:gd name="connsiteY0" fmla="*/ 547498 h 562146"/>
                  <a:gd name="connsiteX1" fmla="*/ 1558 w 476749"/>
                  <a:gd name="connsiteY1" fmla="*/ 447998 h 562146"/>
                  <a:gd name="connsiteX2" fmla="*/ 413249 w 476749"/>
                  <a:gd name="connsiteY2" fmla="*/ 0 h 562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6749" h="562146">
                    <a:moveTo>
                      <a:pt x="476749" y="547498"/>
                    </a:moveTo>
                    <a:cubicBezTo>
                      <a:pt x="339185" y="547498"/>
                      <a:pt x="22671" y="618465"/>
                      <a:pt x="1558" y="447998"/>
                    </a:cubicBezTo>
                    <a:cubicBezTo>
                      <a:pt x="-19555" y="277531"/>
                      <a:pt x="176575" y="164345"/>
                      <a:pt x="413249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A5127FF7-A421-42F9-B9D0-064C42743636}"/>
                  </a:ext>
                </a:extLst>
              </p:cNvPr>
              <p:cNvSpPr/>
              <p:nvPr/>
            </p:nvSpPr>
            <p:spPr>
              <a:xfrm>
                <a:off x="-239034" y="1389890"/>
                <a:ext cx="394972" cy="151750"/>
              </a:xfrm>
              <a:custGeom>
                <a:avLst/>
                <a:gdLst>
                  <a:gd name="connsiteX0" fmla="*/ 280763 w 558527"/>
                  <a:gd name="connsiteY0" fmla="*/ 13 h 214588"/>
                  <a:gd name="connsiteX1" fmla="*/ 558527 w 558527"/>
                  <a:gd name="connsiteY1" fmla="*/ 167004 h 214588"/>
                  <a:gd name="connsiteX2" fmla="*/ 470866 w 558527"/>
                  <a:gd name="connsiteY2" fmla="*/ 214588 h 214588"/>
                  <a:gd name="connsiteX3" fmla="*/ 279853 w 558527"/>
                  <a:gd name="connsiteY3" fmla="*/ 99752 h 214588"/>
                  <a:gd name="connsiteX4" fmla="*/ 86778 w 558527"/>
                  <a:gd name="connsiteY4" fmla="*/ 211086 h 214588"/>
                  <a:gd name="connsiteX5" fmla="*/ 0 w 558527"/>
                  <a:gd name="connsiteY5" fmla="*/ 161910 h 214588"/>
                  <a:gd name="connsiteX6" fmla="*/ 280763 w 558527"/>
                  <a:gd name="connsiteY6" fmla="*/ 13 h 214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8527" h="214588">
                    <a:moveTo>
                      <a:pt x="280763" y="13"/>
                    </a:moveTo>
                    <a:cubicBezTo>
                      <a:pt x="396816" y="1071"/>
                      <a:pt x="503159" y="65005"/>
                      <a:pt x="558527" y="167004"/>
                    </a:cubicBezTo>
                    <a:lnTo>
                      <a:pt x="470866" y="214588"/>
                    </a:lnTo>
                    <a:cubicBezTo>
                      <a:pt x="432791" y="144445"/>
                      <a:pt x="359660" y="100479"/>
                      <a:pt x="279853" y="99752"/>
                    </a:cubicBezTo>
                    <a:cubicBezTo>
                      <a:pt x="200046" y="99024"/>
                      <a:pt x="126126" y="141649"/>
                      <a:pt x="86778" y="211086"/>
                    </a:cubicBezTo>
                    <a:lnTo>
                      <a:pt x="0" y="161910"/>
                    </a:lnTo>
                    <a:cubicBezTo>
                      <a:pt x="57219" y="60938"/>
                      <a:pt x="164711" y="-1046"/>
                      <a:pt x="280763" y="1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EAAE94D7-80CC-45DF-B614-A7394D614F14}"/>
                  </a:ext>
                </a:extLst>
              </p:cNvPr>
              <p:cNvSpPr/>
              <p:nvPr/>
            </p:nvSpPr>
            <p:spPr>
              <a:xfrm>
                <a:off x="318178" y="1389890"/>
                <a:ext cx="394972" cy="151750"/>
              </a:xfrm>
              <a:custGeom>
                <a:avLst/>
                <a:gdLst>
                  <a:gd name="connsiteX0" fmla="*/ 280763 w 558527"/>
                  <a:gd name="connsiteY0" fmla="*/ 13 h 214588"/>
                  <a:gd name="connsiteX1" fmla="*/ 558527 w 558527"/>
                  <a:gd name="connsiteY1" fmla="*/ 167004 h 214588"/>
                  <a:gd name="connsiteX2" fmla="*/ 470866 w 558527"/>
                  <a:gd name="connsiteY2" fmla="*/ 214588 h 214588"/>
                  <a:gd name="connsiteX3" fmla="*/ 279853 w 558527"/>
                  <a:gd name="connsiteY3" fmla="*/ 99752 h 214588"/>
                  <a:gd name="connsiteX4" fmla="*/ 86778 w 558527"/>
                  <a:gd name="connsiteY4" fmla="*/ 211086 h 214588"/>
                  <a:gd name="connsiteX5" fmla="*/ 0 w 558527"/>
                  <a:gd name="connsiteY5" fmla="*/ 161910 h 214588"/>
                  <a:gd name="connsiteX6" fmla="*/ 280763 w 558527"/>
                  <a:gd name="connsiteY6" fmla="*/ 13 h 214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8527" h="214588">
                    <a:moveTo>
                      <a:pt x="280763" y="13"/>
                    </a:moveTo>
                    <a:cubicBezTo>
                      <a:pt x="396816" y="1071"/>
                      <a:pt x="503159" y="65005"/>
                      <a:pt x="558527" y="167004"/>
                    </a:cubicBezTo>
                    <a:lnTo>
                      <a:pt x="470866" y="214588"/>
                    </a:lnTo>
                    <a:cubicBezTo>
                      <a:pt x="432791" y="144445"/>
                      <a:pt x="359660" y="100479"/>
                      <a:pt x="279853" y="99752"/>
                    </a:cubicBezTo>
                    <a:cubicBezTo>
                      <a:pt x="200046" y="99024"/>
                      <a:pt x="126126" y="141649"/>
                      <a:pt x="86778" y="211086"/>
                    </a:cubicBezTo>
                    <a:lnTo>
                      <a:pt x="0" y="161910"/>
                    </a:lnTo>
                    <a:cubicBezTo>
                      <a:pt x="57219" y="60938"/>
                      <a:pt x="164711" y="-1046"/>
                      <a:pt x="280763" y="1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8020E024-97F8-45B4-A605-DC494413BAF2}"/>
                  </a:ext>
                </a:extLst>
              </p:cNvPr>
              <p:cNvSpPr/>
              <p:nvPr/>
            </p:nvSpPr>
            <p:spPr>
              <a:xfrm>
                <a:off x="-162644" y="1599719"/>
                <a:ext cx="150753" cy="21876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77568ECE-0E96-4339-917E-6F73D8BF702C}"/>
                  </a:ext>
                </a:extLst>
              </p:cNvPr>
              <p:cNvSpPr/>
              <p:nvPr/>
            </p:nvSpPr>
            <p:spPr>
              <a:xfrm>
                <a:off x="373800" y="1599719"/>
                <a:ext cx="150753" cy="21876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048B7A8-59E7-4837-8087-08A697AA78DE}"/>
              </a:ext>
            </a:extLst>
          </p:cNvPr>
          <p:cNvGrpSpPr/>
          <p:nvPr/>
        </p:nvGrpSpPr>
        <p:grpSpPr>
          <a:xfrm>
            <a:off x="4078022" y="1049835"/>
            <a:ext cx="2044724" cy="2485229"/>
            <a:chOff x="2861597" y="410546"/>
            <a:chExt cx="3294220" cy="4003910"/>
          </a:xfrm>
        </p:grpSpPr>
        <p:sp>
          <p:nvSpPr>
            <p:cNvPr id="49" name="アーチ 48">
              <a:extLst>
                <a:ext uri="{FF2B5EF4-FFF2-40B4-BE49-F238E27FC236}">
                  <a16:creationId xmlns:a16="http://schemas.microsoft.com/office/drawing/2014/main" id="{3786990C-E22C-47C6-A9F2-982AF4B8BD68}"/>
                </a:ext>
              </a:extLst>
            </p:cNvPr>
            <p:cNvSpPr/>
            <p:nvPr/>
          </p:nvSpPr>
          <p:spPr>
            <a:xfrm rot="2387134">
              <a:off x="4795082" y="2377924"/>
              <a:ext cx="1360735" cy="1360735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2ABEB6D6-A066-4ABC-90AE-0583FDCE16BE}"/>
                </a:ext>
              </a:extLst>
            </p:cNvPr>
            <p:cNvSpPr/>
            <p:nvPr/>
          </p:nvSpPr>
          <p:spPr>
            <a:xfrm rot="16439453">
              <a:off x="5312709" y="3556768"/>
              <a:ext cx="804666" cy="366753"/>
            </a:xfrm>
            <a:prstGeom prst="round2SameRect">
              <a:avLst>
                <a:gd name="adj1" fmla="val 50000"/>
                <a:gd name="adj2" fmla="val 10288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アーチ 50">
              <a:extLst>
                <a:ext uri="{FF2B5EF4-FFF2-40B4-BE49-F238E27FC236}">
                  <a16:creationId xmlns:a16="http://schemas.microsoft.com/office/drawing/2014/main" id="{F52422DE-0409-4F2E-9A49-0BFDF9D1F099}"/>
                </a:ext>
              </a:extLst>
            </p:cNvPr>
            <p:cNvSpPr/>
            <p:nvPr/>
          </p:nvSpPr>
          <p:spPr>
            <a:xfrm rot="7944133">
              <a:off x="3782105" y="3053720"/>
              <a:ext cx="1360736" cy="1360735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07C1CF80-2AA9-4383-8FB1-7793C70A0B4F}"/>
                </a:ext>
              </a:extLst>
            </p:cNvPr>
            <p:cNvSpPr/>
            <p:nvPr/>
          </p:nvSpPr>
          <p:spPr>
            <a:xfrm rot="1644133">
              <a:off x="3314231" y="3629418"/>
              <a:ext cx="804666" cy="366753"/>
            </a:xfrm>
            <a:prstGeom prst="round2SameRect">
              <a:avLst>
                <a:gd name="adj1" fmla="val 50000"/>
                <a:gd name="adj2" fmla="val 10288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BB2518F5-F94F-434D-BEFE-9AAC9A632336}"/>
                </a:ext>
              </a:extLst>
            </p:cNvPr>
            <p:cNvSpPr/>
            <p:nvPr/>
          </p:nvSpPr>
          <p:spPr>
            <a:xfrm rot="9000000">
              <a:off x="3979313" y="2894526"/>
              <a:ext cx="1254923" cy="1065868"/>
            </a:xfrm>
            <a:custGeom>
              <a:avLst/>
              <a:gdLst>
                <a:gd name="connsiteX0" fmla="*/ 3855 w 1254923"/>
                <a:gd name="connsiteY0" fmla="*/ 1007120 h 1065868"/>
                <a:gd name="connsiteX1" fmla="*/ 3855 w 1254923"/>
                <a:gd name="connsiteY1" fmla="*/ 713883 h 1065868"/>
                <a:gd name="connsiteX2" fmla="*/ 9812 w 1254923"/>
                <a:gd name="connsiteY2" fmla="*/ 654786 h 1065868"/>
                <a:gd name="connsiteX3" fmla="*/ 19581 w 1254923"/>
                <a:gd name="connsiteY3" fmla="*/ 623317 h 1065868"/>
                <a:gd name="connsiteX4" fmla="*/ 19472 w 1254923"/>
                <a:gd name="connsiteY4" fmla="*/ 623252 h 1065868"/>
                <a:gd name="connsiteX5" fmla="*/ 19995 w 1254923"/>
                <a:gd name="connsiteY5" fmla="*/ 621982 h 1065868"/>
                <a:gd name="connsiteX6" fmla="*/ 26899 w 1254923"/>
                <a:gd name="connsiteY6" fmla="*/ 599742 h 1065868"/>
                <a:gd name="connsiteX7" fmla="*/ 36251 w 1254923"/>
                <a:gd name="connsiteY7" fmla="*/ 582512 h 1065868"/>
                <a:gd name="connsiteX8" fmla="*/ 61436 w 1254923"/>
                <a:gd name="connsiteY8" fmla="*/ 521361 h 1065868"/>
                <a:gd name="connsiteX9" fmla="*/ 0 w 1254923"/>
                <a:gd name="connsiteY9" fmla="*/ 210427 h 1065868"/>
                <a:gd name="connsiteX10" fmla="*/ 286976 w 1254923"/>
                <a:gd name="connsiteY10" fmla="*/ 0 h 1065868"/>
                <a:gd name="connsiteX11" fmla="*/ 427421 w 1254923"/>
                <a:gd name="connsiteY11" fmla="*/ 397138 h 1065868"/>
                <a:gd name="connsiteX12" fmla="*/ 426567 w 1254923"/>
                <a:gd name="connsiteY12" fmla="*/ 431276 h 1065868"/>
                <a:gd name="connsiteX13" fmla="*/ 443455 w 1254923"/>
                <a:gd name="connsiteY13" fmla="*/ 433829 h 1065868"/>
                <a:gd name="connsiteX14" fmla="*/ 626448 w 1254923"/>
                <a:gd name="connsiteY14" fmla="*/ 599742 h 1065868"/>
                <a:gd name="connsiteX15" fmla="*/ 632876 w 1254923"/>
                <a:gd name="connsiteY15" fmla="*/ 620450 h 1065868"/>
                <a:gd name="connsiteX16" fmla="*/ 646909 w 1254923"/>
                <a:gd name="connsiteY16" fmla="*/ 634849 h 1065868"/>
                <a:gd name="connsiteX17" fmla="*/ 1104274 w 1254923"/>
                <a:gd name="connsiteY17" fmla="*/ 689872 h 1065868"/>
                <a:gd name="connsiteX18" fmla="*/ 1254923 w 1254923"/>
                <a:gd name="connsiteY18" fmla="*/ 983854 h 1065868"/>
                <a:gd name="connsiteX19" fmla="*/ 647771 w 1254923"/>
                <a:gd name="connsiteY19" fmla="*/ 1015298 h 1065868"/>
                <a:gd name="connsiteX20" fmla="*/ 631036 w 1254923"/>
                <a:gd name="connsiteY20" fmla="*/ 1007120 h 1065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54923" h="1065868">
                  <a:moveTo>
                    <a:pt x="3855" y="1007120"/>
                  </a:moveTo>
                  <a:lnTo>
                    <a:pt x="3855" y="713883"/>
                  </a:lnTo>
                  <a:cubicBezTo>
                    <a:pt x="3855" y="693639"/>
                    <a:pt x="5907" y="673875"/>
                    <a:pt x="9812" y="654786"/>
                  </a:cubicBezTo>
                  <a:lnTo>
                    <a:pt x="19581" y="623317"/>
                  </a:lnTo>
                  <a:lnTo>
                    <a:pt x="19472" y="623252"/>
                  </a:lnTo>
                  <a:lnTo>
                    <a:pt x="19995" y="621982"/>
                  </a:lnTo>
                  <a:lnTo>
                    <a:pt x="26899" y="599742"/>
                  </a:lnTo>
                  <a:lnTo>
                    <a:pt x="36251" y="582512"/>
                  </a:lnTo>
                  <a:lnTo>
                    <a:pt x="61436" y="521361"/>
                  </a:lnTo>
                  <a:cubicBezTo>
                    <a:pt x="87624" y="415515"/>
                    <a:pt x="66647" y="301319"/>
                    <a:pt x="0" y="210427"/>
                  </a:cubicBezTo>
                  <a:lnTo>
                    <a:pt x="286976" y="0"/>
                  </a:lnTo>
                  <a:cubicBezTo>
                    <a:pt x="373696" y="118267"/>
                    <a:pt x="420799" y="256747"/>
                    <a:pt x="427421" y="397138"/>
                  </a:cubicBezTo>
                  <a:lnTo>
                    <a:pt x="426567" y="431276"/>
                  </a:lnTo>
                  <a:lnTo>
                    <a:pt x="443455" y="433829"/>
                  </a:lnTo>
                  <a:cubicBezTo>
                    <a:pt x="526094" y="459533"/>
                    <a:pt x="593061" y="520807"/>
                    <a:pt x="626448" y="599742"/>
                  </a:cubicBezTo>
                  <a:lnTo>
                    <a:pt x="632876" y="620450"/>
                  </a:lnTo>
                  <a:lnTo>
                    <a:pt x="646909" y="634849"/>
                  </a:lnTo>
                  <a:cubicBezTo>
                    <a:pt x="772914" y="743594"/>
                    <a:pt x="953538" y="767857"/>
                    <a:pt x="1104274" y="689872"/>
                  </a:cubicBezTo>
                  <a:lnTo>
                    <a:pt x="1254923" y="983854"/>
                  </a:lnTo>
                  <a:cubicBezTo>
                    <a:pt x="1061326" y="1083588"/>
                    <a:pt x="840580" y="1090261"/>
                    <a:pt x="647771" y="1015298"/>
                  </a:cubicBezTo>
                  <a:lnTo>
                    <a:pt x="631036" y="100712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アーチ 53">
              <a:extLst>
                <a:ext uri="{FF2B5EF4-FFF2-40B4-BE49-F238E27FC236}">
                  <a16:creationId xmlns:a16="http://schemas.microsoft.com/office/drawing/2014/main" id="{E202A1F4-0633-441A-A0A3-3A1E62E37F4E}"/>
                </a:ext>
              </a:extLst>
            </p:cNvPr>
            <p:cNvSpPr/>
            <p:nvPr/>
          </p:nvSpPr>
          <p:spPr>
            <a:xfrm rot="9373140">
              <a:off x="4293367" y="1692672"/>
              <a:ext cx="1360736" cy="1360736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rgbClr val="5D288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C5EEB931-12C8-4E12-9D63-E569BFAA7F63}"/>
                </a:ext>
              </a:extLst>
            </p:cNvPr>
            <p:cNvSpPr/>
            <p:nvPr/>
          </p:nvSpPr>
          <p:spPr>
            <a:xfrm rot="7813824">
              <a:off x="5084797" y="1758942"/>
              <a:ext cx="736060" cy="732682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4692" y="899539"/>
                  </a:lnTo>
                  <a:lnTo>
                    <a:pt x="1051911" y="914682"/>
                  </a:lnTo>
                  <a:cubicBezTo>
                    <a:pt x="1048273" y="968078"/>
                    <a:pt x="1063819" y="1016625"/>
                    <a:pt x="1097255" y="1056814"/>
                  </a:cubicBezTo>
                  <a:lnTo>
                    <a:pt x="1108948" y="1067074"/>
                  </a:lnTo>
                  <a:lnTo>
                    <a:pt x="1476388" y="854933"/>
                  </a:ln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55573" y="1345488"/>
                  </a:ln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四角形: 上の 2 つの角を丸める 68">
              <a:extLst>
                <a:ext uri="{FF2B5EF4-FFF2-40B4-BE49-F238E27FC236}">
                  <a16:creationId xmlns:a16="http://schemas.microsoft.com/office/drawing/2014/main" id="{BAD6476B-1441-440D-A2F0-5D59ED509893}"/>
                </a:ext>
              </a:extLst>
            </p:cNvPr>
            <p:cNvSpPr/>
            <p:nvPr/>
          </p:nvSpPr>
          <p:spPr>
            <a:xfrm rot="19800000">
              <a:off x="4173729" y="2086905"/>
              <a:ext cx="795493" cy="936497"/>
            </a:xfrm>
            <a:custGeom>
              <a:avLst/>
              <a:gdLst>
                <a:gd name="connsiteX0" fmla="*/ 185638 w 708811"/>
                <a:gd name="connsiteY0" fmla="*/ 0 h 769133"/>
                <a:gd name="connsiteX1" fmla="*/ 523173 w 708811"/>
                <a:gd name="connsiteY1" fmla="*/ 0 h 769133"/>
                <a:gd name="connsiteX2" fmla="*/ 708811 w 708811"/>
                <a:gd name="connsiteY2" fmla="*/ 185638 h 769133"/>
                <a:gd name="connsiteX3" fmla="*/ 708811 w 708811"/>
                <a:gd name="connsiteY3" fmla="*/ 769133 h 769133"/>
                <a:gd name="connsiteX4" fmla="*/ 708811 w 708811"/>
                <a:gd name="connsiteY4" fmla="*/ 769133 h 769133"/>
                <a:gd name="connsiteX5" fmla="*/ 0 w 708811"/>
                <a:gd name="connsiteY5" fmla="*/ 769133 h 769133"/>
                <a:gd name="connsiteX6" fmla="*/ 0 w 708811"/>
                <a:gd name="connsiteY6" fmla="*/ 769133 h 769133"/>
                <a:gd name="connsiteX7" fmla="*/ 0 w 708811"/>
                <a:gd name="connsiteY7" fmla="*/ 185638 h 769133"/>
                <a:gd name="connsiteX8" fmla="*/ 185638 w 708811"/>
                <a:gd name="connsiteY8" fmla="*/ 0 h 769133"/>
                <a:gd name="connsiteX0" fmla="*/ 185638 w 734150"/>
                <a:gd name="connsiteY0" fmla="*/ 0 h 915745"/>
                <a:gd name="connsiteX1" fmla="*/ 523173 w 734150"/>
                <a:gd name="connsiteY1" fmla="*/ 0 h 915745"/>
                <a:gd name="connsiteX2" fmla="*/ 708811 w 734150"/>
                <a:gd name="connsiteY2" fmla="*/ 185638 h 915745"/>
                <a:gd name="connsiteX3" fmla="*/ 708811 w 734150"/>
                <a:gd name="connsiteY3" fmla="*/ 769133 h 915745"/>
                <a:gd name="connsiteX4" fmla="*/ 734150 w 734150"/>
                <a:gd name="connsiteY4" fmla="*/ 915745 h 915745"/>
                <a:gd name="connsiteX5" fmla="*/ 0 w 734150"/>
                <a:gd name="connsiteY5" fmla="*/ 769133 h 915745"/>
                <a:gd name="connsiteX6" fmla="*/ 0 w 734150"/>
                <a:gd name="connsiteY6" fmla="*/ 769133 h 915745"/>
                <a:gd name="connsiteX7" fmla="*/ 0 w 734150"/>
                <a:gd name="connsiteY7" fmla="*/ 185638 h 915745"/>
                <a:gd name="connsiteX8" fmla="*/ 185638 w 734150"/>
                <a:gd name="connsiteY8" fmla="*/ 0 h 915745"/>
                <a:gd name="connsiteX0" fmla="*/ 185638 w 795493"/>
                <a:gd name="connsiteY0" fmla="*/ 0 h 936497"/>
                <a:gd name="connsiteX1" fmla="*/ 523173 w 795493"/>
                <a:gd name="connsiteY1" fmla="*/ 0 h 936497"/>
                <a:gd name="connsiteX2" fmla="*/ 708811 w 795493"/>
                <a:gd name="connsiteY2" fmla="*/ 185638 h 936497"/>
                <a:gd name="connsiteX3" fmla="*/ 708811 w 795493"/>
                <a:gd name="connsiteY3" fmla="*/ 769133 h 936497"/>
                <a:gd name="connsiteX4" fmla="*/ 795493 w 795493"/>
                <a:gd name="connsiteY4" fmla="*/ 936497 h 936497"/>
                <a:gd name="connsiteX5" fmla="*/ 0 w 795493"/>
                <a:gd name="connsiteY5" fmla="*/ 769133 h 936497"/>
                <a:gd name="connsiteX6" fmla="*/ 0 w 795493"/>
                <a:gd name="connsiteY6" fmla="*/ 769133 h 936497"/>
                <a:gd name="connsiteX7" fmla="*/ 0 w 795493"/>
                <a:gd name="connsiteY7" fmla="*/ 185638 h 936497"/>
                <a:gd name="connsiteX8" fmla="*/ 185638 w 795493"/>
                <a:gd name="connsiteY8" fmla="*/ 0 h 936497"/>
                <a:gd name="connsiteX0" fmla="*/ 185638 w 795493"/>
                <a:gd name="connsiteY0" fmla="*/ 0 h 936497"/>
                <a:gd name="connsiteX1" fmla="*/ 523173 w 795493"/>
                <a:gd name="connsiteY1" fmla="*/ 0 h 936497"/>
                <a:gd name="connsiteX2" fmla="*/ 708811 w 795493"/>
                <a:gd name="connsiteY2" fmla="*/ 185638 h 936497"/>
                <a:gd name="connsiteX3" fmla="*/ 795493 w 795493"/>
                <a:gd name="connsiteY3" fmla="*/ 936497 h 936497"/>
                <a:gd name="connsiteX4" fmla="*/ 0 w 795493"/>
                <a:gd name="connsiteY4" fmla="*/ 769133 h 936497"/>
                <a:gd name="connsiteX5" fmla="*/ 0 w 795493"/>
                <a:gd name="connsiteY5" fmla="*/ 769133 h 936497"/>
                <a:gd name="connsiteX6" fmla="*/ 0 w 795493"/>
                <a:gd name="connsiteY6" fmla="*/ 185638 h 936497"/>
                <a:gd name="connsiteX7" fmla="*/ 185638 w 795493"/>
                <a:gd name="connsiteY7" fmla="*/ 0 h 936497"/>
                <a:gd name="connsiteX0" fmla="*/ 185638 w 795493"/>
                <a:gd name="connsiteY0" fmla="*/ 0 h 936497"/>
                <a:gd name="connsiteX1" fmla="*/ 523173 w 795493"/>
                <a:gd name="connsiteY1" fmla="*/ 0 h 936497"/>
                <a:gd name="connsiteX2" fmla="*/ 708811 w 795493"/>
                <a:gd name="connsiteY2" fmla="*/ 185638 h 936497"/>
                <a:gd name="connsiteX3" fmla="*/ 795493 w 795493"/>
                <a:gd name="connsiteY3" fmla="*/ 936497 h 936497"/>
                <a:gd name="connsiteX4" fmla="*/ 0 w 795493"/>
                <a:gd name="connsiteY4" fmla="*/ 769133 h 936497"/>
                <a:gd name="connsiteX5" fmla="*/ 0 w 795493"/>
                <a:gd name="connsiteY5" fmla="*/ 769133 h 936497"/>
                <a:gd name="connsiteX6" fmla="*/ 0 w 795493"/>
                <a:gd name="connsiteY6" fmla="*/ 185638 h 936497"/>
                <a:gd name="connsiteX7" fmla="*/ 185638 w 795493"/>
                <a:gd name="connsiteY7" fmla="*/ 0 h 936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5493" h="936497">
                  <a:moveTo>
                    <a:pt x="185638" y="0"/>
                  </a:moveTo>
                  <a:lnTo>
                    <a:pt x="523173" y="0"/>
                  </a:lnTo>
                  <a:cubicBezTo>
                    <a:pt x="625698" y="0"/>
                    <a:pt x="708811" y="83113"/>
                    <a:pt x="708811" y="185638"/>
                  </a:cubicBezTo>
                  <a:cubicBezTo>
                    <a:pt x="737705" y="435924"/>
                    <a:pt x="670164" y="586541"/>
                    <a:pt x="795493" y="936497"/>
                  </a:cubicBezTo>
                  <a:lnTo>
                    <a:pt x="0" y="769133"/>
                  </a:lnTo>
                  <a:lnTo>
                    <a:pt x="0" y="769133"/>
                  </a:lnTo>
                  <a:lnTo>
                    <a:pt x="0" y="185638"/>
                  </a:lnTo>
                  <a:cubicBezTo>
                    <a:pt x="0" y="83113"/>
                    <a:pt x="83113" y="0"/>
                    <a:pt x="185638" y="0"/>
                  </a:cubicBezTo>
                  <a:close/>
                </a:path>
              </a:pathLst>
            </a:custGeom>
            <a:solidFill>
              <a:srgbClr val="7030A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アーチ 98">
              <a:extLst>
                <a:ext uri="{FF2B5EF4-FFF2-40B4-BE49-F238E27FC236}">
                  <a16:creationId xmlns:a16="http://schemas.microsoft.com/office/drawing/2014/main" id="{FB2ABB45-451E-4E05-A826-898B88AEB27D}"/>
                </a:ext>
              </a:extLst>
            </p:cNvPr>
            <p:cNvSpPr/>
            <p:nvPr/>
          </p:nvSpPr>
          <p:spPr>
            <a:xfrm rot="21073140">
              <a:off x="3398219" y="2309626"/>
              <a:ext cx="1183564" cy="525834"/>
            </a:xfrm>
            <a:custGeom>
              <a:avLst/>
              <a:gdLst>
                <a:gd name="connsiteX0" fmla="*/ 1312475 w 1360736"/>
                <a:gd name="connsiteY0" fmla="*/ 932046 h 1360736"/>
                <a:gd name="connsiteX1" fmla="*/ 764122 w 1360736"/>
                <a:gd name="connsiteY1" fmla="*/ 1355561 h 1360736"/>
                <a:gd name="connsiteX2" fmla="*/ 128911 w 1360736"/>
                <a:gd name="connsiteY2" fmla="*/ 1078859 h 1360736"/>
                <a:gd name="connsiteX3" fmla="*/ 341740 w 1360736"/>
                <a:gd name="connsiteY3" fmla="*/ 925066 h 1360736"/>
                <a:gd name="connsiteX4" fmla="*/ 731798 w 1360736"/>
                <a:gd name="connsiteY4" fmla="*/ 1094977 h 1360736"/>
                <a:gd name="connsiteX5" fmla="*/ 1068520 w 1360736"/>
                <a:gd name="connsiteY5" fmla="*/ 834913 h 1360736"/>
                <a:gd name="connsiteX6" fmla="*/ 1312475 w 1360736"/>
                <a:gd name="connsiteY6" fmla="*/ 932046 h 1360736"/>
                <a:gd name="connsiteX0" fmla="*/ 1183564 w 1357693"/>
                <a:gd name="connsiteY0" fmla="*/ 251535 h 680236"/>
                <a:gd name="connsiteX1" fmla="*/ 635211 w 1357693"/>
                <a:gd name="connsiteY1" fmla="*/ 675050 h 680236"/>
                <a:gd name="connsiteX2" fmla="*/ 0 w 1357693"/>
                <a:gd name="connsiteY2" fmla="*/ 398348 h 680236"/>
                <a:gd name="connsiteX3" fmla="*/ 212829 w 1357693"/>
                <a:gd name="connsiteY3" fmla="*/ 244555 h 680236"/>
                <a:gd name="connsiteX4" fmla="*/ 602887 w 1357693"/>
                <a:gd name="connsiteY4" fmla="*/ 414466 h 680236"/>
                <a:gd name="connsiteX5" fmla="*/ 939609 w 1357693"/>
                <a:gd name="connsiteY5" fmla="*/ 154402 h 680236"/>
                <a:gd name="connsiteX6" fmla="*/ 1354223 w 1357693"/>
                <a:gd name="connsiteY6" fmla="*/ 989 h 680236"/>
                <a:gd name="connsiteX7" fmla="*/ 1183564 w 1357693"/>
                <a:gd name="connsiteY7" fmla="*/ 251535 h 680236"/>
                <a:gd name="connsiteX0" fmla="*/ 1354223 w 1445663"/>
                <a:gd name="connsiteY0" fmla="*/ 0 h 679247"/>
                <a:gd name="connsiteX1" fmla="*/ 1183564 w 1445663"/>
                <a:gd name="connsiteY1" fmla="*/ 250546 h 679247"/>
                <a:gd name="connsiteX2" fmla="*/ 635211 w 1445663"/>
                <a:gd name="connsiteY2" fmla="*/ 674061 h 679247"/>
                <a:gd name="connsiteX3" fmla="*/ 0 w 1445663"/>
                <a:gd name="connsiteY3" fmla="*/ 397359 h 679247"/>
                <a:gd name="connsiteX4" fmla="*/ 212829 w 1445663"/>
                <a:gd name="connsiteY4" fmla="*/ 243566 h 679247"/>
                <a:gd name="connsiteX5" fmla="*/ 602887 w 1445663"/>
                <a:gd name="connsiteY5" fmla="*/ 413477 h 679247"/>
                <a:gd name="connsiteX6" fmla="*/ 939609 w 1445663"/>
                <a:gd name="connsiteY6" fmla="*/ 153413 h 679247"/>
                <a:gd name="connsiteX7" fmla="*/ 1445663 w 1445663"/>
                <a:gd name="connsiteY7" fmla="*/ 91440 h 679247"/>
                <a:gd name="connsiteX0" fmla="*/ 1354223 w 1357693"/>
                <a:gd name="connsiteY0" fmla="*/ 0 h 679247"/>
                <a:gd name="connsiteX1" fmla="*/ 1183564 w 1357693"/>
                <a:gd name="connsiteY1" fmla="*/ 250546 h 679247"/>
                <a:gd name="connsiteX2" fmla="*/ 635211 w 1357693"/>
                <a:gd name="connsiteY2" fmla="*/ 674061 h 679247"/>
                <a:gd name="connsiteX3" fmla="*/ 0 w 1357693"/>
                <a:gd name="connsiteY3" fmla="*/ 397359 h 679247"/>
                <a:gd name="connsiteX4" fmla="*/ 212829 w 1357693"/>
                <a:gd name="connsiteY4" fmla="*/ 243566 h 679247"/>
                <a:gd name="connsiteX5" fmla="*/ 602887 w 1357693"/>
                <a:gd name="connsiteY5" fmla="*/ 413477 h 679247"/>
                <a:gd name="connsiteX6" fmla="*/ 939609 w 1357693"/>
                <a:gd name="connsiteY6" fmla="*/ 153413 h 679247"/>
                <a:gd name="connsiteX0" fmla="*/ 1183564 w 1183564"/>
                <a:gd name="connsiteY0" fmla="*/ 97133 h 525834"/>
                <a:gd name="connsiteX1" fmla="*/ 635211 w 1183564"/>
                <a:gd name="connsiteY1" fmla="*/ 520648 h 525834"/>
                <a:gd name="connsiteX2" fmla="*/ 0 w 1183564"/>
                <a:gd name="connsiteY2" fmla="*/ 243946 h 525834"/>
                <a:gd name="connsiteX3" fmla="*/ 212829 w 1183564"/>
                <a:gd name="connsiteY3" fmla="*/ 90153 h 525834"/>
                <a:gd name="connsiteX4" fmla="*/ 602887 w 1183564"/>
                <a:gd name="connsiteY4" fmla="*/ 260064 h 525834"/>
                <a:gd name="connsiteX5" fmla="*/ 939609 w 1183564"/>
                <a:gd name="connsiteY5" fmla="*/ 0 h 525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3564" h="525834">
                  <a:moveTo>
                    <a:pt x="1183564" y="97133"/>
                  </a:moveTo>
                  <a:cubicBezTo>
                    <a:pt x="1091733" y="327773"/>
                    <a:pt x="881572" y="490089"/>
                    <a:pt x="635211" y="520648"/>
                  </a:cubicBezTo>
                  <a:cubicBezTo>
                    <a:pt x="388850" y="551208"/>
                    <a:pt x="145400" y="445159"/>
                    <a:pt x="0" y="243946"/>
                  </a:cubicBezTo>
                  <a:lnTo>
                    <a:pt x="212829" y="90153"/>
                  </a:lnTo>
                  <a:cubicBezTo>
                    <a:pt x="302113" y="213710"/>
                    <a:pt x="451606" y="278830"/>
                    <a:pt x="602887" y="260064"/>
                  </a:cubicBezTo>
                  <a:cubicBezTo>
                    <a:pt x="754168" y="241299"/>
                    <a:pt x="860271" y="35307"/>
                    <a:pt x="939609" y="0"/>
                  </a:cubicBezTo>
                </a:path>
              </a:pathLst>
            </a:custGeom>
            <a:solidFill>
              <a:srgbClr val="7030A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9BF49C57-3CD2-46E4-8231-0B76DFFA9210}"/>
                </a:ext>
              </a:extLst>
            </p:cNvPr>
            <p:cNvSpPr/>
            <p:nvPr/>
          </p:nvSpPr>
          <p:spPr>
            <a:xfrm>
              <a:off x="3103916" y="619130"/>
              <a:ext cx="1671658" cy="166962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D1C0711C-F598-4D1A-A99A-98FA4855CBB2}"/>
                </a:ext>
              </a:extLst>
            </p:cNvPr>
            <p:cNvSpPr/>
            <p:nvPr/>
          </p:nvSpPr>
          <p:spPr>
            <a:xfrm>
              <a:off x="3160410" y="1203574"/>
              <a:ext cx="282935" cy="41058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32CB18C7-A4F9-4180-8680-DB0718E366E7}"/>
                </a:ext>
              </a:extLst>
            </p:cNvPr>
            <p:cNvSpPr/>
            <p:nvPr/>
          </p:nvSpPr>
          <p:spPr>
            <a:xfrm>
              <a:off x="3696854" y="1203574"/>
              <a:ext cx="282935" cy="41058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7B2C59D2-A09E-4605-A3E3-543CE21EA283}"/>
                </a:ext>
              </a:extLst>
            </p:cNvPr>
            <p:cNvSpPr/>
            <p:nvPr/>
          </p:nvSpPr>
          <p:spPr>
            <a:xfrm rot="15300000">
              <a:off x="3593680" y="1796331"/>
              <a:ext cx="247080" cy="494159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60A7F6BE-3FE3-4141-850A-EBC2DB4EEBE3}"/>
                </a:ext>
              </a:extLst>
            </p:cNvPr>
            <p:cNvSpPr/>
            <p:nvPr/>
          </p:nvSpPr>
          <p:spPr>
            <a:xfrm rot="15300000">
              <a:off x="3686741" y="1900081"/>
              <a:ext cx="166139" cy="339656"/>
            </a:xfrm>
            <a:custGeom>
              <a:avLst/>
              <a:gdLst>
                <a:gd name="connsiteX0" fmla="*/ 240569 w 261820"/>
                <a:gd name="connsiteY0" fmla="*/ 470795 h 535268"/>
                <a:gd name="connsiteX1" fmla="*/ 211153 w 261820"/>
                <a:gd name="connsiteY1" fmla="*/ 535268 h 535268"/>
                <a:gd name="connsiteX2" fmla="*/ 171672 w 261820"/>
                <a:gd name="connsiteY2" fmla="*/ 513839 h 535268"/>
                <a:gd name="connsiteX3" fmla="*/ 0 w 261820"/>
                <a:gd name="connsiteY3" fmla="*/ 190962 h 535268"/>
                <a:gd name="connsiteX4" fmla="*/ 30599 w 261820"/>
                <a:gd name="connsiteY4" fmla="*/ 39399 h 535268"/>
                <a:gd name="connsiteX5" fmla="*/ 51985 w 261820"/>
                <a:gd name="connsiteY5" fmla="*/ 0 h 535268"/>
                <a:gd name="connsiteX6" fmla="*/ 67036 w 261820"/>
                <a:gd name="connsiteY6" fmla="*/ 6867 h 535268"/>
                <a:gd name="connsiteX7" fmla="*/ 248457 w 261820"/>
                <a:gd name="connsiteY7" fmla="*/ 243299 h 535268"/>
                <a:gd name="connsiteX8" fmla="*/ 240569 w 261820"/>
                <a:gd name="connsiteY8" fmla="*/ 470795 h 5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1820" h="535268">
                  <a:moveTo>
                    <a:pt x="240569" y="470795"/>
                  </a:moveTo>
                  <a:lnTo>
                    <a:pt x="211153" y="535268"/>
                  </a:lnTo>
                  <a:lnTo>
                    <a:pt x="171672" y="513839"/>
                  </a:lnTo>
                  <a:cubicBezTo>
                    <a:pt x="68098" y="443865"/>
                    <a:pt x="0" y="325366"/>
                    <a:pt x="0" y="190962"/>
                  </a:cubicBezTo>
                  <a:cubicBezTo>
                    <a:pt x="0" y="137201"/>
                    <a:pt x="10896" y="85984"/>
                    <a:pt x="30599" y="39399"/>
                  </a:cubicBezTo>
                  <a:lnTo>
                    <a:pt x="51985" y="0"/>
                  </a:lnTo>
                  <a:lnTo>
                    <a:pt x="67036" y="6867"/>
                  </a:lnTo>
                  <a:cubicBezTo>
                    <a:pt x="153336" y="56692"/>
                    <a:pt x="220627" y="139440"/>
                    <a:pt x="248457" y="243299"/>
                  </a:cubicBezTo>
                  <a:cubicBezTo>
                    <a:pt x="269328" y="321193"/>
                    <a:pt x="265038" y="399902"/>
                    <a:pt x="240569" y="470795"/>
                  </a:cubicBezTo>
                  <a:close/>
                </a:path>
              </a:pathLst>
            </a:custGeom>
            <a:solidFill>
              <a:srgbClr val="FF99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C15F305F-13B9-4FBF-9FF9-1B88DC8302B7}"/>
                </a:ext>
              </a:extLst>
            </p:cNvPr>
            <p:cNvSpPr/>
            <p:nvPr/>
          </p:nvSpPr>
          <p:spPr>
            <a:xfrm rot="16450415">
              <a:off x="3139596" y="132547"/>
              <a:ext cx="1490540" cy="2046538"/>
            </a:xfrm>
            <a:custGeom>
              <a:avLst/>
              <a:gdLst>
                <a:gd name="connsiteX0" fmla="*/ 1480893 w 1490540"/>
                <a:gd name="connsiteY0" fmla="*/ 895212 h 2046538"/>
                <a:gd name="connsiteX1" fmla="*/ 1479583 w 1490540"/>
                <a:gd name="connsiteY1" fmla="*/ 975987 h 2046538"/>
                <a:gd name="connsiteX2" fmla="*/ 1472629 w 1490540"/>
                <a:gd name="connsiteY2" fmla="*/ 1036574 h 2046538"/>
                <a:gd name="connsiteX3" fmla="*/ 1485455 w 1490540"/>
                <a:gd name="connsiteY3" fmla="*/ 1103771 h 2046538"/>
                <a:gd name="connsiteX4" fmla="*/ 1286855 w 1490540"/>
                <a:gd name="connsiteY4" fmla="*/ 1754795 h 2046538"/>
                <a:gd name="connsiteX5" fmla="*/ 0 w 1490540"/>
                <a:gd name="connsiteY5" fmla="*/ 1806322 h 2046538"/>
                <a:gd name="connsiteX6" fmla="*/ 908213 w 1490540"/>
                <a:gd name="connsiteY6" fmla="*/ 1055329 h 2046538"/>
                <a:gd name="connsiteX7" fmla="*/ 988266 w 1490540"/>
                <a:gd name="connsiteY7" fmla="*/ 914526 h 2046538"/>
                <a:gd name="connsiteX8" fmla="*/ 959132 w 1490540"/>
                <a:gd name="connsiteY8" fmla="*/ 816673 h 2046538"/>
                <a:gd name="connsiteX9" fmla="*/ 384199 w 1490540"/>
                <a:gd name="connsiteY9" fmla="*/ 142370 h 2046538"/>
                <a:gd name="connsiteX10" fmla="*/ 866575 w 1490540"/>
                <a:gd name="connsiteY10" fmla="*/ 123941 h 2046538"/>
                <a:gd name="connsiteX11" fmla="*/ 932629 w 1490540"/>
                <a:gd name="connsiteY11" fmla="*/ 148443 h 2046538"/>
                <a:gd name="connsiteX12" fmla="*/ 955324 w 1490540"/>
                <a:gd name="connsiteY12" fmla="*/ 120937 h 2046538"/>
                <a:gd name="connsiteX13" fmla="*/ 1247292 w 1490540"/>
                <a:gd name="connsiteY13" fmla="*/ 0 h 2046538"/>
                <a:gd name="connsiteX14" fmla="*/ 1176939 w 1490540"/>
                <a:gd name="connsiteY14" fmla="*/ 92952 h 2046538"/>
                <a:gd name="connsiteX15" fmla="*/ 1134243 w 1490540"/>
                <a:gd name="connsiteY15" fmla="*/ 179409 h 2046538"/>
                <a:gd name="connsiteX16" fmla="*/ 1144507 w 1490540"/>
                <a:gd name="connsiteY16" fmla="*/ 170941 h 2046538"/>
                <a:gd name="connsiteX17" fmla="*/ 1375366 w 1490540"/>
                <a:gd name="connsiteY17" fmla="*/ 100423 h 2046538"/>
                <a:gd name="connsiteX18" fmla="*/ 1254761 w 1490540"/>
                <a:gd name="connsiteY18" fmla="*/ 295133 h 2046538"/>
                <a:gd name="connsiteX19" fmla="*/ 1241100 w 1490540"/>
                <a:gd name="connsiteY19" fmla="*/ 343901 h 2046538"/>
                <a:gd name="connsiteX20" fmla="*/ 1268461 w 1490540"/>
                <a:gd name="connsiteY20" fmla="*/ 368828 h 2046538"/>
                <a:gd name="connsiteX21" fmla="*/ 1435312 w 1490540"/>
                <a:gd name="connsiteY21" fmla="*/ 651096 h 2046538"/>
                <a:gd name="connsiteX22" fmla="*/ 1480893 w 1490540"/>
                <a:gd name="connsiteY22" fmla="*/ 895212 h 204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90540" h="2046538">
                  <a:moveTo>
                    <a:pt x="1480893" y="895212"/>
                  </a:moveTo>
                  <a:cubicBezTo>
                    <a:pt x="1481789" y="922275"/>
                    <a:pt x="1481338" y="949229"/>
                    <a:pt x="1479583" y="975987"/>
                  </a:cubicBezTo>
                  <a:lnTo>
                    <a:pt x="1472629" y="1036574"/>
                  </a:lnTo>
                  <a:lnTo>
                    <a:pt x="1485455" y="1103771"/>
                  </a:lnTo>
                  <a:cubicBezTo>
                    <a:pt x="1510036" y="1335533"/>
                    <a:pt x="1445778" y="1570852"/>
                    <a:pt x="1286855" y="1754795"/>
                  </a:cubicBezTo>
                  <a:cubicBezTo>
                    <a:pt x="969008" y="2122681"/>
                    <a:pt x="392864" y="2145750"/>
                    <a:pt x="0" y="1806322"/>
                  </a:cubicBezTo>
                  <a:cubicBezTo>
                    <a:pt x="382318" y="1654920"/>
                    <a:pt x="696666" y="1391152"/>
                    <a:pt x="908213" y="1055329"/>
                  </a:cubicBezTo>
                  <a:lnTo>
                    <a:pt x="988266" y="914526"/>
                  </a:lnTo>
                  <a:lnTo>
                    <a:pt x="959132" y="816673"/>
                  </a:lnTo>
                  <a:cubicBezTo>
                    <a:pt x="861879" y="536985"/>
                    <a:pt x="663379" y="292502"/>
                    <a:pt x="384199" y="142370"/>
                  </a:cubicBezTo>
                  <a:cubicBezTo>
                    <a:pt x="545726" y="86204"/>
                    <a:pt x="712858" y="83129"/>
                    <a:pt x="866575" y="123941"/>
                  </a:cubicBezTo>
                  <a:lnTo>
                    <a:pt x="932629" y="148443"/>
                  </a:lnTo>
                  <a:lnTo>
                    <a:pt x="955324" y="120937"/>
                  </a:lnTo>
                  <a:cubicBezTo>
                    <a:pt x="1030045" y="46216"/>
                    <a:pt x="1133271" y="0"/>
                    <a:pt x="1247292" y="0"/>
                  </a:cubicBezTo>
                  <a:cubicBezTo>
                    <a:pt x="1220491" y="29190"/>
                    <a:pt x="1197040" y="60337"/>
                    <a:pt x="1176939" y="92952"/>
                  </a:cubicBezTo>
                  <a:lnTo>
                    <a:pt x="1134243" y="179409"/>
                  </a:lnTo>
                  <a:lnTo>
                    <a:pt x="1144507" y="170941"/>
                  </a:lnTo>
                  <a:cubicBezTo>
                    <a:pt x="1210407" y="126420"/>
                    <a:pt x="1289851" y="100423"/>
                    <a:pt x="1375366" y="100423"/>
                  </a:cubicBezTo>
                  <a:cubicBezTo>
                    <a:pt x="1321764" y="158803"/>
                    <a:pt x="1281562" y="225011"/>
                    <a:pt x="1254761" y="295133"/>
                  </a:cubicBezTo>
                  <a:lnTo>
                    <a:pt x="1241100" y="343901"/>
                  </a:lnTo>
                  <a:lnTo>
                    <a:pt x="1268461" y="368828"/>
                  </a:lnTo>
                  <a:cubicBezTo>
                    <a:pt x="1340372" y="448413"/>
                    <a:pt x="1397868" y="543411"/>
                    <a:pt x="1435312" y="651096"/>
                  </a:cubicBezTo>
                  <a:cubicBezTo>
                    <a:pt x="1463395" y="731859"/>
                    <a:pt x="1478205" y="814024"/>
                    <a:pt x="1480893" y="89521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671D9BE4-034D-497E-9762-5571BC2AE722}"/>
                </a:ext>
              </a:extLst>
            </p:cNvPr>
            <p:cNvSpPr/>
            <p:nvPr/>
          </p:nvSpPr>
          <p:spPr>
            <a:xfrm rot="18282686">
              <a:off x="2931219" y="1952771"/>
              <a:ext cx="736060" cy="732682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4692" y="899539"/>
                  </a:lnTo>
                  <a:lnTo>
                    <a:pt x="1051911" y="914682"/>
                  </a:lnTo>
                  <a:cubicBezTo>
                    <a:pt x="1048273" y="968078"/>
                    <a:pt x="1063819" y="1016625"/>
                    <a:pt x="1097255" y="1056814"/>
                  </a:cubicBezTo>
                  <a:lnTo>
                    <a:pt x="1108948" y="1067074"/>
                  </a:lnTo>
                  <a:lnTo>
                    <a:pt x="1476388" y="854933"/>
                  </a:ln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55573" y="1345488"/>
                  </a:ln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1D902D1B-5E1A-4E06-AAC3-CCB905D1BE73}"/>
                </a:ext>
              </a:extLst>
            </p:cNvPr>
            <p:cNvSpPr/>
            <p:nvPr/>
          </p:nvSpPr>
          <p:spPr>
            <a:xfrm>
              <a:off x="3303596" y="1529533"/>
              <a:ext cx="214872" cy="254726"/>
            </a:xfrm>
            <a:custGeom>
              <a:avLst/>
              <a:gdLst>
                <a:gd name="connsiteX0" fmla="*/ 312667 w 427915"/>
                <a:gd name="connsiteY0" fmla="*/ 0 h 553848"/>
                <a:gd name="connsiteX1" fmla="*/ 399699 w 427915"/>
                <a:gd name="connsiteY1" fmla="*/ 43805 h 553848"/>
                <a:gd name="connsiteX2" fmla="*/ 424590 w 427915"/>
                <a:gd name="connsiteY2" fmla="*/ 80417 h 553848"/>
                <a:gd name="connsiteX3" fmla="*/ 421128 w 427915"/>
                <a:gd name="connsiteY3" fmla="*/ 83733 h 553848"/>
                <a:gd name="connsiteX4" fmla="*/ 266786 w 427915"/>
                <a:gd name="connsiteY4" fmla="*/ 368999 h 553848"/>
                <a:gd name="connsiteX5" fmla="*/ 357203 w 427915"/>
                <a:gd name="connsiteY5" fmla="*/ 489689 h 553848"/>
                <a:gd name="connsiteX6" fmla="*/ 427915 w 427915"/>
                <a:gd name="connsiteY6" fmla="*/ 518153 h 553848"/>
                <a:gd name="connsiteX7" fmla="*/ 378268 w 427915"/>
                <a:gd name="connsiteY7" fmla="*/ 542786 h 553848"/>
                <a:gd name="connsiteX8" fmla="*/ 287267 w 427915"/>
                <a:gd name="connsiteY8" fmla="*/ 553848 h 553848"/>
                <a:gd name="connsiteX9" fmla="*/ 86 w 427915"/>
                <a:gd name="connsiteY9" fmla="*/ 381699 h 553848"/>
                <a:gd name="connsiteX10" fmla="*/ 312667 w 427915"/>
                <a:gd name="connsiteY10" fmla="*/ 0 h 553848"/>
                <a:gd name="connsiteX0" fmla="*/ 266786 w 427915"/>
                <a:gd name="connsiteY0" fmla="*/ 368999 h 553848"/>
                <a:gd name="connsiteX1" fmla="*/ 357203 w 427915"/>
                <a:gd name="connsiteY1" fmla="*/ 489689 h 553848"/>
                <a:gd name="connsiteX2" fmla="*/ 427915 w 427915"/>
                <a:gd name="connsiteY2" fmla="*/ 518153 h 553848"/>
                <a:gd name="connsiteX3" fmla="*/ 378268 w 427915"/>
                <a:gd name="connsiteY3" fmla="*/ 542786 h 553848"/>
                <a:gd name="connsiteX4" fmla="*/ 287267 w 427915"/>
                <a:gd name="connsiteY4" fmla="*/ 553848 h 553848"/>
                <a:gd name="connsiteX5" fmla="*/ 86 w 427915"/>
                <a:gd name="connsiteY5" fmla="*/ 381699 h 553848"/>
                <a:gd name="connsiteX6" fmla="*/ 312667 w 427915"/>
                <a:gd name="connsiteY6" fmla="*/ 0 h 553848"/>
                <a:gd name="connsiteX7" fmla="*/ 399699 w 427915"/>
                <a:gd name="connsiteY7" fmla="*/ 43805 h 553848"/>
                <a:gd name="connsiteX8" fmla="*/ 424590 w 427915"/>
                <a:gd name="connsiteY8" fmla="*/ 80417 h 553848"/>
                <a:gd name="connsiteX9" fmla="*/ 421128 w 427915"/>
                <a:gd name="connsiteY9" fmla="*/ 83733 h 553848"/>
                <a:gd name="connsiteX10" fmla="*/ 358226 w 427915"/>
                <a:gd name="connsiteY10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9" fmla="*/ 358226 w 427915"/>
                <a:gd name="connsiteY9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427915 w 450192"/>
                <a:gd name="connsiteY0" fmla="*/ 518153 h 553848"/>
                <a:gd name="connsiteX1" fmla="*/ 450192 w 450192"/>
                <a:gd name="connsiteY1" fmla="*/ 515934 h 553848"/>
                <a:gd name="connsiteX2" fmla="*/ 378268 w 450192"/>
                <a:gd name="connsiteY2" fmla="*/ 542786 h 553848"/>
                <a:gd name="connsiteX3" fmla="*/ 287267 w 450192"/>
                <a:gd name="connsiteY3" fmla="*/ 553848 h 553848"/>
                <a:gd name="connsiteX4" fmla="*/ 86 w 450192"/>
                <a:gd name="connsiteY4" fmla="*/ 381699 h 553848"/>
                <a:gd name="connsiteX5" fmla="*/ 312667 w 450192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378268 w 378268"/>
                <a:gd name="connsiteY0" fmla="*/ 542786 h 553848"/>
                <a:gd name="connsiteX1" fmla="*/ 287267 w 378268"/>
                <a:gd name="connsiteY1" fmla="*/ 553848 h 553848"/>
                <a:gd name="connsiteX2" fmla="*/ 86 w 378268"/>
                <a:gd name="connsiteY2" fmla="*/ 381699 h 553848"/>
                <a:gd name="connsiteX3" fmla="*/ 312667 w 378268"/>
                <a:gd name="connsiteY3" fmla="*/ 0 h 553848"/>
                <a:gd name="connsiteX0" fmla="*/ 287267 w 312667"/>
                <a:gd name="connsiteY0" fmla="*/ 553848 h 553848"/>
                <a:gd name="connsiteX1" fmla="*/ 86 w 312667"/>
                <a:gd name="connsiteY1" fmla="*/ 381699 h 553848"/>
                <a:gd name="connsiteX2" fmla="*/ 312667 w 312667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401913 w 401913"/>
                <a:gd name="connsiteY0" fmla="*/ 547498 h 547500"/>
                <a:gd name="connsiteX1" fmla="*/ 432 w 401913"/>
                <a:gd name="connsiteY1" fmla="*/ 457899 h 547500"/>
                <a:gd name="connsiteX2" fmla="*/ 338413 w 401913"/>
                <a:gd name="connsiteY2" fmla="*/ 0 h 547500"/>
                <a:gd name="connsiteX0" fmla="*/ 454471 w 454471"/>
                <a:gd name="connsiteY0" fmla="*/ 547498 h 567501"/>
                <a:gd name="connsiteX1" fmla="*/ 340 w 454471"/>
                <a:gd name="connsiteY1" fmla="*/ 517312 h 567501"/>
                <a:gd name="connsiteX2" fmla="*/ 390971 w 454471"/>
                <a:gd name="connsiteY2" fmla="*/ 0 h 567501"/>
                <a:gd name="connsiteX0" fmla="*/ 455391 w 455391"/>
                <a:gd name="connsiteY0" fmla="*/ 547498 h 601778"/>
                <a:gd name="connsiteX1" fmla="*/ 1260 w 455391"/>
                <a:gd name="connsiteY1" fmla="*/ 517312 h 601778"/>
                <a:gd name="connsiteX2" fmla="*/ 391891 w 455391"/>
                <a:gd name="connsiteY2" fmla="*/ 0 h 601778"/>
                <a:gd name="connsiteX0" fmla="*/ 476358 w 476358"/>
                <a:gd name="connsiteY0" fmla="*/ 547498 h 562146"/>
                <a:gd name="connsiteX1" fmla="*/ 1167 w 476358"/>
                <a:gd name="connsiteY1" fmla="*/ 447998 h 562146"/>
                <a:gd name="connsiteX2" fmla="*/ 412858 w 476358"/>
                <a:gd name="connsiteY2" fmla="*/ 0 h 562146"/>
                <a:gd name="connsiteX0" fmla="*/ 476749 w 476749"/>
                <a:gd name="connsiteY0" fmla="*/ 547498 h 562146"/>
                <a:gd name="connsiteX1" fmla="*/ 1558 w 476749"/>
                <a:gd name="connsiteY1" fmla="*/ 447998 h 562146"/>
                <a:gd name="connsiteX2" fmla="*/ 413249 w 476749"/>
                <a:gd name="connsiteY2" fmla="*/ 0 h 56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749" h="562146">
                  <a:moveTo>
                    <a:pt x="476749" y="547498"/>
                  </a:moveTo>
                  <a:cubicBezTo>
                    <a:pt x="339185" y="547498"/>
                    <a:pt x="22671" y="618465"/>
                    <a:pt x="1558" y="447998"/>
                  </a:cubicBezTo>
                  <a:cubicBezTo>
                    <a:pt x="-19555" y="277531"/>
                    <a:pt x="176575" y="164345"/>
                    <a:pt x="413249" y="0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CECC9A6B-85E3-4443-BD87-3C85DE849A62}"/>
                </a:ext>
              </a:extLst>
            </p:cNvPr>
            <p:cNvSpPr/>
            <p:nvPr/>
          </p:nvSpPr>
          <p:spPr>
            <a:xfrm>
              <a:off x="4299386" y="1321890"/>
              <a:ext cx="432021" cy="545782"/>
            </a:xfrm>
            <a:custGeom>
              <a:avLst/>
              <a:gdLst>
                <a:gd name="connsiteX0" fmla="*/ 290512 w 680827"/>
                <a:gd name="connsiteY0" fmla="*/ 0 h 860104"/>
                <a:gd name="connsiteX1" fmla="*/ 680827 w 680827"/>
                <a:gd name="connsiteY1" fmla="*/ 430052 h 860104"/>
                <a:gd name="connsiteX2" fmla="*/ 290512 w 680827"/>
                <a:gd name="connsiteY2" fmla="*/ 860104 h 860104"/>
                <a:gd name="connsiteX3" fmla="*/ 14518 w 680827"/>
                <a:gd name="connsiteY3" fmla="*/ 734145 h 860104"/>
                <a:gd name="connsiteX4" fmla="*/ 0 w 680827"/>
                <a:gd name="connsiteY4" fmla="*/ 714757 h 860104"/>
                <a:gd name="connsiteX5" fmla="*/ 33143 w 680827"/>
                <a:gd name="connsiteY5" fmla="*/ 670498 h 860104"/>
                <a:gd name="connsiteX6" fmla="*/ 99802 w 680827"/>
                <a:gd name="connsiteY6" fmla="*/ 430052 h 860104"/>
                <a:gd name="connsiteX7" fmla="*/ 33143 w 680827"/>
                <a:gd name="connsiteY7" fmla="*/ 189606 h 860104"/>
                <a:gd name="connsiteX8" fmla="*/ 0 w 680827"/>
                <a:gd name="connsiteY8" fmla="*/ 145347 h 860104"/>
                <a:gd name="connsiteX9" fmla="*/ 14518 w 680827"/>
                <a:gd name="connsiteY9" fmla="*/ 125960 h 860104"/>
                <a:gd name="connsiteX10" fmla="*/ 290512 w 680827"/>
                <a:gd name="connsiteY10" fmla="*/ 0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10" fmla="*/ 191242 w 680827"/>
                <a:gd name="connsiteY10" fmla="*/ 521492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8" fmla="*/ 33143 w 680827"/>
                <a:gd name="connsiteY8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0" fmla="*/ 0 w 680827"/>
                <a:gd name="connsiteY0" fmla="*/ 145347 h 860104"/>
                <a:gd name="connsiteX1" fmla="*/ 14518 w 680827"/>
                <a:gd name="connsiteY1" fmla="*/ 125960 h 860104"/>
                <a:gd name="connsiteX2" fmla="*/ 290512 w 680827"/>
                <a:gd name="connsiteY2" fmla="*/ 0 h 860104"/>
                <a:gd name="connsiteX3" fmla="*/ 680827 w 680827"/>
                <a:gd name="connsiteY3" fmla="*/ 430052 h 860104"/>
                <a:gd name="connsiteX4" fmla="*/ 290512 w 680827"/>
                <a:gd name="connsiteY4" fmla="*/ 860104 h 860104"/>
                <a:gd name="connsiteX5" fmla="*/ 14518 w 680827"/>
                <a:gd name="connsiteY5" fmla="*/ 734145 h 860104"/>
                <a:gd name="connsiteX6" fmla="*/ 0 w 680827"/>
                <a:gd name="connsiteY6" fmla="*/ 714757 h 86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27" h="860104">
                  <a:moveTo>
                    <a:pt x="0" y="145347"/>
                  </a:moveTo>
                  <a:lnTo>
                    <a:pt x="14518" y="125960"/>
                  </a:lnTo>
                  <a:cubicBezTo>
                    <a:pt x="85151" y="48135"/>
                    <a:pt x="182730" y="0"/>
                    <a:pt x="290512" y="0"/>
                  </a:cubicBezTo>
                  <a:cubicBezTo>
                    <a:pt x="506077" y="0"/>
                    <a:pt x="680827" y="192541"/>
                    <a:pt x="680827" y="430052"/>
                  </a:cubicBezTo>
                  <a:cubicBezTo>
                    <a:pt x="680827" y="667563"/>
                    <a:pt x="506077" y="860104"/>
                    <a:pt x="290512" y="860104"/>
                  </a:cubicBezTo>
                  <a:cubicBezTo>
                    <a:pt x="182730" y="860104"/>
                    <a:pt x="85151" y="811969"/>
                    <a:pt x="14518" y="734145"/>
                  </a:cubicBezTo>
                  <a:lnTo>
                    <a:pt x="0" y="714757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01069353-A804-4CEC-8267-B5DEA9D08152}"/>
                </a:ext>
              </a:extLst>
            </p:cNvPr>
            <p:cNvSpPr/>
            <p:nvPr/>
          </p:nvSpPr>
          <p:spPr>
            <a:xfrm>
              <a:off x="4340623" y="1413370"/>
              <a:ext cx="287197" cy="362822"/>
            </a:xfrm>
            <a:custGeom>
              <a:avLst/>
              <a:gdLst>
                <a:gd name="connsiteX0" fmla="*/ 290512 w 680827"/>
                <a:gd name="connsiteY0" fmla="*/ 0 h 860104"/>
                <a:gd name="connsiteX1" fmla="*/ 680827 w 680827"/>
                <a:gd name="connsiteY1" fmla="*/ 430052 h 860104"/>
                <a:gd name="connsiteX2" fmla="*/ 290512 w 680827"/>
                <a:gd name="connsiteY2" fmla="*/ 860104 h 860104"/>
                <a:gd name="connsiteX3" fmla="*/ 14518 w 680827"/>
                <a:gd name="connsiteY3" fmla="*/ 734145 h 860104"/>
                <a:gd name="connsiteX4" fmla="*/ 0 w 680827"/>
                <a:gd name="connsiteY4" fmla="*/ 714757 h 860104"/>
                <a:gd name="connsiteX5" fmla="*/ 33143 w 680827"/>
                <a:gd name="connsiteY5" fmla="*/ 670498 h 860104"/>
                <a:gd name="connsiteX6" fmla="*/ 99802 w 680827"/>
                <a:gd name="connsiteY6" fmla="*/ 430052 h 860104"/>
                <a:gd name="connsiteX7" fmla="*/ 33143 w 680827"/>
                <a:gd name="connsiteY7" fmla="*/ 189606 h 860104"/>
                <a:gd name="connsiteX8" fmla="*/ 0 w 680827"/>
                <a:gd name="connsiteY8" fmla="*/ 145347 h 860104"/>
                <a:gd name="connsiteX9" fmla="*/ 14518 w 680827"/>
                <a:gd name="connsiteY9" fmla="*/ 125960 h 860104"/>
                <a:gd name="connsiteX10" fmla="*/ 290512 w 680827"/>
                <a:gd name="connsiteY10" fmla="*/ 0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10" fmla="*/ 191242 w 680827"/>
                <a:gd name="connsiteY10" fmla="*/ 521492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8" fmla="*/ 33143 w 680827"/>
                <a:gd name="connsiteY8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0" fmla="*/ 0 w 680827"/>
                <a:gd name="connsiteY0" fmla="*/ 145347 h 860104"/>
                <a:gd name="connsiteX1" fmla="*/ 14518 w 680827"/>
                <a:gd name="connsiteY1" fmla="*/ 125960 h 860104"/>
                <a:gd name="connsiteX2" fmla="*/ 290512 w 680827"/>
                <a:gd name="connsiteY2" fmla="*/ 0 h 860104"/>
                <a:gd name="connsiteX3" fmla="*/ 680827 w 680827"/>
                <a:gd name="connsiteY3" fmla="*/ 430052 h 860104"/>
                <a:gd name="connsiteX4" fmla="*/ 290512 w 680827"/>
                <a:gd name="connsiteY4" fmla="*/ 860104 h 860104"/>
                <a:gd name="connsiteX5" fmla="*/ 14518 w 680827"/>
                <a:gd name="connsiteY5" fmla="*/ 734145 h 860104"/>
                <a:gd name="connsiteX6" fmla="*/ 0 w 680827"/>
                <a:gd name="connsiteY6" fmla="*/ 714757 h 86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27" h="860104">
                  <a:moveTo>
                    <a:pt x="0" y="145347"/>
                  </a:moveTo>
                  <a:lnTo>
                    <a:pt x="14518" y="125960"/>
                  </a:lnTo>
                  <a:cubicBezTo>
                    <a:pt x="85151" y="48135"/>
                    <a:pt x="182730" y="0"/>
                    <a:pt x="290512" y="0"/>
                  </a:cubicBezTo>
                  <a:cubicBezTo>
                    <a:pt x="506077" y="0"/>
                    <a:pt x="680827" y="192541"/>
                    <a:pt x="680827" y="430052"/>
                  </a:cubicBezTo>
                  <a:cubicBezTo>
                    <a:pt x="680827" y="667563"/>
                    <a:pt x="506077" y="860104"/>
                    <a:pt x="290512" y="860104"/>
                  </a:cubicBezTo>
                  <a:cubicBezTo>
                    <a:pt x="182730" y="860104"/>
                    <a:pt x="85151" y="811969"/>
                    <a:pt x="14518" y="734145"/>
                  </a:cubicBezTo>
                  <a:lnTo>
                    <a:pt x="0" y="714757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C2E60772-9A4D-4654-AC6C-7F53CC69DD9A}"/>
                </a:ext>
              </a:extLst>
            </p:cNvPr>
            <p:cNvSpPr/>
            <p:nvPr/>
          </p:nvSpPr>
          <p:spPr>
            <a:xfrm>
              <a:off x="3113766" y="1040640"/>
              <a:ext cx="394972" cy="151750"/>
            </a:xfrm>
            <a:custGeom>
              <a:avLst/>
              <a:gdLst>
                <a:gd name="connsiteX0" fmla="*/ 280763 w 558527"/>
                <a:gd name="connsiteY0" fmla="*/ 13 h 214588"/>
                <a:gd name="connsiteX1" fmla="*/ 558527 w 558527"/>
                <a:gd name="connsiteY1" fmla="*/ 167004 h 214588"/>
                <a:gd name="connsiteX2" fmla="*/ 470866 w 558527"/>
                <a:gd name="connsiteY2" fmla="*/ 214588 h 214588"/>
                <a:gd name="connsiteX3" fmla="*/ 279853 w 558527"/>
                <a:gd name="connsiteY3" fmla="*/ 99752 h 214588"/>
                <a:gd name="connsiteX4" fmla="*/ 86778 w 558527"/>
                <a:gd name="connsiteY4" fmla="*/ 211086 h 214588"/>
                <a:gd name="connsiteX5" fmla="*/ 0 w 558527"/>
                <a:gd name="connsiteY5" fmla="*/ 161910 h 214588"/>
                <a:gd name="connsiteX6" fmla="*/ 280763 w 558527"/>
                <a:gd name="connsiteY6" fmla="*/ 13 h 214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8527" h="214588">
                  <a:moveTo>
                    <a:pt x="280763" y="13"/>
                  </a:moveTo>
                  <a:cubicBezTo>
                    <a:pt x="396816" y="1071"/>
                    <a:pt x="503159" y="65005"/>
                    <a:pt x="558527" y="167004"/>
                  </a:cubicBezTo>
                  <a:lnTo>
                    <a:pt x="470866" y="214588"/>
                  </a:lnTo>
                  <a:cubicBezTo>
                    <a:pt x="432791" y="144445"/>
                    <a:pt x="359660" y="100479"/>
                    <a:pt x="279853" y="99752"/>
                  </a:cubicBezTo>
                  <a:cubicBezTo>
                    <a:pt x="200046" y="99024"/>
                    <a:pt x="126126" y="141649"/>
                    <a:pt x="86778" y="211086"/>
                  </a:cubicBezTo>
                  <a:lnTo>
                    <a:pt x="0" y="161910"/>
                  </a:lnTo>
                  <a:cubicBezTo>
                    <a:pt x="57219" y="60938"/>
                    <a:pt x="164711" y="-1046"/>
                    <a:pt x="280763" y="1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68F84B42-987B-43D9-8599-89329E246694}"/>
                </a:ext>
              </a:extLst>
            </p:cNvPr>
            <p:cNvSpPr/>
            <p:nvPr/>
          </p:nvSpPr>
          <p:spPr>
            <a:xfrm>
              <a:off x="3670978" y="1040640"/>
              <a:ext cx="394972" cy="151750"/>
            </a:xfrm>
            <a:custGeom>
              <a:avLst/>
              <a:gdLst>
                <a:gd name="connsiteX0" fmla="*/ 280763 w 558527"/>
                <a:gd name="connsiteY0" fmla="*/ 13 h 214588"/>
                <a:gd name="connsiteX1" fmla="*/ 558527 w 558527"/>
                <a:gd name="connsiteY1" fmla="*/ 167004 h 214588"/>
                <a:gd name="connsiteX2" fmla="*/ 470866 w 558527"/>
                <a:gd name="connsiteY2" fmla="*/ 214588 h 214588"/>
                <a:gd name="connsiteX3" fmla="*/ 279853 w 558527"/>
                <a:gd name="connsiteY3" fmla="*/ 99752 h 214588"/>
                <a:gd name="connsiteX4" fmla="*/ 86778 w 558527"/>
                <a:gd name="connsiteY4" fmla="*/ 211086 h 214588"/>
                <a:gd name="connsiteX5" fmla="*/ 0 w 558527"/>
                <a:gd name="connsiteY5" fmla="*/ 161910 h 214588"/>
                <a:gd name="connsiteX6" fmla="*/ 280763 w 558527"/>
                <a:gd name="connsiteY6" fmla="*/ 13 h 214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8527" h="214588">
                  <a:moveTo>
                    <a:pt x="280763" y="13"/>
                  </a:moveTo>
                  <a:cubicBezTo>
                    <a:pt x="396816" y="1071"/>
                    <a:pt x="503159" y="65005"/>
                    <a:pt x="558527" y="167004"/>
                  </a:cubicBezTo>
                  <a:lnTo>
                    <a:pt x="470866" y="214588"/>
                  </a:lnTo>
                  <a:cubicBezTo>
                    <a:pt x="432791" y="144445"/>
                    <a:pt x="359660" y="100479"/>
                    <a:pt x="279853" y="99752"/>
                  </a:cubicBezTo>
                  <a:cubicBezTo>
                    <a:pt x="200046" y="99024"/>
                    <a:pt x="126126" y="141649"/>
                    <a:pt x="86778" y="211086"/>
                  </a:cubicBezTo>
                  <a:lnTo>
                    <a:pt x="0" y="161910"/>
                  </a:lnTo>
                  <a:cubicBezTo>
                    <a:pt x="57219" y="60938"/>
                    <a:pt x="164711" y="-1046"/>
                    <a:pt x="280763" y="1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7ED2BD3B-21F5-4D8E-B6A1-46EA73BA72C8}"/>
                </a:ext>
              </a:extLst>
            </p:cNvPr>
            <p:cNvSpPr/>
            <p:nvPr/>
          </p:nvSpPr>
          <p:spPr>
            <a:xfrm>
              <a:off x="3190156" y="1250469"/>
              <a:ext cx="150753" cy="21876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00E3ECBF-FDB6-4AD5-A24F-95DF057D6F0B}"/>
                </a:ext>
              </a:extLst>
            </p:cNvPr>
            <p:cNvSpPr/>
            <p:nvPr/>
          </p:nvSpPr>
          <p:spPr>
            <a:xfrm>
              <a:off x="3726600" y="1250469"/>
              <a:ext cx="150753" cy="21876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2C60E9A0-15B3-4BB1-BFC7-AB76984D2DDF}"/>
              </a:ext>
            </a:extLst>
          </p:cNvPr>
          <p:cNvGrpSpPr/>
          <p:nvPr/>
        </p:nvGrpSpPr>
        <p:grpSpPr>
          <a:xfrm>
            <a:off x="6770165" y="1082061"/>
            <a:ext cx="2174737" cy="2439891"/>
            <a:chOff x="6526817" y="1553546"/>
            <a:chExt cx="3503682" cy="3930867"/>
          </a:xfrm>
        </p:grpSpPr>
        <p:sp>
          <p:nvSpPr>
            <p:cNvPr id="73" name="アーチ 72">
              <a:extLst>
                <a:ext uri="{FF2B5EF4-FFF2-40B4-BE49-F238E27FC236}">
                  <a16:creationId xmlns:a16="http://schemas.microsoft.com/office/drawing/2014/main" id="{661773BB-26D3-4947-92CF-899EC3D4F6D9}"/>
                </a:ext>
              </a:extLst>
            </p:cNvPr>
            <p:cNvSpPr/>
            <p:nvPr/>
          </p:nvSpPr>
          <p:spPr>
            <a:xfrm rot="20147681">
              <a:off x="8195588" y="2992505"/>
              <a:ext cx="1360735" cy="1360735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F1B9225E-4A22-47E6-9A38-243EE67516B8}"/>
                </a:ext>
              </a:extLst>
            </p:cNvPr>
            <p:cNvSpPr/>
            <p:nvPr/>
          </p:nvSpPr>
          <p:spPr>
            <a:xfrm rot="12600000">
              <a:off x="9225833" y="3591168"/>
              <a:ext cx="804666" cy="366753"/>
            </a:xfrm>
            <a:prstGeom prst="round2SameRect">
              <a:avLst>
                <a:gd name="adj1" fmla="val 50000"/>
                <a:gd name="adj2" fmla="val 10288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アーチ 74">
              <a:extLst>
                <a:ext uri="{FF2B5EF4-FFF2-40B4-BE49-F238E27FC236}">
                  <a16:creationId xmlns:a16="http://schemas.microsoft.com/office/drawing/2014/main" id="{260BAD16-77F5-48D8-B6FB-662DF072C545}"/>
                </a:ext>
              </a:extLst>
            </p:cNvPr>
            <p:cNvSpPr/>
            <p:nvPr/>
          </p:nvSpPr>
          <p:spPr>
            <a:xfrm rot="20147681">
              <a:off x="8133565" y="2951911"/>
              <a:ext cx="1459511" cy="1459511"/>
            </a:xfrm>
            <a:prstGeom prst="blockArc">
              <a:avLst>
                <a:gd name="adj1" fmla="val 4437808"/>
                <a:gd name="adj2" fmla="val 8463853"/>
                <a:gd name="adj3" fmla="val 24382"/>
              </a:avLst>
            </a:prstGeom>
            <a:solidFill>
              <a:srgbClr val="005EA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6" name="アーチ 75">
              <a:extLst>
                <a:ext uri="{FF2B5EF4-FFF2-40B4-BE49-F238E27FC236}">
                  <a16:creationId xmlns:a16="http://schemas.microsoft.com/office/drawing/2014/main" id="{52228CF8-792D-4BA9-853E-2D73AD0298A7}"/>
                </a:ext>
              </a:extLst>
            </p:cNvPr>
            <p:cNvSpPr/>
            <p:nvPr/>
          </p:nvSpPr>
          <p:spPr>
            <a:xfrm rot="2147681">
              <a:off x="8201137" y="3669814"/>
              <a:ext cx="1360736" cy="1360735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D3165F33-13AA-4070-BDA5-12AF39C22758}"/>
                </a:ext>
              </a:extLst>
            </p:cNvPr>
            <p:cNvSpPr/>
            <p:nvPr/>
          </p:nvSpPr>
          <p:spPr>
            <a:xfrm rot="17447681">
              <a:off x="8643186" y="4898703"/>
              <a:ext cx="804666" cy="366753"/>
            </a:xfrm>
            <a:prstGeom prst="round2SameRect">
              <a:avLst>
                <a:gd name="adj1" fmla="val 50000"/>
                <a:gd name="adj2" fmla="val 10288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73D49C6-3F76-4FE3-9ED8-9682846A7F3E}"/>
                </a:ext>
              </a:extLst>
            </p:cNvPr>
            <p:cNvSpPr/>
            <p:nvPr/>
          </p:nvSpPr>
          <p:spPr>
            <a:xfrm rot="9000000">
              <a:off x="8143957" y="3882811"/>
              <a:ext cx="776526" cy="1072222"/>
            </a:xfrm>
            <a:custGeom>
              <a:avLst/>
              <a:gdLst>
                <a:gd name="connsiteX0" fmla="*/ 0 w 776526"/>
                <a:gd name="connsiteY0" fmla="*/ 1072222 h 1072222"/>
                <a:gd name="connsiteX1" fmla="*/ 0 w 776526"/>
                <a:gd name="connsiteY1" fmla="*/ 778985 h 1072222"/>
                <a:gd name="connsiteX2" fmla="*/ 293237 w 776526"/>
                <a:gd name="connsiteY2" fmla="*/ 485748 h 1072222"/>
                <a:gd name="connsiteX3" fmla="*/ 352400 w 776526"/>
                <a:gd name="connsiteY3" fmla="*/ 485748 h 1072222"/>
                <a:gd name="connsiteX4" fmla="*/ 435045 w 776526"/>
                <a:gd name="connsiteY4" fmla="*/ 502434 h 1072222"/>
                <a:gd name="connsiteX5" fmla="*/ 444454 w 776526"/>
                <a:gd name="connsiteY5" fmla="*/ 449346 h 1072222"/>
                <a:gd name="connsiteX6" fmla="*/ 376567 w 776526"/>
                <a:gd name="connsiteY6" fmla="*/ 183476 h 1072222"/>
                <a:gd name="connsiteX7" fmla="*/ 651262 w 776526"/>
                <a:gd name="connsiteY7" fmla="*/ 0 h 1072222"/>
                <a:gd name="connsiteX8" fmla="*/ 649480 w 776526"/>
                <a:gd name="connsiteY8" fmla="*/ 827288 h 1072222"/>
                <a:gd name="connsiteX9" fmla="*/ 645637 w 776526"/>
                <a:gd name="connsiteY9" fmla="*/ 832049 h 1072222"/>
                <a:gd name="connsiteX10" fmla="*/ 645637 w 776526"/>
                <a:gd name="connsiteY10" fmla="*/ 1072222 h 1072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526" h="1072222">
                  <a:moveTo>
                    <a:pt x="0" y="1072222"/>
                  </a:moveTo>
                  <a:lnTo>
                    <a:pt x="0" y="778985"/>
                  </a:lnTo>
                  <a:cubicBezTo>
                    <a:pt x="0" y="617035"/>
                    <a:pt x="131287" y="485748"/>
                    <a:pt x="293237" y="485748"/>
                  </a:cubicBezTo>
                  <a:lnTo>
                    <a:pt x="352400" y="485748"/>
                  </a:lnTo>
                  <a:lnTo>
                    <a:pt x="435045" y="502434"/>
                  </a:lnTo>
                  <a:lnTo>
                    <a:pt x="444454" y="449346"/>
                  </a:lnTo>
                  <a:cubicBezTo>
                    <a:pt x="452881" y="357883"/>
                    <a:pt x="430745" y="263912"/>
                    <a:pt x="376567" y="183476"/>
                  </a:cubicBezTo>
                  <a:lnTo>
                    <a:pt x="651262" y="0"/>
                  </a:lnTo>
                  <a:cubicBezTo>
                    <a:pt x="821149" y="253169"/>
                    <a:pt x="815972" y="580184"/>
                    <a:pt x="649480" y="827288"/>
                  </a:cubicBezTo>
                  <a:lnTo>
                    <a:pt x="645637" y="832049"/>
                  </a:lnTo>
                  <a:lnTo>
                    <a:pt x="645637" y="1072222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アーチ 78">
              <a:extLst>
                <a:ext uri="{FF2B5EF4-FFF2-40B4-BE49-F238E27FC236}">
                  <a16:creationId xmlns:a16="http://schemas.microsoft.com/office/drawing/2014/main" id="{8AD89360-148F-4CF9-ACF3-0E202334CDB7}"/>
                </a:ext>
              </a:extLst>
            </p:cNvPr>
            <p:cNvSpPr/>
            <p:nvPr/>
          </p:nvSpPr>
          <p:spPr>
            <a:xfrm rot="9373140">
              <a:off x="7958585" y="2835672"/>
              <a:ext cx="1360735" cy="1360736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rgbClr val="5D288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7F2008BF-4879-4658-9419-B0AFEA4B319D}"/>
                </a:ext>
              </a:extLst>
            </p:cNvPr>
            <p:cNvSpPr/>
            <p:nvPr/>
          </p:nvSpPr>
          <p:spPr>
            <a:xfrm rot="6673140">
              <a:off x="8829465" y="2844972"/>
              <a:ext cx="453996" cy="459893"/>
            </a:xfrm>
            <a:custGeom>
              <a:avLst/>
              <a:gdLst>
                <a:gd name="connsiteX0" fmla="*/ 270607 w 1007779"/>
                <a:gd name="connsiteY0" fmla="*/ 0 h 800896"/>
                <a:gd name="connsiteX1" fmla="*/ 796655 w 1007779"/>
                <a:gd name="connsiteY1" fmla="*/ 0 h 800896"/>
                <a:gd name="connsiteX2" fmla="*/ 1007779 w 1007779"/>
                <a:gd name="connsiteY2" fmla="*/ 211124 h 800896"/>
                <a:gd name="connsiteX3" fmla="*/ 1007779 w 1007779"/>
                <a:gd name="connsiteY3" fmla="*/ 400448 h 800896"/>
                <a:gd name="connsiteX4" fmla="*/ 607331 w 1007779"/>
                <a:gd name="connsiteY4" fmla="*/ 800896 h 800896"/>
                <a:gd name="connsiteX5" fmla="*/ 459931 w 1007779"/>
                <a:gd name="connsiteY5" fmla="*/ 800896 h 800896"/>
                <a:gd name="connsiteX6" fmla="*/ 304059 w 1007779"/>
                <a:gd name="connsiteY6" fmla="*/ 769427 h 800896"/>
                <a:gd name="connsiteX7" fmla="*/ 242325 w 1007779"/>
                <a:gd name="connsiteY7" fmla="*/ 735919 h 800896"/>
                <a:gd name="connsiteX8" fmla="*/ 229406 w 1007779"/>
                <a:gd name="connsiteY8" fmla="*/ 732090 h 800896"/>
                <a:gd name="connsiteX9" fmla="*/ 149944 w 1007779"/>
                <a:gd name="connsiteY9" fmla="*/ 679324 h 800896"/>
                <a:gd name="connsiteX10" fmla="*/ 50250 w 1007779"/>
                <a:gd name="connsiteY10" fmla="*/ 579630 h 800896"/>
                <a:gd name="connsiteX11" fmla="*/ 50250 w 1007779"/>
                <a:gd name="connsiteY11" fmla="*/ 337001 h 800896"/>
                <a:gd name="connsiteX12" fmla="*/ 59483 w 1007779"/>
                <a:gd name="connsiteY12" fmla="*/ 327768 h 800896"/>
                <a:gd name="connsiteX13" fmla="*/ 59483 w 1007779"/>
                <a:gd name="connsiteY13" fmla="*/ 211124 h 800896"/>
                <a:gd name="connsiteX14" fmla="*/ 270607 w 1007779"/>
                <a:gd name="connsiteY14" fmla="*/ 0 h 80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7779" h="800896">
                  <a:moveTo>
                    <a:pt x="270607" y="0"/>
                  </a:moveTo>
                  <a:lnTo>
                    <a:pt x="796655" y="0"/>
                  </a:lnTo>
                  <a:cubicBezTo>
                    <a:pt x="913256" y="0"/>
                    <a:pt x="1007779" y="94523"/>
                    <a:pt x="1007779" y="211124"/>
                  </a:cubicBezTo>
                  <a:lnTo>
                    <a:pt x="1007779" y="400448"/>
                  </a:lnTo>
                  <a:cubicBezTo>
                    <a:pt x="1007779" y="621609"/>
                    <a:pt x="828492" y="800896"/>
                    <a:pt x="607331" y="800896"/>
                  </a:cubicBezTo>
                  <a:lnTo>
                    <a:pt x="459931" y="800896"/>
                  </a:lnTo>
                  <a:cubicBezTo>
                    <a:pt x="404641" y="800896"/>
                    <a:pt x="351968" y="789691"/>
                    <a:pt x="304059" y="769427"/>
                  </a:cubicBezTo>
                  <a:lnTo>
                    <a:pt x="242325" y="735919"/>
                  </a:lnTo>
                  <a:lnTo>
                    <a:pt x="229406" y="732090"/>
                  </a:lnTo>
                  <a:cubicBezTo>
                    <a:pt x="200490" y="720365"/>
                    <a:pt x="173396" y="702776"/>
                    <a:pt x="149944" y="679324"/>
                  </a:cubicBezTo>
                  <a:lnTo>
                    <a:pt x="50250" y="579630"/>
                  </a:lnTo>
                  <a:cubicBezTo>
                    <a:pt x="-16750" y="512630"/>
                    <a:pt x="-16750" y="404001"/>
                    <a:pt x="50250" y="337001"/>
                  </a:cubicBezTo>
                  <a:lnTo>
                    <a:pt x="59483" y="327768"/>
                  </a:lnTo>
                  <a:lnTo>
                    <a:pt x="59483" y="211124"/>
                  </a:lnTo>
                  <a:cubicBezTo>
                    <a:pt x="59483" y="94523"/>
                    <a:pt x="154006" y="0"/>
                    <a:pt x="27060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四角形: 上の 2 つの角を丸める 13">
              <a:extLst>
                <a:ext uri="{FF2B5EF4-FFF2-40B4-BE49-F238E27FC236}">
                  <a16:creationId xmlns:a16="http://schemas.microsoft.com/office/drawing/2014/main" id="{AADD8014-3649-475A-A4F2-3F3C39FF2D89}"/>
                </a:ext>
              </a:extLst>
            </p:cNvPr>
            <p:cNvSpPr/>
            <p:nvPr/>
          </p:nvSpPr>
          <p:spPr>
            <a:xfrm rot="19800000">
              <a:off x="7812699" y="3226275"/>
              <a:ext cx="835294" cy="842158"/>
            </a:xfrm>
            <a:custGeom>
              <a:avLst/>
              <a:gdLst>
                <a:gd name="connsiteX0" fmla="*/ 185638 w 708811"/>
                <a:gd name="connsiteY0" fmla="*/ 0 h 769133"/>
                <a:gd name="connsiteX1" fmla="*/ 523173 w 708811"/>
                <a:gd name="connsiteY1" fmla="*/ 0 h 769133"/>
                <a:gd name="connsiteX2" fmla="*/ 708811 w 708811"/>
                <a:gd name="connsiteY2" fmla="*/ 185638 h 769133"/>
                <a:gd name="connsiteX3" fmla="*/ 708811 w 708811"/>
                <a:gd name="connsiteY3" fmla="*/ 769133 h 769133"/>
                <a:gd name="connsiteX4" fmla="*/ 708811 w 708811"/>
                <a:gd name="connsiteY4" fmla="*/ 769133 h 769133"/>
                <a:gd name="connsiteX5" fmla="*/ 0 w 708811"/>
                <a:gd name="connsiteY5" fmla="*/ 769133 h 769133"/>
                <a:gd name="connsiteX6" fmla="*/ 0 w 708811"/>
                <a:gd name="connsiteY6" fmla="*/ 769133 h 769133"/>
                <a:gd name="connsiteX7" fmla="*/ 0 w 708811"/>
                <a:gd name="connsiteY7" fmla="*/ 185638 h 769133"/>
                <a:gd name="connsiteX8" fmla="*/ 185638 w 708811"/>
                <a:gd name="connsiteY8" fmla="*/ 0 h 769133"/>
                <a:gd name="connsiteX0" fmla="*/ 185638 w 835294"/>
                <a:gd name="connsiteY0" fmla="*/ 0 h 842158"/>
                <a:gd name="connsiteX1" fmla="*/ 523173 w 835294"/>
                <a:gd name="connsiteY1" fmla="*/ 0 h 842158"/>
                <a:gd name="connsiteX2" fmla="*/ 708811 w 835294"/>
                <a:gd name="connsiteY2" fmla="*/ 185638 h 842158"/>
                <a:gd name="connsiteX3" fmla="*/ 708811 w 835294"/>
                <a:gd name="connsiteY3" fmla="*/ 769133 h 842158"/>
                <a:gd name="connsiteX4" fmla="*/ 835294 w 835294"/>
                <a:gd name="connsiteY4" fmla="*/ 842158 h 842158"/>
                <a:gd name="connsiteX5" fmla="*/ 0 w 835294"/>
                <a:gd name="connsiteY5" fmla="*/ 769133 h 842158"/>
                <a:gd name="connsiteX6" fmla="*/ 0 w 835294"/>
                <a:gd name="connsiteY6" fmla="*/ 769133 h 842158"/>
                <a:gd name="connsiteX7" fmla="*/ 0 w 835294"/>
                <a:gd name="connsiteY7" fmla="*/ 185638 h 842158"/>
                <a:gd name="connsiteX8" fmla="*/ 185638 w 835294"/>
                <a:gd name="connsiteY8" fmla="*/ 0 h 842158"/>
                <a:gd name="connsiteX0" fmla="*/ 185638 w 835294"/>
                <a:gd name="connsiteY0" fmla="*/ 0 h 842158"/>
                <a:gd name="connsiteX1" fmla="*/ 523173 w 835294"/>
                <a:gd name="connsiteY1" fmla="*/ 0 h 842158"/>
                <a:gd name="connsiteX2" fmla="*/ 708811 w 835294"/>
                <a:gd name="connsiteY2" fmla="*/ 185638 h 842158"/>
                <a:gd name="connsiteX3" fmla="*/ 835294 w 835294"/>
                <a:gd name="connsiteY3" fmla="*/ 842158 h 842158"/>
                <a:gd name="connsiteX4" fmla="*/ 0 w 835294"/>
                <a:gd name="connsiteY4" fmla="*/ 769133 h 842158"/>
                <a:gd name="connsiteX5" fmla="*/ 0 w 835294"/>
                <a:gd name="connsiteY5" fmla="*/ 769133 h 842158"/>
                <a:gd name="connsiteX6" fmla="*/ 0 w 835294"/>
                <a:gd name="connsiteY6" fmla="*/ 185638 h 842158"/>
                <a:gd name="connsiteX7" fmla="*/ 185638 w 835294"/>
                <a:gd name="connsiteY7" fmla="*/ 0 h 842158"/>
                <a:gd name="connsiteX0" fmla="*/ 185638 w 835294"/>
                <a:gd name="connsiteY0" fmla="*/ 0 h 842158"/>
                <a:gd name="connsiteX1" fmla="*/ 523173 w 835294"/>
                <a:gd name="connsiteY1" fmla="*/ 0 h 842158"/>
                <a:gd name="connsiteX2" fmla="*/ 708811 w 835294"/>
                <a:gd name="connsiteY2" fmla="*/ 185638 h 842158"/>
                <a:gd name="connsiteX3" fmla="*/ 835294 w 835294"/>
                <a:gd name="connsiteY3" fmla="*/ 842158 h 842158"/>
                <a:gd name="connsiteX4" fmla="*/ 0 w 835294"/>
                <a:gd name="connsiteY4" fmla="*/ 769133 h 842158"/>
                <a:gd name="connsiteX5" fmla="*/ 0 w 835294"/>
                <a:gd name="connsiteY5" fmla="*/ 769133 h 842158"/>
                <a:gd name="connsiteX6" fmla="*/ 0 w 835294"/>
                <a:gd name="connsiteY6" fmla="*/ 185638 h 842158"/>
                <a:gd name="connsiteX7" fmla="*/ 185638 w 835294"/>
                <a:gd name="connsiteY7" fmla="*/ 0 h 842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5294" h="842158">
                  <a:moveTo>
                    <a:pt x="185638" y="0"/>
                  </a:moveTo>
                  <a:lnTo>
                    <a:pt x="523173" y="0"/>
                  </a:lnTo>
                  <a:cubicBezTo>
                    <a:pt x="625698" y="0"/>
                    <a:pt x="708811" y="83113"/>
                    <a:pt x="708811" y="185638"/>
                  </a:cubicBezTo>
                  <a:cubicBezTo>
                    <a:pt x="750972" y="404478"/>
                    <a:pt x="699873" y="518148"/>
                    <a:pt x="835294" y="842158"/>
                  </a:cubicBezTo>
                  <a:lnTo>
                    <a:pt x="0" y="769133"/>
                  </a:lnTo>
                  <a:lnTo>
                    <a:pt x="0" y="769133"/>
                  </a:lnTo>
                  <a:lnTo>
                    <a:pt x="0" y="185638"/>
                  </a:lnTo>
                  <a:cubicBezTo>
                    <a:pt x="0" y="83113"/>
                    <a:pt x="83113" y="0"/>
                    <a:pt x="185638" y="0"/>
                  </a:cubicBezTo>
                  <a:close/>
                </a:path>
              </a:pathLst>
            </a:custGeom>
            <a:solidFill>
              <a:srgbClr val="7030A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アーチ 7">
              <a:extLst>
                <a:ext uri="{FF2B5EF4-FFF2-40B4-BE49-F238E27FC236}">
                  <a16:creationId xmlns:a16="http://schemas.microsoft.com/office/drawing/2014/main" id="{F7BDF8C7-CAC8-437D-8DD9-286626E002B4}"/>
                </a:ext>
              </a:extLst>
            </p:cNvPr>
            <p:cNvSpPr/>
            <p:nvPr/>
          </p:nvSpPr>
          <p:spPr>
            <a:xfrm rot="21073140">
              <a:off x="7063438" y="3452626"/>
              <a:ext cx="1183564" cy="525833"/>
            </a:xfrm>
            <a:custGeom>
              <a:avLst/>
              <a:gdLst>
                <a:gd name="connsiteX0" fmla="*/ 1312474 w 1360735"/>
                <a:gd name="connsiteY0" fmla="*/ 932046 h 1360736"/>
                <a:gd name="connsiteX1" fmla="*/ 764121 w 1360735"/>
                <a:gd name="connsiteY1" fmla="*/ 1355561 h 1360736"/>
                <a:gd name="connsiteX2" fmla="*/ 128910 w 1360735"/>
                <a:gd name="connsiteY2" fmla="*/ 1078859 h 1360736"/>
                <a:gd name="connsiteX3" fmla="*/ 341740 w 1360735"/>
                <a:gd name="connsiteY3" fmla="*/ 925066 h 1360736"/>
                <a:gd name="connsiteX4" fmla="*/ 731797 w 1360735"/>
                <a:gd name="connsiteY4" fmla="*/ 1094978 h 1360736"/>
                <a:gd name="connsiteX5" fmla="*/ 1068518 w 1360735"/>
                <a:gd name="connsiteY5" fmla="*/ 834914 h 1360736"/>
                <a:gd name="connsiteX6" fmla="*/ 1312474 w 1360735"/>
                <a:gd name="connsiteY6" fmla="*/ 932046 h 1360736"/>
                <a:gd name="connsiteX0" fmla="*/ 1183564 w 1183564"/>
                <a:gd name="connsiteY0" fmla="*/ 97132 h 525833"/>
                <a:gd name="connsiteX1" fmla="*/ 635211 w 1183564"/>
                <a:gd name="connsiteY1" fmla="*/ 520647 h 525833"/>
                <a:gd name="connsiteX2" fmla="*/ 0 w 1183564"/>
                <a:gd name="connsiteY2" fmla="*/ 243945 h 525833"/>
                <a:gd name="connsiteX3" fmla="*/ 212830 w 1183564"/>
                <a:gd name="connsiteY3" fmla="*/ 90152 h 525833"/>
                <a:gd name="connsiteX4" fmla="*/ 602887 w 1183564"/>
                <a:gd name="connsiteY4" fmla="*/ 260064 h 525833"/>
                <a:gd name="connsiteX5" fmla="*/ 939608 w 1183564"/>
                <a:gd name="connsiteY5" fmla="*/ 0 h 525833"/>
                <a:gd name="connsiteX6" fmla="*/ 970366 w 1183564"/>
                <a:gd name="connsiteY6" fmla="*/ 243489 h 525833"/>
                <a:gd name="connsiteX7" fmla="*/ 1183564 w 1183564"/>
                <a:gd name="connsiteY7" fmla="*/ 97132 h 525833"/>
                <a:gd name="connsiteX0" fmla="*/ 970366 w 1183564"/>
                <a:gd name="connsiteY0" fmla="*/ 243489 h 525833"/>
                <a:gd name="connsiteX1" fmla="*/ 1183564 w 1183564"/>
                <a:gd name="connsiteY1" fmla="*/ 97132 h 525833"/>
                <a:gd name="connsiteX2" fmla="*/ 635211 w 1183564"/>
                <a:gd name="connsiteY2" fmla="*/ 520647 h 525833"/>
                <a:gd name="connsiteX3" fmla="*/ 0 w 1183564"/>
                <a:gd name="connsiteY3" fmla="*/ 243945 h 525833"/>
                <a:gd name="connsiteX4" fmla="*/ 212830 w 1183564"/>
                <a:gd name="connsiteY4" fmla="*/ 90152 h 525833"/>
                <a:gd name="connsiteX5" fmla="*/ 602887 w 1183564"/>
                <a:gd name="connsiteY5" fmla="*/ 260064 h 525833"/>
                <a:gd name="connsiteX6" fmla="*/ 939608 w 1183564"/>
                <a:gd name="connsiteY6" fmla="*/ 0 h 525833"/>
                <a:gd name="connsiteX7" fmla="*/ 1061806 w 1183564"/>
                <a:gd name="connsiteY7" fmla="*/ 334929 h 525833"/>
                <a:gd name="connsiteX0" fmla="*/ 1183564 w 1183564"/>
                <a:gd name="connsiteY0" fmla="*/ 97132 h 525833"/>
                <a:gd name="connsiteX1" fmla="*/ 635211 w 1183564"/>
                <a:gd name="connsiteY1" fmla="*/ 520647 h 525833"/>
                <a:gd name="connsiteX2" fmla="*/ 0 w 1183564"/>
                <a:gd name="connsiteY2" fmla="*/ 243945 h 525833"/>
                <a:gd name="connsiteX3" fmla="*/ 212830 w 1183564"/>
                <a:gd name="connsiteY3" fmla="*/ 90152 h 525833"/>
                <a:gd name="connsiteX4" fmla="*/ 602887 w 1183564"/>
                <a:gd name="connsiteY4" fmla="*/ 260064 h 525833"/>
                <a:gd name="connsiteX5" fmla="*/ 939608 w 1183564"/>
                <a:gd name="connsiteY5" fmla="*/ 0 h 525833"/>
                <a:gd name="connsiteX6" fmla="*/ 1061806 w 1183564"/>
                <a:gd name="connsiteY6" fmla="*/ 334929 h 525833"/>
                <a:gd name="connsiteX0" fmla="*/ 1183564 w 1183564"/>
                <a:gd name="connsiteY0" fmla="*/ 97132 h 525833"/>
                <a:gd name="connsiteX1" fmla="*/ 635211 w 1183564"/>
                <a:gd name="connsiteY1" fmla="*/ 520647 h 525833"/>
                <a:gd name="connsiteX2" fmla="*/ 0 w 1183564"/>
                <a:gd name="connsiteY2" fmla="*/ 243945 h 525833"/>
                <a:gd name="connsiteX3" fmla="*/ 212830 w 1183564"/>
                <a:gd name="connsiteY3" fmla="*/ 90152 h 525833"/>
                <a:gd name="connsiteX4" fmla="*/ 602887 w 1183564"/>
                <a:gd name="connsiteY4" fmla="*/ 260064 h 525833"/>
                <a:gd name="connsiteX5" fmla="*/ 939608 w 1183564"/>
                <a:gd name="connsiteY5" fmla="*/ 0 h 525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3564" h="525833">
                  <a:moveTo>
                    <a:pt x="1183564" y="97132"/>
                  </a:moveTo>
                  <a:cubicBezTo>
                    <a:pt x="1091733" y="327772"/>
                    <a:pt x="881572" y="490088"/>
                    <a:pt x="635211" y="520647"/>
                  </a:cubicBezTo>
                  <a:cubicBezTo>
                    <a:pt x="388850" y="551207"/>
                    <a:pt x="145400" y="445158"/>
                    <a:pt x="0" y="243945"/>
                  </a:cubicBezTo>
                  <a:lnTo>
                    <a:pt x="212830" y="90152"/>
                  </a:lnTo>
                  <a:cubicBezTo>
                    <a:pt x="302114" y="213709"/>
                    <a:pt x="451607" y="278829"/>
                    <a:pt x="602887" y="260064"/>
                  </a:cubicBezTo>
                  <a:cubicBezTo>
                    <a:pt x="754167" y="241299"/>
                    <a:pt x="867800" y="36470"/>
                    <a:pt x="939608" y="0"/>
                  </a:cubicBezTo>
                </a:path>
              </a:pathLst>
            </a:custGeom>
            <a:solidFill>
              <a:srgbClr val="7030A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953A0406-3AF6-46F5-BC86-4E87F88D1BF1}"/>
                </a:ext>
              </a:extLst>
            </p:cNvPr>
            <p:cNvSpPr/>
            <p:nvPr/>
          </p:nvSpPr>
          <p:spPr>
            <a:xfrm>
              <a:off x="6769136" y="1762130"/>
              <a:ext cx="1671658" cy="166962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月 83">
              <a:extLst>
                <a:ext uri="{FF2B5EF4-FFF2-40B4-BE49-F238E27FC236}">
                  <a16:creationId xmlns:a16="http://schemas.microsoft.com/office/drawing/2014/main" id="{9215A18B-E20A-4C83-A734-9A6D68684872}"/>
                </a:ext>
              </a:extLst>
            </p:cNvPr>
            <p:cNvSpPr/>
            <p:nvPr/>
          </p:nvSpPr>
          <p:spPr>
            <a:xfrm rot="15300000">
              <a:off x="7258900" y="2939331"/>
              <a:ext cx="247080" cy="494159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45E44367-CFBF-4B8D-8518-3C0031A12336}"/>
                </a:ext>
              </a:extLst>
            </p:cNvPr>
            <p:cNvSpPr/>
            <p:nvPr/>
          </p:nvSpPr>
          <p:spPr>
            <a:xfrm rot="15300000">
              <a:off x="7351961" y="3043081"/>
              <a:ext cx="166139" cy="339656"/>
            </a:xfrm>
            <a:custGeom>
              <a:avLst/>
              <a:gdLst>
                <a:gd name="connsiteX0" fmla="*/ 240569 w 261820"/>
                <a:gd name="connsiteY0" fmla="*/ 470795 h 535268"/>
                <a:gd name="connsiteX1" fmla="*/ 211153 w 261820"/>
                <a:gd name="connsiteY1" fmla="*/ 535268 h 535268"/>
                <a:gd name="connsiteX2" fmla="*/ 171672 w 261820"/>
                <a:gd name="connsiteY2" fmla="*/ 513839 h 535268"/>
                <a:gd name="connsiteX3" fmla="*/ 0 w 261820"/>
                <a:gd name="connsiteY3" fmla="*/ 190962 h 535268"/>
                <a:gd name="connsiteX4" fmla="*/ 30599 w 261820"/>
                <a:gd name="connsiteY4" fmla="*/ 39399 h 535268"/>
                <a:gd name="connsiteX5" fmla="*/ 51985 w 261820"/>
                <a:gd name="connsiteY5" fmla="*/ 0 h 535268"/>
                <a:gd name="connsiteX6" fmla="*/ 67036 w 261820"/>
                <a:gd name="connsiteY6" fmla="*/ 6867 h 535268"/>
                <a:gd name="connsiteX7" fmla="*/ 248457 w 261820"/>
                <a:gd name="connsiteY7" fmla="*/ 243299 h 535268"/>
                <a:gd name="connsiteX8" fmla="*/ 240569 w 261820"/>
                <a:gd name="connsiteY8" fmla="*/ 470795 h 5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1820" h="535268">
                  <a:moveTo>
                    <a:pt x="240569" y="470795"/>
                  </a:moveTo>
                  <a:lnTo>
                    <a:pt x="211153" y="535268"/>
                  </a:lnTo>
                  <a:lnTo>
                    <a:pt x="171672" y="513839"/>
                  </a:lnTo>
                  <a:cubicBezTo>
                    <a:pt x="68098" y="443865"/>
                    <a:pt x="0" y="325366"/>
                    <a:pt x="0" y="190962"/>
                  </a:cubicBezTo>
                  <a:cubicBezTo>
                    <a:pt x="0" y="137201"/>
                    <a:pt x="10896" y="85984"/>
                    <a:pt x="30599" y="39399"/>
                  </a:cubicBezTo>
                  <a:lnTo>
                    <a:pt x="51985" y="0"/>
                  </a:lnTo>
                  <a:lnTo>
                    <a:pt x="67036" y="6867"/>
                  </a:lnTo>
                  <a:cubicBezTo>
                    <a:pt x="153336" y="56692"/>
                    <a:pt x="220627" y="139440"/>
                    <a:pt x="248457" y="243299"/>
                  </a:cubicBezTo>
                  <a:cubicBezTo>
                    <a:pt x="269328" y="321193"/>
                    <a:pt x="265038" y="399902"/>
                    <a:pt x="240569" y="470795"/>
                  </a:cubicBezTo>
                  <a:close/>
                </a:path>
              </a:pathLst>
            </a:custGeom>
            <a:solidFill>
              <a:srgbClr val="FF99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48E64D78-0E94-4735-A204-9A1B9CA81BB0}"/>
                </a:ext>
              </a:extLst>
            </p:cNvPr>
            <p:cNvSpPr/>
            <p:nvPr/>
          </p:nvSpPr>
          <p:spPr>
            <a:xfrm rot="16450415">
              <a:off x="6804816" y="1275547"/>
              <a:ext cx="1490540" cy="2046538"/>
            </a:xfrm>
            <a:custGeom>
              <a:avLst/>
              <a:gdLst>
                <a:gd name="connsiteX0" fmla="*/ 1480893 w 1490540"/>
                <a:gd name="connsiteY0" fmla="*/ 895213 h 2046538"/>
                <a:gd name="connsiteX1" fmla="*/ 1474774 w 1490540"/>
                <a:gd name="connsiteY1" fmla="*/ 1025907 h 2046538"/>
                <a:gd name="connsiteX2" fmla="*/ 1474007 w 1490540"/>
                <a:gd name="connsiteY2" fmla="*/ 1029592 h 2046538"/>
                <a:gd name="connsiteX3" fmla="*/ 1485455 w 1490540"/>
                <a:gd name="connsiteY3" fmla="*/ 1103772 h 2046538"/>
                <a:gd name="connsiteX4" fmla="*/ 1286855 w 1490540"/>
                <a:gd name="connsiteY4" fmla="*/ 1754795 h 2046538"/>
                <a:gd name="connsiteX5" fmla="*/ 0 w 1490540"/>
                <a:gd name="connsiteY5" fmla="*/ 1806322 h 2046538"/>
                <a:gd name="connsiteX6" fmla="*/ 877297 w 1490540"/>
                <a:gd name="connsiteY6" fmla="*/ 1102810 h 2046538"/>
                <a:gd name="connsiteX7" fmla="*/ 988216 w 1490540"/>
                <a:gd name="connsiteY7" fmla="*/ 914359 h 2046538"/>
                <a:gd name="connsiteX8" fmla="*/ 959132 w 1490540"/>
                <a:gd name="connsiteY8" fmla="*/ 816673 h 2046538"/>
                <a:gd name="connsiteX9" fmla="*/ 384199 w 1490540"/>
                <a:gd name="connsiteY9" fmla="*/ 142370 h 2046538"/>
                <a:gd name="connsiteX10" fmla="*/ 866575 w 1490540"/>
                <a:gd name="connsiteY10" fmla="*/ 123941 h 2046538"/>
                <a:gd name="connsiteX11" fmla="*/ 932630 w 1490540"/>
                <a:gd name="connsiteY11" fmla="*/ 148443 h 2046538"/>
                <a:gd name="connsiteX12" fmla="*/ 955324 w 1490540"/>
                <a:gd name="connsiteY12" fmla="*/ 120937 h 2046538"/>
                <a:gd name="connsiteX13" fmla="*/ 1247292 w 1490540"/>
                <a:gd name="connsiteY13" fmla="*/ 0 h 2046538"/>
                <a:gd name="connsiteX14" fmla="*/ 1176939 w 1490540"/>
                <a:gd name="connsiteY14" fmla="*/ 92952 h 2046538"/>
                <a:gd name="connsiteX15" fmla="*/ 1134244 w 1490540"/>
                <a:gd name="connsiteY15" fmla="*/ 179410 h 2046538"/>
                <a:gd name="connsiteX16" fmla="*/ 1144507 w 1490540"/>
                <a:gd name="connsiteY16" fmla="*/ 170941 h 2046538"/>
                <a:gd name="connsiteX17" fmla="*/ 1375366 w 1490540"/>
                <a:gd name="connsiteY17" fmla="*/ 100423 h 2046538"/>
                <a:gd name="connsiteX18" fmla="*/ 1254762 w 1490540"/>
                <a:gd name="connsiteY18" fmla="*/ 295134 h 2046538"/>
                <a:gd name="connsiteX19" fmla="*/ 1241100 w 1490540"/>
                <a:gd name="connsiteY19" fmla="*/ 343901 h 2046538"/>
                <a:gd name="connsiteX20" fmla="*/ 1268462 w 1490540"/>
                <a:gd name="connsiteY20" fmla="*/ 368828 h 2046538"/>
                <a:gd name="connsiteX21" fmla="*/ 1435312 w 1490540"/>
                <a:gd name="connsiteY21" fmla="*/ 651096 h 2046538"/>
                <a:gd name="connsiteX22" fmla="*/ 1480893 w 1490540"/>
                <a:gd name="connsiteY22" fmla="*/ 895213 h 204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90540" h="2046538">
                  <a:moveTo>
                    <a:pt x="1480893" y="895213"/>
                  </a:moveTo>
                  <a:cubicBezTo>
                    <a:pt x="1482349" y="939190"/>
                    <a:pt x="1480249" y="982881"/>
                    <a:pt x="1474774" y="1025907"/>
                  </a:cubicBezTo>
                  <a:lnTo>
                    <a:pt x="1474007" y="1029592"/>
                  </a:lnTo>
                  <a:lnTo>
                    <a:pt x="1485455" y="1103772"/>
                  </a:lnTo>
                  <a:cubicBezTo>
                    <a:pt x="1510036" y="1335533"/>
                    <a:pt x="1445778" y="1570852"/>
                    <a:pt x="1286855" y="1754795"/>
                  </a:cubicBezTo>
                  <a:cubicBezTo>
                    <a:pt x="969009" y="2122681"/>
                    <a:pt x="392864" y="2145750"/>
                    <a:pt x="0" y="1806322"/>
                  </a:cubicBezTo>
                  <a:cubicBezTo>
                    <a:pt x="364113" y="1662130"/>
                    <a:pt x="666574" y="1416018"/>
                    <a:pt x="877297" y="1102810"/>
                  </a:cubicBezTo>
                  <a:lnTo>
                    <a:pt x="988216" y="914359"/>
                  </a:lnTo>
                  <a:lnTo>
                    <a:pt x="959132" y="816673"/>
                  </a:lnTo>
                  <a:cubicBezTo>
                    <a:pt x="861879" y="536985"/>
                    <a:pt x="663379" y="292502"/>
                    <a:pt x="384199" y="142370"/>
                  </a:cubicBezTo>
                  <a:cubicBezTo>
                    <a:pt x="545726" y="86204"/>
                    <a:pt x="712858" y="83130"/>
                    <a:pt x="866575" y="123941"/>
                  </a:cubicBezTo>
                  <a:lnTo>
                    <a:pt x="932630" y="148443"/>
                  </a:lnTo>
                  <a:lnTo>
                    <a:pt x="955324" y="120937"/>
                  </a:lnTo>
                  <a:cubicBezTo>
                    <a:pt x="1030045" y="46216"/>
                    <a:pt x="1133271" y="0"/>
                    <a:pt x="1247292" y="0"/>
                  </a:cubicBezTo>
                  <a:cubicBezTo>
                    <a:pt x="1220491" y="29190"/>
                    <a:pt x="1197040" y="60337"/>
                    <a:pt x="1176939" y="92952"/>
                  </a:cubicBezTo>
                  <a:lnTo>
                    <a:pt x="1134244" y="179410"/>
                  </a:lnTo>
                  <a:lnTo>
                    <a:pt x="1144507" y="170941"/>
                  </a:lnTo>
                  <a:cubicBezTo>
                    <a:pt x="1210407" y="126420"/>
                    <a:pt x="1289851" y="100423"/>
                    <a:pt x="1375366" y="100423"/>
                  </a:cubicBezTo>
                  <a:cubicBezTo>
                    <a:pt x="1321764" y="158803"/>
                    <a:pt x="1281563" y="225011"/>
                    <a:pt x="1254762" y="295134"/>
                  </a:cubicBezTo>
                  <a:lnTo>
                    <a:pt x="1241100" y="343901"/>
                  </a:lnTo>
                  <a:lnTo>
                    <a:pt x="1268462" y="368828"/>
                  </a:lnTo>
                  <a:cubicBezTo>
                    <a:pt x="1340373" y="448413"/>
                    <a:pt x="1397868" y="543412"/>
                    <a:pt x="1435312" y="651096"/>
                  </a:cubicBezTo>
                  <a:cubicBezTo>
                    <a:pt x="1463395" y="731859"/>
                    <a:pt x="1478205" y="814024"/>
                    <a:pt x="1480893" y="89521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61888EDF-6E45-4739-A867-88DA9A8B3130}"/>
                </a:ext>
              </a:extLst>
            </p:cNvPr>
            <p:cNvSpPr/>
            <p:nvPr/>
          </p:nvSpPr>
          <p:spPr>
            <a:xfrm>
              <a:off x="6837136" y="2461411"/>
              <a:ext cx="322619" cy="330555"/>
            </a:xfrm>
            <a:custGeom>
              <a:avLst/>
              <a:gdLst>
                <a:gd name="connsiteX0" fmla="*/ 29021 w 282936"/>
                <a:gd name="connsiteY0" fmla="*/ 0 h 323734"/>
                <a:gd name="connsiteX1" fmla="*/ 275560 w 282936"/>
                <a:gd name="connsiteY1" fmla="*/ 65422 h 323734"/>
                <a:gd name="connsiteX2" fmla="*/ 282936 w 282936"/>
                <a:gd name="connsiteY2" fmla="*/ 118443 h 323734"/>
                <a:gd name="connsiteX3" fmla="*/ 141468 w 282936"/>
                <a:gd name="connsiteY3" fmla="*/ 323734 h 323734"/>
                <a:gd name="connsiteX4" fmla="*/ 0 w 282936"/>
                <a:gd name="connsiteY4" fmla="*/ 118443 h 323734"/>
                <a:gd name="connsiteX5" fmla="*/ 11117 w 282936"/>
                <a:gd name="connsiteY5" fmla="*/ 38535 h 323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936" h="323734">
                  <a:moveTo>
                    <a:pt x="29021" y="0"/>
                  </a:moveTo>
                  <a:lnTo>
                    <a:pt x="275560" y="65422"/>
                  </a:lnTo>
                  <a:lnTo>
                    <a:pt x="282936" y="118443"/>
                  </a:lnTo>
                  <a:cubicBezTo>
                    <a:pt x="282936" y="231822"/>
                    <a:pt x="219599" y="323734"/>
                    <a:pt x="141468" y="323734"/>
                  </a:cubicBezTo>
                  <a:cubicBezTo>
                    <a:pt x="63337" y="323734"/>
                    <a:pt x="0" y="231822"/>
                    <a:pt x="0" y="118443"/>
                  </a:cubicBezTo>
                  <a:cubicBezTo>
                    <a:pt x="0" y="90099"/>
                    <a:pt x="3959" y="63095"/>
                    <a:pt x="11117" y="3853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52139B00-421E-4C5A-8016-02D7624C6711}"/>
                </a:ext>
              </a:extLst>
            </p:cNvPr>
            <p:cNvSpPr/>
            <p:nvPr/>
          </p:nvSpPr>
          <p:spPr>
            <a:xfrm>
              <a:off x="7404060" y="2466975"/>
              <a:ext cx="383580" cy="324991"/>
            </a:xfrm>
            <a:custGeom>
              <a:avLst/>
              <a:gdLst>
                <a:gd name="connsiteX0" fmla="*/ 256447 w 282936"/>
                <a:gd name="connsiteY0" fmla="*/ 0 h 318285"/>
                <a:gd name="connsiteX1" fmla="*/ 271819 w 282936"/>
                <a:gd name="connsiteY1" fmla="*/ 33086 h 318285"/>
                <a:gd name="connsiteX2" fmla="*/ 282936 w 282936"/>
                <a:gd name="connsiteY2" fmla="*/ 112994 h 318285"/>
                <a:gd name="connsiteX3" fmla="*/ 141468 w 282936"/>
                <a:gd name="connsiteY3" fmla="*/ 318285 h 318285"/>
                <a:gd name="connsiteX4" fmla="*/ 0 w 282936"/>
                <a:gd name="connsiteY4" fmla="*/ 112994 h 318285"/>
                <a:gd name="connsiteX5" fmla="*/ 6399 w 282936"/>
                <a:gd name="connsiteY5" fmla="*/ 67000 h 31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936" h="318285">
                  <a:moveTo>
                    <a:pt x="256447" y="0"/>
                  </a:moveTo>
                  <a:lnTo>
                    <a:pt x="271819" y="33086"/>
                  </a:lnTo>
                  <a:cubicBezTo>
                    <a:pt x="278978" y="57646"/>
                    <a:pt x="282936" y="84650"/>
                    <a:pt x="282936" y="112994"/>
                  </a:cubicBezTo>
                  <a:cubicBezTo>
                    <a:pt x="282936" y="226373"/>
                    <a:pt x="219599" y="318285"/>
                    <a:pt x="141468" y="318285"/>
                  </a:cubicBezTo>
                  <a:cubicBezTo>
                    <a:pt x="63337" y="318285"/>
                    <a:pt x="0" y="226373"/>
                    <a:pt x="0" y="112994"/>
                  </a:cubicBezTo>
                  <a:lnTo>
                    <a:pt x="6399" y="6700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EBC618DC-B5B2-4C5A-B2ED-94428C87970F}"/>
                </a:ext>
              </a:extLst>
            </p:cNvPr>
            <p:cNvSpPr/>
            <p:nvPr/>
          </p:nvSpPr>
          <p:spPr>
            <a:xfrm>
              <a:off x="6967546" y="2755083"/>
              <a:ext cx="214872" cy="254726"/>
            </a:xfrm>
            <a:custGeom>
              <a:avLst/>
              <a:gdLst>
                <a:gd name="connsiteX0" fmla="*/ 312667 w 427915"/>
                <a:gd name="connsiteY0" fmla="*/ 0 h 553848"/>
                <a:gd name="connsiteX1" fmla="*/ 399699 w 427915"/>
                <a:gd name="connsiteY1" fmla="*/ 43805 h 553848"/>
                <a:gd name="connsiteX2" fmla="*/ 424590 w 427915"/>
                <a:gd name="connsiteY2" fmla="*/ 80417 h 553848"/>
                <a:gd name="connsiteX3" fmla="*/ 421128 w 427915"/>
                <a:gd name="connsiteY3" fmla="*/ 83733 h 553848"/>
                <a:gd name="connsiteX4" fmla="*/ 266786 w 427915"/>
                <a:gd name="connsiteY4" fmla="*/ 368999 h 553848"/>
                <a:gd name="connsiteX5" fmla="*/ 357203 w 427915"/>
                <a:gd name="connsiteY5" fmla="*/ 489689 h 553848"/>
                <a:gd name="connsiteX6" fmla="*/ 427915 w 427915"/>
                <a:gd name="connsiteY6" fmla="*/ 518153 h 553848"/>
                <a:gd name="connsiteX7" fmla="*/ 378268 w 427915"/>
                <a:gd name="connsiteY7" fmla="*/ 542786 h 553848"/>
                <a:gd name="connsiteX8" fmla="*/ 287267 w 427915"/>
                <a:gd name="connsiteY8" fmla="*/ 553848 h 553848"/>
                <a:gd name="connsiteX9" fmla="*/ 86 w 427915"/>
                <a:gd name="connsiteY9" fmla="*/ 381699 h 553848"/>
                <a:gd name="connsiteX10" fmla="*/ 312667 w 427915"/>
                <a:gd name="connsiteY10" fmla="*/ 0 h 553848"/>
                <a:gd name="connsiteX0" fmla="*/ 266786 w 427915"/>
                <a:gd name="connsiteY0" fmla="*/ 368999 h 553848"/>
                <a:gd name="connsiteX1" fmla="*/ 357203 w 427915"/>
                <a:gd name="connsiteY1" fmla="*/ 489689 h 553848"/>
                <a:gd name="connsiteX2" fmla="*/ 427915 w 427915"/>
                <a:gd name="connsiteY2" fmla="*/ 518153 h 553848"/>
                <a:gd name="connsiteX3" fmla="*/ 378268 w 427915"/>
                <a:gd name="connsiteY3" fmla="*/ 542786 h 553848"/>
                <a:gd name="connsiteX4" fmla="*/ 287267 w 427915"/>
                <a:gd name="connsiteY4" fmla="*/ 553848 h 553848"/>
                <a:gd name="connsiteX5" fmla="*/ 86 w 427915"/>
                <a:gd name="connsiteY5" fmla="*/ 381699 h 553848"/>
                <a:gd name="connsiteX6" fmla="*/ 312667 w 427915"/>
                <a:gd name="connsiteY6" fmla="*/ 0 h 553848"/>
                <a:gd name="connsiteX7" fmla="*/ 399699 w 427915"/>
                <a:gd name="connsiteY7" fmla="*/ 43805 h 553848"/>
                <a:gd name="connsiteX8" fmla="*/ 424590 w 427915"/>
                <a:gd name="connsiteY8" fmla="*/ 80417 h 553848"/>
                <a:gd name="connsiteX9" fmla="*/ 421128 w 427915"/>
                <a:gd name="connsiteY9" fmla="*/ 83733 h 553848"/>
                <a:gd name="connsiteX10" fmla="*/ 358226 w 427915"/>
                <a:gd name="connsiteY10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9" fmla="*/ 358226 w 427915"/>
                <a:gd name="connsiteY9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427915 w 450192"/>
                <a:gd name="connsiteY0" fmla="*/ 518153 h 553848"/>
                <a:gd name="connsiteX1" fmla="*/ 450192 w 450192"/>
                <a:gd name="connsiteY1" fmla="*/ 515934 h 553848"/>
                <a:gd name="connsiteX2" fmla="*/ 378268 w 450192"/>
                <a:gd name="connsiteY2" fmla="*/ 542786 h 553848"/>
                <a:gd name="connsiteX3" fmla="*/ 287267 w 450192"/>
                <a:gd name="connsiteY3" fmla="*/ 553848 h 553848"/>
                <a:gd name="connsiteX4" fmla="*/ 86 w 450192"/>
                <a:gd name="connsiteY4" fmla="*/ 381699 h 553848"/>
                <a:gd name="connsiteX5" fmla="*/ 312667 w 450192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378268 w 378268"/>
                <a:gd name="connsiteY0" fmla="*/ 542786 h 553848"/>
                <a:gd name="connsiteX1" fmla="*/ 287267 w 378268"/>
                <a:gd name="connsiteY1" fmla="*/ 553848 h 553848"/>
                <a:gd name="connsiteX2" fmla="*/ 86 w 378268"/>
                <a:gd name="connsiteY2" fmla="*/ 381699 h 553848"/>
                <a:gd name="connsiteX3" fmla="*/ 312667 w 378268"/>
                <a:gd name="connsiteY3" fmla="*/ 0 h 553848"/>
                <a:gd name="connsiteX0" fmla="*/ 287267 w 312667"/>
                <a:gd name="connsiteY0" fmla="*/ 553848 h 553848"/>
                <a:gd name="connsiteX1" fmla="*/ 86 w 312667"/>
                <a:gd name="connsiteY1" fmla="*/ 381699 h 553848"/>
                <a:gd name="connsiteX2" fmla="*/ 312667 w 312667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401913 w 401913"/>
                <a:gd name="connsiteY0" fmla="*/ 547498 h 547500"/>
                <a:gd name="connsiteX1" fmla="*/ 432 w 401913"/>
                <a:gd name="connsiteY1" fmla="*/ 457899 h 547500"/>
                <a:gd name="connsiteX2" fmla="*/ 338413 w 401913"/>
                <a:gd name="connsiteY2" fmla="*/ 0 h 547500"/>
                <a:gd name="connsiteX0" fmla="*/ 454471 w 454471"/>
                <a:gd name="connsiteY0" fmla="*/ 547498 h 567501"/>
                <a:gd name="connsiteX1" fmla="*/ 340 w 454471"/>
                <a:gd name="connsiteY1" fmla="*/ 517312 h 567501"/>
                <a:gd name="connsiteX2" fmla="*/ 390971 w 454471"/>
                <a:gd name="connsiteY2" fmla="*/ 0 h 567501"/>
                <a:gd name="connsiteX0" fmla="*/ 455391 w 455391"/>
                <a:gd name="connsiteY0" fmla="*/ 547498 h 601778"/>
                <a:gd name="connsiteX1" fmla="*/ 1260 w 455391"/>
                <a:gd name="connsiteY1" fmla="*/ 517312 h 601778"/>
                <a:gd name="connsiteX2" fmla="*/ 391891 w 455391"/>
                <a:gd name="connsiteY2" fmla="*/ 0 h 601778"/>
                <a:gd name="connsiteX0" fmla="*/ 476358 w 476358"/>
                <a:gd name="connsiteY0" fmla="*/ 547498 h 562146"/>
                <a:gd name="connsiteX1" fmla="*/ 1167 w 476358"/>
                <a:gd name="connsiteY1" fmla="*/ 447998 h 562146"/>
                <a:gd name="connsiteX2" fmla="*/ 412858 w 476358"/>
                <a:gd name="connsiteY2" fmla="*/ 0 h 562146"/>
                <a:gd name="connsiteX0" fmla="*/ 476749 w 476749"/>
                <a:gd name="connsiteY0" fmla="*/ 547498 h 562146"/>
                <a:gd name="connsiteX1" fmla="*/ 1558 w 476749"/>
                <a:gd name="connsiteY1" fmla="*/ 447998 h 562146"/>
                <a:gd name="connsiteX2" fmla="*/ 413249 w 476749"/>
                <a:gd name="connsiteY2" fmla="*/ 0 h 56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749" h="562146">
                  <a:moveTo>
                    <a:pt x="476749" y="547498"/>
                  </a:moveTo>
                  <a:cubicBezTo>
                    <a:pt x="339185" y="547498"/>
                    <a:pt x="22671" y="618465"/>
                    <a:pt x="1558" y="447998"/>
                  </a:cubicBezTo>
                  <a:cubicBezTo>
                    <a:pt x="-19555" y="277531"/>
                    <a:pt x="176575" y="164345"/>
                    <a:pt x="413249" y="0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BC04F3FF-3415-453D-9208-8D57E3F7887C}"/>
                </a:ext>
              </a:extLst>
            </p:cNvPr>
            <p:cNvSpPr/>
            <p:nvPr/>
          </p:nvSpPr>
          <p:spPr>
            <a:xfrm>
              <a:off x="7964606" y="2464890"/>
              <a:ext cx="432021" cy="545782"/>
            </a:xfrm>
            <a:custGeom>
              <a:avLst/>
              <a:gdLst>
                <a:gd name="connsiteX0" fmla="*/ 290512 w 680827"/>
                <a:gd name="connsiteY0" fmla="*/ 0 h 860104"/>
                <a:gd name="connsiteX1" fmla="*/ 680827 w 680827"/>
                <a:gd name="connsiteY1" fmla="*/ 430052 h 860104"/>
                <a:gd name="connsiteX2" fmla="*/ 290512 w 680827"/>
                <a:gd name="connsiteY2" fmla="*/ 860104 h 860104"/>
                <a:gd name="connsiteX3" fmla="*/ 14518 w 680827"/>
                <a:gd name="connsiteY3" fmla="*/ 734145 h 860104"/>
                <a:gd name="connsiteX4" fmla="*/ 0 w 680827"/>
                <a:gd name="connsiteY4" fmla="*/ 714757 h 860104"/>
                <a:gd name="connsiteX5" fmla="*/ 33143 w 680827"/>
                <a:gd name="connsiteY5" fmla="*/ 670498 h 860104"/>
                <a:gd name="connsiteX6" fmla="*/ 99802 w 680827"/>
                <a:gd name="connsiteY6" fmla="*/ 430052 h 860104"/>
                <a:gd name="connsiteX7" fmla="*/ 33143 w 680827"/>
                <a:gd name="connsiteY7" fmla="*/ 189606 h 860104"/>
                <a:gd name="connsiteX8" fmla="*/ 0 w 680827"/>
                <a:gd name="connsiteY8" fmla="*/ 145347 h 860104"/>
                <a:gd name="connsiteX9" fmla="*/ 14518 w 680827"/>
                <a:gd name="connsiteY9" fmla="*/ 125960 h 860104"/>
                <a:gd name="connsiteX10" fmla="*/ 290512 w 680827"/>
                <a:gd name="connsiteY10" fmla="*/ 0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10" fmla="*/ 191242 w 680827"/>
                <a:gd name="connsiteY10" fmla="*/ 521492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8" fmla="*/ 33143 w 680827"/>
                <a:gd name="connsiteY8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0" fmla="*/ 0 w 680827"/>
                <a:gd name="connsiteY0" fmla="*/ 145347 h 860104"/>
                <a:gd name="connsiteX1" fmla="*/ 14518 w 680827"/>
                <a:gd name="connsiteY1" fmla="*/ 125960 h 860104"/>
                <a:gd name="connsiteX2" fmla="*/ 290512 w 680827"/>
                <a:gd name="connsiteY2" fmla="*/ 0 h 860104"/>
                <a:gd name="connsiteX3" fmla="*/ 680827 w 680827"/>
                <a:gd name="connsiteY3" fmla="*/ 430052 h 860104"/>
                <a:gd name="connsiteX4" fmla="*/ 290512 w 680827"/>
                <a:gd name="connsiteY4" fmla="*/ 860104 h 860104"/>
                <a:gd name="connsiteX5" fmla="*/ 14518 w 680827"/>
                <a:gd name="connsiteY5" fmla="*/ 734145 h 860104"/>
                <a:gd name="connsiteX6" fmla="*/ 0 w 680827"/>
                <a:gd name="connsiteY6" fmla="*/ 714757 h 86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27" h="860104">
                  <a:moveTo>
                    <a:pt x="0" y="145347"/>
                  </a:moveTo>
                  <a:lnTo>
                    <a:pt x="14518" y="125960"/>
                  </a:lnTo>
                  <a:cubicBezTo>
                    <a:pt x="85151" y="48135"/>
                    <a:pt x="182730" y="0"/>
                    <a:pt x="290512" y="0"/>
                  </a:cubicBezTo>
                  <a:cubicBezTo>
                    <a:pt x="506077" y="0"/>
                    <a:pt x="680827" y="192541"/>
                    <a:pt x="680827" y="430052"/>
                  </a:cubicBezTo>
                  <a:cubicBezTo>
                    <a:pt x="680827" y="667563"/>
                    <a:pt x="506077" y="860104"/>
                    <a:pt x="290512" y="860104"/>
                  </a:cubicBezTo>
                  <a:cubicBezTo>
                    <a:pt x="182730" y="860104"/>
                    <a:pt x="85151" y="811969"/>
                    <a:pt x="14518" y="734145"/>
                  </a:cubicBezTo>
                  <a:lnTo>
                    <a:pt x="0" y="714757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2A74A05E-63FC-47BB-9456-1AE7E6097F72}"/>
                </a:ext>
              </a:extLst>
            </p:cNvPr>
            <p:cNvSpPr/>
            <p:nvPr/>
          </p:nvSpPr>
          <p:spPr>
            <a:xfrm>
              <a:off x="8005843" y="2556370"/>
              <a:ext cx="287197" cy="362822"/>
            </a:xfrm>
            <a:custGeom>
              <a:avLst/>
              <a:gdLst>
                <a:gd name="connsiteX0" fmla="*/ 290512 w 680827"/>
                <a:gd name="connsiteY0" fmla="*/ 0 h 860104"/>
                <a:gd name="connsiteX1" fmla="*/ 680827 w 680827"/>
                <a:gd name="connsiteY1" fmla="*/ 430052 h 860104"/>
                <a:gd name="connsiteX2" fmla="*/ 290512 w 680827"/>
                <a:gd name="connsiteY2" fmla="*/ 860104 h 860104"/>
                <a:gd name="connsiteX3" fmla="*/ 14518 w 680827"/>
                <a:gd name="connsiteY3" fmla="*/ 734145 h 860104"/>
                <a:gd name="connsiteX4" fmla="*/ 0 w 680827"/>
                <a:gd name="connsiteY4" fmla="*/ 714757 h 860104"/>
                <a:gd name="connsiteX5" fmla="*/ 33143 w 680827"/>
                <a:gd name="connsiteY5" fmla="*/ 670498 h 860104"/>
                <a:gd name="connsiteX6" fmla="*/ 99802 w 680827"/>
                <a:gd name="connsiteY6" fmla="*/ 430052 h 860104"/>
                <a:gd name="connsiteX7" fmla="*/ 33143 w 680827"/>
                <a:gd name="connsiteY7" fmla="*/ 189606 h 860104"/>
                <a:gd name="connsiteX8" fmla="*/ 0 w 680827"/>
                <a:gd name="connsiteY8" fmla="*/ 145347 h 860104"/>
                <a:gd name="connsiteX9" fmla="*/ 14518 w 680827"/>
                <a:gd name="connsiteY9" fmla="*/ 125960 h 860104"/>
                <a:gd name="connsiteX10" fmla="*/ 290512 w 680827"/>
                <a:gd name="connsiteY10" fmla="*/ 0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10" fmla="*/ 191242 w 680827"/>
                <a:gd name="connsiteY10" fmla="*/ 521492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8" fmla="*/ 33143 w 680827"/>
                <a:gd name="connsiteY8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0" fmla="*/ 0 w 680827"/>
                <a:gd name="connsiteY0" fmla="*/ 145347 h 860104"/>
                <a:gd name="connsiteX1" fmla="*/ 14518 w 680827"/>
                <a:gd name="connsiteY1" fmla="*/ 125960 h 860104"/>
                <a:gd name="connsiteX2" fmla="*/ 290512 w 680827"/>
                <a:gd name="connsiteY2" fmla="*/ 0 h 860104"/>
                <a:gd name="connsiteX3" fmla="*/ 680827 w 680827"/>
                <a:gd name="connsiteY3" fmla="*/ 430052 h 860104"/>
                <a:gd name="connsiteX4" fmla="*/ 290512 w 680827"/>
                <a:gd name="connsiteY4" fmla="*/ 860104 h 860104"/>
                <a:gd name="connsiteX5" fmla="*/ 14518 w 680827"/>
                <a:gd name="connsiteY5" fmla="*/ 734145 h 860104"/>
                <a:gd name="connsiteX6" fmla="*/ 0 w 680827"/>
                <a:gd name="connsiteY6" fmla="*/ 714757 h 86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27" h="860104">
                  <a:moveTo>
                    <a:pt x="0" y="145347"/>
                  </a:moveTo>
                  <a:lnTo>
                    <a:pt x="14518" y="125960"/>
                  </a:lnTo>
                  <a:cubicBezTo>
                    <a:pt x="85151" y="48135"/>
                    <a:pt x="182730" y="0"/>
                    <a:pt x="290512" y="0"/>
                  </a:cubicBezTo>
                  <a:cubicBezTo>
                    <a:pt x="506077" y="0"/>
                    <a:pt x="680827" y="192541"/>
                    <a:pt x="680827" y="430052"/>
                  </a:cubicBezTo>
                  <a:cubicBezTo>
                    <a:pt x="680827" y="667563"/>
                    <a:pt x="506077" y="860104"/>
                    <a:pt x="290512" y="860104"/>
                  </a:cubicBezTo>
                  <a:cubicBezTo>
                    <a:pt x="182730" y="860104"/>
                    <a:pt x="85151" y="811969"/>
                    <a:pt x="14518" y="734145"/>
                  </a:cubicBezTo>
                  <a:lnTo>
                    <a:pt x="0" y="714757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9D80019E-4296-4004-82C0-651932828E3F}"/>
                </a:ext>
              </a:extLst>
            </p:cNvPr>
            <p:cNvSpPr/>
            <p:nvPr/>
          </p:nvSpPr>
          <p:spPr>
            <a:xfrm rot="19273140" flipH="1">
              <a:off x="6803321" y="3311498"/>
              <a:ext cx="453996" cy="459894"/>
            </a:xfrm>
            <a:custGeom>
              <a:avLst/>
              <a:gdLst>
                <a:gd name="connsiteX0" fmla="*/ 270607 w 1007779"/>
                <a:gd name="connsiteY0" fmla="*/ 0 h 800896"/>
                <a:gd name="connsiteX1" fmla="*/ 796655 w 1007779"/>
                <a:gd name="connsiteY1" fmla="*/ 0 h 800896"/>
                <a:gd name="connsiteX2" fmla="*/ 1007779 w 1007779"/>
                <a:gd name="connsiteY2" fmla="*/ 211124 h 800896"/>
                <a:gd name="connsiteX3" fmla="*/ 1007779 w 1007779"/>
                <a:gd name="connsiteY3" fmla="*/ 400448 h 800896"/>
                <a:gd name="connsiteX4" fmla="*/ 607331 w 1007779"/>
                <a:gd name="connsiteY4" fmla="*/ 800896 h 800896"/>
                <a:gd name="connsiteX5" fmla="*/ 459931 w 1007779"/>
                <a:gd name="connsiteY5" fmla="*/ 800896 h 800896"/>
                <a:gd name="connsiteX6" fmla="*/ 304059 w 1007779"/>
                <a:gd name="connsiteY6" fmla="*/ 769427 h 800896"/>
                <a:gd name="connsiteX7" fmla="*/ 242325 w 1007779"/>
                <a:gd name="connsiteY7" fmla="*/ 735919 h 800896"/>
                <a:gd name="connsiteX8" fmla="*/ 229406 w 1007779"/>
                <a:gd name="connsiteY8" fmla="*/ 732090 h 800896"/>
                <a:gd name="connsiteX9" fmla="*/ 149944 w 1007779"/>
                <a:gd name="connsiteY9" fmla="*/ 679324 h 800896"/>
                <a:gd name="connsiteX10" fmla="*/ 50250 w 1007779"/>
                <a:gd name="connsiteY10" fmla="*/ 579630 h 800896"/>
                <a:gd name="connsiteX11" fmla="*/ 50250 w 1007779"/>
                <a:gd name="connsiteY11" fmla="*/ 337001 h 800896"/>
                <a:gd name="connsiteX12" fmla="*/ 59483 w 1007779"/>
                <a:gd name="connsiteY12" fmla="*/ 327768 h 800896"/>
                <a:gd name="connsiteX13" fmla="*/ 59483 w 1007779"/>
                <a:gd name="connsiteY13" fmla="*/ 211124 h 800896"/>
                <a:gd name="connsiteX14" fmla="*/ 270607 w 1007779"/>
                <a:gd name="connsiteY14" fmla="*/ 0 h 80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7779" h="800896">
                  <a:moveTo>
                    <a:pt x="270607" y="0"/>
                  </a:moveTo>
                  <a:lnTo>
                    <a:pt x="796655" y="0"/>
                  </a:lnTo>
                  <a:cubicBezTo>
                    <a:pt x="913256" y="0"/>
                    <a:pt x="1007779" y="94523"/>
                    <a:pt x="1007779" y="211124"/>
                  </a:cubicBezTo>
                  <a:lnTo>
                    <a:pt x="1007779" y="400448"/>
                  </a:lnTo>
                  <a:cubicBezTo>
                    <a:pt x="1007779" y="621609"/>
                    <a:pt x="828492" y="800896"/>
                    <a:pt x="607331" y="800896"/>
                  </a:cubicBezTo>
                  <a:lnTo>
                    <a:pt x="459931" y="800896"/>
                  </a:lnTo>
                  <a:cubicBezTo>
                    <a:pt x="404641" y="800896"/>
                    <a:pt x="351968" y="789691"/>
                    <a:pt x="304059" y="769427"/>
                  </a:cubicBezTo>
                  <a:lnTo>
                    <a:pt x="242325" y="735919"/>
                  </a:lnTo>
                  <a:lnTo>
                    <a:pt x="229406" y="732090"/>
                  </a:lnTo>
                  <a:cubicBezTo>
                    <a:pt x="200490" y="720365"/>
                    <a:pt x="173396" y="702776"/>
                    <a:pt x="149944" y="679324"/>
                  </a:cubicBezTo>
                  <a:lnTo>
                    <a:pt x="50250" y="579630"/>
                  </a:lnTo>
                  <a:cubicBezTo>
                    <a:pt x="-16750" y="512630"/>
                    <a:pt x="-16750" y="404001"/>
                    <a:pt x="50250" y="337001"/>
                  </a:cubicBezTo>
                  <a:lnTo>
                    <a:pt x="59483" y="327768"/>
                  </a:lnTo>
                  <a:lnTo>
                    <a:pt x="59483" y="211124"/>
                  </a:lnTo>
                  <a:cubicBezTo>
                    <a:pt x="59483" y="94523"/>
                    <a:pt x="154006" y="0"/>
                    <a:pt x="27060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B80F64A2-AB77-456F-A53F-2C787A87830B}"/>
                </a:ext>
              </a:extLst>
            </p:cNvPr>
            <p:cNvSpPr/>
            <p:nvPr/>
          </p:nvSpPr>
          <p:spPr>
            <a:xfrm>
              <a:off x="6815816" y="2247140"/>
              <a:ext cx="394972" cy="151750"/>
            </a:xfrm>
            <a:custGeom>
              <a:avLst/>
              <a:gdLst>
                <a:gd name="connsiteX0" fmla="*/ 280763 w 558527"/>
                <a:gd name="connsiteY0" fmla="*/ 13 h 214588"/>
                <a:gd name="connsiteX1" fmla="*/ 558527 w 558527"/>
                <a:gd name="connsiteY1" fmla="*/ 167004 h 214588"/>
                <a:gd name="connsiteX2" fmla="*/ 470866 w 558527"/>
                <a:gd name="connsiteY2" fmla="*/ 214588 h 214588"/>
                <a:gd name="connsiteX3" fmla="*/ 279853 w 558527"/>
                <a:gd name="connsiteY3" fmla="*/ 99752 h 214588"/>
                <a:gd name="connsiteX4" fmla="*/ 86778 w 558527"/>
                <a:gd name="connsiteY4" fmla="*/ 211086 h 214588"/>
                <a:gd name="connsiteX5" fmla="*/ 0 w 558527"/>
                <a:gd name="connsiteY5" fmla="*/ 161910 h 214588"/>
                <a:gd name="connsiteX6" fmla="*/ 280763 w 558527"/>
                <a:gd name="connsiteY6" fmla="*/ 13 h 214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8527" h="214588">
                  <a:moveTo>
                    <a:pt x="280763" y="13"/>
                  </a:moveTo>
                  <a:cubicBezTo>
                    <a:pt x="396816" y="1071"/>
                    <a:pt x="503159" y="65005"/>
                    <a:pt x="558527" y="167004"/>
                  </a:cubicBezTo>
                  <a:lnTo>
                    <a:pt x="470866" y="214588"/>
                  </a:lnTo>
                  <a:cubicBezTo>
                    <a:pt x="432791" y="144445"/>
                    <a:pt x="359660" y="100479"/>
                    <a:pt x="279853" y="99752"/>
                  </a:cubicBezTo>
                  <a:cubicBezTo>
                    <a:pt x="200046" y="99024"/>
                    <a:pt x="126126" y="141649"/>
                    <a:pt x="86778" y="211086"/>
                  </a:cubicBezTo>
                  <a:lnTo>
                    <a:pt x="0" y="161910"/>
                  </a:lnTo>
                  <a:cubicBezTo>
                    <a:pt x="57219" y="60938"/>
                    <a:pt x="164711" y="-1046"/>
                    <a:pt x="280763" y="1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DF1F59B4-A791-4BF1-94EB-46FAF1BB8BD3}"/>
                </a:ext>
              </a:extLst>
            </p:cNvPr>
            <p:cNvSpPr/>
            <p:nvPr/>
          </p:nvSpPr>
          <p:spPr>
            <a:xfrm>
              <a:off x="7373028" y="2247140"/>
              <a:ext cx="394972" cy="151750"/>
            </a:xfrm>
            <a:custGeom>
              <a:avLst/>
              <a:gdLst>
                <a:gd name="connsiteX0" fmla="*/ 280763 w 558527"/>
                <a:gd name="connsiteY0" fmla="*/ 13 h 214588"/>
                <a:gd name="connsiteX1" fmla="*/ 558527 w 558527"/>
                <a:gd name="connsiteY1" fmla="*/ 167004 h 214588"/>
                <a:gd name="connsiteX2" fmla="*/ 470866 w 558527"/>
                <a:gd name="connsiteY2" fmla="*/ 214588 h 214588"/>
                <a:gd name="connsiteX3" fmla="*/ 279853 w 558527"/>
                <a:gd name="connsiteY3" fmla="*/ 99752 h 214588"/>
                <a:gd name="connsiteX4" fmla="*/ 86778 w 558527"/>
                <a:gd name="connsiteY4" fmla="*/ 211086 h 214588"/>
                <a:gd name="connsiteX5" fmla="*/ 0 w 558527"/>
                <a:gd name="connsiteY5" fmla="*/ 161910 h 214588"/>
                <a:gd name="connsiteX6" fmla="*/ 280763 w 558527"/>
                <a:gd name="connsiteY6" fmla="*/ 13 h 214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8527" h="214588">
                  <a:moveTo>
                    <a:pt x="280763" y="13"/>
                  </a:moveTo>
                  <a:cubicBezTo>
                    <a:pt x="396816" y="1071"/>
                    <a:pt x="503159" y="65005"/>
                    <a:pt x="558527" y="167004"/>
                  </a:cubicBezTo>
                  <a:lnTo>
                    <a:pt x="470866" y="214588"/>
                  </a:lnTo>
                  <a:cubicBezTo>
                    <a:pt x="432791" y="144445"/>
                    <a:pt x="359660" y="100479"/>
                    <a:pt x="279853" y="99752"/>
                  </a:cubicBezTo>
                  <a:cubicBezTo>
                    <a:pt x="200046" y="99024"/>
                    <a:pt x="126126" y="141649"/>
                    <a:pt x="86778" y="211086"/>
                  </a:cubicBezTo>
                  <a:lnTo>
                    <a:pt x="0" y="161910"/>
                  </a:lnTo>
                  <a:cubicBezTo>
                    <a:pt x="57219" y="60938"/>
                    <a:pt x="164711" y="-1046"/>
                    <a:pt x="280763" y="1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7A4BF76A-144E-4D20-A1AB-C9FFBAD9EAB9}"/>
              </a:ext>
            </a:extLst>
          </p:cNvPr>
          <p:cNvGrpSpPr/>
          <p:nvPr/>
        </p:nvGrpSpPr>
        <p:grpSpPr>
          <a:xfrm>
            <a:off x="777792" y="4148602"/>
            <a:ext cx="2384225" cy="1889918"/>
            <a:chOff x="-4472065" y="5128491"/>
            <a:chExt cx="3841185" cy="3044815"/>
          </a:xfrm>
        </p:grpSpPr>
        <p:sp>
          <p:nvSpPr>
            <p:cNvPr id="96" name="アーチ 95">
              <a:extLst>
                <a:ext uri="{FF2B5EF4-FFF2-40B4-BE49-F238E27FC236}">
                  <a16:creationId xmlns:a16="http://schemas.microsoft.com/office/drawing/2014/main" id="{14DAAE0A-9FD6-4A4A-80D4-E7ABA4C2C2D6}"/>
                </a:ext>
              </a:extLst>
            </p:cNvPr>
            <p:cNvSpPr/>
            <p:nvPr/>
          </p:nvSpPr>
          <p:spPr>
            <a:xfrm rot="951349">
              <a:off x="-2025673" y="6528664"/>
              <a:ext cx="1360735" cy="1360735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A48FC0B5-EE28-43DB-B767-5FE8E8489A10}"/>
                </a:ext>
              </a:extLst>
            </p:cNvPr>
            <p:cNvSpPr/>
            <p:nvPr/>
          </p:nvSpPr>
          <p:spPr>
            <a:xfrm rot="15003668">
              <a:off x="-1237365" y="7587596"/>
              <a:ext cx="804666" cy="366753"/>
            </a:xfrm>
            <a:prstGeom prst="round2SameRect">
              <a:avLst>
                <a:gd name="adj1" fmla="val 50000"/>
                <a:gd name="adj2" fmla="val 10288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アーチ 97">
              <a:extLst>
                <a:ext uri="{FF2B5EF4-FFF2-40B4-BE49-F238E27FC236}">
                  <a16:creationId xmlns:a16="http://schemas.microsoft.com/office/drawing/2014/main" id="{618FF328-D558-43BB-853D-FAFC2AC98E52}"/>
                </a:ext>
              </a:extLst>
            </p:cNvPr>
            <p:cNvSpPr/>
            <p:nvPr/>
          </p:nvSpPr>
          <p:spPr>
            <a:xfrm rot="951349">
              <a:off x="-2090391" y="6477874"/>
              <a:ext cx="1459511" cy="1459511"/>
            </a:xfrm>
            <a:prstGeom prst="blockArc">
              <a:avLst>
                <a:gd name="adj1" fmla="val 4437808"/>
                <a:gd name="adj2" fmla="val 8463853"/>
                <a:gd name="adj3" fmla="val 24382"/>
              </a:avLst>
            </a:prstGeom>
            <a:solidFill>
              <a:srgbClr val="005EA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9" name="アーチ 98">
              <a:extLst>
                <a:ext uri="{FF2B5EF4-FFF2-40B4-BE49-F238E27FC236}">
                  <a16:creationId xmlns:a16="http://schemas.microsoft.com/office/drawing/2014/main" id="{E9D1814A-E579-4DF8-972A-0878A99344DE}"/>
                </a:ext>
              </a:extLst>
            </p:cNvPr>
            <p:cNvSpPr/>
            <p:nvPr/>
          </p:nvSpPr>
          <p:spPr>
            <a:xfrm rot="20369388">
              <a:off x="-2212256" y="6146843"/>
              <a:ext cx="1360736" cy="1360735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B68ECB0E-48A0-4F03-A036-C24470518E23}"/>
                </a:ext>
              </a:extLst>
            </p:cNvPr>
            <p:cNvSpPr/>
            <p:nvPr/>
          </p:nvSpPr>
          <p:spPr>
            <a:xfrm rot="14069388">
              <a:off x="-1234291" y="6913412"/>
              <a:ext cx="804666" cy="366753"/>
            </a:xfrm>
            <a:prstGeom prst="round2SameRect">
              <a:avLst>
                <a:gd name="adj1" fmla="val 50000"/>
                <a:gd name="adj2" fmla="val 10288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FE60F6CF-C887-4179-B64F-4D8B26BAF098}"/>
                </a:ext>
              </a:extLst>
            </p:cNvPr>
            <p:cNvSpPr/>
            <p:nvPr/>
          </p:nvSpPr>
          <p:spPr>
            <a:xfrm rot="20369388">
              <a:off x="-2480510" y="6804763"/>
              <a:ext cx="1214719" cy="899354"/>
            </a:xfrm>
            <a:custGeom>
              <a:avLst/>
              <a:gdLst>
                <a:gd name="connsiteX0" fmla="*/ 374272 w 1214719"/>
                <a:gd name="connsiteY0" fmla="*/ 0 h 899354"/>
                <a:gd name="connsiteX1" fmla="*/ 613212 w 1214719"/>
                <a:gd name="connsiteY1" fmla="*/ 169988 h 899354"/>
                <a:gd name="connsiteX2" fmla="*/ 717774 w 1214719"/>
                <a:gd name="connsiteY2" fmla="*/ 305837 h 899354"/>
                <a:gd name="connsiteX3" fmla="*/ 729861 w 1214719"/>
                <a:gd name="connsiteY3" fmla="*/ 350805 h 899354"/>
                <a:gd name="connsiteX4" fmla="*/ 740674 w 1214719"/>
                <a:gd name="connsiteY4" fmla="*/ 372337 h 899354"/>
                <a:gd name="connsiteX5" fmla="*/ 1160000 w 1214719"/>
                <a:gd name="connsiteY5" fmla="*/ 563062 h 899354"/>
                <a:gd name="connsiteX6" fmla="*/ 1214719 w 1214719"/>
                <a:gd name="connsiteY6" fmla="*/ 888832 h 899354"/>
                <a:gd name="connsiteX7" fmla="*/ 626473 w 1214719"/>
                <a:gd name="connsiteY7" fmla="*/ 735243 h 899354"/>
                <a:gd name="connsiteX8" fmla="*/ 581649 w 1214719"/>
                <a:gd name="connsiteY8" fmla="*/ 692493 h 899354"/>
                <a:gd name="connsiteX9" fmla="*/ 562923 w 1214719"/>
                <a:gd name="connsiteY9" fmla="*/ 706771 h 899354"/>
                <a:gd name="connsiteX10" fmla="*/ 238940 w 1214719"/>
                <a:gd name="connsiteY10" fmla="*/ 696076 h 899354"/>
                <a:gd name="connsiteX11" fmla="*/ 0 w 1214719"/>
                <a:gd name="connsiteY11" fmla="*/ 526087 h 899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4719" h="899354">
                  <a:moveTo>
                    <a:pt x="374272" y="0"/>
                  </a:moveTo>
                  <a:lnTo>
                    <a:pt x="613212" y="169988"/>
                  </a:lnTo>
                  <a:cubicBezTo>
                    <a:pt x="662698" y="205194"/>
                    <a:pt x="697968" y="252943"/>
                    <a:pt x="717774" y="305837"/>
                  </a:cubicBezTo>
                  <a:lnTo>
                    <a:pt x="729861" y="350805"/>
                  </a:lnTo>
                  <a:lnTo>
                    <a:pt x="740674" y="372337"/>
                  </a:lnTo>
                  <a:cubicBezTo>
                    <a:pt x="827905" y="514088"/>
                    <a:pt x="992740" y="591824"/>
                    <a:pt x="1160000" y="563062"/>
                  </a:cubicBezTo>
                  <a:lnTo>
                    <a:pt x="1214719" y="888832"/>
                  </a:lnTo>
                  <a:cubicBezTo>
                    <a:pt x="1000029" y="925368"/>
                    <a:pt x="787596" y="864990"/>
                    <a:pt x="626473" y="735243"/>
                  </a:cubicBezTo>
                  <a:lnTo>
                    <a:pt x="581649" y="692493"/>
                  </a:lnTo>
                  <a:lnTo>
                    <a:pt x="562923" y="706771"/>
                  </a:lnTo>
                  <a:cubicBezTo>
                    <a:pt x="465639" y="766725"/>
                    <a:pt x="337911" y="766487"/>
                    <a:pt x="238940" y="696076"/>
                  </a:cubicBezTo>
                  <a:lnTo>
                    <a:pt x="0" y="526087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EE499B44-5E0B-4B89-A120-6DFEE4B50063}"/>
                </a:ext>
              </a:extLst>
            </p:cNvPr>
            <p:cNvSpPr/>
            <p:nvPr/>
          </p:nvSpPr>
          <p:spPr>
            <a:xfrm rot="16200000">
              <a:off x="-4473754" y="6525569"/>
              <a:ext cx="736060" cy="732682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4692" y="899539"/>
                  </a:lnTo>
                  <a:lnTo>
                    <a:pt x="1051911" y="914682"/>
                  </a:lnTo>
                  <a:cubicBezTo>
                    <a:pt x="1048273" y="968078"/>
                    <a:pt x="1063819" y="1016625"/>
                    <a:pt x="1097255" y="1056814"/>
                  </a:cubicBezTo>
                  <a:lnTo>
                    <a:pt x="1108948" y="1067074"/>
                  </a:lnTo>
                  <a:lnTo>
                    <a:pt x="1476388" y="854933"/>
                  </a:ln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55573" y="1345488"/>
                  </a:ln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台形 102">
              <a:extLst>
                <a:ext uri="{FF2B5EF4-FFF2-40B4-BE49-F238E27FC236}">
                  <a16:creationId xmlns:a16="http://schemas.microsoft.com/office/drawing/2014/main" id="{4970EFF4-AA6A-4E4F-8E8A-3A68BCF81749}"/>
                </a:ext>
              </a:extLst>
            </p:cNvPr>
            <p:cNvSpPr/>
            <p:nvPr/>
          </p:nvSpPr>
          <p:spPr>
            <a:xfrm rot="5666991">
              <a:off x="-3367528" y="6332598"/>
              <a:ext cx="420404" cy="1368520"/>
            </a:xfrm>
            <a:prstGeom prst="trapezoid">
              <a:avLst>
                <a:gd name="adj" fmla="val 23549"/>
              </a:avLst>
            </a:prstGeom>
            <a:solidFill>
              <a:srgbClr val="5D288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四角形: 上の 2 つの角を丸める 106">
              <a:extLst>
                <a:ext uri="{FF2B5EF4-FFF2-40B4-BE49-F238E27FC236}">
                  <a16:creationId xmlns:a16="http://schemas.microsoft.com/office/drawing/2014/main" id="{CF071E58-7E5A-4B5F-8161-26AFC6F37745}"/>
                </a:ext>
              </a:extLst>
            </p:cNvPr>
            <p:cNvSpPr/>
            <p:nvPr/>
          </p:nvSpPr>
          <p:spPr>
            <a:xfrm rot="18000000">
              <a:off x="-2916127" y="6558207"/>
              <a:ext cx="868308" cy="902516"/>
            </a:xfrm>
            <a:custGeom>
              <a:avLst/>
              <a:gdLst>
                <a:gd name="connsiteX0" fmla="*/ 185638 w 708811"/>
                <a:gd name="connsiteY0" fmla="*/ 0 h 769133"/>
                <a:gd name="connsiteX1" fmla="*/ 523173 w 708811"/>
                <a:gd name="connsiteY1" fmla="*/ 0 h 769133"/>
                <a:gd name="connsiteX2" fmla="*/ 708811 w 708811"/>
                <a:gd name="connsiteY2" fmla="*/ 185638 h 769133"/>
                <a:gd name="connsiteX3" fmla="*/ 708811 w 708811"/>
                <a:gd name="connsiteY3" fmla="*/ 769133 h 769133"/>
                <a:gd name="connsiteX4" fmla="*/ 708811 w 708811"/>
                <a:gd name="connsiteY4" fmla="*/ 769133 h 769133"/>
                <a:gd name="connsiteX5" fmla="*/ 0 w 708811"/>
                <a:gd name="connsiteY5" fmla="*/ 769133 h 769133"/>
                <a:gd name="connsiteX6" fmla="*/ 0 w 708811"/>
                <a:gd name="connsiteY6" fmla="*/ 769133 h 769133"/>
                <a:gd name="connsiteX7" fmla="*/ 0 w 708811"/>
                <a:gd name="connsiteY7" fmla="*/ 185638 h 769133"/>
                <a:gd name="connsiteX8" fmla="*/ 185638 w 708811"/>
                <a:gd name="connsiteY8" fmla="*/ 0 h 769133"/>
                <a:gd name="connsiteX0" fmla="*/ 185638 w 868308"/>
                <a:gd name="connsiteY0" fmla="*/ 0 h 902516"/>
                <a:gd name="connsiteX1" fmla="*/ 523173 w 868308"/>
                <a:gd name="connsiteY1" fmla="*/ 0 h 902516"/>
                <a:gd name="connsiteX2" fmla="*/ 708811 w 868308"/>
                <a:gd name="connsiteY2" fmla="*/ 185638 h 902516"/>
                <a:gd name="connsiteX3" fmla="*/ 708811 w 868308"/>
                <a:gd name="connsiteY3" fmla="*/ 769133 h 902516"/>
                <a:gd name="connsiteX4" fmla="*/ 868308 w 868308"/>
                <a:gd name="connsiteY4" fmla="*/ 902516 h 902516"/>
                <a:gd name="connsiteX5" fmla="*/ 0 w 868308"/>
                <a:gd name="connsiteY5" fmla="*/ 769133 h 902516"/>
                <a:gd name="connsiteX6" fmla="*/ 0 w 868308"/>
                <a:gd name="connsiteY6" fmla="*/ 769133 h 902516"/>
                <a:gd name="connsiteX7" fmla="*/ 0 w 868308"/>
                <a:gd name="connsiteY7" fmla="*/ 185638 h 902516"/>
                <a:gd name="connsiteX8" fmla="*/ 185638 w 868308"/>
                <a:gd name="connsiteY8" fmla="*/ 0 h 902516"/>
                <a:gd name="connsiteX0" fmla="*/ 185638 w 868308"/>
                <a:gd name="connsiteY0" fmla="*/ 0 h 902516"/>
                <a:gd name="connsiteX1" fmla="*/ 523173 w 868308"/>
                <a:gd name="connsiteY1" fmla="*/ 0 h 902516"/>
                <a:gd name="connsiteX2" fmla="*/ 708811 w 868308"/>
                <a:gd name="connsiteY2" fmla="*/ 185638 h 902516"/>
                <a:gd name="connsiteX3" fmla="*/ 868308 w 868308"/>
                <a:gd name="connsiteY3" fmla="*/ 902516 h 902516"/>
                <a:gd name="connsiteX4" fmla="*/ 0 w 868308"/>
                <a:gd name="connsiteY4" fmla="*/ 769133 h 902516"/>
                <a:gd name="connsiteX5" fmla="*/ 0 w 868308"/>
                <a:gd name="connsiteY5" fmla="*/ 769133 h 902516"/>
                <a:gd name="connsiteX6" fmla="*/ 0 w 868308"/>
                <a:gd name="connsiteY6" fmla="*/ 185638 h 902516"/>
                <a:gd name="connsiteX7" fmla="*/ 185638 w 868308"/>
                <a:gd name="connsiteY7" fmla="*/ 0 h 902516"/>
                <a:gd name="connsiteX0" fmla="*/ 185638 w 868308"/>
                <a:gd name="connsiteY0" fmla="*/ 0 h 902516"/>
                <a:gd name="connsiteX1" fmla="*/ 523173 w 868308"/>
                <a:gd name="connsiteY1" fmla="*/ 0 h 902516"/>
                <a:gd name="connsiteX2" fmla="*/ 708811 w 868308"/>
                <a:gd name="connsiteY2" fmla="*/ 185638 h 902516"/>
                <a:gd name="connsiteX3" fmla="*/ 868308 w 868308"/>
                <a:gd name="connsiteY3" fmla="*/ 902516 h 902516"/>
                <a:gd name="connsiteX4" fmla="*/ 0 w 868308"/>
                <a:gd name="connsiteY4" fmla="*/ 769133 h 902516"/>
                <a:gd name="connsiteX5" fmla="*/ 0 w 868308"/>
                <a:gd name="connsiteY5" fmla="*/ 769133 h 902516"/>
                <a:gd name="connsiteX6" fmla="*/ 0 w 868308"/>
                <a:gd name="connsiteY6" fmla="*/ 185638 h 902516"/>
                <a:gd name="connsiteX7" fmla="*/ 185638 w 868308"/>
                <a:gd name="connsiteY7" fmla="*/ 0 h 90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8308" h="902516">
                  <a:moveTo>
                    <a:pt x="185638" y="0"/>
                  </a:moveTo>
                  <a:lnTo>
                    <a:pt x="523173" y="0"/>
                  </a:lnTo>
                  <a:cubicBezTo>
                    <a:pt x="625698" y="0"/>
                    <a:pt x="708811" y="83113"/>
                    <a:pt x="708811" y="185638"/>
                  </a:cubicBezTo>
                  <a:cubicBezTo>
                    <a:pt x="761977" y="424597"/>
                    <a:pt x="689449" y="560149"/>
                    <a:pt x="868308" y="902516"/>
                  </a:cubicBezTo>
                  <a:lnTo>
                    <a:pt x="0" y="769133"/>
                  </a:lnTo>
                  <a:lnTo>
                    <a:pt x="0" y="769133"/>
                  </a:lnTo>
                  <a:lnTo>
                    <a:pt x="0" y="185638"/>
                  </a:lnTo>
                  <a:cubicBezTo>
                    <a:pt x="0" y="83113"/>
                    <a:pt x="83113" y="0"/>
                    <a:pt x="185638" y="0"/>
                  </a:cubicBezTo>
                  <a:close/>
                </a:path>
              </a:pathLst>
            </a:custGeom>
            <a:solidFill>
              <a:srgbClr val="7030A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1B931326-87DF-4B5F-B9FE-19E3E2DFBF53}"/>
                </a:ext>
              </a:extLst>
            </p:cNvPr>
            <p:cNvSpPr/>
            <p:nvPr/>
          </p:nvSpPr>
          <p:spPr>
            <a:xfrm>
              <a:off x="-4049549" y="5337077"/>
              <a:ext cx="1671658" cy="166962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E2BB619D-374F-42BB-B9AE-840B109BBD51}"/>
                </a:ext>
              </a:extLst>
            </p:cNvPr>
            <p:cNvSpPr/>
            <p:nvPr/>
          </p:nvSpPr>
          <p:spPr>
            <a:xfrm rot="16450415">
              <a:off x="-4013869" y="4850493"/>
              <a:ext cx="1490541" cy="2046538"/>
            </a:xfrm>
            <a:custGeom>
              <a:avLst/>
              <a:gdLst>
                <a:gd name="connsiteX0" fmla="*/ 1480893 w 1490541"/>
                <a:gd name="connsiteY0" fmla="*/ 895213 h 2046538"/>
                <a:gd name="connsiteX1" fmla="*/ 1479583 w 1490541"/>
                <a:gd name="connsiteY1" fmla="*/ 975988 h 2046538"/>
                <a:gd name="connsiteX2" fmla="*/ 1472629 w 1490541"/>
                <a:gd name="connsiteY2" fmla="*/ 1036573 h 2046538"/>
                <a:gd name="connsiteX3" fmla="*/ 1485456 w 1490541"/>
                <a:gd name="connsiteY3" fmla="*/ 1103772 h 2046538"/>
                <a:gd name="connsiteX4" fmla="*/ 1286855 w 1490541"/>
                <a:gd name="connsiteY4" fmla="*/ 1754795 h 2046538"/>
                <a:gd name="connsiteX5" fmla="*/ 0 w 1490541"/>
                <a:gd name="connsiteY5" fmla="*/ 1806322 h 2046538"/>
                <a:gd name="connsiteX6" fmla="*/ 908213 w 1490541"/>
                <a:gd name="connsiteY6" fmla="*/ 1055330 h 2046538"/>
                <a:gd name="connsiteX7" fmla="*/ 988266 w 1490541"/>
                <a:gd name="connsiteY7" fmla="*/ 914526 h 2046538"/>
                <a:gd name="connsiteX8" fmla="*/ 959132 w 1490541"/>
                <a:gd name="connsiteY8" fmla="*/ 816673 h 2046538"/>
                <a:gd name="connsiteX9" fmla="*/ 384199 w 1490541"/>
                <a:gd name="connsiteY9" fmla="*/ 142370 h 2046538"/>
                <a:gd name="connsiteX10" fmla="*/ 866575 w 1490541"/>
                <a:gd name="connsiteY10" fmla="*/ 123941 h 2046538"/>
                <a:gd name="connsiteX11" fmla="*/ 932630 w 1490541"/>
                <a:gd name="connsiteY11" fmla="*/ 148443 h 2046538"/>
                <a:gd name="connsiteX12" fmla="*/ 955324 w 1490541"/>
                <a:gd name="connsiteY12" fmla="*/ 120937 h 2046538"/>
                <a:gd name="connsiteX13" fmla="*/ 1247292 w 1490541"/>
                <a:gd name="connsiteY13" fmla="*/ 0 h 2046538"/>
                <a:gd name="connsiteX14" fmla="*/ 1176939 w 1490541"/>
                <a:gd name="connsiteY14" fmla="*/ 92952 h 2046538"/>
                <a:gd name="connsiteX15" fmla="*/ 1134244 w 1490541"/>
                <a:gd name="connsiteY15" fmla="*/ 179409 h 2046538"/>
                <a:gd name="connsiteX16" fmla="*/ 1144507 w 1490541"/>
                <a:gd name="connsiteY16" fmla="*/ 170941 h 2046538"/>
                <a:gd name="connsiteX17" fmla="*/ 1375366 w 1490541"/>
                <a:gd name="connsiteY17" fmla="*/ 100423 h 2046538"/>
                <a:gd name="connsiteX18" fmla="*/ 1254761 w 1490541"/>
                <a:gd name="connsiteY18" fmla="*/ 295134 h 2046538"/>
                <a:gd name="connsiteX19" fmla="*/ 1241100 w 1490541"/>
                <a:gd name="connsiteY19" fmla="*/ 343901 h 2046538"/>
                <a:gd name="connsiteX20" fmla="*/ 1268462 w 1490541"/>
                <a:gd name="connsiteY20" fmla="*/ 368828 h 2046538"/>
                <a:gd name="connsiteX21" fmla="*/ 1435312 w 1490541"/>
                <a:gd name="connsiteY21" fmla="*/ 651096 h 2046538"/>
                <a:gd name="connsiteX22" fmla="*/ 1480893 w 1490541"/>
                <a:gd name="connsiteY22" fmla="*/ 895213 h 204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90541" h="2046538">
                  <a:moveTo>
                    <a:pt x="1480893" y="895213"/>
                  </a:moveTo>
                  <a:cubicBezTo>
                    <a:pt x="1481789" y="922275"/>
                    <a:pt x="1481338" y="949230"/>
                    <a:pt x="1479583" y="975988"/>
                  </a:cubicBezTo>
                  <a:lnTo>
                    <a:pt x="1472629" y="1036573"/>
                  </a:lnTo>
                  <a:lnTo>
                    <a:pt x="1485456" y="1103772"/>
                  </a:lnTo>
                  <a:cubicBezTo>
                    <a:pt x="1510036" y="1335533"/>
                    <a:pt x="1445778" y="1570852"/>
                    <a:pt x="1286855" y="1754795"/>
                  </a:cubicBezTo>
                  <a:cubicBezTo>
                    <a:pt x="969009" y="2122681"/>
                    <a:pt x="392864" y="2145750"/>
                    <a:pt x="0" y="1806322"/>
                  </a:cubicBezTo>
                  <a:cubicBezTo>
                    <a:pt x="382319" y="1654920"/>
                    <a:pt x="696666" y="1391152"/>
                    <a:pt x="908213" y="1055330"/>
                  </a:cubicBezTo>
                  <a:lnTo>
                    <a:pt x="988266" y="914526"/>
                  </a:lnTo>
                  <a:lnTo>
                    <a:pt x="959132" y="816673"/>
                  </a:lnTo>
                  <a:cubicBezTo>
                    <a:pt x="861879" y="536985"/>
                    <a:pt x="663379" y="292502"/>
                    <a:pt x="384199" y="142370"/>
                  </a:cubicBezTo>
                  <a:cubicBezTo>
                    <a:pt x="545726" y="86204"/>
                    <a:pt x="712858" y="83130"/>
                    <a:pt x="866575" y="123941"/>
                  </a:cubicBezTo>
                  <a:lnTo>
                    <a:pt x="932630" y="148443"/>
                  </a:lnTo>
                  <a:lnTo>
                    <a:pt x="955324" y="120937"/>
                  </a:lnTo>
                  <a:cubicBezTo>
                    <a:pt x="1030045" y="46216"/>
                    <a:pt x="1133271" y="0"/>
                    <a:pt x="1247292" y="0"/>
                  </a:cubicBezTo>
                  <a:cubicBezTo>
                    <a:pt x="1220491" y="29190"/>
                    <a:pt x="1197040" y="60337"/>
                    <a:pt x="1176939" y="92952"/>
                  </a:cubicBezTo>
                  <a:lnTo>
                    <a:pt x="1134244" y="179409"/>
                  </a:lnTo>
                  <a:lnTo>
                    <a:pt x="1144507" y="170941"/>
                  </a:lnTo>
                  <a:cubicBezTo>
                    <a:pt x="1210407" y="126420"/>
                    <a:pt x="1289851" y="100423"/>
                    <a:pt x="1375366" y="100423"/>
                  </a:cubicBezTo>
                  <a:cubicBezTo>
                    <a:pt x="1321764" y="158803"/>
                    <a:pt x="1281563" y="225012"/>
                    <a:pt x="1254761" y="295134"/>
                  </a:cubicBezTo>
                  <a:lnTo>
                    <a:pt x="1241100" y="343901"/>
                  </a:lnTo>
                  <a:lnTo>
                    <a:pt x="1268462" y="368828"/>
                  </a:lnTo>
                  <a:cubicBezTo>
                    <a:pt x="1340372" y="448413"/>
                    <a:pt x="1397868" y="543412"/>
                    <a:pt x="1435312" y="651096"/>
                  </a:cubicBezTo>
                  <a:cubicBezTo>
                    <a:pt x="1463395" y="731859"/>
                    <a:pt x="1478205" y="814024"/>
                    <a:pt x="1480893" y="89521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5F77BC63-7B74-4A7F-9C85-0456C29B5F48}"/>
                </a:ext>
              </a:extLst>
            </p:cNvPr>
            <p:cNvSpPr/>
            <p:nvPr/>
          </p:nvSpPr>
          <p:spPr>
            <a:xfrm rot="14841308">
              <a:off x="-4467342" y="7083527"/>
              <a:ext cx="736060" cy="732682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4692" y="899539"/>
                  </a:lnTo>
                  <a:lnTo>
                    <a:pt x="1051911" y="914682"/>
                  </a:lnTo>
                  <a:cubicBezTo>
                    <a:pt x="1048273" y="968078"/>
                    <a:pt x="1063819" y="1016625"/>
                    <a:pt x="1097255" y="1056814"/>
                  </a:cubicBezTo>
                  <a:lnTo>
                    <a:pt x="1108948" y="1067074"/>
                  </a:lnTo>
                  <a:lnTo>
                    <a:pt x="1476388" y="854933"/>
                  </a:ln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55573" y="1345488"/>
                  </a:ln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台形 138">
              <a:extLst>
                <a:ext uri="{FF2B5EF4-FFF2-40B4-BE49-F238E27FC236}">
                  <a16:creationId xmlns:a16="http://schemas.microsoft.com/office/drawing/2014/main" id="{7F942B5B-2919-4C70-AC33-5F5BB8857263}"/>
                </a:ext>
              </a:extLst>
            </p:cNvPr>
            <p:cNvSpPr/>
            <p:nvPr/>
          </p:nvSpPr>
          <p:spPr>
            <a:xfrm rot="4308299">
              <a:off x="-3386122" y="6515773"/>
              <a:ext cx="420404" cy="1368520"/>
            </a:xfrm>
            <a:custGeom>
              <a:avLst/>
              <a:gdLst>
                <a:gd name="connsiteX0" fmla="*/ 0 w 420404"/>
                <a:gd name="connsiteY0" fmla="*/ 1368520 h 1368520"/>
                <a:gd name="connsiteX1" fmla="*/ 99001 w 420404"/>
                <a:gd name="connsiteY1" fmla="*/ 0 h 1368520"/>
                <a:gd name="connsiteX2" fmla="*/ 321403 w 420404"/>
                <a:gd name="connsiteY2" fmla="*/ 0 h 1368520"/>
                <a:gd name="connsiteX3" fmla="*/ 420404 w 420404"/>
                <a:gd name="connsiteY3" fmla="*/ 1368520 h 1368520"/>
                <a:gd name="connsiteX4" fmla="*/ 0 w 420404"/>
                <a:gd name="connsiteY4" fmla="*/ 1368520 h 1368520"/>
                <a:gd name="connsiteX0" fmla="*/ 0 w 420404"/>
                <a:gd name="connsiteY0" fmla="*/ 1774895 h 1774895"/>
                <a:gd name="connsiteX1" fmla="*/ 99001 w 420404"/>
                <a:gd name="connsiteY1" fmla="*/ 406375 h 1774895"/>
                <a:gd name="connsiteX2" fmla="*/ 128434 w 420404"/>
                <a:gd name="connsiteY2" fmla="*/ 0 h 1774895"/>
                <a:gd name="connsiteX3" fmla="*/ 321403 w 420404"/>
                <a:gd name="connsiteY3" fmla="*/ 406375 h 1774895"/>
                <a:gd name="connsiteX4" fmla="*/ 420404 w 420404"/>
                <a:gd name="connsiteY4" fmla="*/ 1774895 h 1774895"/>
                <a:gd name="connsiteX5" fmla="*/ 0 w 420404"/>
                <a:gd name="connsiteY5" fmla="*/ 1774895 h 1774895"/>
                <a:gd name="connsiteX0" fmla="*/ 128434 w 420404"/>
                <a:gd name="connsiteY0" fmla="*/ 0 h 1774895"/>
                <a:gd name="connsiteX1" fmla="*/ 321403 w 420404"/>
                <a:gd name="connsiteY1" fmla="*/ 406375 h 1774895"/>
                <a:gd name="connsiteX2" fmla="*/ 420404 w 420404"/>
                <a:gd name="connsiteY2" fmla="*/ 1774895 h 1774895"/>
                <a:gd name="connsiteX3" fmla="*/ 0 w 420404"/>
                <a:gd name="connsiteY3" fmla="*/ 1774895 h 1774895"/>
                <a:gd name="connsiteX4" fmla="*/ 99001 w 420404"/>
                <a:gd name="connsiteY4" fmla="*/ 406375 h 1774895"/>
                <a:gd name="connsiteX5" fmla="*/ 219874 w 420404"/>
                <a:gd name="connsiteY5" fmla="*/ 91440 h 1774895"/>
                <a:gd name="connsiteX0" fmla="*/ 321403 w 420404"/>
                <a:gd name="connsiteY0" fmla="*/ 328268 h 1696788"/>
                <a:gd name="connsiteX1" fmla="*/ 420404 w 420404"/>
                <a:gd name="connsiteY1" fmla="*/ 1696788 h 1696788"/>
                <a:gd name="connsiteX2" fmla="*/ 0 w 420404"/>
                <a:gd name="connsiteY2" fmla="*/ 1696788 h 1696788"/>
                <a:gd name="connsiteX3" fmla="*/ 99001 w 420404"/>
                <a:gd name="connsiteY3" fmla="*/ 328268 h 1696788"/>
                <a:gd name="connsiteX4" fmla="*/ 219874 w 420404"/>
                <a:gd name="connsiteY4" fmla="*/ 13333 h 1696788"/>
                <a:gd name="connsiteX0" fmla="*/ 321403 w 420404"/>
                <a:gd name="connsiteY0" fmla="*/ 0 h 1368520"/>
                <a:gd name="connsiteX1" fmla="*/ 420404 w 420404"/>
                <a:gd name="connsiteY1" fmla="*/ 1368520 h 1368520"/>
                <a:gd name="connsiteX2" fmla="*/ 0 w 420404"/>
                <a:gd name="connsiteY2" fmla="*/ 1368520 h 1368520"/>
                <a:gd name="connsiteX3" fmla="*/ 99001 w 420404"/>
                <a:gd name="connsiteY3" fmla="*/ 0 h 136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0404" h="1368520">
                  <a:moveTo>
                    <a:pt x="321403" y="0"/>
                  </a:moveTo>
                  <a:lnTo>
                    <a:pt x="420404" y="1368520"/>
                  </a:lnTo>
                  <a:lnTo>
                    <a:pt x="0" y="1368520"/>
                  </a:lnTo>
                  <a:lnTo>
                    <a:pt x="99001" y="0"/>
                  </a:lnTo>
                </a:path>
              </a:pathLst>
            </a:custGeom>
            <a:solidFill>
              <a:srgbClr val="7030A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8C826352-D775-40D8-B1D9-9095B3C662B5}"/>
                </a:ext>
              </a:extLst>
            </p:cNvPr>
            <p:cNvSpPr/>
            <p:nvPr/>
          </p:nvSpPr>
          <p:spPr>
            <a:xfrm>
              <a:off x="-4173190" y="5890939"/>
              <a:ext cx="518040" cy="51804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AEA07D16-F892-4993-B346-5370C9C54B33}"/>
                </a:ext>
              </a:extLst>
            </p:cNvPr>
            <p:cNvSpPr/>
            <p:nvPr/>
          </p:nvSpPr>
          <p:spPr>
            <a:xfrm>
              <a:off x="-3515965" y="5890939"/>
              <a:ext cx="518040" cy="51804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F2681AD3-5B9B-4D96-B67D-E1457B6B29F7}"/>
                </a:ext>
              </a:extLst>
            </p:cNvPr>
            <p:cNvSpPr/>
            <p:nvPr/>
          </p:nvSpPr>
          <p:spPr>
            <a:xfrm rot="19383027">
              <a:off x="-3646484" y="6435531"/>
              <a:ext cx="350399" cy="504843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BADD51C9-06BB-413E-BFB4-65B408C73B49}"/>
                </a:ext>
              </a:extLst>
            </p:cNvPr>
            <p:cNvSpPr/>
            <p:nvPr/>
          </p:nvSpPr>
          <p:spPr>
            <a:xfrm>
              <a:off x="-4055671" y="6026739"/>
              <a:ext cx="246440" cy="24644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134258E2-3071-49F1-8D54-241A55B03DEC}"/>
                </a:ext>
              </a:extLst>
            </p:cNvPr>
            <p:cNvSpPr/>
            <p:nvPr/>
          </p:nvSpPr>
          <p:spPr>
            <a:xfrm>
              <a:off x="-3814754" y="6196783"/>
              <a:ext cx="214872" cy="254726"/>
            </a:xfrm>
            <a:custGeom>
              <a:avLst/>
              <a:gdLst>
                <a:gd name="connsiteX0" fmla="*/ 312667 w 427915"/>
                <a:gd name="connsiteY0" fmla="*/ 0 h 553848"/>
                <a:gd name="connsiteX1" fmla="*/ 399699 w 427915"/>
                <a:gd name="connsiteY1" fmla="*/ 43805 h 553848"/>
                <a:gd name="connsiteX2" fmla="*/ 424590 w 427915"/>
                <a:gd name="connsiteY2" fmla="*/ 80417 h 553848"/>
                <a:gd name="connsiteX3" fmla="*/ 421128 w 427915"/>
                <a:gd name="connsiteY3" fmla="*/ 83733 h 553848"/>
                <a:gd name="connsiteX4" fmla="*/ 266786 w 427915"/>
                <a:gd name="connsiteY4" fmla="*/ 368999 h 553848"/>
                <a:gd name="connsiteX5" fmla="*/ 357203 w 427915"/>
                <a:gd name="connsiteY5" fmla="*/ 489689 h 553848"/>
                <a:gd name="connsiteX6" fmla="*/ 427915 w 427915"/>
                <a:gd name="connsiteY6" fmla="*/ 518153 h 553848"/>
                <a:gd name="connsiteX7" fmla="*/ 378268 w 427915"/>
                <a:gd name="connsiteY7" fmla="*/ 542786 h 553848"/>
                <a:gd name="connsiteX8" fmla="*/ 287267 w 427915"/>
                <a:gd name="connsiteY8" fmla="*/ 553848 h 553848"/>
                <a:gd name="connsiteX9" fmla="*/ 86 w 427915"/>
                <a:gd name="connsiteY9" fmla="*/ 381699 h 553848"/>
                <a:gd name="connsiteX10" fmla="*/ 312667 w 427915"/>
                <a:gd name="connsiteY10" fmla="*/ 0 h 553848"/>
                <a:gd name="connsiteX0" fmla="*/ 266786 w 427915"/>
                <a:gd name="connsiteY0" fmla="*/ 368999 h 553848"/>
                <a:gd name="connsiteX1" fmla="*/ 357203 w 427915"/>
                <a:gd name="connsiteY1" fmla="*/ 489689 h 553848"/>
                <a:gd name="connsiteX2" fmla="*/ 427915 w 427915"/>
                <a:gd name="connsiteY2" fmla="*/ 518153 h 553848"/>
                <a:gd name="connsiteX3" fmla="*/ 378268 w 427915"/>
                <a:gd name="connsiteY3" fmla="*/ 542786 h 553848"/>
                <a:gd name="connsiteX4" fmla="*/ 287267 w 427915"/>
                <a:gd name="connsiteY4" fmla="*/ 553848 h 553848"/>
                <a:gd name="connsiteX5" fmla="*/ 86 w 427915"/>
                <a:gd name="connsiteY5" fmla="*/ 381699 h 553848"/>
                <a:gd name="connsiteX6" fmla="*/ 312667 w 427915"/>
                <a:gd name="connsiteY6" fmla="*/ 0 h 553848"/>
                <a:gd name="connsiteX7" fmla="*/ 399699 w 427915"/>
                <a:gd name="connsiteY7" fmla="*/ 43805 h 553848"/>
                <a:gd name="connsiteX8" fmla="*/ 424590 w 427915"/>
                <a:gd name="connsiteY8" fmla="*/ 80417 h 553848"/>
                <a:gd name="connsiteX9" fmla="*/ 421128 w 427915"/>
                <a:gd name="connsiteY9" fmla="*/ 83733 h 553848"/>
                <a:gd name="connsiteX10" fmla="*/ 358226 w 427915"/>
                <a:gd name="connsiteY10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9" fmla="*/ 358226 w 427915"/>
                <a:gd name="connsiteY9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427915 w 450192"/>
                <a:gd name="connsiteY0" fmla="*/ 518153 h 553848"/>
                <a:gd name="connsiteX1" fmla="*/ 450192 w 450192"/>
                <a:gd name="connsiteY1" fmla="*/ 515934 h 553848"/>
                <a:gd name="connsiteX2" fmla="*/ 378268 w 450192"/>
                <a:gd name="connsiteY2" fmla="*/ 542786 h 553848"/>
                <a:gd name="connsiteX3" fmla="*/ 287267 w 450192"/>
                <a:gd name="connsiteY3" fmla="*/ 553848 h 553848"/>
                <a:gd name="connsiteX4" fmla="*/ 86 w 450192"/>
                <a:gd name="connsiteY4" fmla="*/ 381699 h 553848"/>
                <a:gd name="connsiteX5" fmla="*/ 312667 w 450192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378268 w 378268"/>
                <a:gd name="connsiteY0" fmla="*/ 542786 h 553848"/>
                <a:gd name="connsiteX1" fmla="*/ 287267 w 378268"/>
                <a:gd name="connsiteY1" fmla="*/ 553848 h 553848"/>
                <a:gd name="connsiteX2" fmla="*/ 86 w 378268"/>
                <a:gd name="connsiteY2" fmla="*/ 381699 h 553848"/>
                <a:gd name="connsiteX3" fmla="*/ 312667 w 378268"/>
                <a:gd name="connsiteY3" fmla="*/ 0 h 553848"/>
                <a:gd name="connsiteX0" fmla="*/ 287267 w 312667"/>
                <a:gd name="connsiteY0" fmla="*/ 553848 h 553848"/>
                <a:gd name="connsiteX1" fmla="*/ 86 w 312667"/>
                <a:gd name="connsiteY1" fmla="*/ 381699 h 553848"/>
                <a:gd name="connsiteX2" fmla="*/ 312667 w 312667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401913 w 401913"/>
                <a:gd name="connsiteY0" fmla="*/ 547498 h 547500"/>
                <a:gd name="connsiteX1" fmla="*/ 432 w 401913"/>
                <a:gd name="connsiteY1" fmla="*/ 457899 h 547500"/>
                <a:gd name="connsiteX2" fmla="*/ 338413 w 401913"/>
                <a:gd name="connsiteY2" fmla="*/ 0 h 547500"/>
                <a:gd name="connsiteX0" fmla="*/ 454471 w 454471"/>
                <a:gd name="connsiteY0" fmla="*/ 547498 h 567501"/>
                <a:gd name="connsiteX1" fmla="*/ 340 w 454471"/>
                <a:gd name="connsiteY1" fmla="*/ 517312 h 567501"/>
                <a:gd name="connsiteX2" fmla="*/ 390971 w 454471"/>
                <a:gd name="connsiteY2" fmla="*/ 0 h 567501"/>
                <a:gd name="connsiteX0" fmla="*/ 455391 w 455391"/>
                <a:gd name="connsiteY0" fmla="*/ 547498 h 601778"/>
                <a:gd name="connsiteX1" fmla="*/ 1260 w 455391"/>
                <a:gd name="connsiteY1" fmla="*/ 517312 h 601778"/>
                <a:gd name="connsiteX2" fmla="*/ 391891 w 455391"/>
                <a:gd name="connsiteY2" fmla="*/ 0 h 601778"/>
                <a:gd name="connsiteX0" fmla="*/ 476358 w 476358"/>
                <a:gd name="connsiteY0" fmla="*/ 547498 h 562146"/>
                <a:gd name="connsiteX1" fmla="*/ 1167 w 476358"/>
                <a:gd name="connsiteY1" fmla="*/ 447998 h 562146"/>
                <a:gd name="connsiteX2" fmla="*/ 412858 w 476358"/>
                <a:gd name="connsiteY2" fmla="*/ 0 h 562146"/>
                <a:gd name="connsiteX0" fmla="*/ 476749 w 476749"/>
                <a:gd name="connsiteY0" fmla="*/ 547498 h 562146"/>
                <a:gd name="connsiteX1" fmla="*/ 1558 w 476749"/>
                <a:gd name="connsiteY1" fmla="*/ 447998 h 562146"/>
                <a:gd name="connsiteX2" fmla="*/ 413249 w 476749"/>
                <a:gd name="connsiteY2" fmla="*/ 0 h 56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749" h="562146">
                  <a:moveTo>
                    <a:pt x="476749" y="547498"/>
                  </a:moveTo>
                  <a:cubicBezTo>
                    <a:pt x="339185" y="547498"/>
                    <a:pt x="22671" y="618465"/>
                    <a:pt x="1558" y="447998"/>
                  </a:cubicBezTo>
                  <a:cubicBezTo>
                    <a:pt x="-19555" y="277531"/>
                    <a:pt x="176575" y="164345"/>
                    <a:pt x="413249" y="0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C2CE2A9B-A246-4325-9AAB-0D78A2F43556}"/>
                </a:ext>
              </a:extLst>
            </p:cNvPr>
            <p:cNvSpPr/>
            <p:nvPr/>
          </p:nvSpPr>
          <p:spPr>
            <a:xfrm>
              <a:off x="-2854079" y="6039837"/>
              <a:ext cx="432021" cy="545782"/>
            </a:xfrm>
            <a:custGeom>
              <a:avLst/>
              <a:gdLst>
                <a:gd name="connsiteX0" fmla="*/ 290512 w 680827"/>
                <a:gd name="connsiteY0" fmla="*/ 0 h 860104"/>
                <a:gd name="connsiteX1" fmla="*/ 680827 w 680827"/>
                <a:gd name="connsiteY1" fmla="*/ 430052 h 860104"/>
                <a:gd name="connsiteX2" fmla="*/ 290512 w 680827"/>
                <a:gd name="connsiteY2" fmla="*/ 860104 h 860104"/>
                <a:gd name="connsiteX3" fmla="*/ 14518 w 680827"/>
                <a:gd name="connsiteY3" fmla="*/ 734145 h 860104"/>
                <a:gd name="connsiteX4" fmla="*/ 0 w 680827"/>
                <a:gd name="connsiteY4" fmla="*/ 714757 h 860104"/>
                <a:gd name="connsiteX5" fmla="*/ 33143 w 680827"/>
                <a:gd name="connsiteY5" fmla="*/ 670498 h 860104"/>
                <a:gd name="connsiteX6" fmla="*/ 99802 w 680827"/>
                <a:gd name="connsiteY6" fmla="*/ 430052 h 860104"/>
                <a:gd name="connsiteX7" fmla="*/ 33143 w 680827"/>
                <a:gd name="connsiteY7" fmla="*/ 189606 h 860104"/>
                <a:gd name="connsiteX8" fmla="*/ 0 w 680827"/>
                <a:gd name="connsiteY8" fmla="*/ 145347 h 860104"/>
                <a:gd name="connsiteX9" fmla="*/ 14518 w 680827"/>
                <a:gd name="connsiteY9" fmla="*/ 125960 h 860104"/>
                <a:gd name="connsiteX10" fmla="*/ 290512 w 680827"/>
                <a:gd name="connsiteY10" fmla="*/ 0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10" fmla="*/ 191242 w 680827"/>
                <a:gd name="connsiteY10" fmla="*/ 521492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8" fmla="*/ 33143 w 680827"/>
                <a:gd name="connsiteY8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0" fmla="*/ 0 w 680827"/>
                <a:gd name="connsiteY0" fmla="*/ 145347 h 860104"/>
                <a:gd name="connsiteX1" fmla="*/ 14518 w 680827"/>
                <a:gd name="connsiteY1" fmla="*/ 125960 h 860104"/>
                <a:gd name="connsiteX2" fmla="*/ 290512 w 680827"/>
                <a:gd name="connsiteY2" fmla="*/ 0 h 860104"/>
                <a:gd name="connsiteX3" fmla="*/ 680827 w 680827"/>
                <a:gd name="connsiteY3" fmla="*/ 430052 h 860104"/>
                <a:gd name="connsiteX4" fmla="*/ 290512 w 680827"/>
                <a:gd name="connsiteY4" fmla="*/ 860104 h 860104"/>
                <a:gd name="connsiteX5" fmla="*/ 14518 w 680827"/>
                <a:gd name="connsiteY5" fmla="*/ 734145 h 860104"/>
                <a:gd name="connsiteX6" fmla="*/ 0 w 680827"/>
                <a:gd name="connsiteY6" fmla="*/ 714757 h 86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27" h="860104">
                  <a:moveTo>
                    <a:pt x="0" y="145347"/>
                  </a:moveTo>
                  <a:lnTo>
                    <a:pt x="14518" y="125960"/>
                  </a:lnTo>
                  <a:cubicBezTo>
                    <a:pt x="85151" y="48135"/>
                    <a:pt x="182730" y="0"/>
                    <a:pt x="290512" y="0"/>
                  </a:cubicBezTo>
                  <a:cubicBezTo>
                    <a:pt x="506077" y="0"/>
                    <a:pt x="680827" y="192541"/>
                    <a:pt x="680827" y="430052"/>
                  </a:cubicBezTo>
                  <a:cubicBezTo>
                    <a:pt x="680827" y="667563"/>
                    <a:pt x="506077" y="860104"/>
                    <a:pt x="290512" y="860104"/>
                  </a:cubicBezTo>
                  <a:cubicBezTo>
                    <a:pt x="182730" y="860104"/>
                    <a:pt x="85151" y="811969"/>
                    <a:pt x="14518" y="734145"/>
                  </a:cubicBezTo>
                  <a:lnTo>
                    <a:pt x="0" y="714757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34CE5ED8-6E48-4BB3-834D-C03B1515D966}"/>
                </a:ext>
              </a:extLst>
            </p:cNvPr>
            <p:cNvSpPr/>
            <p:nvPr/>
          </p:nvSpPr>
          <p:spPr>
            <a:xfrm>
              <a:off x="-2812842" y="6131317"/>
              <a:ext cx="287197" cy="362822"/>
            </a:xfrm>
            <a:custGeom>
              <a:avLst/>
              <a:gdLst>
                <a:gd name="connsiteX0" fmla="*/ 290512 w 680827"/>
                <a:gd name="connsiteY0" fmla="*/ 0 h 860104"/>
                <a:gd name="connsiteX1" fmla="*/ 680827 w 680827"/>
                <a:gd name="connsiteY1" fmla="*/ 430052 h 860104"/>
                <a:gd name="connsiteX2" fmla="*/ 290512 w 680827"/>
                <a:gd name="connsiteY2" fmla="*/ 860104 h 860104"/>
                <a:gd name="connsiteX3" fmla="*/ 14518 w 680827"/>
                <a:gd name="connsiteY3" fmla="*/ 734145 h 860104"/>
                <a:gd name="connsiteX4" fmla="*/ 0 w 680827"/>
                <a:gd name="connsiteY4" fmla="*/ 714757 h 860104"/>
                <a:gd name="connsiteX5" fmla="*/ 33143 w 680827"/>
                <a:gd name="connsiteY5" fmla="*/ 670498 h 860104"/>
                <a:gd name="connsiteX6" fmla="*/ 99802 w 680827"/>
                <a:gd name="connsiteY6" fmla="*/ 430052 h 860104"/>
                <a:gd name="connsiteX7" fmla="*/ 33143 w 680827"/>
                <a:gd name="connsiteY7" fmla="*/ 189606 h 860104"/>
                <a:gd name="connsiteX8" fmla="*/ 0 w 680827"/>
                <a:gd name="connsiteY8" fmla="*/ 145347 h 860104"/>
                <a:gd name="connsiteX9" fmla="*/ 14518 w 680827"/>
                <a:gd name="connsiteY9" fmla="*/ 125960 h 860104"/>
                <a:gd name="connsiteX10" fmla="*/ 290512 w 680827"/>
                <a:gd name="connsiteY10" fmla="*/ 0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10" fmla="*/ 191242 w 680827"/>
                <a:gd name="connsiteY10" fmla="*/ 521492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8" fmla="*/ 33143 w 680827"/>
                <a:gd name="connsiteY8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0" fmla="*/ 0 w 680827"/>
                <a:gd name="connsiteY0" fmla="*/ 145347 h 860104"/>
                <a:gd name="connsiteX1" fmla="*/ 14518 w 680827"/>
                <a:gd name="connsiteY1" fmla="*/ 125960 h 860104"/>
                <a:gd name="connsiteX2" fmla="*/ 290512 w 680827"/>
                <a:gd name="connsiteY2" fmla="*/ 0 h 860104"/>
                <a:gd name="connsiteX3" fmla="*/ 680827 w 680827"/>
                <a:gd name="connsiteY3" fmla="*/ 430052 h 860104"/>
                <a:gd name="connsiteX4" fmla="*/ 290512 w 680827"/>
                <a:gd name="connsiteY4" fmla="*/ 860104 h 860104"/>
                <a:gd name="connsiteX5" fmla="*/ 14518 w 680827"/>
                <a:gd name="connsiteY5" fmla="*/ 734145 h 860104"/>
                <a:gd name="connsiteX6" fmla="*/ 0 w 680827"/>
                <a:gd name="connsiteY6" fmla="*/ 714757 h 86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27" h="860104">
                  <a:moveTo>
                    <a:pt x="0" y="145347"/>
                  </a:moveTo>
                  <a:lnTo>
                    <a:pt x="14518" y="125960"/>
                  </a:lnTo>
                  <a:cubicBezTo>
                    <a:pt x="85151" y="48135"/>
                    <a:pt x="182730" y="0"/>
                    <a:pt x="290512" y="0"/>
                  </a:cubicBezTo>
                  <a:cubicBezTo>
                    <a:pt x="506077" y="0"/>
                    <a:pt x="680827" y="192541"/>
                    <a:pt x="680827" y="430052"/>
                  </a:cubicBezTo>
                  <a:cubicBezTo>
                    <a:pt x="680827" y="667563"/>
                    <a:pt x="506077" y="860104"/>
                    <a:pt x="290512" y="860104"/>
                  </a:cubicBezTo>
                  <a:cubicBezTo>
                    <a:pt x="182730" y="860104"/>
                    <a:pt x="85151" y="811969"/>
                    <a:pt x="14518" y="734145"/>
                  </a:cubicBezTo>
                  <a:lnTo>
                    <a:pt x="0" y="714757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412D60C7-54A8-4CF6-A921-F26E8116F46D}"/>
                </a:ext>
              </a:extLst>
            </p:cNvPr>
            <p:cNvSpPr/>
            <p:nvPr/>
          </p:nvSpPr>
          <p:spPr>
            <a:xfrm>
              <a:off x="-3398446" y="6026739"/>
              <a:ext cx="246440" cy="24644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4A69710C-D16E-494B-909D-953CB40BBA0C}"/>
                </a:ext>
              </a:extLst>
            </p:cNvPr>
            <p:cNvSpPr/>
            <p:nvPr/>
          </p:nvSpPr>
          <p:spPr>
            <a:xfrm>
              <a:off x="-4010934" y="5706913"/>
              <a:ext cx="394972" cy="151750"/>
            </a:xfrm>
            <a:custGeom>
              <a:avLst/>
              <a:gdLst>
                <a:gd name="connsiteX0" fmla="*/ 280763 w 558527"/>
                <a:gd name="connsiteY0" fmla="*/ 13 h 214588"/>
                <a:gd name="connsiteX1" fmla="*/ 558527 w 558527"/>
                <a:gd name="connsiteY1" fmla="*/ 167004 h 214588"/>
                <a:gd name="connsiteX2" fmla="*/ 470866 w 558527"/>
                <a:gd name="connsiteY2" fmla="*/ 214588 h 214588"/>
                <a:gd name="connsiteX3" fmla="*/ 279853 w 558527"/>
                <a:gd name="connsiteY3" fmla="*/ 99752 h 214588"/>
                <a:gd name="connsiteX4" fmla="*/ 86778 w 558527"/>
                <a:gd name="connsiteY4" fmla="*/ 211086 h 214588"/>
                <a:gd name="connsiteX5" fmla="*/ 0 w 558527"/>
                <a:gd name="connsiteY5" fmla="*/ 161910 h 214588"/>
                <a:gd name="connsiteX6" fmla="*/ 280763 w 558527"/>
                <a:gd name="connsiteY6" fmla="*/ 13 h 214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8527" h="214588">
                  <a:moveTo>
                    <a:pt x="280763" y="13"/>
                  </a:moveTo>
                  <a:cubicBezTo>
                    <a:pt x="396816" y="1071"/>
                    <a:pt x="503159" y="65005"/>
                    <a:pt x="558527" y="167004"/>
                  </a:cubicBezTo>
                  <a:lnTo>
                    <a:pt x="470866" y="214588"/>
                  </a:lnTo>
                  <a:cubicBezTo>
                    <a:pt x="432791" y="144445"/>
                    <a:pt x="359660" y="100479"/>
                    <a:pt x="279853" y="99752"/>
                  </a:cubicBezTo>
                  <a:cubicBezTo>
                    <a:pt x="200046" y="99024"/>
                    <a:pt x="126126" y="141649"/>
                    <a:pt x="86778" y="211086"/>
                  </a:cubicBezTo>
                  <a:lnTo>
                    <a:pt x="0" y="161910"/>
                  </a:lnTo>
                  <a:cubicBezTo>
                    <a:pt x="57219" y="60938"/>
                    <a:pt x="164711" y="-1046"/>
                    <a:pt x="280763" y="1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638620BB-58EF-4BB6-827D-3AD749591231}"/>
                </a:ext>
              </a:extLst>
            </p:cNvPr>
            <p:cNvSpPr/>
            <p:nvPr/>
          </p:nvSpPr>
          <p:spPr>
            <a:xfrm>
              <a:off x="-3453722" y="5706913"/>
              <a:ext cx="394972" cy="151750"/>
            </a:xfrm>
            <a:custGeom>
              <a:avLst/>
              <a:gdLst>
                <a:gd name="connsiteX0" fmla="*/ 280763 w 558527"/>
                <a:gd name="connsiteY0" fmla="*/ 13 h 214588"/>
                <a:gd name="connsiteX1" fmla="*/ 558527 w 558527"/>
                <a:gd name="connsiteY1" fmla="*/ 167004 h 214588"/>
                <a:gd name="connsiteX2" fmla="*/ 470866 w 558527"/>
                <a:gd name="connsiteY2" fmla="*/ 214588 h 214588"/>
                <a:gd name="connsiteX3" fmla="*/ 279853 w 558527"/>
                <a:gd name="connsiteY3" fmla="*/ 99752 h 214588"/>
                <a:gd name="connsiteX4" fmla="*/ 86778 w 558527"/>
                <a:gd name="connsiteY4" fmla="*/ 211086 h 214588"/>
                <a:gd name="connsiteX5" fmla="*/ 0 w 558527"/>
                <a:gd name="connsiteY5" fmla="*/ 161910 h 214588"/>
                <a:gd name="connsiteX6" fmla="*/ 280763 w 558527"/>
                <a:gd name="connsiteY6" fmla="*/ 13 h 214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8527" h="214588">
                  <a:moveTo>
                    <a:pt x="280763" y="13"/>
                  </a:moveTo>
                  <a:cubicBezTo>
                    <a:pt x="396816" y="1071"/>
                    <a:pt x="503159" y="65005"/>
                    <a:pt x="558527" y="167004"/>
                  </a:cubicBezTo>
                  <a:lnTo>
                    <a:pt x="470866" y="214588"/>
                  </a:lnTo>
                  <a:cubicBezTo>
                    <a:pt x="432791" y="144445"/>
                    <a:pt x="359660" y="100479"/>
                    <a:pt x="279853" y="99752"/>
                  </a:cubicBezTo>
                  <a:cubicBezTo>
                    <a:pt x="200046" y="99024"/>
                    <a:pt x="126126" y="141649"/>
                    <a:pt x="86778" y="211086"/>
                  </a:cubicBezTo>
                  <a:lnTo>
                    <a:pt x="0" y="161910"/>
                  </a:lnTo>
                  <a:cubicBezTo>
                    <a:pt x="57219" y="60938"/>
                    <a:pt x="164711" y="-1046"/>
                    <a:pt x="280763" y="1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D0295AEC-900D-4A0F-8825-99A9F826A03A}"/>
              </a:ext>
            </a:extLst>
          </p:cNvPr>
          <p:cNvGrpSpPr/>
          <p:nvPr/>
        </p:nvGrpSpPr>
        <p:grpSpPr>
          <a:xfrm>
            <a:off x="6738182" y="4311077"/>
            <a:ext cx="2436398" cy="1485003"/>
            <a:chOff x="4902816" y="4970609"/>
            <a:chExt cx="3925239" cy="2392463"/>
          </a:xfrm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A5C4B7C5-BCC5-432B-B347-50D4857F87B5}"/>
                </a:ext>
              </a:extLst>
            </p:cNvPr>
            <p:cNvSpPr/>
            <p:nvPr/>
          </p:nvSpPr>
          <p:spPr>
            <a:xfrm rot="16200000">
              <a:off x="6889172" y="6537268"/>
              <a:ext cx="494200" cy="617501"/>
            </a:xfrm>
            <a:prstGeom prst="round2SameRect">
              <a:avLst>
                <a:gd name="adj1" fmla="val 26190"/>
                <a:gd name="adj2" fmla="val 4945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アーチ 120">
              <a:extLst>
                <a:ext uri="{FF2B5EF4-FFF2-40B4-BE49-F238E27FC236}">
                  <a16:creationId xmlns:a16="http://schemas.microsoft.com/office/drawing/2014/main" id="{3235311A-83F6-42E5-BE37-5EC69F4E7EEF}"/>
                </a:ext>
              </a:extLst>
            </p:cNvPr>
            <p:cNvSpPr/>
            <p:nvPr/>
          </p:nvSpPr>
          <p:spPr>
            <a:xfrm rot="19072636">
              <a:off x="6998346" y="5369304"/>
              <a:ext cx="1360735" cy="1360735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975434FA-3CB1-4B29-9FB7-7CE468EC26FA}"/>
                </a:ext>
              </a:extLst>
            </p:cNvPr>
            <p:cNvSpPr/>
            <p:nvPr/>
          </p:nvSpPr>
          <p:spPr>
            <a:xfrm rot="11524955">
              <a:off x="8023389" y="5731622"/>
              <a:ext cx="804666" cy="366753"/>
            </a:xfrm>
            <a:prstGeom prst="round2SameRect">
              <a:avLst>
                <a:gd name="adj1" fmla="val 50000"/>
                <a:gd name="adj2" fmla="val 10288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アーチ 122">
              <a:extLst>
                <a:ext uri="{FF2B5EF4-FFF2-40B4-BE49-F238E27FC236}">
                  <a16:creationId xmlns:a16="http://schemas.microsoft.com/office/drawing/2014/main" id="{E160F033-5856-4942-A02B-D7637168C4EE}"/>
                </a:ext>
              </a:extLst>
            </p:cNvPr>
            <p:cNvSpPr/>
            <p:nvPr/>
          </p:nvSpPr>
          <p:spPr>
            <a:xfrm rot="19072636">
              <a:off x="6939641" y="5332171"/>
              <a:ext cx="1459511" cy="1459511"/>
            </a:xfrm>
            <a:prstGeom prst="blockArc">
              <a:avLst>
                <a:gd name="adj1" fmla="val 4437808"/>
                <a:gd name="adj2" fmla="val 8463853"/>
                <a:gd name="adj3" fmla="val 24382"/>
              </a:avLst>
            </a:prstGeom>
            <a:solidFill>
              <a:srgbClr val="005EA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4" name="アーチ 123">
              <a:extLst>
                <a:ext uri="{FF2B5EF4-FFF2-40B4-BE49-F238E27FC236}">
                  <a16:creationId xmlns:a16="http://schemas.microsoft.com/office/drawing/2014/main" id="{D197FECE-35DD-4C6E-9A14-F366527C12DD}"/>
                </a:ext>
              </a:extLst>
            </p:cNvPr>
            <p:cNvSpPr/>
            <p:nvPr/>
          </p:nvSpPr>
          <p:spPr>
            <a:xfrm rot="16890675">
              <a:off x="6575687" y="5325043"/>
              <a:ext cx="1360736" cy="1360735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B62E2597-C779-449E-A622-2885061FBDA4}"/>
                </a:ext>
              </a:extLst>
            </p:cNvPr>
            <p:cNvSpPr/>
            <p:nvPr/>
          </p:nvSpPr>
          <p:spPr>
            <a:xfrm rot="10590675">
              <a:off x="7453412" y="5371538"/>
              <a:ext cx="804666" cy="366753"/>
            </a:xfrm>
            <a:prstGeom prst="round2SameRect">
              <a:avLst>
                <a:gd name="adj1" fmla="val 50000"/>
                <a:gd name="adj2" fmla="val 10288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CB91A412-22EF-4648-AE94-B1F0EEF53568}"/>
                </a:ext>
              </a:extLst>
            </p:cNvPr>
            <p:cNvSpPr/>
            <p:nvPr/>
          </p:nvSpPr>
          <p:spPr>
            <a:xfrm rot="3600000">
              <a:off x="7205421" y="5890549"/>
              <a:ext cx="744935" cy="1177186"/>
            </a:xfrm>
            <a:custGeom>
              <a:avLst/>
              <a:gdLst>
                <a:gd name="connsiteX0" fmla="*/ 0 w 744935"/>
                <a:gd name="connsiteY0" fmla="*/ 280211 h 1177186"/>
                <a:gd name="connsiteX1" fmla="*/ 174934 w 744935"/>
                <a:gd name="connsiteY1" fmla="*/ 0 h 1177186"/>
                <a:gd name="connsiteX2" fmla="*/ 513634 w 744935"/>
                <a:gd name="connsiteY2" fmla="*/ 504881 h 1177186"/>
                <a:gd name="connsiteX3" fmla="*/ 521703 w 744935"/>
                <a:gd name="connsiteY3" fmla="*/ 600056 h 1177186"/>
                <a:gd name="connsiteX4" fmla="*/ 565839 w 744935"/>
                <a:gd name="connsiteY4" fmla="*/ 613756 h 1177186"/>
                <a:gd name="connsiteX5" fmla="*/ 744935 w 744935"/>
                <a:gd name="connsiteY5" fmla="*/ 883949 h 1177186"/>
                <a:gd name="connsiteX6" fmla="*/ 744935 w 744935"/>
                <a:gd name="connsiteY6" fmla="*/ 1177186 h 1177186"/>
                <a:gd name="connsiteX7" fmla="*/ 99298 w 744935"/>
                <a:gd name="connsiteY7" fmla="*/ 1177186 h 1177186"/>
                <a:gd name="connsiteX8" fmla="*/ 99298 w 744935"/>
                <a:gd name="connsiteY8" fmla="*/ 883949 h 1177186"/>
                <a:gd name="connsiteX9" fmla="*/ 185185 w 744935"/>
                <a:gd name="connsiteY9" fmla="*/ 676599 h 1177186"/>
                <a:gd name="connsiteX10" fmla="*/ 190100 w 744935"/>
                <a:gd name="connsiteY10" fmla="*/ 672544 h 1177186"/>
                <a:gd name="connsiteX11" fmla="*/ 193791 w 744935"/>
                <a:gd name="connsiteY11" fmla="*/ 630701 h 1177186"/>
                <a:gd name="connsiteX12" fmla="*/ 0 w 744935"/>
                <a:gd name="connsiteY12" fmla="*/ 280211 h 117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4935" h="1177186">
                  <a:moveTo>
                    <a:pt x="0" y="280211"/>
                  </a:moveTo>
                  <a:lnTo>
                    <a:pt x="174934" y="0"/>
                  </a:lnTo>
                  <a:cubicBezTo>
                    <a:pt x="359914" y="114931"/>
                    <a:pt x="478973" y="300937"/>
                    <a:pt x="513634" y="504881"/>
                  </a:cubicBezTo>
                  <a:lnTo>
                    <a:pt x="521703" y="600056"/>
                  </a:lnTo>
                  <a:lnTo>
                    <a:pt x="565839" y="613756"/>
                  </a:lnTo>
                  <a:cubicBezTo>
                    <a:pt x="671086" y="658272"/>
                    <a:pt x="744935" y="762486"/>
                    <a:pt x="744935" y="883949"/>
                  </a:cubicBezTo>
                  <a:lnTo>
                    <a:pt x="744935" y="1177186"/>
                  </a:lnTo>
                  <a:lnTo>
                    <a:pt x="99298" y="1177186"/>
                  </a:lnTo>
                  <a:lnTo>
                    <a:pt x="99298" y="883949"/>
                  </a:lnTo>
                  <a:cubicBezTo>
                    <a:pt x="99298" y="802974"/>
                    <a:pt x="132120" y="729665"/>
                    <a:pt x="185185" y="676599"/>
                  </a:cubicBezTo>
                  <a:lnTo>
                    <a:pt x="190100" y="672544"/>
                  </a:lnTo>
                  <a:lnTo>
                    <a:pt x="193791" y="630701"/>
                  </a:lnTo>
                  <a:cubicBezTo>
                    <a:pt x="194198" y="490735"/>
                    <a:pt x="123694" y="356768"/>
                    <a:pt x="0" y="280211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1177C17B-D81B-4E60-AEB8-6FCB962430D5}"/>
                </a:ext>
              </a:extLst>
            </p:cNvPr>
            <p:cNvSpPr/>
            <p:nvPr/>
          </p:nvSpPr>
          <p:spPr>
            <a:xfrm rot="16723634" flipH="1">
              <a:off x="4905765" y="6514699"/>
              <a:ext cx="453996" cy="459894"/>
            </a:xfrm>
            <a:custGeom>
              <a:avLst/>
              <a:gdLst>
                <a:gd name="connsiteX0" fmla="*/ 270607 w 1007779"/>
                <a:gd name="connsiteY0" fmla="*/ 0 h 800896"/>
                <a:gd name="connsiteX1" fmla="*/ 796655 w 1007779"/>
                <a:gd name="connsiteY1" fmla="*/ 0 h 800896"/>
                <a:gd name="connsiteX2" fmla="*/ 1007779 w 1007779"/>
                <a:gd name="connsiteY2" fmla="*/ 211124 h 800896"/>
                <a:gd name="connsiteX3" fmla="*/ 1007779 w 1007779"/>
                <a:gd name="connsiteY3" fmla="*/ 400448 h 800896"/>
                <a:gd name="connsiteX4" fmla="*/ 607331 w 1007779"/>
                <a:gd name="connsiteY4" fmla="*/ 800896 h 800896"/>
                <a:gd name="connsiteX5" fmla="*/ 459931 w 1007779"/>
                <a:gd name="connsiteY5" fmla="*/ 800896 h 800896"/>
                <a:gd name="connsiteX6" fmla="*/ 304059 w 1007779"/>
                <a:gd name="connsiteY6" fmla="*/ 769427 h 800896"/>
                <a:gd name="connsiteX7" fmla="*/ 242325 w 1007779"/>
                <a:gd name="connsiteY7" fmla="*/ 735919 h 800896"/>
                <a:gd name="connsiteX8" fmla="*/ 229406 w 1007779"/>
                <a:gd name="connsiteY8" fmla="*/ 732090 h 800896"/>
                <a:gd name="connsiteX9" fmla="*/ 149944 w 1007779"/>
                <a:gd name="connsiteY9" fmla="*/ 679324 h 800896"/>
                <a:gd name="connsiteX10" fmla="*/ 50250 w 1007779"/>
                <a:gd name="connsiteY10" fmla="*/ 579630 h 800896"/>
                <a:gd name="connsiteX11" fmla="*/ 50250 w 1007779"/>
                <a:gd name="connsiteY11" fmla="*/ 337001 h 800896"/>
                <a:gd name="connsiteX12" fmla="*/ 59483 w 1007779"/>
                <a:gd name="connsiteY12" fmla="*/ 327768 h 800896"/>
                <a:gd name="connsiteX13" fmla="*/ 59483 w 1007779"/>
                <a:gd name="connsiteY13" fmla="*/ 211124 h 800896"/>
                <a:gd name="connsiteX14" fmla="*/ 270607 w 1007779"/>
                <a:gd name="connsiteY14" fmla="*/ 0 h 80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7779" h="800896">
                  <a:moveTo>
                    <a:pt x="270607" y="0"/>
                  </a:moveTo>
                  <a:lnTo>
                    <a:pt x="796655" y="0"/>
                  </a:lnTo>
                  <a:cubicBezTo>
                    <a:pt x="913256" y="0"/>
                    <a:pt x="1007779" y="94523"/>
                    <a:pt x="1007779" y="211124"/>
                  </a:cubicBezTo>
                  <a:lnTo>
                    <a:pt x="1007779" y="400448"/>
                  </a:lnTo>
                  <a:cubicBezTo>
                    <a:pt x="1007779" y="621609"/>
                    <a:pt x="828492" y="800896"/>
                    <a:pt x="607331" y="800896"/>
                  </a:cubicBezTo>
                  <a:lnTo>
                    <a:pt x="459931" y="800896"/>
                  </a:lnTo>
                  <a:cubicBezTo>
                    <a:pt x="404641" y="800896"/>
                    <a:pt x="351968" y="789691"/>
                    <a:pt x="304059" y="769427"/>
                  </a:cubicBezTo>
                  <a:lnTo>
                    <a:pt x="242325" y="735919"/>
                  </a:lnTo>
                  <a:lnTo>
                    <a:pt x="229406" y="732090"/>
                  </a:lnTo>
                  <a:cubicBezTo>
                    <a:pt x="200490" y="720365"/>
                    <a:pt x="173396" y="702776"/>
                    <a:pt x="149944" y="679324"/>
                  </a:cubicBezTo>
                  <a:lnTo>
                    <a:pt x="50250" y="579630"/>
                  </a:lnTo>
                  <a:cubicBezTo>
                    <a:pt x="-16750" y="512630"/>
                    <a:pt x="-16750" y="404001"/>
                    <a:pt x="50250" y="337001"/>
                  </a:cubicBezTo>
                  <a:lnTo>
                    <a:pt x="59483" y="327768"/>
                  </a:lnTo>
                  <a:lnTo>
                    <a:pt x="59483" y="211124"/>
                  </a:lnTo>
                  <a:cubicBezTo>
                    <a:pt x="59483" y="94523"/>
                    <a:pt x="154006" y="0"/>
                    <a:pt x="27060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台形 127">
              <a:extLst>
                <a:ext uri="{FF2B5EF4-FFF2-40B4-BE49-F238E27FC236}">
                  <a16:creationId xmlns:a16="http://schemas.microsoft.com/office/drawing/2014/main" id="{F29C8E4F-DBC0-4B36-91DA-E972DBDEF0D1}"/>
                </a:ext>
              </a:extLst>
            </p:cNvPr>
            <p:cNvSpPr/>
            <p:nvPr/>
          </p:nvSpPr>
          <p:spPr>
            <a:xfrm rot="5666991">
              <a:off x="5745289" y="6141326"/>
              <a:ext cx="420404" cy="1368520"/>
            </a:xfrm>
            <a:prstGeom prst="trapezoid">
              <a:avLst>
                <a:gd name="adj" fmla="val 23549"/>
              </a:avLst>
            </a:prstGeom>
            <a:solidFill>
              <a:srgbClr val="5D288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EC786551-2856-4440-A238-95A021660B54}"/>
                </a:ext>
              </a:extLst>
            </p:cNvPr>
            <p:cNvSpPr/>
            <p:nvPr/>
          </p:nvSpPr>
          <p:spPr>
            <a:xfrm rot="16200000">
              <a:off x="6408869" y="6384628"/>
              <a:ext cx="708811" cy="769133"/>
            </a:xfrm>
            <a:prstGeom prst="round2SameRect">
              <a:avLst>
                <a:gd name="adj1" fmla="val 26190"/>
                <a:gd name="adj2" fmla="val 0"/>
              </a:avLst>
            </a:prstGeom>
            <a:solidFill>
              <a:srgbClr val="7030A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4DED0455-7B3F-46A0-B35F-D91E5C5F8471}"/>
                </a:ext>
              </a:extLst>
            </p:cNvPr>
            <p:cNvSpPr/>
            <p:nvPr/>
          </p:nvSpPr>
          <p:spPr>
            <a:xfrm>
              <a:off x="5196050" y="5337077"/>
              <a:ext cx="1671658" cy="166962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AEA4A760-D4AF-46F7-93A5-8835FF4139AE}"/>
                </a:ext>
              </a:extLst>
            </p:cNvPr>
            <p:cNvSpPr/>
            <p:nvPr/>
          </p:nvSpPr>
          <p:spPr>
            <a:xfrm rot="4500000">
              <a:off x="5069830" y="4934789"/>
              <a:ext cx="1859341" cy="1930982"/>
            </a:xfrm>
            <a:custGeom>
              <a:avLst/>
              <a:gdLst>
                <a:gd name="connsiteX0" fmla="*/ 161360 w 1859341"/>
                <a:gd name="connsiteY0" fmla="*/ 859713 h 1930982"/>
                <a:gd name="connsiteX1" fmla="*/ 210064 w 1859341"/>
                <a:gd name="connsiteY1" fmla="*/ 738278 h 1930982"/>
                <a:gd name="connsiteX2" fmla="*/ 211999 w 1859341"/>
                <a:gd name="connsiteY2" fmla="*/ 735049 h 1930982"/>
                <a:gd name="connsiteX3" fmla="*/ 225548 w 1859341"/>
                <a:gd name="connsiteY3" fmla="*/ 661225 h 1930982"/>
                <a:gd name="connsiteX4" fmla="*/ 626948 w 1859341"/>
                <a:gd name="connsiteY4" fmla="*/ 111542 h 1930982"/>
                <a:gd name="connsiteX5" fmla="*/ 1859341 w 1859341"/>
                <a:gd name="connsiteY5" fmla="*/ 485516 h 1930982"/>
                <a:gd name="connsiteX6" fmla="*/ 799655 w 1859341"/>
                <a:gd name="connsiteY6" fmla="*/ 861871 h 1930982"/>
                <a:gd name="connsiteX7" fmla="*/ 632995 w 1859341"/>
                <a:gd name="connsiteY7" fmla="*/ 1003439 h 1930982"/>
                <a:gd name="connsiteX8" fmla="*/ 628383 w 1859341"/>
                <a:gd name="connsiteY8" fmla="*/ 1105258 h 1930982"/>
                <a:gd name="connsiteX9" fmla="*/ 949961 w 1859341"/>
                <a:gd name="connsiteY9" fmla="*/ 1930982 h 1930982"/>
                <a:gd name="connsiteX10" fmla="*/ 488291 w 1859341"/>
                <a:gd name="connsiteY10" fmla="*/ 1789961 h 1930982"/>
                <a:gd name="connsiteX11" fmla="*/ 433948 w 1859341"/>
                <a:gd name="connsiteY11" fmla="*/ 1745124 h 1930982"/>
                <a:gd name="connsiteX12" fmla="*/ 403478 w 1859341"/>
                <a:gd name="connsiteY12" fmla="*/ 1763651 h 1930982"/>
                <a:gd name="connsiteX13" fmla="*/ 87987 w 1859341"/>
                <a:gd name="connsiteY13" fmla="*/ 1781988 h 1930982"/>
                <a:gd name="connsiteX14" fmla="*/ 184966 w 1859341"/>
                <a:gd name="connsiteY14" fmla="*/ 1717298 h 1930982"/>
                <a:gd name="connsiteX15" fmla="*/ 253688 w 1859341"/>
                <a:gd name="connsiteY15" fmla="*/ 1649660 h 1930982"/>
                <a:gd name="connsiteX16" fmla="*/ 241213 w 1859341"/>
                <a:gd name="connsiteY16" fmla="*/ 1654287 h 1930982"/>
                <a:gd name="connsiteX17" fmla="*/ 0 w 1859341"/>
                <a:gd name="connsiteY17" fmla="*/ 1645072 h 1930982"/>
                <a:gd name="connsiteX18" fmla="*/ 177863 w 1859341"/>
                <a:gd name="connsiteY18" fmla="*/ 1500773 h 1930982"/>
                <a:gd name="connsiteX19" fmla="*/ 206784 w 1859341"/>
                <a:gd name="connsiteY19" fmla="*/ 1459197 h 1930982"/>
                <a:gd name="connsiteX20" fmla="*/ 189126 w 1859341"/>
                <a:gd name="connsiteY20" fmla="*/ 1426667 h 1930982"/>
                <a:gd name="connsiteX21" fmla="*/ 124237 w 1859341"/>
                <a:gd name="connsiteY21" fmla="*/ 1105258 h 1930982"/>
                <a:gd name="connsiteX22" fmla="*/ 161360 w 1859341"/>
                <a:gd name="connsiteY22" fmla="*/ 859713 h 1930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59341" h="1930982">
                  <a:moveTo>
                    <a:pt x="161360" y="859713"/>
                  </a:moveTo>
                  <a:cubicBezTo>
                    <a:pt x="174428" y="817697"/>
                    <a:pt x="190762" y="777120"/>
                    <a:pt x="210064" y="738278"/>
                  </a:cubicBezTo>
                  <a:lnTo>
                    <a:pt x="211999" y="735049"/>
                  </a:lnTo>
                  <a:lnTo>
                    <a:pt x="225548" y="661225"/>
                  </a:lnTo>
                  <a:cubicBezTo>
                    <a:pt x="278449" y="434246"/>
                    <a:pt x="416428" y="233085"/>
                    <a:pt x="626948" y="111542"/>
                  </a:cubicBezTo>
                  <a:cubicBezTo>
                    <a:pt x="1047988" y="-131546"/>
                    <a:pt x="1599749" y="35888"/>
                    <a:pt x="1859341" y="485516"/>
                  </a:cubicBezTo>
                  <a:cubicBezTo>
                    <a:pt x="1468070" y="502124"/>
                    <a:pt x="1101556" y="635245"/>
                    <a:pt x="799655" y="861871"/>
                  </a:cubicBezTo>
                  <a:lnTo>
                    <a:pt x="632995" y="1003439"/>
                  </a:lnTo>
                  <a:lnTo>
                    <a:pt x="628383" y="1105258"/>
                  </a:lnTo>
                  <a:cubicBezTo>
                    <a:pt x="628383" y="1401372"/>
                    <a:pt x="735576" y="1697487"/>
                    <a:pt x="949961" y="1930982"/>
                  </a:cubicBezTo>
                  <a:cubicBezTo>
                    <a:pt x="778948" y="1930981"/>
                    <a:pt x="620077" y="1878994"/>
                    <a:pt x="488291" y="1789961"/>
                  </a:cubicBezTo>
                  <a:lnTo>
                    <a:pt x="433948" y="1745124"/>
                  </a:lnTo>
                  <a:lnTo>
                    <a:pt x="403478" y="1763651"/>
                  </a:lnTo>
                  <a:cubicBezTo>
                    <a:pt x="308362" y="1809686"/>
                    <a:pt x="195683" y="1819436"/>
                    <a:pt x="87987" y="1781988"/>
                  </a:cubicBezTo>
                  <a:cubicBezTo>
                    <a:pt x="122889" y="1763220"/>
                    <a:pt x="155268" y="1741502"/>
                    <a:pt x="184966" y="1717298"/>
                  </a:cubicBezTo>
                  <a:lnTo>
                    <a:pt x="253688" y="1649660"/>
                  </a:lnTo>
                  <a:lnTo>
                    <a:pt x="241213" y="1654287"/>
                  </a:lnTo>
                  <a:cubicBezTo>
                    <a:pt x="164346" y="1674695"/>
                    <a:pt x="80771" y="1673158"/>
                    <a:pt x="0" y="1645072"/>
                  </a:cubicBezTo>
                  <a:cubicBezTo>
                    <a:pt x="69802" y="1607535"/>
                    <a:pt x="129518" y="1558203"/>
                    <a:pt x="177863" y="1500773"/>
                  </a:cubicBezTo>
                  <a:lnTo>
                    <a:pt x="206784" y="1459197"/>
                  </a:lnTo>
                  <a:lnTo>
                    <a:pt x="189126" y="1426667"/>
                  </a:lnTo>
                  <a:cubicBezTo>
                    <a:pt x="147343" y="1327879"/>
                    <a:pt x="124237" y="1219267"/>
                    <a:pt x="124237" y="1105258"/>
                  </a:cubicBezTo>
                  <a:cubicBezTo>
                    <a:pt x="124237" y="1019751"/>
                    <a:pt x="137234" y="937281"/>
                    <a:pt x="161360" y="85971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E29E8883-28C9-4C97-AB0E-E43914890416}"/>
                </a:ext>
              </a:extLst>
            </p:cNvPr>
            <p:cNvSpPr/>
            <p:nvPr/>
          </p:nvSpPr>
          <p:spPr>
            <a:xfrm>
              <a:off x="6391520" y="6039837"/>
              <a:ext cx="432021" cy="545782"/>
            </a:xfrm>
            <a:custGeom>
              <a:avLst/>
              <a:gdLst>
                <a:gd name="connsiteX0" fmla="*/ 290512 w 680827"/>
                <a:gd name="connsiteY0" fmla="*/ 0 h 860104"/>
                <a:gd name="connsiteX1" fmla="*/ 680827 w 680827"/>
                <a:gd name="connsiteY1" fmla="*/ 430052 h 860104"/>
                <a:gd name="connsiteX2" fmla="*/ 290512 w 680827"/>
                <a:gd name="connsiteY2" fmla="*/ 860104 h 860104"/>
                <a:gd name="connsiteX3" fmla="*/ 14518 w 680827"/>
                <a:gd name="connsiteY3" fmla="*/ 734145 h 860104"/>
                <a:gd name="connsiteX4" fmla="*/ 0 w 680827"/>
                <a:gd name="connsiteY4" fmla="*/ 714757 h 860104"/>
                <a:gd name="connsiteX5" fmla="*/ 33143 w 680827"/>
                <a:gd name="connsiteY5" fmla="*/ 670498 h 860104"/>
                <a:gd name="connsiteX6" fmla="*/ 99802 w 680827"/>
                <a:gd name="connsiteY6" fmla="*/ 430052 h 860104"/>
                <a:gd name="connsiteX7" fmla="*/ 33143 w 680827"/>
                <a:gd name="connsiteY7" fmla="*/ 189606 h 860104"/>
                <a:gd name="connsiteX8" fmla="*/ 0 w 680827"/>
                <a:gd name="connsiteY8" fmla="*/ 145347 h 860104"/>
                <a:gd name="connsiteX9" fmla="*/ 14518 w 680827"/>
                <a:gd name="connsiteY9" fmla="*/ 125960 h 860104"/>
                <a:gd name="connsiteX10" fmla="*/ 290512 w 680827"/>
                <a:gd name="connsiteY10" fmla="*/ 0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10" fmla="*/ 191242 w 680827"/>
                <a:gd name="connsiteY10" fmla="*/ 521492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8" fmla="*/ 33143 w 680827"/>
                <a:gd name="connsiteY8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0" fmla="*/ 0 w 680827"/>
                <a:gd name="connsiteY0" fmla="*/ 145347 h 860104"/>
                <a:gd name="connsiteX1" fmla="*/ 14518 w 680827"/>
                <a:gd name="connsiteY1" fmla="*/ 125960 h 860104"/>
                <a:gd name="connsiteX2" fmla="*/ 290512 w 680827"/>
                <a:gd name="connsiteY2" fmla="*/ 0 h 860104"/>
                <a:gd name="connsiteX3" fmla="*/ 680827 w 680827"/>
                <a:gd name="connsiteY3" fmla="*/ 430052 h 860104"/>
                <a:gd name="connsiteX4" fmla="*/ 290512 w 680827"/>
                <a:gd name="connsiteY4" fmla="*/ 860104 h 860104"/>
                <a:gd name="connsiteX5" fmla="*/ 14518 w 680827"/>
                <a:gd name="connsiteY5" fmla="*/ 734145 h 860104"/>
                <a:gd name="connsiteX6" fmla="*/ 0 w 680827"/>
                <a:gd name="connsiteY6" fmla="*/ 714757 h 86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27" h="860104">
                  <a:moveTo>
                    <a:pt x="0" y="145347"/>
                  </a:moveTo>
                  <a:lnTo>
                    <a:pt x="14518" y="125960"/>
                  </a:lnTo>
                  <a:cubicBezTo>
                    <a:pt x="85151" y="48135"/>
                    <a:pt x="182730" y="0"/>
                    <a:pt x="290512" y="0"/>
                  </a:cubicBezTo>
                  <a:cubicBezTo>
                    <a:pt x="506077" y="0"/>
                    <a:pt x="680827" y="192541"/>
                    <a:pt x="680827" y="430052"/>
                  </a:cubicBezTo>
                  <a:cubicBezTo>
                    <a:pt x="680827" y="667563"/>
                    <a:pt x="506077" y="860104"/>
                    <a:pt x="290512" y="860104"/>
                  </a:cubicBezTo>
                  <a:cubicBezTo>
                    <a:pt x="182730" y="860104"/>
                    <a:pt x="85151" y="811969"/>
                    <a:pt x="14518" y="734145"/>
                  </a:cubicBezTo>
                  <a:lnTo>
                    <a:pt x="0" y="714757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FA9155B3-5422-4FD6-B2C9-EAA6468711DB}"/>
                </a:ext>
              </a:extLst>
            </p:cNvPr>
            <p:cNvSpPr/>
            <p:nvPr/>
          </p:nvSpPr>
          <p:spPr>
            <a:xfrm>
              <a:off x="6432757" y="6131317"/>
              <a:ext cx="287197" cy="362822"/>
            </a:xfrm>
            <a:custGeom>
              <a:avLst/>
              <a:gdLst>
                <a:gd name="connsiteX0" fmla="*/ 290512 w 680827"/>
                <a:gd name="connsiteY0" fmla="*/ 0 h 860104"/>
                <a:gd name="connsiteX1" fmla="*/ 680827 w 680827"/>
                <a:gd name="connsiteY1" fmla="*/ 430052 h 860104"/>
                <a:gd name="connsiteX2" fmla="*/ 290512 w 680827"/>
                <a:gd name="connsiteY2" fmla="*/ 860104 h 860104"/>
                <a:gd name="connsiteX3" fmla="*/ 14518 w 680827"/>
                <a:gd name="connsiteY3" fmla="*/ 734145 h 860104"/>
                <a:gd name="connsiteX4" fmla="*/ 0 w 680827"/>
                <a:gd name="connsiteY4" fmla="*/ 714757 h 860104"/>
                <a:gd name="connsiteX5" fmla="*/ 33143 w 680827"/>
                <a:gd name="connsiteY5" fmla="*/ 670498 h 860104"/>
                <a:gd name="connsiteX6" fmla="*/ 99802 w 680827"/>
                <a:gd name="connsiteY6" fmla="*/ 430052 h 860104"/>
                <a:gd name="connsiteX7" fmla="*/ 33143 w 680827"/>
                <a:gd name="connsiteY7" fmla="*/ 189606 h 860104"/>
                <a:gd name="connsiteX8" fmla="*/ 0 w 680827"/>
                <a:gd name="connsiteY8" fmla="*/ 145347 h 860104"/>
                <a:gd name="connsiteX9" fmla="*/ 14518 w 680827"/>
                <a:gd name="connsiteY9" fmla="*/ 125960 h 860104"/>
                <a:gd name="connsiteX10" fmla="*/ 290512 w 680827"/>
                <a:gd name="connsiteY10" fmla="*/ 0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10" fmla="*/ 191242 w 680827"/>
                <a:gd name="connsiteY10" fmla="*/ 521492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8" fmla="*/ 33143 w 680827"/>
                <a:gd name="connsiteY8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0" fmla="*/ 0 w 680827"/>
                <a:gd name="connsiteY0" fmla="*/ 145347 h 860104"/>
                <a:gd name="connsiteX1" fmla="*/ 14518 w 680827"/>
                <a:gd name="connsiteY1" fmla="*/ 125960 h 860104"/>
                <a:gd name="connsiteX2" fmla="*/ 290512 w 680827"/>
                <a:gd name="connsiteY2" fmla="*/ 0 h 860104"/>
                <a:gd name="connsiteX3" fmla="*/ 680827 w 680827"/>
                <a:gd name="connsiteY3" fmla="*/ 430052 h 860104"/>
                <a:gd name="connsiteX4" fmla="*/ 290512 w 680827"/>
                <a:gd name="connsiteY4" fmla="*/ 860104 h 860104"/>
                <a:gd name="connsiteX5" fmla="*/ 14518 w 680827"/>
                <a:gd name="connsiteY5" fmla="*/ 734145 h 860104"/>
                <a:gd name="connsiteX6" fmla="*/ 0 w 680827"/>
                <a:gd name="connsiteY6" fmla="*/ 714757 h 86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27" h="860104">
                  <a:moveTo>
                    <a:pt x="0" y="145347"/>
                  </a:moveTo>
                  <a:lnTo>
                    <a:pt x="14518" y="125960"/>
                  </a:lnTo>
                  <a:cubicBezTo>
                    <a:pt x="85151" y="48135"/>
                    <a:pt x="182730" y="0"/>
                    <a:pt x="290512" y="0"/>
                  </a:cubicBezTo>
                  <a:cubicBezTo>
                    <a:pt x="506077" y="0"/>
                    <a:pt x="680827" y="192541"/>
                    <a:pt x="680827" y="430052"/>
                  </a:cubicBezTo>
                  <a:cubicBezTo>
                    <a:pt x="680827" y="667563"/>
                    <a:pt x="506077" y="860104"/>
                    <a:pt x="290512" y="860104"/>
                  </a:cubicBezTo>
                  <a:cubicBezTo>
                    <a:pt x="182730" y="860104"/>
                    <a:pt x="85151" y="811969"/>
                    <a:pt x="14518" y="734145"/>
                  </a:cubicBezTo>
                  <a:lnTo>
                    <a:pt x="0" y="714757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月 133">
              <a:extLst>
                <a:ext uri="{FF2B5EF4-FFF2-40B4-BE49-F238E27FC236}">
                  <a16:creationId xmlns:a16="http://schemas.microsoft.com/office/drawing/2014/main" id="{FD3FBC1F-22D9-4EF2-9A9B-1D7FAC874395}"/>
                </a:ext>
              </a:extLst>
            </p:cNvPr>
            <p:cNvSpPr/>
            <p:nvPr/>
          </p:nvSpPr>
          <p:spPr>
            <a:xfrm rot="3936979">
              <a:off x="5840794" y="6396389"/>
              <a:ext cx="88231" cy="537487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74572877-49A0-4FED-AF8A-F006CD42848C}"/>
                </a:ext>
              </a:extLst>
            </p:cNvPr>
            <p:cNvSpPr/>
            <p:nvPr/>
          </p:nvSpPr>
          <p:spPr>
            <a:xfrm rot="17237451" flipH="1">
              <a:off x="4936296" y="6906127"/>
              <a:ext cx="453996" cy="459894"/>
            </a:xfrm>
            <a:custGeom>
              <a:avLst/>
              <a:gdLst>
                <a:gd name="connsiteX0" fmla="*/ 270607 w 1007779"/>
                <a:gd name="connsiteY0" fmla="*/ 0 h 800896"/>
                <a:gd name="connsiteX1" fmla="*/ 796655 w 1007779"/>
                <a:gd name="connsiteY1" fmla="*/ 0 h 800896"/>
                <a:gd name="connsiteX2" fmla="*/ 1007779 w 1007779"/>
                <a:gd name="connsiteY2" fmla="*/ 211124 h 800896"/>
                <a:gd name="connsiteX3" fmla="*/ 1007779 w 1007779"/>
                <a:gd name="connsiteY3" fmla="*/ 400448 h 800896"/>
                <a:gd name="connsiteX4" fmla="*/ 607331 w 1007779"/>
                <a:gd name="connsiteY4" fmla="*/ 800896 h 800896"/>
                <a:gd name="connsiteX5" fmla="*/ 459931 w 1007779"/>
                <a:gd name="connsiteY5" fmla="*/ 800896 h 800896"/>
                <a:gd name="connsiteX6" fmla="*/ 304059 w 1007779"/>
                <a:gd name="connsiteY6" fmla="*/ 769427 h 800896"/>
                <a:gd name="connsiteX7" fmla="*/ 242325 w 1007779"/>
                <a:gd name="connsiteY7" fmla="*/ 735919 h 800896"/>
                <a:gd name="connsiteX8" fmla="*/ 229406 w 1007779"/>
                <a:gd name="connsiteY8" fmla="*/ 732090 h 800896"/>
                <a:gd name="connsiteX9" fmla="*/ 149944 w 1007779"/>
                <a:gd name="connsiteY9" fmla="*/ 679324 h 800896"/>
                <a:gd name="connsiteX10" fmla="*/ 50250 w 1007779"/>
                <a:gd name="connsiteY10" fmla="*/ 579630 h 800896"/>
                <a:gd name="connsiteX11" fmla="*/ 50250 w 1007779"/>
                <a:gd name="connsiteY11" fmla="*/ 337001 h 800896"/>
                <a:gd name="connsiteX12" fmla="*/ 59483 w 1007779"/>
                <a:gd name="connsiteY12" fmla="*/ 327768 h 800896"/>
                <a:gd name="connsiteX13" fmla="*/ 59483 w 1007779"/>
                <a:gd name="connsiteY13" fmla="*/ 211124 h 800896"/>
                <a:gd name="connsiteX14" fmla="*/ 270607 w 1007779"/>
                <a:gd name="connsiteY14" fmla="*/ 0 h 80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7779" h="800896">
                  <a:moveTo>
                    <a:pt x="270607" y="0"/>
                  </a:moveTo>
                  <a:lnTo>
                    <a:pt x="796655" y="0"/>
                  </a:lnTo>
                  <a:cubicBezTo>
                    <a:pt x="913256" y="0"/>
                    <a:pt x="1007779" y="94523"/>
                    <a:pt x="1007779" y="211124"/>
                  </a:cubicBezTo>
                  <a:lnTo>
                    <a:pt x="1007779" y="400448"/>
                  </a:lnTo>
                  <a:cubicBezTo>
                    <a:pt x="1007779" y="621609"/>
                    <a:pt x="828492" y="800896"/>
                    <a:pt x="607331" y="800896"/>
                  </a:cubicBezTo>
                  <a:lnTo>
                    <a:pt x="459931" y="800896"/>
                  </a:lnTo>
                  <a:cubicBezTo>
                    <a:pt x="404641" y="800896"/>
                    <a:pt x="351968" y="789691"/>
                    <a:pt x="304059" y="769427"/>
                  </a:cubicBezTo>
                  <a:lnTo>
                    <a:pt x="242325" y="735919"/>
                  </a:lnTo>
                  <a:lnTo>
                    <a:pt x="229406" y="732090"/>
                  </a:lnTo>
                  <a:cubicBezTo>
                    <a:pt x="200490" y="720365"/>
                    <a:pt x="173396" y="702776"/>
                    <a:pt x="149944" y="679324"/>
                  </a:cubicBezTo>
                  <a:lnTo>
                    <a:pt x="50250" y="579630"/>
                  </a:lnTo>
                  <a:cubicBezTo>
                    <a:pt x="-16750" y="512630"/>
                    <a:pt x="-16750" y="404001"/>
                    <a:pt x="50250" y="337001"/>
                  </a:cubicBezTo>
                  <a:lnTo>
                    <a:pt x="59483" y="327768"/>
                  </a:lnTo>
                  <a:lnTo>
                    <a:pt x="59483" y="211124"/>
                  </a:lnTo>
                  <a:cubicBezTo>
                    <a:pt x="59483" y="94523"/>
                    <a:pt x="154006" y="0"/>
                    <a:pt x="27060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台形 230">
              <a:extLst>
                <a:ext uri="{FF2B5EF4-FFF2-40B4-BE49-F238E27FC236}">
                  <a16:creationId xmlns:a16="http://schemas.microsoft.com/office/drawing/2014/main" id="{AA1078F6-02DE-4CBA-9750-514D6681D33D}"/>
                </a:ext>
              </a:extLst>
            </p:cNvPr>
            <p:cNvSpPr/>
            <p:nvPr/>
          </p:nvSpPr>
          <p:spPr>
            <a:xfrm rot="4822116">
              <a:off x="5737786" y="6342607"/>
              <a:ext cx="420404" cy="1368520"/>
            </a:xfrm>
            <a:custGeom>
              <a:avLst/>
              <a:gdLst>
                <a:gd name="connsiteX0" fmla="*/ 0 w 420404"/>
                <a:gd name="connsiteY0" fmla="*/ 1368520 h 1368520"/>
                <a:gd name="connsiteX1" fmla="*/ 99001 w 420404"/>
                <a:gd name="connsiteY1" fmla="*/ 0 h 1368520"/>
                <a:gd name="connsiteX2" fmla="*/ 321403 w 420404"/>
                <a:gd name="connsiteY2" fmla="*/ 0 h 1368520"/>
                <a:gd name="connsiteX3" fmla="*/ 420404 w 420404"/>
                <a:gd name="connsiteY3" fmla="*/ 1368520 h 1368520"/>
                <a:gd name="connsiteX4" fmla="*/ 0 w 420404"/>
                <a:gd name="connsiteY4" fmla="*/ 1368520 h 1368520"/>
                <a:gd name="connsiteX0" fmla="*/ 0 w 420404"/>
                <a:gd name="connsiteY0" fmla="*/ 1687214 h 1687214"/>
                <a:gd name="connsiteX1" fmla="*/ 99001 w 420404"/>
                <a:gd name="connsiteY1" fmla="*/ 318694 h 1687214"/>
                <a:gd name="connsiteX2" fmla="*/ 194632 w 420404"/>
                <a:gd name="connsiteY2" fmla="*/ 0 h 1687214"/>
                <a:gd name="connsiteX3" fmla="*/ 321403 w 420404"/>
                <a:gd name="connsiteY3" fmla="*/ 318694 h 1687214"/>
                <a:gd name="connsiteX4" fmla="*/ 420404 w 420404"/>
                <a:gd name="connsiteY4" fmla="*/ 1687214 h 1687214"/>
                <a:gd name="connsiteX5" fmla="*/ 0 w 420404"/>
                <a:gd name="connsiteY5" fmla="*/ 1687214 h 1687214"/>
                <a:gd name="connsiteX0" fmla="*/ 194632 w 420404"/>
                <a:gd name="connsiteY0" fmla="*/ 0 h 1687214"/>
                <a:gd name="connsiteX1" fmla="*/ 321403 w 420404"/>
                <a:gd name="connsiteY1" fmla="*/ 318694 h 1687214"/>
                <a:gd name="connsiteX2" fmla="*/ 420404 w 420404"/>
                <a:gd name="connsiteY2" fmla="*/ 1687214 h 1687214"/>
                <a:gd name="connsiteX3" fmla="*/ 0 w 420404"/>
                <a:gd name="connsiteY3" fmla="*/ 1687214 h 1687214"/>
                <a:gd name="connsiteX4" fmla="*/ 99001 w 420404"/>
                <a:gd name="connsiteY4" fmla="*/ 318694 h 1687214"/>
                <a:gd name="connsiteX5" fmla="*/ 286072 w 420404"/>
                <a:gd name="connsiteY5" fmla="*/ 91440 h 1687214"/>
                <a:gd name="connsiteX0" fmla="*/ 321403 w 420404"/>
                <a:gd name="connsiteY0" fmla="*/ 243283 h 1611803"/>
                <a:gd name="connsiteX1" fmla="*/ 420404 w 420404"/>
                <a:gd name="connsiteY1" fmla="*/ 1611803 h 1611803"/>
                <a:gd name="connsiteX2" fmla="*/ 0 w 420404"/>
                <a:gd name="connsiteY2" fmla="*/ 1611803 h 1611803"/>
                <a:gd name="connsiteX3" fmla="*/ 99001 w 420404"/>
                <a:gd name="connsiteY3" fmla="*/ 243283 h 1611803"/>
                <a:gd name="connsiteX4" fmla="*/ 286072 w 420404"/>
                <a:gd name="connsiteY4" fmla="*/ 16029 h 1611803"/>
                <a:gd name="connsiteX0" fmla="*/ 321403 w 420404"/>
                <a:gd name="connsiteY0" fmla="*/ 0 h 1368520"/>
                <a:gd name="connsiteX1" fmla="*/ 420404 w 420404"/>
                <a:gd name="connsiteY1" fmla="*/ 1368520 h 1368520"/>
                <a:gd name="connsiteX2" fmla="*/ 0 w 420404"/>
                <a:gd name="connsiteY2" fmla="*/ 1368520 h 1368520"/>
                <a:gd name="connsiteX3" fmla="*/ 99001 w 420404"/>
                <a:gd name="connsiteY3" fmla="*/ 0 h 136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0404" h="1368520">
                  <a:moveTo>
                    <a:pt x="321403" y="0"/>
                  </a:moveTo>
                  <a:lnTo>
                    <a:pt x="420404" y="1368520"/>
                  </a:lnTo>
                  <a:lnTo>
                    <a:pt x="0" y="1368520"/>
                  </a:lnTo>
                  <a:lnTo>
                    <a:pt x="99001" y="0"/>
                  </a:lnTo>
                </a:path>
              </a:pathLst>
            </a:custGeom>
            <a:solidFill>
              <a:srgbClr val="7030A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D9AAD5AA-5688-4D03-9D1F-C9A44D3AFA01}"/>
                </a:ext>
              </a:extLst>
            </p:cNvPr>
            <p:cNvSpPr/>
            <p:nvPr/>
          </p:nvSpPr>
          <p:spPr>
            <a:xfrm rot="15300000">
              <a:off x="5738460" y="5909543"/>
              <a:ext cx="335467" cy="271561"/>
            </a:xfrm>
            <a:custGeom>
              <a:avLst/>
              <a:gdLst>
                <a:gd name="connsiteX0" fmla="*/ 520997 w 520997"/>
                <a:gd name="connsiteY0" fmla="*/ 494458 h 494458"/>
                <a:gd name="connsiteX1" fmla="*/ 377372 w 520997"/>
                <a:gd name="connsiteY1" fmla="*/ 494458 h 494458"/>
                <a:gd name="connsiteX2" fmla="*/ 257507 w 520997"/>
                <a:gd name="connsiteY2" fmla="*/ 153396 h 494458"/>
                <a:gd name="connsiteX3" fmla="*/ 137642 w 520997"/>
                <a:gd name="connsiteY3" fmla="*/ 494458 h 494458"/>
                <a:gd name="connsiteX4" fmla="*/ 0 w 520997"/>
                <a:gd name="connsiteY4" fmla="*/ 494458 h 494458"/>
                <a:gd name="connsiteX5" fmla="*/ 191934 w 520997"/>
                <a:gd name="connsiteY5" fmla="*/ 0 h 494458"/>
                <a:gd name="connsiteX6" fmla="*/ 329063 w 520997"/>
                <a:gd name="connsiteY6" fmla="*/ 0 h 49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0997" h="494458">
                  <a:moveTo>
                    <a:pt x="520997" y="494458"/>
                  </a:moveTo>
                  <a:lnTo>
                    <a:pt x="377372" y="494458"/>
                  </a:lnTo>
                  <a:lnTo>
                    <a:pt x="257507" y="153396"/>
                  </a:lnTo>
                  <a:lnTo>
                    <a:pt x="137642" y="494458"/>
                  </a:lnTo>
                  <a:lnTo>
                    <a:pt x="0" y="494458"/>
                  </a:lnTo>
                  <a:lnTo>
                    <a:pt x="191934" y="0"/>
                  </a:lnTo>
                  <a:lnTo>
                    <a:pt x="329063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EC11FFBA-F501-4C2D-B55C-D5B36CC13858}"/>
                </a:ext>
              </a:extLst>
            </p:cNvPr>
            <p:cNvSpPr/>
            <p:nvPr/>
          </p:nvSpPr>
          <p:spPr>
            <a:xfrm rot="4500000">
              <a:off x="5204889" y="6044990"/>
              <a:ext cx="335467" cy="271561"/>
            </a:xfrm>
            <a:custGeom>
              <a:avLst/>
              <a:gdLst>
                <a:gd name="connsiteX0" fmla="*/ 520997 w 520997"/>
                <a:gd name="connsiteY0" fmla="*/ 494458 h 494458"/>
                <a:gd name="connsiteX1" fmla="*/ 377372 w 520997"/>
                <a:gd name="connsiteY1" fmla="*/ 494458 h 494458"/>
                <a:gd name="connsiteX2" fmla="*/ 257507 w 520997"/>
                <a:gd name="connsiteY2" fmla="*/ 153396 h 494458"/>
                <a:gd name="connsiteX3" fmla="*/ 137642 w 520997"/>
                <a:gd name="connsiteY3" fmla="*/ 494458 h 494458"/>
                <a:gd name="connsiteX4" fmla="*/ 0 w 520997"/>
                <a:gd name="connsiteY4" fmla="*/ 494458 h 494458"/>
                <a:gd name="connsiteX5" fmla="*/ 191934 w 520997"/>
                <a:gd name="connsiteY5" fmla="*/ 0 h 494458"/>
                <a:gd name="connsiteX6" fmla="*/ 329063 w 520997"/>
                <a:gd name="connsiteY6" fmla="*/ 0 h 49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0997" h="494458">
                  <a:moveTo>
                    <a:pt x="520997" y="494458"/>
                  </a:moveTo>
                  <a:lnTo>
                    <a:pt x="377372" y="494458"/>
                  </a:lnTo>
                  <a:lnTo>
                    <a:pt x="257507" y="153396"/>
                  </a:lnTo>
                  <a:lnTo>
                    <a:pt x="137642" y="494458"/>
                  </a:lnTo>
                  <a:lnTo>
                    <a:pt x="0" y="494458"/>
                  </a:lnTo>
                  <a:lnTo>
                    <a:pt x="191934" y="0"/>
                  </a:lnTo>
                  <a:lnTo>
                    <a:pt x="329063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CC8AA6AA-6FC2-4CC1-9F47-521AC21630F7}"/>
                </a:ext>
              </a:extLst>
            </p:cNvPr>
            <p:cNvSpPr/>
            <p:nvPr/>
          </p:nvSpPr>
          <p:spPr>
            <a:xfrm>
              <a:off x="5405446" y="6269808"/>
              <a:ext cx="214872" cy="254726"/>
            </a:xfrm>
            <a:custGeom>
              <a:avLst/>
              <a:gdLst>
                <a:gd name="connsiteX0" fmla="*/ 312667 w 427915"/>
                <a:gd name="connsiteY0" fmla="*/ 0 h 553848"/>
                <a:gd name="connsiteX1" fmla="*/ 399699 w 427915"/>
                <a:gd name="connsiteY1" fmla="*/ 43805 h 553848"/>
                <a:gd name="connsiteX2" fmla="*/ 424590 w 427915"/>
                <a:gd name="connsiteY2" fmla="*/ 80417 h 553848"/>
                <a:gd name="connsiteX3" fmla="*/ 421128 w 427915"/>
                <a:gd name="connsiteY3" fmla="*/ 83733 h 553848"/>
                <a:gd name="connsiteX4" fmla="*/ 266786 w 427915"/>
                <a:gd name="connsiteY4" fmla="*/ 368999 h 553848"/>
                <a:gd name="connsiteX5" fmla="*/ 357203 w 427915"/>
                <a:gd name="connsiteY5" fmla="*/ 489689 h 553848"/>
                <a:gd name="connsiteX6" fmla="*/ 427915 w 427915"/>
                <a:gd name="connsiteY6" fmla="*/ 518153 h 553848"/>
                <a:gd name="connsiteX7" fmla="*/ 378268 w 427915"/>
                <a:gd name="connsiteY7" fmla="*/ 542786 h 553848"/>
                <a:gd name="connsiteX8" fmla="*/ 287267 w 427915"/>
                <a:gd name="connsiteY8" fmla="*/ 553848 h 553848"/>
                <a:gd name="connsiteX9" fmla="*/ 86 w 427915"/>
                <a:gd name="connsiteY9" fmla="*/ 381699 h 553848"/>
                <a:gd name="connsiteX10" fmla="*/ 312667 w 427915"/>
                <a:gd name="connsiteY10" fmla="*/ 0 h 553848"/>
                <a:gd name="connsiteX0" fmla="*/ 266786 w 427915"/>
                <a:gd name="connsiteY0" fmla="*/ 368999 h 553848"/>
                <a:gd name="connsiteX1" fmla="*/ 357203 w 427915"/>
                <a:gd name="connsiteY1" fmla="*/ 489689 h 553848"/>
                <a:gd name="connsiteX2" fmla="*/ 427915 w 427915"/>
                <a:gd name="connsiteY2" fmla="*/ 518153 h 553848"/>
                <a:gd name="connsiteX3" fmla="*/ 378268 w 427915"/>
                <a:gd name="connsiteY3" fmla="*/ 542786 h 553848"/>
                <a:gd name="connsiteX4" fmla="*/ 287267 w 427915"/>
                <a:gd name="connsiteY4" fmla="*/ 553848 h 553848"/>
                <a:gd name="connsiteX5" fmla="*/ 86 w 427915"/>
                <a:gd name="connsiteY5" fmla="*/ 381699 h 553848"/>
                <a:gd name="connsiteX6" fmla="*/ 312667 w 427915"/>
                <a:gd name="connsiteY6" fmla="*/ 0 h 553848"/>
                <a:gd name="connsiteX7" fmla="*/ 399699 w 427915"/>
                <a:gd name="connsiteY7" fmla="*/ 43805 h 553848"/>
                <a:gd name="connsiteX8" fmla="*/ 424590 w 427915"/>
                <a:gd name="connsiteY8" fmla="*/ 80417 h 553848"/>
                <a:gd name="connsiteX9" fmla="*/ 421128 w 427915"/>
                <a:gd name="connsiteY9" fmla="*/ 83733 h 553848"/>
                <a:gd name="connsiteX10" fmla="*/ 358226 w 427915"/>
                <a:gd name="connsiteY10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9" fmla="*/ 358226 w 427915"/>
                <a:gd name="connsiteY9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427915 w 450192"/>
                <a:gd name="connsiteY0" fmla="*/ 518153 h 553848"/>
                <a:gd name="connsiteX1" fmla="*/ 450192 w 450192"/>
                <a:gd name="connsiteY1" fmla="*/ 515934 h 553848"/>
                <a:gd name="connsiteX2" fmla="*/ 378268 w 450192"/>
                <a:gd name="connsiteY2" fmla="*/ 542786 h 553848"/>
                <a:gd name="connsiteX3" fmla="*/ 287267 w 450192"/>
                <a:gd name="connsiteY3" fmla="*/ 553848 h 553848"/>
                <a:gd name="connsiteX4" fmla="*/ 86 w 450192"/>
                <a:gd name="connsiteY4" fmla="*/ 381699 h 553848"/>
                <a:gd name="connsiteX5" fmla="*/ 312667 w 450192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378268 w 378268"/>
                <a:gd name="connsiteY0" fmla="*/ 542786 h 553848"/>
                <a:gd name="connsiteX1" fmla="*/ 287267 w 378268"/>
                <a:gd name="connsiteY1" fmla="*/ 553848 h 553848"/>
                <a:gd name="connsiteX2" fmla="*/ 86 w 378268"/>
                <a:gd name="connsiteY2" fmla="*/ 381699 h 553848"/>
                <a:gd name="connsiteX3" fmla="*/ 312667 w 378268"/>
                <a:gd name="connsiteY3" fmla="*/ 0 h 553848"/>
                <a:gd name="connsiteX0" fmla="*/ 287267 w 312667"/>
                <a:gd name="connsiteY0" fmla="*/ 553848 h 553848"/>
                <a:gd name="connsiteX1" fmla="*/ 86 w 312667"/>
                <a:gd name="connsiteY1" fmla="*/ 381699 h 553848"/>
                <a:gd name="connsiteX2" fmla="*/ 312667 w 312667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401913 w 401913"/>
                <a:gd name="connsiteY0" fmla="*/ 547498 h 547500"/>
                <a:gd name="connsiteX1" fmla="*/ 432 w 401913"/>
                <a:gd name="connsiteY1" fmla="*/ 457899 h 547500"/>
                <a:gd name="connsiteX2" fmla="*/ 338413 w 401913"/>
                <a:gd name="connsiteY2" fmla="*/ 0 h 547500"/>
                <a:gd name="connsiteX0" fmla="*/ 454471 w 454471"/>
                <a:gd name="connsiteY0" fmla="*/ 547498 h 567501"/>
                <a:gd name="connsiteX1" fmla="*/ 340 w 454471"/>
                <a:gd name="connsiteY1" fmla="*/ 517312 h 567501"/>
                <a:gd name="connsiteX2" fmla="*/ 390971 w 454471"/>
                <a:gd name="connsiteY2" fmla="*/ 0 h 567501"/>
                <a:gd name="connsiteX0" fmla="*/ 455391 w 455391"/>
                <a:gd name="connsiteY0" fmla="*/ 547498 h 601778"/>
                <a:gd name="connsiteX1" fmla="*/ 1260 w 455391"/>
                <a:gd name="connsiteY1" fmla="*/ 517312 h 601778"/>
                <a:gd name="connsiteX2" fmla="*/ 391891 w 455391"/>
                <a:gd name="connsiteY2" fmla="*/ 0 h 601778"/>
                <a:gd name="connsiteX0" fmla="*/ 476358 w 476358"/>
                <a:gd name="connsiteY0" fmla="*/ 547498 h 562146"/>
                <a:gd name="connsiteX1" fmla="*/ 1167 w 476358"/>
                <a:gd name="connsiteY1" fmla="*/ 447998 h 562146"/>
                <a:gd name="connsiteX2" fmla="*/ 412858 w 476358"/>
                <a:gd name="connsiteY2" fmla="*/ 0 h 562146"/>
                <a:gd name="connsiteX0" fmla="*/ 476749 w 476749"/>
                <a:gd name="connsiteY0" fmla="*/ 547498 h 562146"/>
                <a:gd name="connsiteX1" fmla="*/ 1558 w 476749"/>
                <a:gd name="connsiteY1" fmla="*/ 447998 h 562146"/>
                <a:gd name="connsiteX2" fmla="*/ 413249 w 476749"/>
                <a:gd name="connsiteY2" fmla="*/ 0 h 56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749" h="562146">
                  <a:moveTo>
                    <a:pt x="476749" y="547498"/>
                  </a:moveTo>
                  <a:cubicBezTo>
                    <a:pt x="339185" y="547498"/>
                    <a:pt x="22671" y="618465"/>
                    <a:pt x="1558" y="447998"/>
                  </a:cubicBezTo>
                  <a:cubicBezTo>
                    <a:pt x="-19555" y="277531"/>
                    <a:pt x="176575" y="164345"/>
                    <a:pt x="413249" y="0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E78F9386-E6AA-4259-A5F1-50160BDE8890}"/>
                </a:ext>
              </a:extLst>
            </p:cNvPr>
            <p:cNvSpPr/>
            <p:nvPr/>
          </p:nvSpPr>
          <p:spPr>
            <a:xfrm rot="9900000">
              <a:off x="5666831" y="5674186"/>
              <a:ext cx="394972" cy="151750"/>
            </a:xfrm>
            <a:custGeom>
              <a:avLst/>
              <a:gdLst>
                <a:gd name="connsiteX0" fmla="*/ 280763 w 558527"/>
                <a:gd name="connsiteY0" fmla="*/ 13 h 214588"/>
                <a:gd name="connsiteX1" fmla="*/ 558527 w 558527"/>
                <a:gd name="connsiteY1" fmla="*/ 167004 h 214588"/>
                <a:gd name="connsiteX2" fmla="*/ 470866 w 558527"/>
                <a:gd name="connsiteY2" fmla="*/ 214588 h 214588"/>
                <a:gd name="connsiteX3" fmla="*/ 279853 w 558527"/>
                <a:gd name="connsiteY3" fmla="*/ 99752 h 214588"/>
                <a:gd name="connsiteX4" fmla="*/ 86778 w 558527"/>
                <a:gd name="connsiteY4" fmla="*/ 211086 h 214588"/>
                <a:gd name="connsiteX5" fmla="*/ 0 w 558527"/>
                <a:gd name="connsiteY5" fmla="*/ 161910 h 214588"/>
                <a:gd name="connsiteX6" fmla="*/ 280763 w 558527"/>
                <a:gd name="connsiteY6" fmla="*/ 13 h 214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8527" h="214588">
                  <a:moveTo>
                    <a:pt x="280763" y="13"/>
                  </a:moveTo>
                  <a:cubicBezTo>
                    <a:pt x="396816" y="1071"/>
                    <a:pt x="503159" y="65005"/>
                    <a:pt x="558527" y="167004"/>
                  </a:cubicBezTo>
                  <a:lnTo>
                    <a:pt x="470866" y="214588"/>
                  </a:lnTo>
                  <a:cubicBezTo>
                    <a:pt x="432791" y="144445"/>
                    <a:pt x="359660" y="100479"/>
                    <a:pt x="279853" y="99752"/>
                  </a:cubicBezTo>
                  <a:cubicBezTo>
                    <a:pt x="200046" y="99024"/>
                    <a:pt x="126126" y="141649"/>
                    <a:pt x="86778" y="211086"/>
                  </a:cubicBezTo>
                  <a:lnTo>
                    <a:pt x="0" y="161910"/>
                  </a:lnTo>
                  <a:cubicBezTo>
                    <a:pt x="57219" y="60938"/>
                    <a:pt x="164711" y="-1046"/>
                    <a:pt x="280763" y="1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87D96F31-0E0D-4515-AD0D-3CC594AE7EA5}"/>
                </a:ext>
              </a:extLst>
            </p:cNvPr>
            <p:cNvSpPr/>
            <p:nvPr/>
          </p:nvSpPr>
          <p:spPr>
            <a:xfrm rot="9900000">
              <a:off x="5130500" y="5850032"/>
              <a:ext cx="394972" cy="151750"/>
            </a:xfrm>
            <a:custGeom>
              <a:avLst/>
              <a:gdLst>
                <a:gd name="connsiteX0" fmla="*/ 280763 w 558527"/>
                <a:gd name="connsiteY0" fmla="*/ 13 h 214588"/>
                <a:gd name="connsiteX1" fmla="*/ 558527 w 558527"/>
                <a:gd name="connsiteY1" fmla="*/ 167004 h 214588"/>
                <a:gd name="connsiteX2" fmla="*/ 470866 w 558527"/>
                <a:gd name="connsiteY2" fmla="*/ 214588 h 214588"/>
                <a:gd name="connsiteX3" fmla="*/ 279853 w 558527"/>
                <a:gd name="connsiteY3" fmla="*/ 99752 h 214588"/>
                <a:gd name="connsiteX4" fmla="*/ 86778 w 558527"/>
                <a:gd name="connsiteY4" fmla="*/ 211086 h 214588"/>
                <a:gd name="connsiteX5" fmla="*/ 0 w 558527"/>
                <a:gd name="connsiteY5" fmla="*/ 161910 h 214588"/>
                <a:gd name="connsiteX6" fmla="*/ 280763 w 558527"/>
                <a:gd name="connsiteY6" fmla="*/ 13 h 214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8527" h="214588">
                  <a:moveTo>
                    <a:pt x="280763" y="13"/>
                  </a:moveTo>
                  <a:cubicBezTo>
                    <a:pt x="396816" y="1071"/>
                    <a:pt x="503159" y="65005"/>
                    <a:pt x="558527" y="167004"/>
                  </a:cubicBezTo>
                  <a:lnTo>
                    <a:pt x="470866" y="214588"/>
                  </a:lnTo>
                  <a:cubicBezTo>
                    <a:pt x="432791" y="144445"/>
                    <a:pt x="359660" y="100479"/>
                    <a:pt x="279853" y="99752"/>
                  </a:cubicBezTo>
                  <a:cubicBezTo>
                    <a:pt x="200046" y="99024"/>
                    <a:pt x="126126" y="141649"/>
                    <a:pt x="86778" y="211086"/>
                  </a:cubicBezTo>
                  <a:lnTo>
                    <a:pt x="0" y="161910"/>
                  </a:lnTo>
                  <a:cubicBezTo>
                    <a:pt x="57219" y="60938"/>
                    <a:pt x="164711" y="-1046"/>
                    <a:pt x="280763" y="1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B98624E-4B58-4797-90AF-BC112FA962E0}"/>
              </a:ext>
            </a:extLst>
          </p:cNvPr>
          <p:cNvGrpSpPr/>
          <p:nvPr/>
        </p:nvGrpSpPr>
        <p:grpSpPr>
          <a:xfrm>
            <a:off x="788864" y="4073488"/>
            <a:ext cx="2309116" cy="1931920"/>
            <a:chOff x="-4472065" y="4965309"/>
            <a:chExt cx="3818242" cy="319452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DC1C47B-0DFB-4CB7-860F-AFED53F06B5C}"/>
                </a:ext>
              </a:extLst>
            </p:cNvPr>
            <p:cNvGrpSpPr/>
            <p:nvPr/>
          </p:nvGrpSpPr>
          <p:grpSpPr>
            <a:xfrm rot="12600000">
              <a:off x="-2297599" y="4965309"/>
              <a:ext cx="816681" cy="1540073"/>
              <a:chOff x="-1985565" y="4773023"/>
              <a:chExt cx="816681" cy="1540073"/>
            </a:xfrm>
            <a:solidFill>
              <a:schemeClr val="tx1"/>
            </a:solidFill>
          </p:grpSpPr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3DB3BB9C-39AD-4168-9E9F-288CD6195B62}"/>
                  </a:ext>
                </a:extLst>
              </p:cNvPr>
              <p:cNvSpPr/>
              <p:nvPr/>
            </p:nvSpPr>
            <p:spPr>
              <a:xfrm rot="2700000">
                <a:off x="-1491226" y="4720116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1DFB3277-1ABC-40EF-8A79-09F118CBDD15}"/>
                  </a:ext>
                </a:extLst>
              </p:cNvPr>
              <p:cNvSpPr/>
              <p:nvPr/>
            </p:nvSpPr>
            <p:spPr>
              <a:xfrm rot="2006604">
                <a:off x="-1709713" y="4954399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D3EA805D-5AA8-4AF9-82C3-AC999FFE9476}"/>
                  </a:ext>
                </a:extLst>
              </p:cNvPr>
              <p:cNvSpPr/>
              <p:nvPr/>
            </p:nvSpPr>
            <p:spPr>
              <a:xfrm rot="900000">
                <a:off x="-1877131" y="5234002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9EE514FB-24D0-4513-9BA9-B72C543EA9A5}"/>
                  </a:ext>
                </a:extLst>
              </p:cNvPr>
              <p:cNvSpPr/>
              <p:nvPr/>
            </p:nvSpPr>
            <p:spPr>
              <a:xfrm>
                <a:off x="-1877131" y="5506565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D69081E4-B9D4-452E-9037-2CF80DF565E6}"/>
                  </a:ext>
                </a:extLst>
              </p:cNvPr>
              <p:cNvSpPr/>
              <p:nvPr/>
            </p:nvSpPr>
            <p:spPr>
              <a:xfrm>
                <a:off x="-1871092" y="5847899"/>
                <a:ext cx="270892" cy="465197"/>
              </a:xfrm>
              <a:custGeom>
                <a:avLst/>
                <a:gdLst>
                  <a:gd name="connsiteX0" fmla="*/ 137453 w 274906"/>
                  <a:gd name="connsiteY0" fmla="*/ 0 h 572669"/>
                  <a:gd name="connsiteX1" fmla="*/ 147997 w 274906"/>
                  <a:gd name="connsiteY1" fmla="*/ 4812 h 572669"/>
                  <a:gd name="connsiteX2" fmla="*/ 274906 w 274906"/>
                  <a:gd name="connsiteY2" fmla="*/ 286334 h 572669"/>
                  <a:gd name="connsiteX3" fmla="*/ 147997 w 274906"/>
                  <a:gd name="connsiteY3" fmla="*/ 567856 h 572669"/>
                  <a:gd name="connsiteX4" fmla="*/ 137453 w 274906"/>
                  <a:gd name="connsiteY4" fmla="*/ 572669 h 572669"/>
                  <a:gd name="connsiteX5" fmla="*/ 126909 w 274906"/>
                  <a:gd name="connsiteY5" fmla="*/ 567856 h 572669"/>
                  <a:gd name="connsiteX6" fmla="*/ 0 w 274906"/>
                  <a:gd name="connsiteY6" fmla="*/ 286334 h 572669"/>
                  <a:gd name="connsiteX7" fmla="*/ 126909 w 274906"/>
                  <a:gd name="connsiteY7" fmla="*/ 4812 h 57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4906" h="572669">
                    <a:moveTo>
                      <a:pt x="137453" y="0"/>
                    </a:moveTo>
                    <a:lnTo>
                      <a:pt x="147997" y="4812"/>
                    </a:lnTo>
                    <a:cubicBezTo>
                      <a:pt x="222576" y="51195"/>
                      <a:pt x="274906" y="159778"/>
                      <a:pt x="274906" y="286334"/>
                    </a:cubicBezTo>
                    <a:cubicBezTo>
                      <a:pt x="274906" y="412890"/>
                      <a:pt x="222576" y="521474"/>
                      <a:pt x="147997" y="567856"/>
                    </a:cubicBezTo>
                    <a:lnTo>
                      <a:pt x="137453" y="572669"/>
                    </a:lnTo>
                    <a:lnTo>
                      <a:pt x="126909" y="567856"/>
                    </a:lnTo>
                    <a:cubicBezTo>
                      <a:pt x="52330" y="521474"/>
                      <a:pt x="0" y="412890"/>
                      <a:pt x="0" y="286334"/>
                    </a:cubicBezTo>
                    <a:cubicBezTo>
                      <a:pt x="0" y="159778"/>
                      <a:pt x="52330" y="51195"/>
                      <a:pt x="126909" y="481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8D63F7FB-227A-4BE3-800A-041FB134AA47}"/>
                  </a:ext>
                </a:extLst>
              </p:cNvPr>
              <p:cNvSpPr/>
              <p:nvPr/>
            </p:nvSpPr>
            <p:spPr>
              <a:xfrm rot="5400000">
                <a:off x="-1855511" y="5603996"/>
                <a:ext cx="247948" cy="508056"/>
              </a:xfrm>
              <a:custGeom>
                <a:avLst/>
                <a:gdLst>
                  <a:gd name="connsiteX0" fmla="*/ 0 w 247948"/>
                  <a:gd name="connsiteY0" fmla="*/ 508056 h 508056"/>
                  <a:gd name="connsiteX1" fmla="*/ 93547 w 247948"/>
                  <a:gd name="connsiteY1" fmla="*/ 254028 h 508056"/>
                  <a:gd name="connsiteX2" fmla="*/ 0 w 247948"/>
                  <a:gd name="connsiteY2" fmla="*/ 0 h 508056"/>
                  <a:gd name="connsiteX3" fmla="*/ 247948 w 247948"/>
                  <a:gd name="connsiteY3" fmla="*/ 0 h 508056"/>
                  <a:gd name="connsiteX4" fmla="*/ 154401 w 247948"/>
                  <a:gd name="connsiteY4" fmla="*/ 254028 h 508056"/>
                  <a:gd name="connsiteX5" fmla="*/ 247948 w 247948"/>
                  <a:gd name="connsiteY5" fmla="*/ 508056 h 5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7948" h="508056">
                    <a:moveTo>
                      <a:pt x="0" y="508056"/>
                    </a:moveTo>
                    <a:lnTo>
                      <a:pt x="93547" y="254028"/>
                    </a:lnTo>
                    <a:lnTo>
                      <a:pt x="0" y="0"/>
                    </a:lnTo>
                    <a:lnTo>
                      <a:pt x="247948" y="0"/>
                    </a:lnTo>
                    <a:lnTo>
                      <a:pt x="154401" y="254028"/>
                    </a:lnTo>
                    <a:lnTo>
                      <a:pt x="247948" y="508056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A2799088-D6D7-4574-9C63-A3269F999E54}"/>
                  </a:ext>
                </a:extLst>
              </p:cNvPr>
              <p:cNvSpPr/>
              <p:nvPr/>
            </p:nvSpPr>
            <p:spPr>
              <a:xfrm>
                <a:off x="-1825775" y="5775402"/>
                <a:ext cx="168266" cy="147134"/>
              </a:xfrm>
              <a:prstGeom prst="roundRect">
                <a:avLst>
                  <a:gd name="adj" fmla="val 45799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72D8C3D-335F-4E88-803E-B4349EEDA76A}"/>
                </a:ext>
              </a:extLst>
            </p:cNvPr>
            <p:cNvGrpSpPr/>
            <p:nvPr/>
          </p:nvGrpSpPr>
          <p:grpSpPr>
            <a:xfrm rot="13500000">
              <a:off x="-2092274" y="5414303"/>
              <a:ext cx="816681" cy="1540073"/>
              <a:chOff x="-1985565" y="4773023"/>
              <a:chExt cx="816681" cy="1540073"/>
            </a:xfrm>
            <a:solidFill>
              <a:schemeClr val="tx1"/>
            </a:solidFill>
          </p:grpSpPr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CFA2EFBC-34BD-4771-A8EF-11B36BA9CB79}"/>
                  </a:ext>
                </a:extLst>
              </p:cNvPr>
              <p:cNvSpPr/>
              <p:nvPr/>
            </p:nvSpPr>
            <p:spPr>
              <a:xfrm rot="2700000">
                <a:off x="-1491226" y="4720116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9DDC594A-96E7-4AA4-9575-1E9019C22812}"/>
                  </a:ext>
                </a:extLst>
              </p:cNvPr>
              <p:cNvSpPr/>
              <p:nvPr/>
            </p:nvSpPr>
            <p:spPr>
              <a:xfrm rot="2006604">
                <a:off x="-1709713" y="4954399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BE7D4C34-9644-4F3B-B31F-2DFF1FB93634}"/>
                  </a:ext>
                </a:extLst>
              </p:cNvPr>
              <p:cNvSpPr/>
              <p:nvPr/>
            </p:nvSpPr>
            <p:spPr>
              <a:xfrm rot="900000">
                <a:off x="-1877131" y="5234002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2555DBDA-4018-499B-B5BA-8B41B6103D3D}"/>
                  </a:ext>
                </a:extLst>
              </p:cNvPr>
              <p:cNvSpPr/>
              <p:nvPr/>
            </p:nvSpPr>
            <p:spPr>
              <a:xfrm>
                <a:off x="-1877131" y="5506565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27339656-65CF-475D-A0B2-DC4B7F926EAA}"/>
                  </a:ext>
                </a:extLst>
              </p:cNvPr>
              <p:cNvSpPr/>
              <p:nvPr/>
            </p:nvSpPr>
            <p:spPr>
              <a:xfrm>
                <a:off x="-1871092" y="5847899"/>
                <a:ext cx="270892" cy="465197"/>
              </a:xfrm>
              <a:custGeom>
                <a:avLst/>
                <a:gdLst>
                  <a:gd name="connsiteX0" fmla="*/ 137453 w 274906"/>
                  <a:gd name="connsiteY0" fmla="*/ 0 h 572669"/>
                  <a:gd name="connsiteX1" fmla="*/ 147997 w 274906"/>
                  <a:gd name="connsiteY1" fmla="*/ 4812 h 572669"/>
                  <a:gd name="connsiteX2" fmla="*/ 274906 w 274906"/>
                  <a:gd name="connsiteY2" fmla="*/ 286334 h 572669"/>
                  <a:gd name="connsiteX3" fmla="*/ 147997 w 274906"/>
                  <a:gd name="connsiteY3" fmla="*/ 567856 h 572669"/>
                  <a:gd name="connsiteX4" fmla="*/ 137453 w 274906"/>
                  <a:gd name="connsiteY4" fmla="*/ 572669 h 572669"/>
                  <a:gd name="connsiteX5" fmla="*/ 126909 w 274906"/>
                  <a:gd name="connsiteY5" fmla="*/ 567856 h 572669"/>
                  <a:gd name="connsiteX6" fmla="*/ 0 w 274906"/>
                  <a:gd name="connsiteY6" fmla="*/ 286334 h 572669"/>
                  <a:gd name="connsiteX7" fmla="*/ 126909 w 274906"/>
                  <a:gd name="connsiteY7" fmla="*/ 4812 h 57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4906" h="572669">
                    <a:moveTo>
                      <a:pt x="137453" y="0"/>
                    </a:moveTo>
                    <a:lnTo>
                      <a:pt x="147997" y="4812"/>
                    </a:lnTo>
                    <a:cubicBezTo>
                      <a:pt x="222576" y="51195"/>
                      <a:pt x="274906" y="159778"/>
                      <a:pt x="274906" y="286334"/>
                    </a:cubicBezTo>
                    <a:cubicBezTo>
                      <a:pt x="274906" y="412890"/>
                      <a:pt x="222576" y="521474"/>
                      <a:pt x="147997" y="567856"/>
                    </a:cubicBezTo>
                    <a:lnTo>
                      <a:pt x="137453" y="572669"/>
                    </a:lnTo>
                    <a:lnTo>
                      <a:pt x="126909" y="567856"/>
                    </a:lnTo>
                    <a:cubicBezTo>
                      <a:pt x="52330" y="521474"/>
                      <a:pt x="0" y="412890"/>
                      <a:pt x="0" y="286334"/>
                    </a:cubicBezTo>
                    <a:cubicBezTo>
                      <a:pt x="0" y="159778"/>
                      <a:pt x="52330" y="51195"/>
                      <a:pt x="126909" y="481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CA3FA381-72D6-43DF-8B6A-2FC21553B0CA}"/>
                  </a:ext>
                </a:extLst>
              </p:cNvPr>
              <p:cNvSpPr/>
              <p:nvPr/>
            </p:nvSpPr>
            <p:spPr>
              <a:xfrm rot="5400000">
                <a:off x="-1855511" y="5603996"/>
                <a:ext cx="247948" cy="508056"/>
              </a:xfrm>
              <a:custGeom>
                <a:avLst/>
                <a:gdLst>
                  <a:gd name="connsiteX0" fmla="*/ 0 w 247948"/>
                  <a:gd name="connsiteY0" fmla="*/ 508056 h 508056"/>
                  <a:gd name="connsiteX1" fmla="*/ 93547 w 247948"/>
                  <a:gd name="connsiteY1" fmla="*/ 254028 h 508056"/>
                  <a:gd name="connsiteX2" fmla="*/ 0 w 247948"/>
                  <a:gd name="connsiteY2" fmla="*/ 0 h 508056"/>
                  <a:gd name="connsiteX3" fmla="*/ 247948 w 247948"/>
                  <a:gd name="connsiteY3" fmla="*/ 0 h 508056"/>
                  <a:gd name="connsiteX4" fmla="*/ 154401 w 247948"/>
                  <a:gd name="connsiteY4" fmla="*/ 254028 h 508056"/>
                  <a:gd name="connsiteX5" fmla="*/ 247948 w 247948"/>
                  <a:gd name="connsiteY5" fmla="*/ 508056 h 5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7948" h="508056">
                    <a:moveTo>
                      <a:pt x="0" y="508056"/>
                    </a:moveTo>
                    <a:lnTo>
                      <a:pt x="93547" y="254028"/>
                    </a:lnTo>
                    <a:lnTo>
                      <a:pt x="0" y="0"/>
                    </a:lnTo>
                    <a:lnTo>
                      <a:pt x="247948" y="0"/>
                    </a:lnTo>
                    <a:lnTo>
                      <a:pt x="154401" y="254028"/>
                    </a:lnTo>
                    <a:lnTo>
                      <a:pt x="247948" y="508056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EDEA3219-8B6C-4563-BCFB-F901CA14F9D8}"/>
                  </a:ext>
                </a:extLst>
              </p:cNvPr>
              <p:cNvSpPr/>
              <p:nvPr/>
            </p:nvSpPr>
            <p:spPr>
              <a:xfrm>
                <a:off x="-1825775" y="5775402"/>
                <a:ext cx="168266" cy="147134"/>
              </a:xfrm>
              <a:prstGeom prst="roundRect">
                <a:avLst>
                  <a:gd name="adj" fmla="val 45799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006BE16-F170-47FD-B2B0-3948C56A3EB3}"/>
                </a:ext>
              </a:extLst>
            </p:cNvPr>
            <p:cNvSpPr/>
            <p:nvPr/>
          </p:nvSpPr>
          <p:spPr>
            <a:xfrm rot="16200000">
              <a:off x="-4473754" y="6525569"/>
              <a:ext cx="736060" cy="732682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4692" y="899539"/>
                  </a:lnTo>
                  <a:lnTo>
                    <a:pt x="1051911" y="914682"/>
                  </a:lnTo>
                  <a:cubicBezTo>
                    <a:pt x="1048273" y="968078"/>
                    <a:pt x="1063819" y="1016625"/>
                    <a:pt x="1097255" y="1056814"/>
                  </a:cubicBezTo>
                  <a:lnTo>
                    <a:pt x="1108948" y="1067074"/>
                  </a:lnTo>
                  <a:lnTo>
                    <a:pt x="1476388" y="854933"/>
                  </a:ln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55573" y="1345488"/>
                  </a:ln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3C791043-48BD-4A93-A15E-4C79DF89308D}"/>
                </a:ext>
              </a:extLst>
            </p:cNvPr>
            <p:cNvSpPr/>
            <p:nvPr/>
          </p:nvSpPr>
          <p:spPr>
            <a:xfrm rot="5666991">
              <a:off x="-3367528" y="6332598"/>
              <a:ext cx="420404" cy="1368520"/>
            </a:xfrm>
            <a:prstGeom prst="trapezoid">
              <a:avLst>
                <a:gd name="adj" fmla="val 23549"/>
              </a:avLst>
            </a:prstGeom>
            <a:solidFill>
              <a:srgbClr val="FF66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F320870F-60B6-459A-BFDB-D1253745BC9B}"/>
                </a:ext>
              </a:extLst>
            </p:cNvPr>
            <p:cNvSpPr/>
            <p:nvPr/>
          </p:nvSpPr>
          <p:spPr>
            <a:xfrm rot="18000000">
              <a:off x="-2934010" y="6660616"/>
              <a:ext cx="708811" cy="769133"/>
            </a:xfrm>
            <a:prstGeom prst="round2SameRect">
              <a:avLst>
                <a:gd name="adj1" fmla="val 26190"/>
                <a:gd name="adj2" fmla="val 0"/>
              </a:avLst>
            </a:prstGeom>
            <a:solidFill>
              <a:srgbClr val="FF99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3D2B819C-E684-4D46-9AD0-4C457A3FC438}"/>
                </a:ext>
              </a:extLst>
            </p:cNvPr>
            <p:cNvSpPr/>
            <p:nvPr/>
          </p:nvSpPr>
          <p:spPr>
            <a:xfrm>
              <a:off x="-4049549" y="5337077"/>
              <a:ext cx="1671658" cy="166962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アーチ 8">
              <a:extLst>
                <a:ext uri="{FF2B5EF4-FFF2-40B4-BE49-F238E27FC236}">
                  <a16:creationId xmlns:a16="http://schemas.microsoft.com/office/drawing/2014/main" id="{CC18D03C-D797-420D-9A15-75DA1003D006}"/>
                </a:ext>
              </a:extLst>
            </p:cNvPr>
            <p:cNvSpPr/>
            <p:nvPr/>
          </p:nvSpPr>
          <p:spPr>
            <a:xfrm rot="951349">
              <a:off x="-2030914" y="6515194"/>
              <a:ext cx="1360735" cy="1360735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四角形: 上の 2 つの角を丸める 9">
              <a:extLst>
                <a:ext uri="{FF2B5EF4-FFF2-40B4-BE49-F238E27FC236}">
                  <a16:creationId xmlns:a16="http://schemas.microsoft.com/office/drawing/2014/main" id="{3A4BD589-31A4-4765-A230-84222129201A}"/>
                </a:ext>
              </a:extLst>
            </p:cNvPr>
            <p:cNvSpPr/>
            <p:nvPr/>
          </p:nvSpPr>
          <p:spPr>
            <a:xfrm rot="15003668">
              <a:off x="-1242606" y="7574126"/>
              <a:ext cx="804666" cy="366753"/>
            </a:xfrm>
            <a:prstGeom prst="round2SameRect">
              <a:avLst>
                <a:gd name="adj1" fmla="val 50000"/>
                <a:gd name="adj2" fmla="val 10288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3760516C-F330-47DD-A450-C4DD527BE825}"/>
                </a:ext>
              </a:extLst>
            </p:cNvPr>
            <p:cNvSpPr/>
            <p:nvPr/>
          </p:nvSpPr>
          <p:spPr>
            <a:xfrm rot="20369388">
              <a:off x="-2217497" y="6133373"/>
              <a:ext cx="1360736" cy="1360735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280ED225-D7C5-4F73-81B6-C6CE5397E2F8}"/>
                </a:ext>
              </a:extLst>
            </p:cNvPr>
            <p:cNvSpPr/>
            <p:nvPr/>
          </p:nvSpPr>
          <p:spPr>
            <a:xfrm rot="14069388">
              <a:off x="-1239532" y="6899942"/>
              <a:ext cx="804666" cy="366753"/>
            </a:xfrm>
            <a:prstGeom prst="round2SameRect">
              <a:avLst>
                <a:gd name="adj1" fmla="val 50000"/>
                <a:gd name="adj2" fmla="val 10288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ED6BF54B-967B-4E19-82E8-2A4876799A01}"/>
                </a:ext>
              </a:extLst>
            </p:cNvPr>
            <p:cNvSpPr/>
            <p:nvPr/>
          </p:nvSpPr>
          <p:spPr>
            <a:xfrm rot="8100000">
              <a:off x="-4039897" y="4981886"/>
              <a:ext cx="1737188" cy="1923279"/>
            </a:xfrm>
            <a:custGeom>
              <a:avLst/>
              <a:gdLst>
                <a:gd name="connsiteX0" fmla="*/ 415141 w 1737188"/>
                <a:gd name="connsiteY0" fmla="*/ 1657594 h 1923279"/>
                <a:gd name="connsiteX1" fmla="*/ 363325 w 1737188"/>
                <a:gd name="connsiteY1" fmla="*/ 1595615 h 1923279"/>
                <a:gd name="connsiteX2" fmla="*/ 334151 w 1737188"/>
                <a:gd name="connsiteY2" fmla="*/ 1552813 h 1923279"/>
                <a:gd name="connsiteX3" fmla="*/ 275340 w 1737188"/>
                <a:gd name="connsiteY3" fmla="*/ 1502761 h 1923279"/>
                <a:gd name="connsiteX4" fmla="*/ 0 w 1737188"/>
                <a:gd name="connsiteY4" fmla="*/ 880297 h 1923279"/>
                <a:gd name="connsiteX5" fmla="*/ 940068 w 1737188"/>
                <a:gd name="connsiteY5" fmla="*/ 0 h 1923279"/>
                <a:gd name="connsiteX6" fmla="*/ 736158 w 1737188"/>
                <a:gd name="connsiteY6" fmla="*/ 1105893 h 1923279"/>
                <a:gd name="connsiteX7" fmla="*/ 775430 w 1737188"/>
                <a:gd name="connsiteY7" fmla="*/ 1321009 h 1923279"/>
                <a:gd name="connsiteX8" fmla="*/ 861301 w 1737188"/>
                <a:gd name="connsiteY8" fmla="*/ 1375913 h 1923279"/>
                <a:gd name="connsiteX9" fmla="*/ 1737188 w 1737188"/>
                <a:gd name="connsiteY9" fmla="*/ 1510280 h 1923279"/>
                <a:gd name="connsiteX10" fmla="*/ 609228 w 1737188"/>
                <a:gd name="connsiteY10" fmla="*/ 1812516 h 1923279"/>
                <a:gd name="connsiteX11" fmla="*/ 415141 w 1737188"/>
                <a:gd name="connsiteY11" fmla="*/ 1657594 h 1923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37188" h="1923279">
                  <a:moveTo>
                    <a:pt x="415141" y="1657594"/>
                  </a:moveTo>
                  <a:cubicBezTo>
                    <a:pt x="396770" y="1637702"/>
                    <a:pt x="379490" y="1617010"/>
                    <a:pt x="363325" y="1595615"/>
                  </a:cubicBezTo>
                  <a:lnTo>
                    <a:pt x="334151" y="1552813"/>
                  </a:lnTo>
                  <a:lnTo>
                    <a:pt x="275340" y="1502761"/>
                  </a:lnTo>
                  <a:cubicBezTo>
                    <a:pt x="105221" y="1343459"/>
                    <a:pt x="0" y="1123384"/>
                    <a:pt x="0" y="880297"/>
                  </a:cubicBezTo>
                  <a:cubicBezTo>
                    <a:pt x="0" y="394122"/>
                    <a:pt x="420883" y="0"/>
                    <a:pt x="940068" y="0"/>
                  </a:cubicBezTo>
                  <a:cubicBezTo>
                    <a:pt x="758815" y="347156"/>
                    <a:pt x="690845" y="731126"/>
                    <a:pt x="736158" y="1105893"/>
                  </a:cubicBezTo>
                  <a:lnTo>
                    <a:pt x="775430" y="1321009"/>
                  </a:lnTo>
                  <a:lnTo>
                    <a:pt x="861301" y="1375913"/>
                  </a:lnTo>
                  <a:cubicBezTo>
                    <a:pt x="1117744" y="1523970"/>
                    <a:pt x="1427783" y="1579196"/>
                    <a:pt x="1737188" y="1510280"/>
                  </a:cubicBezTo>
                  <a:cubicBezTo>
                    <a:pt x="1509171" y="1905218"/>
                    <a:pt x="1004166" y="2040533"/>
                    <a:pt x="609228" y="1812516"/>
                  </a:cubicBezTo>
                  <a:cubicBezTo>
                    <a:pt x="535178" y="1769762"/>
                    <a:pt x="470254" y="1717271"/>
                    <a:pt x="415141" y="165759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3880052-0012-43B3-BA6D-E82EE48A916B}"/>
                </a:ext>
              </a:extLst>
            </p:cNvPr>
            <p:cNvSpPr/>
            <p:nvPr/>
          </p:nvSpPr>
          <p:spPr>
            <a:xfrm>
              <a:off x="-2854079" y="6039837"/>
              <a:ext cx="432021" cy="545782"/>
            </a:xfrm>
            <a:custGeom>
              <a:avLst/>
              <a:gdLst>
                <a:gd name="connsiteX0" fmla="*/ 290512 w 680827"/>
                <a:gd name="connsiteY0" fmla="*/ 0 h 860104"/>
                <a:gd name="connsiteX1" fmla="*/ 680827 w 680827"/>
                <a:gd name="connsiteY1" fmla="*/ 430052 h 860104"/>
                <a:gd name="connsiteX2" fmla="*/ 290512 w 680827"/>
                <a:gd name="connsiteY2" fmla="*/ 860104 h 860104"/>
                <a:gd name="connsiteX3" fmla="*/ 14518 w 680827"/>
                <a:gd name="connsiteY3" fmla="*/ 734145 h 860104"/>
                <a:gd name="connsiteX4" fmla="*/ 0 w 680827"/>
                <a:gd name="connsiteY4" fmla="*/ 714757 h 860104"/>
                <a:gd name="connsiteX5" fmla="*/ 33143 w 680827"/>
                <a:gd name="connsiteY5" fmla="*/ 670498 h 860104"/>
                <a:gd name="connsiteX6" fmla="*/ 99802 w 680827"/>
                <a:gd name="connsiteY6" fmla="*/ 430052 h 860104"/>
                <a:gd name="connsiteX7" fmla="*/ 33143 w 680827"/>
                <a:gd name="connsiteY7" fmla="*/ 189606 h 860104"/>
                <a:gd name="connsiteX8" fmla="*/ 0 w 680827"/>
                <a:gd name="connsiteY8" fmla="*/ 145347 h 860104"/>
                <a:gd name="connsiteX9" fmla="*/ 14518 w 680827"/>
                <a:gd name="connsiteY9" fmla="*/ 125960 h 860104"/>
                <a:gd name="connsiteX10" fmla="*/ 290512 w 680827"/>
                <a:gd name="connsiteY10" fmla="*/ 0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10" fmla="*/ 191242 w 680827"/>
                <a:gd name="connsiteY10" fmla="*/ 521492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8" fmla="*/ 33143 w 680827"/>
                <a:gd name="connsiteY8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0" fmla="*/ 0 w 680827"/>
                <a:gd name="connsiteY0" fmla="*/ 145347 h 860104"/>
                <a:gd name="connsiteX1" fmla="*/ 14518 w 680827"/>
                <a:gd name="connsiteY1" fmla="*/ 125960 h 860104"/>
                <a:gd name="connsiteX2" fmla="*/ 290512 w 680827"/>
                <a:gd name="connsiteY2" fmla="*/ 0 h 860104"/>
                <a:gd name="connsiteX3" fmla="*/ 680827 w 680827"/>
                <a:gd name="connsiteY3" fmla="*/ 430052 h 860104"/>
                <a:gd name="connsiteX4" fmla="*/ 290512 w 680827"/>
                <a:gd name="connsiteY4" fmla="*/ 860104 h 860104"/>
                <a:gd name="connsiteX5" fmla="*/ 14518 w 680827"/>
                <a:gd name="connsiteY5" fmla="*/ 734145 h 860104"/>
                <a:gd name="connsiteX6" fmla="*/ 0 w 680827"/>
                <a:gd name="connsiteY6" fmla="*/ 714757 h 86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27" h="860104">
                  <a:moveTo>
                    <a:pt x="0" y="145347"/>
                  </a:moveTo>
                  <a:lnTo>
                    <a:pt x="14518" y="125960"/>
                  </a:lnTo>
                  <a:cubicBezTo>
                    <a:pt x="85151" y="48135"/>
                    <a:pt x="182730" y="0"/>
                    <a:pt x="290512" y="0"/>
                  </a:cubicBezTo>
                  <a:cubicBezTo>
                    <a:pt x="506077" y="0"/>
                    <a:pt x="680827" y="192541"/>
                    <a:pt x="680827" y="430052"/>
                  </a:cubicBezTo>
                  <a:cubicBezTo>
                    <a:pt x="680827" y="667563"/>
                    <a:pt x="506077" y="860104"/>
                    <a:pt x="290512" y="860104"/>
                  </a:cubicBezTo>
                  <a:cubicBezTo>
                    <a:pt x="182730" y="860104"/>
                    <a:pt x="85151" y="811969"/>
                    <a:pt x="14518" y="734145"/>
                  </a:cubicBezTo>
                  <a:lnTo>
                    <a:pt x="0" y="714757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E187E835-8837-45B8-BB9E-DB1C5EFCF282}"/>
                </a:ext>
              </a:extLst>
            </p:cNvPr>
            <p:cNvSpPr/>
            <p:nvPr/>
          </p:nvSpPr>
          <p:spPr>
            <a:xfrm>
              <a:off x="-2812842" y="6131317"/>
              <a:ext cx="287197" cy="362822"/>
            </a:xfrm>
            <a:custGeom>
              <a:avLst/>
              <a:gdLst>
                <a:gd name="connsiteX0" fmla="*/ 290512 w 680827"/>
                <a:gd name="connsiteY0" fmla="*/ 0 h 860104"/>
                <a:gd name="connsiteX1" fmla="*/ 680827 w 680827"/>
                <a:gd name="connsiteY1" fmla="*/ 430052 h 860104"/>
                <a:gd name="connsiteX2" fmla="*/ 290512 w 680827"/>
                <a:gd name="connsiteY2" fmla="*/ 860104 h 860104"/>
                <a:gd name="connsiteX3" fmla="*/ 14518 w 680827"/>
                <a:gd name="connsiteY3" fmla="*/ 734145 h 860104"/>
                <a:gd name="connsiteX4" fmla="*/ 0 w 680827"/>
                <a:gd name="connsiteY4" fmla="*/ 714757 h 860104"/>
                <a:gd name="connsiteX5" fmla="*/ 33143 w 680827"/>
                <a:gd name="connsiteY5" fmla="*/ 670498 h 860104"/>
                <a:gd name="connsiteX6" fmla="*/ 99802 w 680827"/>
                <a:gd name="connsiteY6" fmla="*/ 430052 h 860104"/>
                <a:gd name="connsiteX7" fmla="*/ 33143 w 680827"/>
                <a:gd name="connsiteY7" fmla="*/ 189606 h 860104"/>
                <a:gd name="connsiteX8" fmla="*/ 0 w 680827"/>
                <a:gd name="connsiteY8" fmla="*/ 145347 h 860104"/>
                <a:gd name="connsiteX9" fmla="*/ 14518 w 680827"/>
                <a:gd name="connsiteY9" fmla="*/ 125960 h 860104"/>
                <a:gd name="connsiteX10" fmla="*/ 290512 w 680827"/>
                <a:gd name="connsiteY10" fmla="*/ 0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10" fmla="*/ 191242 w 680827"/>
                <a:gd name="connsiteY10" fmla="*/ 521492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8" fmla="*/ 33143 w 680827"/>
                <a:gd name="connsiteY8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0" fmla="*/ 0 w 680827"/>
                <a:gd name="connsiteY0" fmla="*/ 145347 h 860104"/>
                <a:gd name="connsiteX1" fmla="*/ 14518 w 680827"/>
                <a:gd name="connsiteY1" fmla="*/ 125960 h 860104"/>
                <a:gd name="connsiteX2" fmla="*/ 290512 w 680827"/>
                <a:gd name="connsiteY2" fmla="*/ 0 h 860104"/>
                <a:gd name="connsiteX3" fmla="*/ 680827 w 680827"/>
                <a:gd name="connsiteY3" fmla="*/ 430052 h 860104"/>
                <a:gd name="connsiteX4" fmla="*/ 290512 w 680827"/>
                <a:gd name="connsiteY4" fmla="*/ 860104 h 860104"/>
                <a:gd name="connsiteX5" fmla="*/ 14518 w 680827"/>
                <a:gd name="connsiteY5" fmla="*/ 734145 h 860104"/>
                <a:gd name="connsiteX6" fmla="*/ 0 w 680827"/>
                <a:gd name="connsiteY6" fmla="*/ 714757 h 86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27" h="860104">
                  <a:moveTo>
                    <a:pt x="0" y="145347"/>
                  </a:moveTo>
                  <a:lnTo>
                    <a:pt x="14518" y="125960"/>
                  </a:lnTo>
                  <a:cubicBezTo>
                    <a:pt x="85151" y="48135"/>
                    <a:pt x="182730" y="0"/>
                    <a:pt x="290512" y="0"/>
                  </a:cubicBezTo>
                  <a:cubicBezTo>
                    <a:pt x="506077" y="0"/>
                    <a:pt x="680827" y="192541"/>
                    <a:pt x="680827" y="430052"/>
                  </a:cubicBezTo>
                  <a:cubicBezTo>
                    <a:pt x="680827" y="667563"/>
                    <a:pt x="506077" y="860104"/>
                    <a:pt x="290512" y="860104"/>
                  </a:cubicBezTo>
                  <a:cubicBezTo>
                    <a:pt x="182730" y="860104"/>
                    <a:pt x="85151" y="811969"/>
                    <a:pt x="14518" y="734145"/>
                  </a:cubicBezTo>
                  <a:lnTo>
                    <a:pt x="0" y="714757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E454CE76-B86A-4785-BEB3-D452E43359C9}"/>
                </a:ext>
              </a:extLst>
            </p:cNvPr>
            <p:cNvSpPr/>
            <p:nvPr/>
          </p:nvSpPr>
          <p:spPr>
            <a:xfrm rot="14841308">
              <a:off x="-4467342" y="7083527"/>
              <a:ext cx="736060" cy="732682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4692" y="899539"/>
                  </a:lnTo>
                  <a:lnTo>
                    <a:pt x="1051911" y="914682"/>
                  </a:lnTo>
                  <a:cubicBezTo>
                    <a:pt x="1048273" y="968078"/>
                    <a:pt x="1063819" y="1016625"/>
                    <a:pt x="1097255" y="1056814"/>
                  </a:cubicBezTo>
                  <a:lnTo>
                    <a:pt x="1108948" y="1067074"/>
                  </a:lnTo>
                  <a:lnTo>
                    <a:pt x="1476388" y="854933"/>
                  </a:ln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55573" y="1345488"/>
                  </a:ln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F6FB0265-F760-446F-9900-2847838C37A0}"/>
                </a:ext>
              </a:extLst>
            </p:cNvPr>
            <p:cNvSpPr/>
            <p:nvPr/>
          </p:nvSpPr>
          <p:spPr>
            <a:xfrm rot="19383027">
              <a:off x="-3646484" y="6435531"/>
              <a:ext cx="350399" cy="504843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CDCC86BD-CB0C-45D0-84A7-A0DE44F755FF}"/>
                </a:ext>
              </a:extLst>
            </p:cNvPr>
            <p:cNvSpPr/>
            <p:nvPr/>
          </p:nvSpPr>
          <p:spPr>
            <a:xfrm>
              <a:off x="-3759200" y="6235700"/>
              <a:ext cx="103764" cy="176892"/>
            </a:xfrm>
            <a:custGeom>
              <a:avLst/>
              <a:gdLst>
                <a:gd name="connsiteX0" fmla="*/ 312667 w 427915"/>
                <a:gd name="connsiteY0" fmla="*/ 0 h 553848"/>
                <a:gd name="connsiteX1" fmla="*/ 399699 w 427915"/>
                <a:gd name="connsiteY1" fmla="*/ 43805 h 553848"/>
                <a:gd name="connsiteX2" fmla="*/ 424590 w 427915"/>
                <a:gd name="connsiteY2" fmla="*/ 80417 h 553848"/>
                <a:gd name="connsiteX3" fmla="*/ 421128 w 427915"/>
                <a:gd name="connsiteY3" fmla="*/ 83733 h 553848"/>
                <a:gd name="connsiteX4" fmla="*/ 266786 w 427915"/>
                <a:gd name="connsiteY4" fmla="*/ 368999 h 553848"/>
                <a:gd name="connsiteX5" fmla="*/ 357203 w 427915"/>
                <a:gd name="connsiteY5" fmla="*/ 489689 h 553848"/>
                <a:gd name="connsiteX6" fmla="*/ 427915 w 427915"/>
                <a:gd name="connsiteY6" fmla="*/ 518153 h 553848"/>
                <a:gd name="connsiteX7" fmla="*/ 378268 w 427915"/>
                <a:gd name="connsiteY7" fmla="*/ 542786 h 553848"/>
                <a:gd name="connsiteX8" fmla="*/ 287267 w 427915"/>
                <a:gd name="connsiteY8" fmla="*/ 553848 h 553848"/>
                <a:gd name="connsiteX9" fmla="*/ 86 w 427915"/>
                <a:gd name="connsiteY9" fmla="*/ 381699 h 553848"/>
                <a:gd name="connsiteX10" fmla="*/ 312667 w 427915"/>
                <a:gd name="connsiteY10" fmla="*/ 0 h 553848"/>
                <a:gd name="connsiteX0" fmla="*/ 266786 w 427915"/>
                <a:gd name="connsiteY0" fmla="*/ 368999 h 553848"/>
                <a:gd name="connsiteX1" fmla="*/ 357203 w 427915"/>
                <a:gd name="connsiteY1" fmla="*/ 489689 h 553848"/>
                <a:gd name="connsiteX2" fmla="*/ 427915 w 427915"/>
                <a:gd name="connsiteY2" fmla="*/ 518153 h 553848"/>
                <a:gd name="connsiteX3" fmla="*/ 378268 w 427915"/>
                <a:gd name="connsiteY3" fmla="*/ 542786 h 553848"/>
                <a:gd name="connsiteX4" fmla="*/ 287267 w 427915"/>
                <a:gd name="connsiteY4" fmla="*/ 553848 h 553848"/>
                <a:gd name="connsiteX5" fmla="*/ 86 w 427915"/>
                <a:gd name="connsiteY5" fmla="*/ 381699 h 553848"/>
                <a:gd name="connsiteX6" fmla="*/ 312667 w 427915"/>
                <a:gd name="connsiteY6" fmla="*/ 0 h 553848"/>
                <a:gd name="connsiteX7" fmla="*/ 399699 w 427915"/>
                <a:gd name="connsiteY7" fmla="*/ 43805 h 553848"/>
                <a:gd name="connsiteX8" fmla="*/ 424590 w 427915"/>
                <a:gd name="connsiteY8" fmla="*/ 80417 h 553848"/>
                <a:gd name="connsiteX9" fmla="*/ 421128 w 427915"/>
                <a:gd name="connsiteY9" fmla="*/ 83733 h 553848"/>
                <a:gd name="connsiteX10" fmla="*/ 358226 w 427915"/>
                <a:gd name="connsiteY10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9" fmla="*/ 358226 w 427915"/>
                <a:gd name="connsiteY9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427915 w 450192"/>
                <a:gd name="connsiteY0" fmla="*/ 518153 h 553848"/>
                <a:gd name="connsiteX1" fmla="*/ 450192 w 450192"/>
                <a:gd name="connsiteY1" fmla="*/ 515934 h 553848"/>
                <a:gd name="connsiteX2" fmla="*/ 378268 w 450192"/>
                <a:gd name="connsiteY2" fmla="*/ 542786 h 553848"/>
                <a:gd name="connsiteX3" fmla="*/ 287267 w 450192"/>
                <a:gd name="connsiteY3" fmla="*/ 553848 h 553848"/>
                <a:gd name="connsiteX4" fmla="*/ 86 w 450192"/>
                <a:gd name="connsiteY4" fmla="*/ 381699 h 553848"/>
                <a:gd name="connsiteX5" fmla="*/ 312667 w 450192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378268 w 378268"/>
                <a:gd name="connsiteY0" fmla="*/ 542786 h 553848"/>
                <a:gd name="connsiteX1" fmla="*/ 287267 w 378268"/>
                <a:gd name="connsiteY1" fmla="*/ 553848 h 553848"/>
                <a:gd name="connsiteX2" fmla="*/ 86 w 378268"/>
                <a:gd name="connsiteY2" fmla="*/ 381699 h 553848"/>
                <a:gd name="connsiteX3" fmla="*/ 312667 w 378268"/>
                <a:gd name="connsiteY3" fmla="*/ 0 h 553848"/>
                <a:gd name="connsiteX0" fmla="*/ 287267 w 312667"/>
                <a:gd name="connsiteY0" fmla="*/ 553848 h 553848"/>
                <a:gd name="connsiteX1" fmla="*/ 86 w 312667"/>
                <a:gd name="connsiteY1" fmla="*/ 381699 h 553848"/>
                <a:gd name="connsiteX2" fmla="*/ 312667 w 312667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401913 w 401913"/>
                <a:gd name="connsiteY0" fmla="*/ 547498 h 547500"/>
                <a:gd name="connsiteX1" fmla="*/ 432 w 401913"/>
                <a:gd name="connsiteY1" fmla="*/ 457899 h 547500"/>
                <a:gd name="connsiteX2" fmla="*/ 338413 w 401913"/>
                <a:gd name="connsiteY2" fmla="*/ 0 h 547500"/>
                <a:gd name="connsiteX0" fmla="*/ 454471 w 454471"/>
                <a:gd name="connsiteY0" fmla="*/ 547498 h 567501"/>
                <a:gd name="connsiteX1" fmla="*/ 340 w 454471"/>
                <a:gd name="connsiteY1" fmla="*/ 517312 h 567501"/>
                <a:gd name="connsiteX2" fmla="*/ 390971 w 454471"/>
                <a:gd name="connsiteY2" fmla="*/ 0 h 567501"/>
                <a:gd name="connsiteX0" fmla="*/ 455391 w 455391"/>
                <a:gd name="connsiteY0" fmla="*/ 547498 h 601778"/>
                <a:gd name="connsiteX1" fmla="*/ 1260 w 455391"/>
                <a:gd name="connsiteY1" fmla="*/ 517312 h 601778"/>
                <a:gd name="connsiteX2" fmla="*/ 391891 w 455391"/>
                <a:gd name="connsiteY2" fmla="*/ 0 h 601778"/>
                <a:gd name="connsiteX0" fmla="*/ 476358 w 476358"/>
                <a:gd name="connsiteY0" fmla="*/ 547498 h 562146"/>
                <a:gd name="connsiteX1" fmla="*/ 1167 w 476358"/>
                <a:gd name="connsiteY1" fmla="*/ 447998 h 562146"/>
                <a:gd name="connsiteX2" fmla="*/ 412858 w 476358"/>
                <a:gd name="connsiteY2" fmla="*/ 0 h 562146"/>
                <a:gd name="connsiteX0" fmla="*/ 476749 w 476749"/>
                <a:gd name="connsiteY0" fmla="*/ 547498 h 562146"/>
                <a:gd name="connsiteX1" fmla="*/ 1558 w 476749"/>
                <a:gd name="connsiteY1" fmla="*/ 447998 h 562146"/>
                <a:gd name="connsiteX2" fmla="*/ 413249 w 476749"/>
                <a:gd name="connsiteY2" fmla="*/ 0 h 56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749" h="562146">
                  <a:moveTo>
                    <a:pt x="476749" y="547498"/>
                  </a:moveTo>
                  <a:cubicBezTo>
                    <a:pt x="339185" y="547498"/>
                    <a:pt x="22671" y="618465"/>
                    <a:pt x="1558" y="447998"/>
                  </a:cubicBezTo>
                  <a:cubicBezTo>
                    <a:pt x="-19555" y="277531"/>
                    <a:pt x="176575" y="164345"/>
                    <a:pt x="413249" y="0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台形 24">
              <a:extLst>
                <a:ext uri="{FF2B5EF4-FFF2-40B4-BE49-F238E27FC236}">
                  <a16:creationId xmlns:a16="http://schemas.microsoft.com/office/drawing/2014/main" id="{1BA7C0F2-B058-4205-BFFE-209996ABECAA}"/>
                </a:ext>
              </a:extLst>
            </p:cNvPr>
            <p:cNvSpPr/>
            <p:nvPr/>
          </p:nvSpPr>
          <p:spPr>
            <a:xfrm rot="15516115" flipH="1">
              <a:off x="-2433439" y="6768676"/>
              <a:ext cx="1242320" cy="1255824"/>
            </a:xfrm>
            <a:custGeom>
              <a:avLst/>
              <a:gdLst>
                <a:gd name="connsiteX0" fmla="*/ 0 w 1436638"/>
                <a:gd name="connsiteY0" fmla="*/ 898159 h 898159"/>
                <a:gd name="connsiteX1" fmla="*/ 426500 w 1436638"/>
                <a:gd name="connsiteY1" fmla="*/ 0 h 898159"/>
                <a:gd name="connsiteX2" fmla="*/ 1010138 w 1436638"/>
                <a:gd name="connsiteY2" fmla="*/ 0 h 898159"/>
                <a:gd name="connsiteX3" fmla="*/ 1436638 w 1436638"/>
                <a:gd name="connsiteY3" fmla="*/ 898159 h 898159"/>
                <a:gd name="connsiteX4" fmla="*/ 0 w 1436638"/>
                <a:gd name="connsiteY4" fmla="*/ 898159 h 898159"/>
                <a:gd name="connsiteX0" fmla="*/ 0 w 1436638"/>
                <a:gd name="connsiteY0" fmla="*/ 898159 h 898159"/>
                <a:gd name="connsiteX1" fmla="*/ 372868 w 1436638"/>
                <a:gd name="connsiteY1" fmla="*/ 307806 h 898159"/>
                <a:gd name="connsiteX2" fmla="*/ 1010138 w 1436638"/>
                <a:gd name="connsiteY2" fmla="*/ 0 h 898159"/>
                <a:gd name="connsiteX3" fmla="*/ 1436638 w 1436638"/>
                <a:gd name="connsiteY3" fmla="*/ 898159 h 898159"/>
                <a:gd name="connsiteX4" fmla="*/ 0 w 1436638"/>
                <a:gd name="connsiteY4" fmla="*/ 898159 h 898159"/>
                <a:gd name="connsiteX0" fmla="*/ 0 w 1436638"/>
                <a:gd name="connsiteY0" fmla="*/ 1117077 h 1117077"/>
                <a:gd name="connsiteX1" fmla="*/ 372868 w 1436638"/>
                <a:gd name="connsiteY1" fmla="*/ 526724 h 1117077"/>
                <a:gd name="connsiteX2" fmla="*/ 730345 w 1436638"/>
                <a:gd name="connsiteY2" fmla="*/ 0 h 1117077"/>
                <a:gd name="connsiteX3" fmla="*/ 1436638 w 1436638"/>
                <a:gd name="connsiteY3" fmla="*/ 1117077 h 1117077"/>
                <a:gd name="connsiteX4" fmla="*/ 0 w 1436638"/>
                <a:gd name="connsiteY4" fmla="*/ 1117077 h 1117077"/>
                <a:gd name="connsiteX0" fmla="*/ 0 w 1436638"/>
                <a:gd name="connsiteY0" fmla="*/ 1117077 h 1117077"/>
                <a:gd name="connsiteX1" fmla="*/ 372868 w 1436638"/>
                <a:gd name="connsiteY1" fmla="*/ 526724 h 1117077"/>
                <a:gd name="connsiteX2" fmla="*/ 730345 w 1436638"/>
                <a:gd name="connsiteY2" fmla="*/ 0 h 1117077"/>
                <a:gd name="connsiteX3" fmla="*/ 1436638 w 1436638"/>
                <a:gd name="connsiteY3" fmla="*/ 1117077 h 1117077"/>
                <a:gd name="connsiteX4" fmla="*/ 0 w 1436638"/>
                <a:gd name="connsiteY4" fmla="*/ 1117077 h 1117077"/>
                <a:gd name="connsiteX0" fmla="*/ 0 w 1419389"/>
                <a:gd name="connsiteY0" fmla="*/ 1117077 h 1117077"/>
                <a:gd name="connsiteX1" fmla="*/ 372868 w 1419389"/>
                <a:gd name="connsiteY1" fmla="*/ 526724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240587 w 1419389"/>
                <a:gd name="connsiteY1" fmla="*/ 588957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404210 w 1419389"/>
                <a:gd name="connsiteY1" fmla="*/ 531792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404210 w 1419389"/>
                <a:gd name="connsiteY1" fmla="*/ 531792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404210 w 1419389"/>
                <a:gd name="connsiteY1" fmla="*/ 531792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384264"/>
                <a:gd name="connsiteY0" fmla="*/ 1170357 h 1170357"/>
                <a:gd name="connsiteX1" fmla="*/ 369085 w 1384264"/>
                <a:gd name="connsiteY1" fmla="*/ 531792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0 w 1384264"/>
                <a:gd name="connsiteY4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0 w 1384264"/>
                <a:gd name="connsiteY4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671783 w 1384264"/>
                <a:gd name="connsiteY4" fmla="*/ 10209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671783 w 1384264"/>
                <a:gd name="connsiteY4" fmla="*/ 1020987 h 1170357"/>
                <a:gd name="connsiteX5" fmla="*/ 0 w 1384264"/>
                <a:gd name="connsiteY5" fmla="*/ 1170357 h 1170357"/>
                <a:gd name="connsiteX0" fmla="*/ 95845 w 1480109"/>
                <a:gd name="connsiteY0" fmla="*/ 1170357 h 1170357"/>
                <a:gd name="connsiteX1" fmla="*/ 210315 w 1480109"/>
                <a:gd name="connsiteY1" fmla="*/ 441282 h 1170357"/>
                <a:gd name="connsiteX2" fmla="*/ 791065 w 1480109"/>
                <a:gd name="connsiteY2" fmla="*/ 0 h 1170357"/>
                <a:gd name="connsiteX3" fmla="*/ 1480109 w 1480109"/>
                <a:gd name="connsiteY3" fmla="*/ 961195 h 1170357"/>
                <a:gd name="connsiteX4" fmla="*/ 767628 w 1480109"/>
                <a:gd name="connsiteY4" fmla="*/ 1020987 h 1170357"/>
                <a:gd name="connsiteX5" fmla="*/ 95845 w 1480109"/>
                <a:gd name="connsiteY5" fmla="*/ 1170357 h 1170357"/>
                <a:gd name="connsiteX0" fmla="*/ 0 w 1384264"/>
                <a:gd name="connsiteY0" fmla="*/ 1170357 h 1170357"/>
                <a:gd name="connsiteX1" fmla="*/ 114470 w 1384264"/>
                <a:gd name="connsiteY1" fmla="*/ 441282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671783 w 1384264"/>
                <a:gd name="connsiteY4" fmla="*/ 1020987 h 1170357"/>
                <a:gd name="connsiteX5" fmla="*/ 0 w 1384264"/>
                <a:gd name="connsiteY5" fmla="*/ 1170357 h 1170357"/>
                <a:gd name="connsiteX0" fmla="*/ 0 w 1390560"/>
                <a:gd name="connsiteY0" fmla="*/ 991509 h 1021180"/>
                <a:gd name="connsiteX1" fmla="*/ 120766 w 1390560"/>
                <a:gd name="connsiteY1" fmla="*/ 441282 h 1021180"/>
                <a:gd name="connsiteX2" fmla="*/ 701516 w 1390560"/>
                <a:gd name="connsiteY2" fmla="*/ 0 h 1021180"/>
                <a:gd name="connsiteX3" fmla="*/ 1390560 w 1390560"/>
                <a:gd name="connsiteY3" fmla="*/ 961195 h 1021180"/>
                <a:gd name="connsiteX4" fmla="*/ 678079 w 1390560"/>
                <a:gd name="connsiteY4" fmla="*/ 1020987 h 1021180"/>
                <a:gd name="connsiteX5" fmla="*/ 0 w 1390560"/>
                <a:gd name="connsiteY5" fmla="*/ 991509 h 1021180"/>
                <a:gd name="connsiteX0" fmla="*/ 0 w 1390560"/>
                <a:gd name="connsiteY0" fmla="*/ 991509 h 1021180"/>
                <a:gd name="connsiteX1" fmla="*/ 120766 w 1390560"/>
                <a:gd name="connsiteY1" fmla="*/ 441282 h 1021180"/>
                <a:gd name="connsiteX2" fmla="*/ 701516 w 1390560"/>
                <a:gd name="connsiteY2" fmla="*/ 0 h 1021180"/>
                <a:gd name="connsiteX3" fmla="*/ 1390560 w 1390560"/>
                <a:gd name="connsiteY3" fmla="*/ 961195 h 1021180"/>
                <a:gd name="connsiteX4" fmla="*/ 678079 w 1390560"/>
                <a:gd name="connsiteY4" fmla="*/ 1020987 h 1021180"/>
                <a:gd name="connsiteX5" fmla="*/ 0 w 1390560"/>
                <a:gd name="connsiteY5" fmla="*/ 991509 h 1021180"/>
                <a:gd name="connsiteX0" fmla="*/ 0 w 1358319"/>
                <a:gd name="connsiteY0" fmla="*/ 991509 h 1025800"/>
                <a:gd name="connsiteX1" fmla="*/ 120766 w 1358319"/>
                <a:gd name="connsiteY1" fmla="*/ 441282 h 1025800"/>
                <a:gd name="connsiteX2" fmla="*/ 701516 w 1358319"/>
                <a:gd name="connsiteY2" fmla="*/ 0 h 1025800"/>
                <a:gd name="connsiteX3" fmla="*/ 1358319 w 1358319"/>
                <a:gd name="connsiteY3" fmla="*/ 812682 h 1025800"/>
                <a:gd name="connsiteX4" fmla="*/ 678079 w 1358319"/>
                <a:gd name="connsiteY4" fmla="*/ 1020987 h 1025800"/>
                <a:gd name="connsiteX5" fmla="*/ 0 w 1358319"/>
                <a:gd name="connsiteY5" fmla="*/ 991509 h 1025800"/>
                <a:gd name="connsiteX0" fmla="*/ 0 w 1358319"/>
                <a:gd name="connsiteY0" fmla="*/ 991509 h 1076754"/>
                <a:gd name="connsiteX1" fmla="*/ 120766 w 1358319"/>
                <a:gd name="connsiteY1" fmla="*/ 441282 h 1076754"/>
                <a:gd name="connsiteX2" fmla="*/ 701516 w 1358319"/>
                <a:gd name="connsiteY2" fmla="*/ 0 h 1076754"/>
                <a:gd name="connsiteX3" fmla="*/ 1358319 w 1358319"/>
                <a:gd name="connsiteY3" fmla="*/ 812682 h 1076754"/>
                <a:gd name="connsiteX4" fmla="*/ 678079 w 1358319"/>
                <a:gd name="connsiteY4" fmla="*/ 1020987 h 1076754"/>
                <a:gd name="connsiteX5" fmla="*/ 0 w 1358319"/>
                <a:gd name="connsiteY5" fmla="*/ 991509 h 1076754"/>
                <a:gd name="connsiteX0" fmla="*/ 0 w 1358319"/>
                <a:gd name="connsiteY0" fmla="*/ 991509 h 1159510"/>
                <a:gd name="connsiteX1" fmla="*/ 120766 w 1358319"/>
                <a:gd name="connsiteY1" fmla="*/ 441282 h 1159510"/>
                <a:gd name="connsiteX2" fmla="*/ 701516 w 1358319"/>
                <a:gd name="connsiteY2" fmla="*/ 0 h 1159510"/>
                <a:gd name="connsiteX3" fmla="*/ 1358319 w 1358319"/>
                <a:gd name="connsiteY3" fmla="*/ 812682 h 1159510"/>
                <a:gd name="connsiteX4" fmla="*/ 614314 w 1358319"/>
                <a:gd name="connsiteY4" fmla="*/ 1115429 h 1159510"/>
                <a:gd name="connsiteX5" fmla="*/ 0 w 1358319"/>
                <a:gd name="connsiteY5" fmla="*/ 991509 h 1159510"/>
                <a:gd name="connsiteX0" fmla="*/ 0 w 1358319"/>
                <a:gd name="connsiteY0" fmla="*/ 991509 h 1205815"/>
                <a:gd name="connsiteX1" fmla="*/ 120766 w 1358319"/>
                <a:gd name="connsiteY1" fmla="*/ 441282 h 1205815"/>
                <a:gd name="connsiteX2" fmla="*/ 701516 w 1358319"/>
                <a:gd name="connsiteY2" fmla="*/ 0 h 1205815"/>
                <a:gd name="connsiteX3" fmla="*/ 1358319 w 1358319"/>
                <a:gd name="connsiteY3" fmla="*/ 812682 h 1205815"/>
                <a:gd name="connsiteX4" fmla="*/ 614314 w 1358319"/>
                <a:gd name="connsiteY4" fmla="*/ 1115429 h 1205815"/>
                <a:gd name="connsiteX5" fmla="*/ 0 w 1358319"/>
                <a:gd name="connsiteY5" fmla="*/ 991509 h 1205815"/>
                <a:gd name="connsiteX0" fmla="*/ 0 w 1358319"/>
                <a:gd name="connsiteY0" fmla="*/ 991509 h 1178602"/>
                <a:gd name="connsiteX1" fmla="*/ 120766 w 1358319"/>
                <a:gd name="connsiteY1" fmla="*/ 441282 h 1178602"/>
                <a:gd name="connsiteX2" fmla="*/ 701516 w 1358319"/>
                <a:gd name="connsiteY2" fmla="*/ 0 h 1178602"/>
                <a:gd name="connsiteX3" fmla="*/ 1358319 w 1358319"/>
                <a:gd name="connsiteY3" fmla="*/ 812682 h 1178602"/>
                <a:gd name="connsiteX4" fmla="*/ 630566 w 1358319"/>
                <a:gd name="connsiteY4" fmla="*/ 1083532 h 1178602"/>
                <a:gd name="connsiteX5" fmla="*/ 0 w 1358319"/>
                <a:gd name="connsiteY5" fmla="*/ 991509 h 1178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8319" h="1178602">
                  <a:moveTo>
                    <a:pt x="0" y="991509"/>
                  </a:moveTo>
                  <a:cubicBezTo>
                    <a:pt x="140418" y="810242"/>
                    <a:pt x="193604" y="669242"/>
                    <a:pt x="120766" y="441282"/>
                  </a:cubicBezTo>
                  <a:lnTo>
                    <a:pt x="701516" y="0"/>
                  </a:lnTo>
                  <a:cubicBezTo>
                    <a:pt x="1290088" y="129707"/>
                    <a:pt x="1122888" y="440323"/>
                    <a:pt x="1358319" y="812682"/>
                  </a:cubicBezTo>
                  <a:cubicBezTo>
                    <a:pt x="1084322" y="854156"/>
                    <a:pt x="883783" y="803584"/>
                    <a:pt x="630566" y="1083532"/>
                  </a:cubicBezTo>
                  <a:cubicBezTo>
                    <a:pt x="377349" y="1363480"/>
                    <a:pt x="196241" y="929952"/>
                    <a:pt x="0" y="991509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台形 138">
              <a:extLst>
                <a:ext uri="{FF2B5EF4-FFF2-40B4-BE49-F238E27FC236}">
                  <a16:creationId xmlns:a16="http://schemas.microsoft.com/office/drawing/2014/main" id="{3D6DBE4A-8FA2-452D-8DAF-0F7ABC5D3DE3}"/>
                </a:ext>
              </a:extLst>
            </p:cNvPr>
            <p:cNvSpPr/>
            <p:nvPr/>
          </p:nvSpPr>
          <p:spPr>
            <a:xfrm rot="4308299">
              <a:off x="-3386122" y="6515773"/>
              <a:ext cx="420404" cy="1368520"/>
            </a:xfrm>
            <a:custGeom>
              <a:avLst/>
              <a:gdLst>
                <a:gd name="connsiteX0" fmla="*/ 0 w 420404"/>
                <a:gd name="connsiteY0" fmla="*/ 1368520 h 1368520"/>
                <a:gd name="connsiteX1" fmla="*/ 99001 w 420404"/>
                <a:gd name="connsiteY1" fmla="*/ 0 h 1368520"/>
                <a:gd name="connsiteX2" fmla="*/ 321403 w 420404"/>
                <a:gd name="connsiteY2" fmla="*/ 0 h 1368520"/>
                <a:gd name="connsiteX3" fmla="*/ 420404 w 420404"/>
                <a:gd name="connsiteY3" fmla="*/ 1368520 h 1368520"/>
                <a:gd name="connsiteX4" fmla="*/ 0 w 420404"/>
                <a:gd name="connsiteY4" fmla="*/ 1368520 h 1368520"/>
                <a:gd name="connsiteX0" fmla="*/ 0 w 420404"/>
                <a:gd name="connsiteY0" fmla="*/ 1774895 h 1774895"/>
                <a:gd name="connsiteX1" fmla="*/ 99001 w 420404"/>
                <a:gd name="connsiteY1" fmla="*/ 406375 h 1774895"/>
                <a:gd name="connsiteX2" fmla="*/ 128434 w 420404"/>
                <a:gd name="connsiteY2" fmla="*/ 0 h 1774895"/>
                <a:gd name="connsiteX3" fmla="*/ 321403 w 420404"/>
                <a:gd name="connsiteY3" fmla="*/ 406375 h 1774895"/>
                <a:gd name="connsiteX4" fmla="*/ 420404 w 420404"/>
                <a:gd name="connsiteY4" fmla="*/ 1774895 h 1774895"/>
                <a:gd name="connsiteX5" fmla="*/ 0 w 420404"/>
                <a:gd name="connsiteY5" fmla="*/ 1774895 h 1774895"/>
                <a:gd name="connsiteX0" fmla="*/ 128434 w 420404"/>
                <a:gd name="connsiteY0" fmla="*/ 0 h 1774895"/>
                <a:gd name="connsiteX1" fmla="*/ 321403 w 420404"/>
                <a:gd name="connsiteY1" fmla="*/ 406375 h 1774895"/>
                <a:gd name="connsiteX2" fmla="*/ 420404 w 420404"/>
                <a:gd name="connsiteY2" fmla="*/ 1774895 h 1774895"/>
                <a:gd name="connsiteX3" fmla="*/ 0 w 420404"/>
                <a:gd name="connsiteY3" fmla="*/ 1774895 h 1774895"/>
                <a:gd name="connsiteX4" fmla="*/ 99001 w 420404"/>
                <a:gd name="connsiteY4" fmla="*/ 406375 h 1774895"/>
                <a:gd name="connsiteX5" fmla="*/ 219874 w 420404"/>
                <a:gd name="connsiteY5" fmla="*/ 91440 h 1774895"/>
                <a:gd name="connsiteX0" fmla="*/ 321403 w 420404"/>
                <a:gd name="connsiteY0" fmla="*/ 328268 h 1696788"/>
                <a:gd name="connsiteX1" fmla="*/ 420404 w 420404"/>
                <a:gd name="connsiteY1" fmla="*/ 1696788 h 1696788"/>
                <a:gd name="connsiteX2" fmla="*/ 0 w 420404"/>
                <a:gd name="connsiteY2" fmla="*/ 1696788 h 1696788"/>
                <a:gd name="connsiteX3" fmla="*/ 99001 w 420404"/>
                <a:gd name="connsiteY3" fmla="*/ 328268 h 1696788"/>
                <a:gd name="connsiteX4" fmla="*/ 219874 w 420404"/>
                <a:gd name="connsiteY4" fmla="*/ 13333 h 1696788"/>
                <a:gd name="connsiteX0" fmla="*/ 321403 w 420404"/>
                <a:gd name="connsiteY0" fmla="*/ 0 h 1368520"/>
                <a:gd name="connsiteX1" fmla="*/ 420404 w 420404"/>
                <a:gd name="connsiteY1" fmla="*/ 1368520 h 1368520"/>
                <a:gd name="connsiteX2" fmla="*/ 0 w 420404"/>
                <a:gd name="connsiteY2" fmla="*/ 1368520 h 1368520"/>
                <a:gd name="connsiteX3" fmla="*/ 99001 w 420404"/>
                <a:gd name="connsiteY3" fmla="*/ 0 h 136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0404" h="1368520">
                  <a:moveTo>
                    <a:pt x="321403" y="0"/>
                  </a:moveTo>
                  <a:lnTo>
                    <a:pt x="420404" y="1368520"/>
                  </a:lnTo>
                  <a:lnTo>
                    <a:pt x="0" y="1368520"/>
                  </a:lnTo>
                  <a:lnTo>
                    <a:pt x="99001" y="0"/>
                  </a:lnTo>
                </a:path>
              </a:pathLst>
            </a:custGeom>
            <a:solidFill>
              <a:srgbClr val="FF99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88E651A2-AD3F-48C0-AF56-F3047F581109}"/>
                </a:ext>
              </a:extLst>
            </p:cNvPr>
            <p:cNvSpPr/>
            <p:nvPr/>
          </p:nvSpPr>
          <p:spPr>
            <a:xfrm rot="16200000">
              <a:off x="-4240258" y="5935223"/>
              <a:ext cx="150433" cy="116161"/>
            </a:xfrm>
            <a:custGeom>
              <a:avLst/>
              <a:gdLst>
                <a:gd name="connsiteX0" fmla="*/ 445491 w 445491"/>
                <a:gd name="connsiteY0" fmla="*/ 0 h 343999"/>
                <a:gd name="connsiteX1" fmla="*/ 207804 w 445491"/>
                <a:gd name="connsiteY1" fmla="*/ 325355 h 343999"/>
                <a:gd name="connsiteX2" fmla="*/ 204203 w 445491"/>
                <a:gd name="connsiteY2" fmla="*/ 343999 h 343999"/>
                <a:gd name="connsiteX3" fmla="*/ 0 w 445491"/>
                <a:gd name="connsiteY3" fmla="*/ 343999 h 343999"/>
                <a:gd name="connsiteX4" fmla="*/ 19036 w 445491"/>
                <a:gd name="connsiteY4" fmla="*/ 282673 h 343999"/>
                <a:gd name="connsiteX5" fmla="*/ 445491 w 445491"/>
                <a:gd name="connsiteY5" fmla="*/ 0 h 34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491" h="343999">
                  <a:moveTo>
                    <a:pt x="445491" y="0"/>
                  </a:moveTo>
                  <a:cubicBezTo>
                    <a:pt x="326336" y="75184"/>
                    <a:pt x="242350" y="192263"/>
                    <a:pt x="207804" y="325355"/>
                  </a:cubicBezTo>
                  <a:lnTo>
                    <a:pt x="204203" y="343999"/>
                  </a:lnTo>
                  <a:lnTo>
                    <a:pt x="0" y="343999"/>
                  </a:lnTo>
                  <a:lnTo>
                    <a:pt x="19036" y="282673"/>
                  </a:lnTo>
                  <a:cubicBezTo>
                    <a:pt x="89297" y="116558"/>
                    <a:pt x="253782" y="0"/>
                    <a:pt x="44549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12FCCA6-D5E1-46A0-BD13-9CC045A8B343}"/>
                </a:ext>
              </a:extLst>
            </p:cNvPr>
            <p:cNvSpPr/>
            <p:nvPr/>
          </p:nvSpPr>
          <p:spPr>
            <a:xfrm rot="16200000">
              <a:off x="-3592558" y="5935223"/>
              <a:ext cx="150433" cy="116161"/>
            </a:xfrm>
            <a:custGeom>
              <a:avLst/>
              <a:gdLst>
                <a:gd name="connsiteX0" fmla="*/ 445491 w 445491"/>
                <a:gd name="connsiteY0" fmla="*/ 0 h 343999"/>
                <a:gd name="connsiteX1" fmla="*/ 207804 w 445491"/>
                <a:gd name="connsiteY1" fmla="*/ 325355 h 343999"/>
                <a:gd name="connsiteX2" fmla="*/ 204203 w 445491"/>
                <a:gd name="connsiteY2" fmla="*/ 343999 h 343999"/>
                <a:gd name="connsiteX3" fmla="*/ 0 w 445491"/>
                <a:gd name="connsiteY3" fmla="*/ 343999 h 343999"/>
                <a:gd name="connsiteX4" fmla="*/ 19036 w 445491"/>
                <a:gd name="connsiteY4" fmla="*/ 282673 h 343999"/>
                <a:gd name="connsiteX5" fmla="*/ 445491 w 445491"/>
                <a:gd name="connsiteY5" fmla="*/ 0 h 34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491" h="343999">
                  <a:moveTo>
                    <a:pt x="445491" y="0"/>
                  </a:moveTo>
                  <a:cubicBezTo>
                    <a:pt x="326336" y="75184"/>
                    <a:pt x="242350" y="192263"/>
                    <a:pt x="207804" y="325355"/>
                  </a:cubicBezTo>
                  <a:lnTo>
                    <a:pt x="204203" y="343999"/>
                  </a:lnTo>
                  <a:lnTo>
                    <a:pt x="0" y="343999"/>
                  </a:lnTo>
                  <a:lnTo>
                    <a:pt x="19036" y="282673"/>
                  </a:lnTo>
                  <a:cubicBezTo>
                    <a:pt x="89297" y="116558"/>
                    <a:pt x="253782" y="0"/>
                    <a:pt x="44549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4638DC94-C2E2-425B-B7EB-4E1C6379EC99}"/>
                </a:ext>
              </a:extLst>
            </p:cNvPr>
            <p:cNvSpPr/>
            <p:nvPr/>
          </p:nvSpPr>
          <p:spPr>
            <a:xfrm rot="9900000">
              <a:off x="-3000167" y="5417825"/>
              <a:ext cx="404222" cy="899334"/>
            </a:xfrm>
            <a:prstGeom prst="moon">
              <a:avLst>
                <a:gd name="adj" fmla="val 77661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4B535B07-1A5E-449B-8D25-59D66E72F725}"/>
                </a:ext>
              </a:extLst>
            </p:cNvPr>
            <p:cNvSpPr/>
            <p:nvPr/>
          </p:nvSpPr>
          <p:spPr>
            <a:xfrm>
              <a:off x="-4173190" y="5890939"/>
              <a:ext cx="518040" cy="51804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7820071A-FCBA-4BE1-8130-2B6AFFEAC6F6}"/>
                </a:ext>
              </a:extLst>
            </p:cNvPr>
            <p:cNvSpPr/>
            <p:nvPr/>
          </p:nvSpPr>
          <p:spPr>
            <a:xfrm>
              <a:off x="-3515965" y="5890939"/>
              <a:ext cx="518040" cy="51804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3693B4FB-4531-44C4-8B9F-491757A3328C}"/>
                </a:ext>
              </a:extLst>
            </p:cNvPr>
            <p:cNvSpPr/>
            <p:nvPr/>
          </p:nvSpPr>
          <p:spPr>
            <a:xfrm>
              <a:off x="-4055671" y="6026739"/>
              <a:ext cx="246440" cy="24644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4129FB56-3CDA-4F75-B823-5FC8910F1543}"/>
                </a:ext>
              </a:extLst>
            </p:cNvPr>
            <p:cNvSpPr/>
            <p:nvPr/>
          </p:nvSpPr>
          <p:spPr>
            <a:xfrm>
              <a:off x="-3398446" y="6026739"/>
              <a:ext cx="246440" cy="24644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月 27">
              <a:extLst>
                <a:ext uri="{FF2B5EF4-FFF2-40B4-BE49-F238E27FC236}">
                  <a16:creationId xmlns:a16="http://schemas.microsoft.com/office/drawing/2014/main" id="{0F2B8033-A1EE-4B8E-8890-930644AA7511}"/>
                </a:ext>
              </a:extLst>
            </p:cNvPr>
            <p:cNvSpPr/>
            <p:nvPr/>
          </p:nvSpPr>
          <p:spPr>
            <a:xfrm rot="5400000">
              <a:off x="-3920038" y="5603812"/>
              <a:ext cx="113004" cy="346251"/>
            </a:xfrm>
            <a:prstGeom prst="mo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月 28">
              <a:extLst>
                <a:ext uri="{FF2B5EF4-FFF2-40B4-BE49-F238E27FC236}">
                  <a16:creationId xmlns:a16="http://schemas.microsoft.com/office/drawing/2014/main" id="{1F224C5C-1D69-4D65-B290-A820E64F7B11}"/>
                </a:ext>
              </a:extLst>
            </p:cNvPr>
            <p:cNvSpPr/>
            <p:nvPr/>
          </p:nvSpPr>
          <p:spPr>
            <a:xfrm rot="5400000">
              <a:off x="-3351713" y="5603812"/>
              <a:ext cx="113004" cy="346251"/>
            </a:xfrm>
            <a:prstGeom prst="mo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33A8A9FB-DE7A-4BBC-AF71-DFE5DEE4A578}"/>
                </a:ext>
              </a:extLst>
            </p:cNvPr>
            <p:cNvSpPr/>
            <p:nvPr/>
          </p:nvSpPr>
          <p:spPr>
            <a:xfrm>
              <a:off x="-3137284" y="6452709"/>
              <a:ext cx="224758" cy="138678"/>
            </a:xfrm>
            <a:prstGeom prst="ellipse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F1E18E12-7DF3-4BDF-A80E-3C1866132C08}"/>
              </a:ext>
            </a:extLst>
          </p:cNvPr>
          <p:cNvGrpSpPr/>
          <p:nvPr/>
        </p:nvGrpSpPr>
        <p:grpSpPr>
          <a:xfrm>
            <a:off x="6768179" y="3981395"/>
            <a:ext cx="2373824" cy="1780778"/>
            <a:chOff x="4902816" y="4418463"/>
            <a:chExt cx="3925239" cy="2944609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3CF3A145-FE54-4D38-97B0-7FA597A2E3DD}"/>
                </a:ext>
              </a:extLst>
            </p:cNvPr>
            <p:cNvSpPr/>
            <p:nvPr/>
          </p:nvSpPr>
          <p:spPr>
            <a:xfrm rot="16723634" flipH="1">
              <a:off x="4905765" y="6514699"/>
              <a:ext cx="453996" cy="459894"/>
            </a:xfrm>
            <a:custGeom>
              <a:avLst/>
              <a:gdLst>
                <a:gd name="connsiteX0" fmla="*/ 270607 w 1007779"/>
                <a:gd name="connsiteY0" fmla="*/ 0 h 800896"/>
                <a:gd name="connsiteX1" fmla="*/ 796655 w 1007779"/>
                <a:gd name="connsiteY1" fmla="*/ 0 h 800896"/>
                <a:gd name="connsiteX2" fmla="*/ 1007779 w 1007779"/>
                <a:gd name="connsiteY2" fmla="*/ 211124 h 800896"/>
                <a:gd name="connsiteX3" fmla="*/ 1007779 w 1007779"/>
                <a:gd name="connsiteY3" fmla="*/ 400448 h 800896"/>
                <a:gd name="connsiteX4" fmla="*/ 607331 w 1007779"/>
                <a:gd name="connsiteY4" fmla="*/ 800896 h 800896"/>
                <a:gd name="connsiteX5" fmla="*/ 459931 w 1007779"/>
                <a:gd name="connsiteY5" fmla="*/ 800896 h 800896"/>
                <a:gd name="connsiteX6" fmla="*/ 304059 w 1007779"/>
                <a:gd name="connsiteY6" fmla="*/ 769427 h 800896"/>
                <a:gd name="connsiteX7" fmla="*/ 242325 w 1007779"/>
                <a:gd name="connsiteY7" fmla="*/ 735919 h 800896"/>
                <a:gd name="connsiteX8" fmla="*/ 229406 w 1007779"/>
                <a:gd name="connsiteY8" fmla="*/ 732090 h 800896"/>
                <a:gd name="connsiteX9" fmla="*/ 149944 w 1007779"/>
                <a:gd name="connsiteY9" fmla="*/ 679324 h 800896"/>
                <a:gd name="connsiteX10" fmla="*/ 50250 w 1007779"/>
                <a:gd name="connsiteY10" fmla="*/ 579630 h 800896"/>
                <a:gd name="connsiteX11" fmla="*/ 50250 w 1007779"/>
                <a:gd name="connsiteY11" fmla="*/ 337001 h 800896"/>
                <a:gd name="connsiteX12" fmla="*/ 59483 w 1007779"/>
                <a:gd name="connsiteY12" fmla="*/ 327768 h 800896"/>
                <a:gd name="connsiteX13" fmla="*/ 59483 w 1007779"/>
                <a:gd name="connsiteY13" fmla="*/ 211124 h 800896"/>
                <a:gd name="connsiteX14" fmla="*/ 270607 w 1007779"/>
                <a:gd name="connsiteY14" fmla="*/ 0 h 80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7779" h="800896">
                  <a:moveTo>
                    <a:pt x="270607" y="0"/>
                  </a:moveTo>
                  <a:lnTo>
                    <a:pt x="796655" y="0"/>
                  </a:lnTo>
                  <a:cubicBezTo>
                    <a:pt x="913256" y="0"/>
                    <a:pt x="1007779" y="94523"/>
                    <a:pt x="1007779" y="211124"/>
                  </a:cubicBezTo>
                  <a:lnTo>
                    <a:pt x="1007779" y="400448"/>
                  </a:lnTo>
                  <a:cubicBezTo>
                    <a:pt x="1007779" y="621609"/>
                    <a:pt x="828492" y="800896"/>
                    <a:pt x="607331" y="800896"/>
                  </a:cubicBezTo>
                  <a:lnTo>
                    <a:pt x="459931" y="800896"/>
                  </a:lnTo>
                  <a:cubicBezTo>
                    <a:pt x="404641" y="800896"/>
                    <a:pt x="351968" y="789691"/>
                    <a:pt x="304059" y="769427"/>
                  </a:cubicBezTo>
                  <a:lnTo>
                    <a:pt x="242325" y="735919"/>
                  </a:lnTo>
                  <a:lnTo>
                    <a:pt x="229406" y="732090"/>
                  </a:lnTo>
                  <a:cubicBezTo>
                    <a:pt x="200490" y="720365"/>
                    <a:pt x="173396" y="702776"/>
                    <a:pt x="149944" y="679324"/>
                  </a:cubicBezTo>
                  <a:lnTo>
                    <a:pt x="50250" y="579630"/>
                  </a:lnTo>
                  <a:cubicBezTo>
                    <a:pt x="-16750" y="512630"/>
                    <a:pt x="-16750" y="404001"/>
                    <a:pt x="50250" y="337001"/>
                  </a:cubicBezTo>
                  <a:lnTo>
                    <a:pt x="59483" y="327768"/>
                  </a:lnTo>
                  <a:lnTo>
                    <a:pt x="59483" y="211124"/>
                  </a:lnTo>
                  <a:cubicBezTo>
                    <a:pt x="59483" y="94523"/>
                    <a:pt x="154006" y="0"/>
                    <a:pt x="27060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台形 83">
              <a:extLst>
                <a:ext uri="{FF2B5EF4-FFF2-40B4-BE49-F238E27FC236}">
                  <a16:creationId xmlns:a16="http://schemas.microsoft.com/office/drawing/2014/main" id="{E36DB97C-FFB9-4A59-8CE7-C454C6A81C64}"/>
                </a:ext>
              </a:extLst>
            </p:cNvPr>
            <p:cNvSpPr/>
            <p:nvPr/>
          </p:nvSpPr>
          <p:spPr>
            <a:xfrm rot="5666991">
              <a:off x="5745289" y="6141326"/>
              <a:ext cx="420404" cy="1368520"/>
            </a:xfrm>
            <a:prstGeom prst="trapezoid">
              <a:avLst>
                <a:gd name="adj" fmla="val 23549"/>
              </a:avLst>
            </a:prstGeom>
            <a:solidFill>
              <a:srgbClr val="FF66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3BC33862-B167-4A75-B38C-C00D70DA8428}"/>
                </a:ext>
              </a:extLst>
            </p:cNvPr>
            <p:cNvSpPr/>
            <p:nvPr/>
          </p:nvSpPr>
          <p:spPr>
            <a:xfrm rot="16200000">
              <a:off x="6408869" y="6384628"/>
              <a:ext cx="708811" cy="769133"/>
            </a:xfrm>
            <a:prstGeom prst="round2SameRect">
              <a:avLst>
                <a:gd name="adj1" fmla="val 26190"/>
                <a:gd name="adj2" fmla="val 0"/>
              </a:avLst>
            </a:prstGeom>
            <a:solidFill>
              <a:srgbClr val="FF99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237312B4-9572-4805-B70E-3DA46859E235}"/>
                </a:ext>
              </a:extLst>
            </p:cNvPr>
            <p:cNvSpPr/>
            <p:nvPr/>
          </p:nvSpPr>
          <p:spPr>
            <a:xfrm>
              <a:off x="5196050" y="5337077"/>
              <a:ext cx="1671658" cy="166962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アーチ 86">
              <a:extLst>
                <a:ext uri="{FF2B5EF4-FFF2-40B4-BE49-F238E27FC236}">
                  <a16:creationId xmlns:a16="http://schemas.microsoft.com/office/drawing/2014/main" id="{86DAFE8C-B667-421E-A4B5-AF9135C48A15}"/>
                </a:ext>
              </a:extLst>
            </p:cNvPr>
            <p:cNvSpPr/>
            <p:nvPr/>
          </p:nvSpPr>
          <p:spPr>
            <a:xfrm rot="19072636">
              <a:off x="6998346" y="5369304"/>
              <a:ext cx="1360735" cy="1360735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8A3959DB-5F59-4BA9-9A9D-09EE9B469DE5}"/>
                </a:ext>
              </a:extLst>
            </p:cNvPr>
            <p:cNvSpPr/>
            <p:nvPr/>
          </p:nvSpPr>
          <p:spPr>
            <a:xfrm rot="11524955">
              <a:off x="8023389" y="5731622"/>
              <a:ext cx="804666" cy="366753"/>
            </a:xfrm>
            <a:prstGeom prst="round2SameRect">
              <a:avLst>
                <a:gd name="adj1" fmla="val 50000"/>
                <a:gd name="adj2" fmla="val 10288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アーチ 88">
              <a:extLst>
                <a:ext uri="{FF2B5EF4-FFF2-40B4-BE49-F238E27FC236}">
                  <a16:creationId xmlns:a16="http://schemas.microsoft.com/office/drawing/2014/main" id="{68174616-51DE-4896-8AB9-284B2D8140C4}"/>
                </a:ext>
              </a:extLst>
            </p:cNvPr>
            <p:cNvSpPr/>
            <p:nvPr/>
          </p:nvSpPr>
          <p:spPr>
            <a:xfrm rot="16890675">
              <a:off x="6575687" y="5325043"/>
              <a:ext cx="1360736" cy="1360735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903AC75B-C12D-49A8-8251-6AB04CAA09F2}"/>
                </a:ext>
              </a:extLst>
            </p:cNvPr>
            <p:cNvSpPr/>
            <p:nvPr/>
          </p:nvSpPr>
          <p:spPr>
            <a:xfrm rot="10590675">
              <a:off x="7453412" y="5371538"/>
              <a:ext cx="804666" cy="366753"/>
            </a:xfrm>
            <a:prstGeom prst="round2SameRect">
              <a:avLst>
                <a:gd name="adj1" fmla="val 50000"/>
                <a:gd name="adj2" fmla="val 10288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5A21B77E-864C-42BD-AEBD-F9F92067395A}"/>
                </a:ext>
              </a:extLst>
            </p:cNvPr>
            <p:cNvSpPr/>
            <p:nvPr/>
          </p:nvSpPr>
          <p:spPr>
            <a:xfrm rot="4500000">
              <a:off x="5148026" y="4994790"/>
              <a:ext cx="1735104" cy="1930982"/>
            </a:xfrm>
            <a:custGeom>
              <a:avLst/>
              <a:gdLst>
                <a:gd name="connsiteX0" fmla="*/ 37123 w 1735104"/>
                <a:gd name="connsiteY0" fmla="*/ 859713 h 1930982"/>
                <a:gd name="connsiteX1" fmla="*/ 64889 w 1735104"/>
                <a:gd name="connsiteY1" fmla="*/ 783849 h 1930982"/>
                <a:gd name="connsiteX2" fmla="*/ 87370 w 1735104"/>
                <a:gd name="connsiteY2" fmla="*/ 737182 h 1930982"/>
                <a:gd name="connsiteX3" fmla="*/ 101311 w 1735104"/>
                <a:gd name="connsiteY3" fmla="*/ 661225 h 1930982"/>
                <a:gd name="connsiteX4" fmla="*/ 502711 w 1735104"/>
                <a:gd name="connsiteY4" fmla="*/ 111542 h 1930982"/>
                <a:gd name="connsiteX5" fmla="*/ 1735104 w 1735104"/>
                <a:gd name="connsiteY5" fmla="*/ 485516 h 1930982"/>
                <a:gd name="connsiteX6" fmla="*/ 675418 w 1735104"/>
                <a:gd name="connsiteY6" fmla="*/ 861871 h 1930982"/>
                <a:gd name="connsiteX7" fmla="*/ 508758 w 1735104"/>
                <a:gd name="connsiteY7" fmla="*/ 1003439 h 1930982"/>
                <a:gd name="connsiteX8" fmla="*/ 504146 w 1735104"/>
                <a:gd name="connsiteY8" fmla="*/ 1105258 h 1930982"/>
                <a:gd name="connsiteX9" fmla="*/ 825724 w 1735104"/>
                <a:gd name="connsiteY9" fmla="*/ 1930982 h 1930982"/>
                <a:gd name="connsiteX10" fmla="*/ 0 w 1735104"/>
                <a:gd name="connsiteY10" fmla="*/ 1105258 h 1930982"/>
                <a:gd name="connsiteX11" fmla="*/ 37123 w 1735104"/>
                <a:gd name="connsiteY11" fmla="*/ 859713 h 1930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35104" h="1930982">
                  <a:moveTo>
                    <a:pt x="37123" y="859713"/>
                  </a:moveTo>
                  <a:cubicBezTo>
                    <a:pt x="45165" y="833857"/>
                    <a:pt x="54443" y="808546"/>
                    <a:pt x="64889" y="783849"/>
                  </a:cubicBezTo>
                  <a:lnTo>
                    <a:pt x="87370" y="737182"/>
                  </a:lnTo>
                  <a:lnTo>
                    <a:pt x="101311" y="661225"/>
                  </a:lnTo>
                  <a:cubicBezTo>
                    <a:pt x="154212" y="434246"/>
                    <a:pt x="292191" y="233085"/>
                    <a:pt x="502711" y="111542"/>
                  </a:cubicBezTo>
                  <a:cubicBezTo>
                    <a:pt x="923751" y="-131546"/>
                    <a:pt x="1475512" y="35888"/>
                    <a:pt x="1735104" y="485516"/>
                  </a:cubicBezTo>
                  <a:cubicBezTo>
                    <a:pt x="1343832" y="502124"/>
                    <a:pt x="977319" y="635245"/>
                    <a:pt x="675418" y="861871"/>
                  </a:cubicBezTo>
                  <a:lnTo>
                    <a:pt x="508758" y="1003439"/>
                  </a:lnTo>
                  <a:lnTo>
                    <a:pt x="504146" y="1105258"/>
                  </a:lnTo>
                  <a:cubicBezTo>
                    <a:pt x="504146" y="1401372"/>
                    <a:pt x="611339" y="1697487"/>
                    <a:pt x="825724" y="1930982"/>
                  </a:cubicBezTo>
                  <a:cubicBezTo>
                    <a:pt x="369689" y="1930982"/>
                    <a:pt x="0" y="1561293"/>
                    <a:pt x="0" y="1105258"/>
                  </a:cubicBezTo>
                  <a:cubicBezTo>
                    <a:pt x="0" y="1019751"/>
                    <a:pt x="12997" y="937281"/>
                    <a:pt x="37123" y="85971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BA1B0601-676F-4223-B9D5-8B1EDB0702B2}"/>
                </a:ext>
              </a:extLst>
            </p:cNvPr>
            <p:cNvSpPr/>
            <p:nvPr/>
          </p:nvSpPr>
          <p:spPr>
            <a:xfrm>
              <a:off x="6391520" y="6039837"/>
              <a:ext cx="432021" cy="545782"/>
            </a:xfrm>
            <a:custGeom>
              <a:avLst/>
              <a:gdLst>
                <a:gd name="connsiteX0" fmla="*/ 290512 w 680827"/>
                <a:gd name="connsiteY0" fmla="*/ 0 h 860104"/>
                <a:gd name="connsiteX1" fmla="*/ 680827 w 680827"/>
                <a:gd name="connsiteY1" fmla="*/ 430052 h 860104"/>
                <a:gd name="connsiteX2" fmla="*/ 290512 w 680827"/>
                <a:gd name="connsiteY2" fmla="*/ 860104 h 860104"/>
                <a:gd name="connsiteX3" fmla="*/ 14518 w 680827"/>
                <a:gd name="connsiteY3" fmla="*/ 734145 h 860104"/>
                <a:gd name="connsiteX4" fmla="*/ 0 w 680827"/>
                <a:gd name="connsiteY4" fmla="*/ 714757 h 860104"/>
                <a:gd name="connsiteX5" fmla="*/ 33143 w 680827"/>
                <a:gd name="connsiteY5" fmla="*/ 670498 h 860104"/>
                <a:gd name="connsiteX6" fmla="*/ 99802 w 680827"/>
                <a:gd name="connsiteY6" fmla="*/ 430052 h 860104"/>
                <a:gd name="connsiteX7" fmla="*/ 33143 w 680827"/>
                <a:gd name="connsiteY7" fmla="*/ 189606 h 860104"/>
                <a:gd name="connsiteX8" fmla="*/ 0 w 680827"/>
                <a:gd name="connsiteY8" fmla="*/ 145347 h 860104"/>
                <a:gd name="connsiteX9" fmla="*/ 14518 w 680827"/>
                <a:gd name="connsiteY9" fmla="*/ 125960 h 860104"/>
                <a:gd name="connsiteX10" fmla="*/ 290512 w 680827"/>
                <a:gd name="connsiteY10" fmla="*/ 0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10" fmla="*/ 191242 w 680827"/>
                <a:gd name="connsiteY10" fmla="*/ 521492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8" fmla="*/ 33143 w 680827"/>
                <a:gd name="connsiteY8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0" fmla="*/ 0 w 680827"/>
                <a:gd name="connsiteY0" fmla="*/ 145347 h 860104"/>
                <a:gd name="connsiteX1" fmla="*/ 14518 w 680827"/>
                <a:gd name="connsiteY1" fmla="*/ 125960 h 860104"/>
                <a:gd name="connsiteX2" fmla="*/ 290512 w 680827"/>
                <a:gd name="connsiteY2" fmla="*/ 0 h 860104"/>
                <a:gd name="connsiteX3" fmla="*/ 680827 w 680827"/>
                <a:gd name="connsiteY3" fmla="*/ 430052 h 860104"/>
                <a:gd name="connsiteX4" fmla="*/ 290512 w 680827"/>
                <a:gd name="connsiteY4" fmla="*/ 860104 h 860104"/>
                <a:gd name="connsiteX5" fmla="*/ 14518 w 680827"/>
                <a:gd name="connsiteY5" fmla="*/ 734145 h 860104"/>
                <a:gd name="connsiteX6" fmla="*/ 0 w 680827"/>
                <a:gd name="connsiteY6" fmla="*/ 714757 h 86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27" h="860104">
                  <a:moveTo>
                    <a:pt x="0" y="145347"/>
                  </a:moveTo>
                  <a:lnTo>
                    <a:pt x="14518" y="125960"/>
                  </a:lnTo>
                  <a:cubicBezTo>
                    <a:pt x="85151" y="48135"/>
                    <a:pt x="182730" y="0"/>
                    <a:pt x="290512" y="0"/>
                  </a:cubicBezTo>
                  <a:cubicBezTo>
                    <a:pt x="506077" y="0"/>
                    <a:pt x="680827" y="192541"/>
                    <a:pt x="680827" y="430052"/>
                  </a:cubicBezTo>
                  <a:cubicBezTo>
                    <a:pt x="680827" y="667563"/>
                    <a:pt x="506077" y="860104"/>
                    <a:pt x="290512" y="860104"/>
                  </a:cubicBezTo>
                  <a:cubicBezTo>
                    <a:pt x="182730" y="860104"/>
                    <a:pt x="85151" y="811969"/>
                    <a:pt x="14518" y="734145"/>
                  </a:cubicBezTo>
                  <a:lnTo>
                    <a:pt x="0" y="714757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7BAE9ABF-C6EE-45E4-A0FE-A35F264C76C4}"/>
                </a:ext>
              </a:extLst>
            </p:cNvPr>
            <p:cNvSpPr/>
            <p:nvPr/>
          </p:nvSpPr>
          <p:spPr>
            <a:xfrm>
              <a:off x="6432757" y="6131317"/>
              <a:ext cx="287197" cy="362822"/>
            </a:xfrm>
            <a:custGeom>
              <a:avLst/>
              <a:gdLst>
                <a:gd name="connsiteX0" fmla="*/ 290512 w 680827"/>
                <a:gd name="connsiteY0" fmla="*/ 0 h 860104"/>
                <a:gd name="connsiteX1" fmla="*/ 680827 w 680827"/>
                <a:gd name="connsiteY1" fmla="*/ 430052 h 860104"/>
                <a:gd name="connsiteX2" fmla="*/ 290512 w 680827"/>
                <a:gd name="connsiteY2" fmla="*/ 860104 h 860104"/>
                <a:gd name="connsiteX3" fmla="*/ 14518 w 680827"/>
                <a:gd name="connsiteY3" fmla="*/ 734145 h 860104"/>
                <a:gd name="connsiteX4" fmla="*/ 0 w 680827"/>
                <a:gd name="connsiteY4" fmla="*/ 714757 h 860104"/>
                <a:gd name="connsiteX5" fmla="*/ 33143 w 680827"/>
                <a:gd name="connsiteY5" fmla="*/ 670498 h 860104"/>
                <a:gd name="connsiteX6" fmla="*/ 99802 w 680827"/>
                <a:gd name="connsiteY6" fmla="*/ 430052 h 860104"/>
                <a:gd name="connsiteX7" fmla="*/ 33143 w 680827"/>
                <a:gd name="connsiteY7" fmla="*/ 189606 h 860104"/>
                <a:gd name="connsiteX8" fmla="*/ 0 w 680827"/>
                <a:gd name="connsiteY8" fmla="*/ 145347 h 860104"/>
                <a:gd name="connsiteX9" fmla="*/ 14518 w 680827"/>
                <a:gd name="connsiteY9" fmla="*/ 125960 h 860104"/>
                <a:gd name="connsiteX10" fmla="*/ 290512 w 680827"/>
                <a:gd name="connsiteY10" fmla="*/ 0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10" fmla="*/ 191242 w 680827"/>
                <a:gd name="connsiteY10" fmla="*/ 521492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8" fmla="*/ 33143 w 680827"/>
                <a:gd name="connsiteY8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0" fmla="*/ 0 w 680827"/>
                <a:gd name="connsiteY0" fmla="*/ 145347 h 860104"/>
                <a:gd name="connsiteX1" fmla="*/ 14518 w 680827"/>
                <a:gd name="connsiteY1" fmla="*/ 125960 h 860104"/>
                <a:gd name="connsiteX2" fmla="*/ 290512 w 680827"/>
                <a:gd name="connsiteY2" fmla="*/ 0 h 860104"/>
                <a:gd name="connsiteX3" fmla="*/ 680827 w 680827"/>
                <a:gd name="connsiteY3" fmla="*/ 430052 h 860104"/>
                <a:gd name="connsiteX4" fmla="*/ 290512 w 680827"/>
                <a:gd name="connsiteY4" fmla="*/ 860104 h 860104"/>
                <a:gd name="connsiteX5" fmla="*/ 14518 w 680827"/>
                <a:gd name="connsiteY5" fmla="*/ 734145 h 860104"/>
                <a:gd name="connsiteX6" fmla="*/ 0 w 680827"/>
                <a:gd name="connsiteY6" fmla="*/ 714757 h 86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27" h="860104">
                  <a:moveTo>
                    <a:pt x="0" y="145347"/>
                  </a:moveTo>
                  <a:lnTo>
                    <a:pt x="14518" y="125960"/>
                  </a:lnTo>
                  <a:cubicBezTo>
                    <a:pt x="85151" y="48135"/>
                    <a:pt x="182730" y="0"/>
                    <a:pt x="290512" y="0"/>
                  </a:cubicBezTo>
                  <a:cubicBezTo>
                    <a:pt x="506077" y="0"/>
                    <a:pt x="680827" y="192541"/>
                    <a:pt x="680827" y="430052"/>
                  </a:cubicBezTo>
                  <a:cubicBezTo>
                    <a:pt x="680827" y="667563"/>
                    <a:pt x="506077" y="860104"/>
                    <a:pt x="290512" y="860104"/>
                  </a:cubicBezTo>
                  <a:cubicBezTo>
                    <a:pt x="182730" y="860104"/>
                    <a:pt x="85151" y="811969"/>
                    <a:pt x="14518" y="734145"/>
                  </a:cubicBezTo>
                  <a:lnTo>
                    <a:pt x="0" y="714757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月 93">
              <a:extLst>
                <a:ext uri="{FF2B5EF4-FFF2-40B4-BE49-F238E27FC236}">
                  <a16:creationId xmlns:a16="http://schemas.microsoft.com/office/drawing/2014/main" id="{5EBBCCA0-B00A-4BC9-B730-5D786A743FEE}"/>
                </a:ext>
              </a:extLst>
            </p:cNvPr>
            <p:cNvSpPr/>
            <p:nvPr/>
          </p:nvSpPr>
          <p:spPr>
            <a:xfrm rot="3936979">
              <a:off x="5840794" y="6396389"/>
              <a:ext cx="88231" cy="537487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42B73D18-237C-417E-AB98-163F640C31D2}"/>
                </a:ext>
              </a:extLst>
            </p:cNvPr>
            <p:cNvSpPr/>
            <p:nvPr/>
          </p:nvSpPr>
          <p:spPr>
            <a:xfrm rot="17237451" flipH="1">
              <a:off x="4936296" y="6906127"/>
              <a:ext cx="453996" cy="459894"/>
            </a:xfrm>
            <a:custGeom>
              <a:avLst/>
              <a:gdLst>
                <a:gd name="connsiteX0" fmla="*/ 270607 w 1007779"/>
                <a:gd name="connsiteY0" fmla="*/ 0 h 800896"/>
                <a:gd name="connsiteX1" fmla="*/ 796655 w 1007779"/>
                <a:gd name="connsiteY1" fmla="*/ 0 h 800896"/>
                <a:gd name="connsiteX2" fmla="*/ 1007779 w 1007779"/>
                <a:gd name="connsiteY2" fmla="*/ 211124 h 800896"/>
                <a:gd name="connsiteX3" fmla="*/ 1007779 w 1007779"/>
                <a:gd name="connsiteY3" fmla="*/ 400448 h 800896"/>
                <a:gd name="connsiteX4" fmla="*/ 607331 w 1007779"/>
                <a:gd name="connsiteY4" fmla="*/ 800896 h 800896"/>
                <a:gd name="connsiteX5" fmla="*/ 459931 w 1007779"/>
                <a:gd name="connsiteY5" fmla="*/ 800896 h 800896"/>
                <a:gd name="connsiteX6" fmla="*/ 304059 w 1007779"/>
                <a:gd name="connsiteY6" fmla="*/ 769427 h 800896"/>
                <a:gd name="connsiteX7" fmla="*/ 242325 w 1007779"/>
                <a:gd name="connsiteY7" fmla="*/ 735919 h 800896"/>
                <a:gd name="connsiteX8" fmla="*/ 229406 w 1007779"/>
                <a:gd name="connsiteY8" fmla="*/ 732090 h 800896"/>
                <a:gd name="connsiteX9" fmla="*/ 149944 w 1007779"/>
                <a:gd name="connsiteY9" fmla="*/ 679324 h 800896"/>
                <a:gd name="connsiteX10" fmla="*/ 50250 w 1007779"/>
                <a:gd name="connsiteY10" fmla="*/ 579630 h 800896"/>
                <a:gd name="connsiteX11" fmla="*/ 50250 w 1007779"/>
                <a:gd name="connsiteY11" fmla="*/ 337001 h 800896"/>
                <a:gd name="connsiteX12" fmla="*/ 59483 w 1007779"/>
                <a:gd name="connsiteY12" fmla="*/ 327768 h 800896"/>
                <a:gd name="connsiteX13" fmla="*/ 59483 w 1007779"/>
                <a:gd name="connsiteY13" fmla="*/ 211124 h 800896"/>
                <a:gd name="connsiteX14" fmla="*/ 270607 w 1007779"/>
                <a:gd name="connsiteY14" fmla="*/ 0 h 80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7779" h="800896">
                  <a:moveTo>
                    <a:pt x="270607" y="0"/>
                  </a:moveTo>
                  <a:lnTo>
                    <a:pt x="796655" y="0"/>
                  </a:lnTo>
                  <a:cubicBezTo>
                    <a:pt x="913256" y="0"/>
                    <a:pt x="1007779" y="94523"/>
                    <a:pt x="1007779" y="211124"/>
                  </a:cubicBezTo>
                  <a:lnTo>
                    <a:pt x="1007779" y="400448"/>
                  </a:lnTo>
                  <a:cubicBezTo>
                    <a:pt x="1007779" y="621609"/>
                    <a:pt x="828492" y="800896"/>
                    <a:pt x="607331" y="800896"/>
                  </a:cubicBezTo>
                  <a:lnTo>
                    <a:pt x="459931" y="800896"/>
                  </a:lnTo>
                  <a:cubicBezTo>
                    <a:pt x="404641" y="800896"/>
                    <a:pt x="351968" y="789691"/>
                    <a:pt x="304059" y="769427"/>
                  </a:cubicBezTo>
                  <a:lnTo>
                    <a:pt x="242325" y="735919"/>
                  </a:lnTo>
                  <a:lnTo>
                    <a:pt x="229406" y="732090"/>
                  </a:lnTo>
                  <a:cubicBezTo>
                    <a:pt x="200490" y="720365"/>
                    <a:pt x="173396" y="702776"/>
                    <a:pt x="149944" y="679324"/>
                  </a:cubicBezTo>
                  <a:lnTo>
                    <a:pt x="50250" y="579630"/>
                  </a:lnTo>
                  <a:cubicBezTo>
                    <a:pt x="-16750" y="512630"/>
                    <a:pt x="-16750" y="404001"/>
                    <a:pt x="50250" y="337001"/>
                  </a:cubicBezTo>
                  <a:lnTo>
                    <a:pt x="59483" y="327768"/>
                  </a:lnTo>
                  <a:lnTo>
                    <a:pt x="59483" y="211124"/>
                  </a:lnTo>
                  <a:cubicBezTo>
                    <a:pt x="59483" y="94523"/>
                    <a:pt x="154006" y="0"/>
                    <a:pt x="27060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7693AEEB-AC3A-4D2F-8A1B-DA662481624A}"/>
                </a:ext>
              </a:extLst>
            </p:cNvPr>
            <p:cNvSpPr/>
            <p:nvPr/>
          </p:nvSpPr>
          <p:spPr>
            <a:xfrm rot="15300000">
              <a:off x="5738460" y="5909543"/>
              <a:ext cx="335467" cy="271561"/>
            </a:xfrm>
            <a:custGeom>
              <a:avLst/>
              <a:gdLst>
                <a:gd name="connsiteX0" fmla="*/ 520997 w 520997"/>
                <a:gd name="connsiteY0" fmla="*/ 494458 h 494458"/>
                <a:gd name="connsiteX1" fmla="*/ 377372 w 520997"/>
                <a:gd name="connsiteY1" fmla="*/ 494458 h 494458"/>
                <a:gd name="connsiteX2" fmla="*/ 257507 w 520997"/>
                <a:gd name="connsiteY2" fmla="*/ 153396 h 494458"/>
                <a:gd name="connsiteX3" fmla="*/ 137642 w 520997"/>
                <a:gd name="connsiteY3" fmla="*/ 494458 h 494458"/>
                <a:gd name="connsiteX4" fmla="*/ 0 w 520997"/>
                <a:gd name="connsiteY4" fmla="*/ 494458 h 494458"/>
                <a:gd name="connsiteX5" fmla="*/ 191934 w 520997"/>
                <a:gd name="connsiteY5" fmla="*/ 0 h 494458"/>
                <a:gd name="connsiteX6" fmla="*/ 329063 w 520997"/>
                <a:gd name="connsiteY6" fmla="*/ 0 h 49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0997" h="494458">
                  <a:moveTo>
                    <a:pt x="520997" y="494458"/>
                  </a:moveTo>
                  <a:lnTo>
                    <a:pt x="377372" y="494458"/>
                  </a:lnTo>
                  <a:lnTo>
                    <a:pt x="257507" y="153396"/>
                  </a:lnTo>
                  <a:lnTo>
                    <a:pt x="137642" y="494458"/>
                  </a:lnTo>
                  <a:lnTo>
                    <a:pt x="0" y="494458"/>
                  </a:lnTo>
                  <a:lnTo>
                    <a:pt x="191934" y="0"/>
                  </a:lnTo>
                  <a:lnTo>
                    <a:pt x="329063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80302CA4-CFB7-4829-A5E0-76818C9D3639}"/>
                </a:ext>
              </a:extLst>
            </p:cNvPr>
            <p:cNvSpPr/>
            <p:nvPr/>
          </p:nvSpPr>
          <p:spPr>
            <a:xfrm rot="4500000">
              <a:off x="5204889" y="6044990"/>
              <a:ext cx="335467" cy="271561"/>
            </a:xfrm>
            <a:custGeom>
              <a:avLst/>
              <a:gdLst>
                <a:gd name="connsiteX0" fmla="*/ 520997 w 520997"/>
                <a:gd name="connsiteY0" fmla="*/ 494458 h 494458"/>
                <a:gd name="connsiteX1" fmla="*/ 377372 w 520997"/>
                <a:gd name="connsiteY1" fmla="*/ 494458 h 494458"/>
                <a:gd name="connsiteX2" fmla="*/ 257507 w 520997"/>
                <a:gd name="connsiteY2" fmla="*/ 153396 h 494458"/>
                <a:gd name="connsiteX3" fmla="*/ 137642 w 520997"/>
                <a:gd name="connsiteY3" fmla="*/ 494458 h 494458"/>
                <a:gd name="connsiteX4" fmla="*/ 0 w 520997"/>
                <a:gd name="connsiteY4" fmla="*/ 494458 h 494458"/>
                <a:gd name="connsiteX5" fmla="*/ 191934 w 520997"/>
                <a:gd name="connsiteY5" fmla="*/ 0 h 494458"/>
                <a:gd name="connsiteX6" fmla="*/ 329063 w 520997"/>
                <a:gd name="connsiteY6" fmla="*/ 0 h 49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0997" h="494458">
                  <a:moveTo>
                    <a:pt x="520997" y="494458"/>
                  </a:moveTo>
                  <a:lnTo>
                    <a:pt x="377372" y="494458"/>
                  </a:lnTo>
                  <a:lnTo>
                    <a:pt x="257507" y="153396"/>
                  </a:lnTo>
                  <a:lnTo>
                    <a:pt x="137642" y="494458"/>
                  </a:lnTo>
                  <a:lnTo>
                    <a:pt x="0" y="494458"/>
                  </a:lnTo>
                  <a:lnTo>
                    <a:pt x="191934" y="0"/>
                  </a:lnTo>
                  <a:lnTo>
                    <a:pt x="329063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ADDE59D0-A963-4C75-BBC5-7740E7E1FC99}"/>
                </a:ext>
              </a:extLst>
            </p:cNvPr>
            <p:cNvSpPr/>
            <p:nvPr/>
          </p:nvSpPr>
          <p:spPr>
            <a:xfrm>
              <a:off x="5461000" y="6308725"/>
              <a:ext cx="103764" cy="176892"/>
            </a:xfrm>
            <a:custGeom>
              <a:avLst/>
              <a:gdLst>
                <a:gd name="connsiteX0" fmla="*/ 312667 w 427915"/>
                <a:gd name="connsiteY0" fmla="*/ 0 h 553848"/>
                <a:gd name="connsiteX1" fmla="*/ 399699 w 427915"/>
                <a:gd name="connsiteY1" fmla="*/ 43805 h 553848"/>
                <a:gd name="connsiteX2" fmla="*/ 424590 w 427915"/>
                <a:gd name="connsiteY2" fmla="*/ 80417 h 553848"/>
                <a:gd name="connsiteX3" fmla="*/ 421128 w 427915"/>
                <a:gd name="connsiteY3" fmla="*/ 83733 h 553848"/>
                <a:gd name="connsiteX4" fmla="*/ 266786 w 427915"/>
                <a:gd name="connsiteY4" fmla="*/ 368999 h 553848"/>
                <a:gd name="connsiteX5" fmla="*/ 357203 w 427915"/>
                <a:gd name="connsiteY5" fmla="*/ 489689 h 553848"/>
                <a:gd name="connsiteX6" fmla="*/ 427915 w 427915"/>
                <a:gd name="connsiteY6" fmla="*/ 518153 h 553848"/>
                <a:gd name="connsiteX7" fmla="*/ 378268 w 427915"/>
                <a:gd name="connsiteY7" fmla="*/ 542786 h 553848"/>
                <a:gd name="connsiteX8" fmla="*/ 287267 w 427915"/>
                <a:gd name="connsiteY8" fmla="*/ 553848 h 553848"/>
                <a:gd name="connsiteX9" fmla="*/ 86 w 427915"/>
                <a:gd name="connsiteY9" fmla="*/ 381699 h 553848"/>
                <a:gd name="connsiteX10" fmla="*/ 312667 w 427915"/>
                <a:gd name="connsiteY10" fmla="*/ 0 h 553848"/>
                <a:gd name="connsiteX0" fmla="*/ 266786 w 427915"/>
                <a:gd name="connsiteY0" fmla="*/ 368999 h 553848"/>
                <a:gd name="connsiteX1" fmla="*/ 357203 w 427915"/>
                <a:gd name="connsiteY1" fmla="*/ 489689 h 553848"/>
                <a:gd name="connsiteX2" fmla="*/ 427915 w 427915"/>
                <a:gd name="connsiteY2" fmla="*/ 518153 h 553848"/>
                <a:gd name="connsiteX3" fmla="*/ 378268 w 427915"/>
                <a:gd name="connsiteY3" fmla="*/ 542786 h 553848"/>
                <a:gd name="connsiteX4" fmla="*/ 287267 w 427915"/>
                <a:gd name="connsiteY4" fmla="*/ 553848 h 553848"/>
                <a:gd name="connsiteX5" fmla="*/ 86 w 427915"/>
                <a:gd name="connsiteY5" fmla="*/ 381699 h 553848"/>
                <a:gd name="connsiteX6" fmla="*/ 312667 w 427915"/>
                <a:gd name="connsiteY6" fmla="*/ 0 h 553848"/>
                <a:gd name="connsiteX7" fmla="*/ 399699 w 427915"/>
                <a:gd name="connsiteY7" fmla="*/ 43805 h 553848"/>
                <a:gd name="connsiteX8" fmla="*/ 424590 w 427915"/>
                <a:gd name="connsiteY8" fmla="*/ 80417 h 553848"/>
                <a:gd name="connsiteX9" fmla="*/ 421128 w 427915"/>
                <a:gd name="connsiteY9" fmla="*/ 83733 h 553848"/>
                <a:gd name="connsiteX10" fmla="*/ 358226 w 427915"/>
                <a:gd name="connsiteY10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9" fmla="*/ 358226 w 427915"/>
                <a:gd name="connsiteY9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427915 w 450192"/>
                <a:gd name="connsiteY0" fmla="*/ 518153 h 553848"/>
                <a:gd name="connsiteX1" fmla="*/ 450192 w 450192"/>
                <a:gd name="connsiteY1" fmla="*/ 515934 h 553848"/>
                <a:gd name="connsiteX2" fmla="*/ 378268 w 450192"/>
                <a:gd name="connsiteY2" fmla="*/ 542786 h 553848"/>
                <a:gd name="connsiteX3" fmla="*/ 287267 w 450192"/>
                <a:gd name="connsiteY3" fmla="*/ 553848 h 553848"/>
                <a:gd name="connsiteX4" fmla="*/ 86 w 450192"/>
                <a:gd name="connsiteY4" fmla="*/ 381699 h 553848"/>
                <a:gd name="connsiteX5" fmla="*/ 312667 w 450192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378268 w 378268"/>
                <a:gd name="connsiteY0" fmla="*/ 542786 h 553848"/>
                <a:gd name="connsiteX1" fmla="*/ 287267 w 378268"/>
                <a:gd name="connsiteY1" fmla="*/ 553848 h 553848"/>
                <a:gd name="connsiteX2" fmla="*/ 86 w 378268"/>
                <a:gd name="connsiteY2" fmla="*/ 381699 h 553848"/>
                <a:gd name="connsiteX3" fmla="*/ 312667 w 378268"/>
                <a:gd name="connsiteY3" fmla="*/ 0 h 553848"/>
                <a:gd name="connsiteX0" fmla="*/ 287267 w 312667"/>
                <a:gd name="connsiteY0" fmla="*/ 553848 h 553848"/>
                <a:gd name="connsiteX1" fmla="*/ 86 w 312667"/>
                <a:gd name="connsiteY1" fmla="*/ 381699 h 553848"/>
                <a:gd name="connsiteX2" fmla="*/ 312667 w 312667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401913 w 401913"/>
                <a:gd name="connsiteY0" fmla="*/ 547498 h 547500"/>
                <a:gd name="connsiteX1" fmla="*/ 432 w 401913"/>
                <a:gd name="connsiteY1" fmla="*/ 457899 h 547500"/>
                <a:gd name="connsiteX2" fmla="*/ 338413 w 401913"/>
                <a:gd name="connsiteY2" fmla="*/ 0 h 547500"/>
                <a:gd name="connsiteX0" fmla="*/ 454471 w 454471"/>
                <a:gd name="connsiteY0" fmla="*/ 547498 h 567501"/>
                <a:gd name="connsiteX1" fmla="*/ 340 w 454471"/>
                <a:gd name="connsiteY1" fmla="*/ 517312 h 567501"/>
                <a:gd name="connsiteX2" fmla="*/ 390971 w 454471"/>
                <a:gd name="connsiteY2" fmla="*/ 0 h 567501"/>
                <a:gd name="connsiteX0" fmla="*/ 455391 w 455391"/>
                <a:gd name="connsiteY0" fmla="*/ 547498 h 601778"/>
                <a:gd name="connsiteX1" fmla="*/ 1260 w 455391"/>
                <a:gd name="connsiteY1" fmla="*/ 517312 h 601778"/>
                <a:gd name="connsiteX2" fmla="*/ 391891 w 455391"/>
                <a:gd name="connsiteY2" fmla="*/ 0 h 601778"/>
                <a:gd name="connsiteX0" fmla="*/ 476358 w 476358"/>
                <a:gd name="connsiteY0" fmla="*/ 547498 h 562146"/>
                <a:gd name="connsiteX1" fmla="*/ 1167 w 476358"/>
                <a:gd name="connsiteY1" fmla="*/ 447998 h 562146"/>
                <a:gd name="connsiteX2" fmla="*/ 412858 w 476358"/>
                <a:gd name="connsiteY2" fmla="*/ 0 h 562146"/>
                <a:gd name="connsiteX0" fmla="*/ 476749 w 476749"/>
                <a:gd name="connsiteY0" fmla="*/ 547498 h 562146"/>
                <a:gd name="connsiteX1" fmla="*/ 1558 w 476749"/>
                <a:gd name="connsiteY1" fmla="*/ 447998 h 562146"/>
                <a:gd name="connsiteX2" fmla="*/ 413249 w 476749"/>
                <a:gd name="connsiteY2" fmla="*/ 0 h 56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749" h="562146">
                  <a:moveTo>
                    <a:pt x="476749" y="547498"/>
                  </a:moveTo>
                  <a:cubicBezTo>
                    <a:pt x="339185" y="547498"/>
                    <a:pt x="22671" y="618465"/>
                    <a:pt x="1558" y="447998"/>
                  </a:cubicBezTo>
                  <a:cubicBezTo>
                    <a:pt x="-19555" y="277531"/>
                    <a:pt x="176575" y="164345"/>
                    <a:pt x="413249" y="0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台形 230">
              <a:extLst>
                <a:ext uri="{FF2B5EF4-FFF2-40B4-BE49-F238E27FC236}">
                  <a16:creationId xmlns:a16="http://schemas.microsoft.com/office/drawing/2014/main" id="{81909EE4-2A6E-405D-BD0E-A1B99F1FF296}"/>
                </a:ext>
              </a:extLst>
            </p:cNvPr>
            <p:cNvSpPr/>
            <p:nvPr/>
          </p:nvSpPr>
          <p:spPr>
            <a:xfrm rot="4822116">
              <a:off x="5737786" y="6342607"/>
              <a:ext cx="420404" cy="1368520"/>
            </a:xfrm>
            <a:custGeom>
              <a:avLst/>
              <a:gdLst>
                <a:gd name="connsiteX0" fmla="*/ 0 w 420404"/>
                <a:gd name="connsiteY0" fmla="*/ 1368520 h 1368520"/>
                <a:gd name="connsiteX1" fmla="*/ 99001 w 420404"/>
                <a:gd name="connsiteY1" fmla="*/ 0 h 1368520"/>
                <a:gd name="connsiteX2" fmla="*/ 321403 w 420404"/>
                <a:gd name="connsiteY2" fmla="*/ 0 h 1368520"/>
                <a:gd name="connsiteX3" fmla="*/ 420404 w 420404"/>
                <a:gd name="connsiteY3" fmla="*/ 1368520 h 1368520"/>
                <a:gd name="connsiteX4" fmla="*/ 0 w 420404"/>
                <a:gd name="connsiteY4" fmla="*/ 1368520 h 1368520"/>
                <a:gd name="connsiteX0" fmla="*/ 0 w 420404"/>
                <a:gd name="connsiteY0" fmla="*/ 1687214 h 1687214"/>
                <a:gd name="connsiteX1" fmla="*/ 99001 w 420404"/>
                <a:gd name="connsiteY1" fmla="*/ 318694 h 1687214"/>
                <a:gd name="connsiteX2" fmla="*/ 194632 w 420404"/>
                <a:gd name="connsiteY2" fmla="*/ 0 h 1687214"/>
                <a:gd name="connsiteX3" fmla="*/ 321403 w 420404"/>
                <a:gd name="connsiteY3" fmla="*/ 318694 h 1687214"/>
                <a:gd name="connsiteX4" fmla="*/ 420404 w 420404"/>
                <a:gd name="connsiteY4" fmla="*/ 1687214 h 1687214"/>
                <a:gd name="connsiteX5" fmla="*/ 0 w 420404"/>
                <a:gd name="connsiteY5" fmla="*/ 1687214 h 1687214"/>
                <a:gd name="connsiteX0" fmla="*/ 194632 w 420404"/>
                <a:gd name="connsiteY0" fmla="*/ 0 h 1687214"/>
                <a:gd name="connsiteX1" fmla="*/ 321403 w 420404"/>
                <a:gd name="connsiteY1" fmla="*/ 318694 h 1687214"/>
                <a:gd name="connsiteX2" fmla="*/ 420404 w 420404"/>
                <a:gd name="connsiteY2" fmla="*/ 1687214 h 1687214"/>
                <a:gd name="connsiteX3" fmla="*/ 0 w 420404"/>
                <a:gd name="connsiteY3" fmla="*/ 1687214 h 1687214"/>
                <a:gd name="connsiteX4" fmla="*/ 99001 w 420404"/>
                <a:gd name="connsiteY4" fmla="*/ 318694 h 1687214"/>
                <a:gd name="connsiteX5" fmla="*/ 286072 w 420404"/>
                <a:gd name="connsiteY5" fmla="*/ 91440 h 1687214"/>
                <a:gd name="connsiteX0" fmla="*/ 321403 w 420404"/>
                <a:gd name="connsiteY0" fmla="*/ 243283 h 1611803"/>
                <a:gd name="connsiteX1" fmla="*/ 420404 w 420404"/>
                <a:gd name="connsiteY1" fmla="*/ 1611803 h 1611803"/>
                <a:gd name="connsiteX2" fmla="*/ 0 w 420404"/>
                <a:gd name="connsiteY2" fmla="*/ 1611803 h 1611803"/>
                <a:gd name="connsiteX3" fmla="*/ 99001 w 420404"/>
                <a:gd name="connsiteY3" fmla="*/ 243283 h 1611803"/>
                <a:gd name="connsiteX4" fmla="*/ 286072 w 420404"/>
                <a:gd name="connsiteY4" fmla="*/ 16029 h 1611803"/>
                <a:gd name="connsiteX0" fmla="*/ 321403 w 420404"/>
                <a:gd name="connsiteY0" fmla="*/ 0 h 1368520"/>
                <a:gd name="connsiteX1" fmla="*/ 420404 w 420404"/>
                <a:gd name="connsiteY1" fmla="*/ 1368520 h 1368520"/>
                <a:gd name="connsiteX2" fmla="*/ 0 w 420404"/>
                <a:gd name="connsiteY2" fmla="*/ 1368520 h 1368520"/>
                <a:gd name="connsiteX3" fmla="*/ 99001 w 420404"/>
                <a:gd name="connsiteY3" fmla="*/ 0 h 136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0404" h="1368520">
                  <a:moveTo>
                    <a:pt x="321403" y="0"/>
                  </a:moveTo>
                  <a:lnTo>
                    <a:pt x="420404" y="1368520"/>
                  </a:lnTo>
                  <a:lnTo>
                    <a:pt x="0" y="1368520"/>
                  </a:lnTo>
                  <a:lnTo>
                    <a:pt x="99001" y="0"/>
                  </a:lnTo>
                </a:path>
              </a:pathLst>
            </a:custGeom>
            <a:solidFill>
              <a:srgbClr val="FF99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台形 24">
              <a:extLst>
                <a:ext uri="{FF2B5EF4-FFF2-40B4-BE49-F238E27FC236}">
                  <a16:creationId xmlns:a16="http://schemas.microsoft.com/office/drawing/2014/main" id="{3D1D68F0-842C-490E-AEE6-FC552B34B68E}"/>
                </a:ext>
              </a:extLst>
            </p:cNvPr>
            <p:cNvSpPr/>
            <p:nvPr/>
          </p:nvSpPr>
          <p:spPr>
            <a:xfrm rot="14614441" flipH="1">
              <a:off x="7038950" y="6081182"/>
              <a:ext cx="1121273" cy="1216342"/>
            </a:xfrm>
            <a:custGeom>
              <a:avLst/>
              <a:gdLst>
                <a:gd name="connsiteX0" fmla="*/ 0 w 1436638"/>
                <a:gd name="connsiteY0" fmla="*/ 898159 h 898159"/>
                <a:gd name="connsiteX1" fmla="*/ 426500 w 1436638"/>
                <a:gd name="connsiteY1" fmla="*/ 0 h 898159"/>
                <a:gd name="connsiteX2" fmla="*/ 1010138 w 1436638"/>
                <a:gd name="connsiteY2" fmla="*/ 0 h 898159"/>
                <a:gd name="connsiteX3" fmla="*/ 1436638 w 1436638"/>
                <a:gd name="connsiteY3" fmla="*/ 898159 h 898159"/>
                <a:gd name="connsiteX4" fmla="*/ 0 w 1436638"/>
                <a:gd name="connsiteY4" fmla="*/ 898159 h 898159"/>
                <a:gd name="connsiteX0" fmla="*/ 0 w 1436638"/>
                <a:gd name="connsiteY0" fmla="*/ 898159 h 898159"/>
                <a:gd name="connsiteX1" fmla="*/ 372868 w 1436638"/>
                <a:gd name="connsiteY1" fmla="*/ 307806 h 898159"/>
                <a:gd name="connsiteX2" fmla="*/ 1010138 w 1436638"/>
                <a:gd name="connsiteY2" fmla="*/ 0 h 898159"/>
                <a:gd name="connsiteX3" fmla="*/ 1436638 w 1436638"/>
                <a:gd name="connsiteY3" fmla="*/ 898159 h 898159"/>
                <a:gd name="connsiteX4" fmla="*/ 0 w 1436638"/>
                <a:gd name="connsiteY4" fmla="*/ 898159 h 898159"/>
                <a:gd name="connsiteX0" fmla="*/ 0 w 1436638"/>
                <a:gd name="connsiteY0" fmla="*/ 1117077 h 1117077"/>
                <a:gd name="connsiteX1" fmla="*/ 372868 w 1436638"/>
                <a:gd name="connsiteY1" fmla="*/ 526724 h 1117077"/>
                <a:gd name="connsiteX2" fmla="*/ 730345 w 1436638"/>
                <a:gd name="connsiteY2" fmla="*/ 0 h 1117077"/>
                <a:gd name="connsiteX3" fmla="*/ 1436638 w 1436638"/>
                <a:gd name="connsiteY3" fmla="*/ 1117077 h 1117077"/>
                <a:gd name="connsiteX4" fmla="*/ 0 w 1436638"/>
                <a:gd name="connsiteY4" fmla="*/ 1117077 h 1117077"/>
                <a:gd name="connsiteX0" fmla="*/ 0 w 1436638"/>
                <a:gd name="connsiteY0" fmla="*/ 1117077 h 1117077"/>
                <a:gd name="connsiteX1" fmla="*/ 372868 w 1436638"/>
                <a:gd name="connsiteY1" fmla="*/ 526724 h 1117077"/>
                <a:gd name="connsiteX2" fmla="*/ 730345 w 1436638"/>
                <a:gd name="connsiteY2" fmla="*/ 0 h 1117077"/>
                <a:gd name="connsiteX3" fmla="*/ 1436638 w 1436638"/>
                <a:gd name="connsiteY3" fmla="*/ 1117077 h 1117077"/>
                <a:gd name="connsiteX4" fmla="*/ 0 w 1436638"/>
                <a:gd name="connsiteY4" fmla="*/ 1117077 h 1117077"/>
                <a:gd name="connsiteX0" fmla="*/ 0 w 1419389"/>
                <a:gd name="connsiteY0" fmla="*/ 1117077 h 1117077"/>
                <a:gd name="connsiteX1" fmla="*/ 372868 w 1419389"/>
                <a:gd name="connsiteY1" fmla="*/ 526724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240587 w 1419389"/>
                <a:gd name="connsiteY1" fmla="*/ 588957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404210 w 1419389"/>
                <a:gd name="connsiteY1" fmla="*/ 531792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404210 w 1419389"/>
                <a:gd name="connsiteY1" fmla="*/ 531792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404210 w 1419389"/>
                <a:gd name="connsiteY1" fmla="*/ 531792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384264"/>
                <a:gd name="connsiteY0" fmla="*/ 1170357 h 1170357"/>
                <a:gd name="connsiteX1" fmla="*/ 369085 w 1384264"/>
                <a:gd name="connsiteY1" fmla="*/ 531792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0 w 1384264"/>
                <a:gd name="connsiteY4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0 w 1384264"/>
                <a:gd name="connsiteY4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671783 w 1384264"/>
                <a:gd name="connsiteY4" fmla="*/ 10209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671783 w 1384264"/>
                <a:gd name="connsiteY4" fmla="*/ 1020987 h 1170357"/>
                <a:gd name="connsiteX5" fmla="*/ 0 w 1384264"/>
                <a:gd name="connsiteY5" fmla="*/ 1170357 h 1170357"/>
                <a:gd name="connsiteX0" fmla="*/ 95845 w 1480109"/>
                <a:gd name="connsiteY0" fmla="*/ 1170357 h 1170357"/>
                <a:gd name="connsiteX1" fmla="*/ 210315 w 1480109"/>
                <a:gd name="connsiteY1" fmla="*/ 441282 h 1170357"/>
                <a:gd name="connsiteX2" fmla="*/ 791065 w 1480109"/>
                <a:gd name="connsiteY2" fmla="*/ 0 h 1170357"/>
                <a:gd name="connsiteX3" fmla="*/ 1480109 w 1480109"/>
                <a:gd name="connsiteY3" fmla="*/ 961195 h 1170357"/>
                <a:gd name="connsiteX4" fmla="*/ 767628 w 1480109"/>
                <a:gd name="connsiteY4" fmla="*/ 1020987 h 1170357"/>
                <a:gd name="connsiteX5" fmla="*/ 95845 w 1480109"/>
                <a:gd name="connsiteY5" fmla="*/ 1170357 h 1170357"/>
                <a:gd name="connsiteX0" fmla="*/ 0 w 1384264"/>
                <a:gd name="connsiteY0" fmla="*/ 1170357 h 1170357"/>
                <a:gd name="connsiteX1" fmla="*/ 114470 w 1384264"/>
                <a:gd name="connsiteY1" fmla="*/ 441282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671783 w 1384264"/>
                <a:gd name="connsiteY4" fmla="*/ 1020987 h 1170357"/>
                <a:gd name="connsiteX5" fmla="*/ 0 w 1384264"/>
                <a:gd name="connsiteY5" fmla="*/ 1170357 h 1170357"/>
                <a:gd name="connsiteX0" fmla="*/ 0 w 1390560"/>
                <a:gd name="connsiteY0" fmla="*/ 991509 h 1021180"/>
                <a:gd name="connsiteX1" fmla="*/ 120766 w 1390560"/>
                <a:gd name="connsiteY1" fmla="*/ 441282 h 1021180"/>
                <a:gd name="connsiteX2" fmla="*/ 701516 w 1390560"/>
                <a:gd name="connsiteY2" fmla="*/ 0 h 1021180"/>
                <a:gd name="connsiteX3" fmla="*/ 1390560 w 1390560"/>
                <a:gd name="connsiteY3" fmla="*/ 961195 h 1021180"/>
                <a:gd name="connsiteX4" fmla="*/ 678079 w 1390560"/>
                <a:gd name="connsiteY4" fmla="*/ 1020987 h 1021180"/>
                <a:gd name="connsiteX5" fmla="*/ 0 w 1390560"/>
                <a:gd name="connsiteY5" fmla="*/ 991509 h 1021180"/>
                <a:gd name="connsiteX0" fmla="*/ 0 w 1390560"/>
                <a:gd name="connsiteY0" fmla="*/ 991509 h 1021180"/>
                <a:gd name="connsiteX1" fmla="*/ 120766 w 1390560"/>
                <a:gd name="connsiteY1" fmla="*/ 441282 h 1021180"/>
                <a:gd name="connsiteX2" fmla="*/ 701516 w 1390560"/>
                <a:gd name="connsiteY2" fmla="*/ 0 h 1021180"/>
                <a:gd name="connsiteX3" fmla="*/ 1390560 w 1390560"/>
                <a:gd name="connsiteY3" fmla="*/ 961195 h 1021180"/>
                <a:gd name="connsiteX4" fmla="*/ 678079 w 1390560"/>
                <a:gd name="connsiteY4" fmla="*/ 1020987 h 1021180"/>
                <a:gd name="connsiteX5" fmla="*/ 0 w 1390560"/>
                <a:gd name="connsiteY5" fmla="*/ 991509 h 1021180"/>
                <a:gd name="connsiteX0" fmla="*/ 0 w 1358319"/>
                <a:gd name="connsiteY0" fmla="*/ 991509 h 1025800"/>
                <a:gd name="connsiteX1" fmla="*/ 120766 w 1358319"/>
                <a:gd name="connsiteY1" fmla="*/ 441282 h 1025800"/>
                <a:gd name="connsiteX2" fmla="*/ 701516 w 1358319"/>
                <a:gd name="connsiteY2" fmla="*/ 0 h 1025800"/>
                <a:gd name="connsiteX3" fmla="*/ 1358319 w 1358319"/>
                <a:gd name="connsiteY3" fmla="*/ 812682 h 1025800"/>
                <a:gd name="connsiteX4" fmla="*/ 678079 w 1358319"/>
                <a:gd name="connsiteY4" fmla="*/ 1020987 h 1025800"/>
                <a:gd name="connsiteX5" fmla="*/ 0 w 1358319"/>
                <a:gd name="connsiteY5" fmla="*/ 991509 h 1025800"/>
                <a:gd name="connsiteX0" fmla="*/ 0 w 1358319"/>
                <a:gd name="connsiteY0" fmla="*/ 991509 h 1076754"/>
                <a:gd name="connsiteX1" fmla="*/ 120766 w 1358319"/>
                <a:gd name="connsiteY1" fmla="*/ 441282 h 1076754"/>
                <a:gd name="connsiteX2" fmla="*/ 701516 w 1358319"/>
                <a:gd name="connsiteY2" fmla="*/ 0 h 1076754"/>
                <a:gd name="connsiteX3" fmla="*/ 1358319 w 1358319"/>
                <a:gd name="connsiteY3" fmla="*/ 812682 h 1076754"/>
                <a:gd name="connsiteX4" fmla="*/ 678079 w 1358319"/>
                <a:gd name="connsiteY4" fmla="*/ 1020987 h 1076754"/>
                <a:gd name="connsiteX5" fmla="*/ 0 w 1358319"/>
                <a:gd name="connsiteY5" fmla="*/ 991509 h 1076754"/>
                <a:gd name="connsiteX0" fmla="*/ 0 w 1358319"/>
                <a:gd name="connsiteY0" fmla="*/ 991509 h 1159510"/>
                <a:gd name="connsiteX1" fmla="*/ 120766 w 1358319"/>
                <a:gd name="connsiteY1" fmla="*/ 441282 h 1159510"/>
                <a:gd name="connsiteX2" fmla="*/ 701516 w 1358319"/>
                <a:gd name="connsiteY2" fmla="*/ 0 h 1159510"/>
                <a:gd name="connsiteX3" fmla="*/ 1358319 w 1358319"/>
                <a:gd name="connsiteY3" fmla="*/ 812682 h 1159510"/>
                <a:gd name="connsiteX4" fmla="*/ 614314 w 1358319"/>
                <a:gd name="connsiteY4" fmla="*/ 1115429 h 1159510"/>
                <a:gd name="connsiteX5" fmla="*/ 0 w 1358319"/>
                <a:gd name="connsiteY5" fmla="*/ 991509 h 1159510"/>
                <a:gd name="connsiteX0" fmla="*/ 0 w 1358319"/>
                <a:gd name="connsiteY0" fmla="*/ 991509 h 1205815"/>
                <a:gd name="connsiteX1" fmla="*/ 120766 w 1358319"/>
                <a:gd name="connsiteY1" fmla="*/ 441282 h 1205815"/>
                <a:gd name="connsiteX2" fmla="*/ 701516 w 1358319"/>
                <a:gd name="connsiteY2" fmla="*/ 0 h 1205815"/>
                <a:gd name="connsiteX3" fmla="*/ 1358319 w 1358319"/>
                <a:gd name="connsiteY3" fmla="*/ 812682 h 1205815"/>
                <a:gd name="connsiteX4" fmla="*/ 614314 w 1358319"/>
                <a:gd name="connsiteY4" fmla="*/ 1115429 h 1205815"/>
                <a:gd name="connsiteX5" fmla="*/ 0 w 1358319"/>
                <a:gd name="connsiteY5" fmla="*/ 991509 h 1205815"/>
                <a:gd name="connsiteX0" fmla="*/ 0 w 1358319"/>
                <a:gd name="connsiteY0" fmla="*/ 991509 h 1178602"/>
                <a:gd name="connsiteX1" fmla="*/ 120766 w 1358319"/>
                <a:gd name="connsiteY1" fmla="*/ 441282 h 1178602"/>
                <a:gd name="connsiteX2" fmla="*/ 701516 w 1358319"/>
                <a:gd name="connsiteY2" fmla="*/ 0 h 1178602"/>
                <a:gd name="connsiteX3" fmla="*/ 1358319 w 1358319"/>
                <a:gd name="connsiteY3" fmla="*/ 812682 h 1178602"/>
                <a:gd name="connsiteX4" fmla="*/ 630566 w 1358319"/>
                <a:gd name="connsiteY4" fmla="*/ 1083532 h 1178602"/>
                <a:gd name="connsiteX5" fmla="*/ 0 w 1358319"/>
                <a:gd name="connsiteY5" fmla="*/ 991509 h 1178602"/>
                <a:gd name="connsiteX0" fmla="*/ 0 w 1358319"/>
                <a:gd name="connsiteY0" fmla="*/ 991509 h 1178602"/>
                <a:gd name="connsiteX1" fmla="*/ 120766 w 1358319"/>
                <a:gd name="connsiteY1" fmla="*/ 441282 h 1178602"/>
                <a:gd name="connsiteX2" fmla="*/ 701516 w 1358319"/>
                <a:gd name="connsiteY2" fmla="*/ 0 h 1178602"/>
                <a:gd name="connsiteX3" fmla="*/ 1358319 w 1358319"/>
                <a:gd name="connsiteY3" fmla="*/ 812682 h 1178602"/>
                <a:gd name="connsiteX4" fmla="*/ 630566 w 1358319"/>
                <a:gd name="connsiteY4" fmla="*/ 1083532 h 1178602"/>
                <a:gd name="connsiteX5" fmla="*/ 0 w 1358319"/>
                <a:gd name="connsiteY5" fmla="*/ 991509 h 1178602"/>
                <a:gd name="connsiteX0" fmla="*/ 0 w 1295210"/>
                <a:gd name="connsiteY0" fmla="*/ 991509 h 1084623"/>
                <a:gd name="connsiteX1" fmla="*/ 120766 w 1295210"/>
                <a:gd name="connsiteY1" fmla="*/ 441282 h 1084623"/>
                <a:gd name="connsiteX2" fmla="*/ 701516 w 1295210"/>
                <a:gd name="connsiteY2" fmla="*/ 0 h 1084623"/>
                <a:gd name="connsiteX3" fmla="*/ 1295210 w 1295210"/>
                <a:gd name="connsiteY3" fmla="*/ 894505 h 1084623"/>
                <a:gd name="connsiteX4" fmla="*/ 630566 w 1295210"/>
                <a:gd name="connsiteY4" fmla="*/ 1083532 h 1084623"/>
                <a:gd name="connsiteX5" fmla="*/ 0 w 1295210"/>
                <a:gd name="connsiteY5" fmla="*/ 991509 h 1084623"/>
                <a:gd name="connsiteX0" fmla="*/ 0 w 1295210"/>
                <a:gd name="connsiteY0" fmla="*/ 991509 h 1084623"/>
                <a:gd name="connsiteX1" fmla="*/ 120766 w 1295210"/>
                <a:gd name="connsiteY1" fmla="*/ 441282 h 1084623"/>
                <a:gd name="connsiteX2" fmla="*/ 701516 w 1295210"/>
                <a:gd name="connsiteY2" fmla="*/ 0 h 1084623"/>
                <a:gd name="connsiteX3" fmla="*/ 1295210 w 1295210"/>
                <a:gd name="connsiteY3" fmla="*/ 894505 h 1084623"/>
                <a:gd name="connsiteX4" fmla="*/ 630566 w 1295210"/>
                <a:gd name="connsiteY4" fmla="*/ 1083532 h 1084623"/>
                <a:gd name="connsiteX5" fmla="*/ 0 w 1295210"/>
                <a:gd name="connsiteY5" fmla="*/ 991509 h 1084623"/>
                <a:gd name="connsiteX0" fmla="*/ 0 w 1283283"/>
                <a:gd name="connsiteY0" fmla="*/ 991509 h 1083535"/>
                <a:gd name="connsiteX1" fmla="*/ 120766 w 1283283"/>
                <a:gd name="connsiteY1" fmla="*/ 441282 h 1083535"/>
                <a:gd name="connsiteX2" fmla="*/ 701516 w 1283283"/>
                <a:gd name="connsiteY2" fmla="*/ 0 h 1083535"/>
                <a:gd name="connsiteX3" fmla="*/ 1283283 w 1283283"/>
                <a:gd name="connsiteY3" fmla="*/ 994425 h 1083535"/>
                <a:gd name="connsiteX4" fmla="*/ 630566 w 1283283"/>
                <a:gd name="connsiteY4" fmla="*/ 1083532 h 1083535"/>
                <a:gd name="connsiteX5" fmla="*/ 0 w 1283283"/>
                <a:gd name="connsiteY5" fmla="*/ 991509 h 1083535"/>
                <a:gd name="connsiteX0" fmla="*/ 0 w 1283283"/>
                <a:gd name="connsiteY0" fmla="*/ 991509 h 1257416"/>
                <a:gd name="connsiteX1" fmla="*/ 120766 w 1283283"/>
                <a:gd name="connsiteY1" fmla="*/ 441282 h 1257416"/>
                <a:gd name="connsiteX2" fmla="*/ 701516 w 1283283"/>
                <a:gd name="connsiteY2" fmla="*/ 0 h 1257416"/>
                <a:gd name="connsiteX3" fmla="*/ 1283283 w 1283283"/>
                <a:gd name="connsiteY3" fmla="*/ 994425 h 1257416"/>
                <a:gd name="connsiteX4" fmla="*/ 620759 w 1283283"/>
                <a:gd name="connsiteY4" fmla="*/ 1257416 h 1257416"/>
                <a:gd name="connsiteX5" fmla="*/ 0 w 1283283"/>
                <a:gd name="connsiteY5" fmla="*/ 991509 h 1257416"/>
                <a:gd name="connsiteX0" fmla="*/ 0 w 1308549"/>
                <a:gd name="connsiteY0" fmla="*/ 991509 h 1259918"/>
                <a:gd name="connsiteX1" fmla="*/ 120766 w 1308549"/>
                <a:gd name="connsiteY1" fmla="*/ 441282 h 1259918"/>
                <a:gd name="connsiteX2" fmla="*/ 701516 w 1308549"/>
                <a:gd name="connsiteY2" fmla="*/ 0 h 1259918"/>
                <a:gd name="connsiteX3" fmla="*/ 1308549 w 1308549"/>
                <a:gd name="connsiteY3" fmla="*/ 1118408 h 1259918"/>
                <a:gd name="connsiteX4" fmla="*/ 620759 w 1308549"/>
                <a:gd name="connsiteY4" fmla="*/ 1257416 h 1259918"/>
                <a:gd name="connsiteX5" fmla="*/ 0 w 1308549"/>
                <a:gd name="connsiteY5" fmla="*/ 991509 h 1259918"/>
                <a:gd name="connsiteX0" fmla="*/ 0 w 1308549"/>
                <a:gd name="connsiteY0" fmla="*/ 859381 h 1127790"/>
                <a:gd name="connsiteX1" fmla="*/ 120766 w 1308549"/>
                <a:gd name="connsiteY1" fmla="*/ 309154 h 1127790"/>
                <a:gd name="connsiteX2" fmla="*/ 797397 w 1308549"/>
                <a:gd name="connsiteY2" fmla="*/ 0 h 1127790"/>
                <a:gd name="connsiteX3" fmla="*/ 1308549 w 1308549"/>
                <a:gd name="connsiteY3" fmla="*/ 986280 h 1127790"/>
                <a:gd name="connsiteX4" fmla="*/ 620759 w 1308549"/>
                <a:gd name="connsiteY4" fmla="*/ 1125288 h 1127790"/>
                <a:gd name="connsiteX5" fmla="*/ 0 w 1308549"/>
                <a:gd name="connsiteY5" fmla="*/ 859381 h 1127790"/>
                <a:gd name="connsiteX0" fmla="*/ 0 w 1308549"/>
                <a:gd name="connsiteY0" fmla="*/ 859381 h 1127790"/>
                <a:gd name="connsiteX1" fmla="*/ 120766 w 1308549"/>
                <a:gd name="connsiteY1" fmla="*/ 309154 h 1127790"/>
                <a:gd name="connsiteX2" fmla="*/ 797397 w 1308549"/>
                <a:gd name="connsiteY2" fmla="*/ 0 h 1127790"/>
                <a:gd name="connsiteX3" fmla="*/ 1308549 w 1308549"/>
                <a:gd name="connsiteY3" fmla="*/ 986280 h 1127790"/>
                <a:gd name="connsiteX4" fmla="*/ 620759 w 1308549"/>
                <a:gd name="connsiteY4" fmla="*/ 1125288 h 1127790"/>
                <a:gd name="connsiteX5" fmla="*/ 0 w 1308549"/>
                <a:gd name="connsiteY5" fmla="*/ 859381 h 1127790"/>
                <a:gd name="connsiteX0" fmla="*/ 0 w 1225970"/>
                <a:gd name="connsiteY0" fmla="*/ 859381 h 1142922"/>
                <a:gd name="connsiteX1" fmla="*/ 120766 w 1225970"/>
                <a:gd name="connsiteY1" fmla="*/ 309154 h 1142922"/>
                <a:gd name="connsiteX2" fmla="*/ 797397 w 1225970"/>
                <a:gd name="connsiteY2" fmla="*/ 0 h 1142922"/>
                <a:gd name="connsiteX3" fmla="*/ 1225970 w 1225970"/>
                <a:gd name="connsiteY3" fmla="*/ 1091383 h 1142922"/>
                <a:gd name="connsiteX4" fmla="*/ 620759 w 1225970"/>
                <a:gd name="connsiteY4" fmla="*/ 1125288 h 1142922"/>
                <a:gd name="connsiteX5" fmla="*/ 0 w 1225970"/>
                <a:gd name="connsiteY5" fmla="*/ 859381 h 1142922"/>
                <a:gd name="connsiteX0" fmla="*/ 0 w 1225970"/>
                <a:gd name="connsiteY0" fmla="*/ 859381 h 1142922"/>
                <a:gd name="connsiteX1" fmla="*/ 120766 w 1225970"/>
                <a:gd name="connsiteY1" fmla="*/ 309154 h 1142922"/>
                <a:gd name="connsiteX2" fmla="*/ 797397 w 1225970"/>
                <a:gd name="connsiteY2" fmla="*/ 0 h 1142922"/>
                <a:gd name="connsiteX3" fmla="*/ 1225970 w 1225970"/>
                <a:gd name="connsiteY3" fmla="*/ 1091383 h 1142922"/>
                <a:gd name="connsiteX4" fmla="*/ 620759 w 1225970"/>
                <a:gd name="connsiteY4" fmla="*/ 1125288 h 1142922"/>
                <a:gd name="connsiteX5" fmla="*/ 0 w 1225970"/>
                <a:gd name="connsiteY5" fmla="*/ 859381 h 1142922"/>
                <a:gd name="connsiteX0" fmla="*/ 0 w 1225970"/>
                <a:gd name="connsiteY0" fmla="*/ 858007 h 1141548"/>
                <a:gd name="connsiteX1" fmla="*/ 120766 w 1225970"/>
                <a:gd name="connsiteY1" fmla="*/ 307780 h 1141548"/>
                <a:gd name="connsiteX2" fmla="*/ 817575 w 1225970"/>
                <a:gd name="connsiteY2" fmla="*/ 0 h 1141548"/>
                <a:gd name="connsiteX3" fmla="*/ 1225970 w 1225970"/>
                <a:gd name="connsiteY3" fmla="*/ 1090009 h 1141548"/>
                <a:gd name="connsiteX4" fmla="*/ 620759 w 1225970"/>
                <a:gd name="connsiteY4" fmla="*/ 1123914 h 1141548"/>
                <a:gd name="connsiteX5" fmla="*/ 0 w 1225970"/>
                <a:gd name="connsiteY5" fmla="*/ 858007 h 1141548"/>
                <a:gd name="connsiteX0" fmla="*/ 0 w 1225970"/>
                <a:gd name="connsiteY0" fmla="*/ 858007 h 1141548"/>
                <a:gd name="connsiteX1" fmla="*/ 120766 w 1225970"/>
                <a:gd name="connsiteY1" fmla="*/ 307780 h 1141548"/>
                <a:gd name="connsiteX2" fmla="*/ 817575 w 1225970"/>
                <a:gd name="connsiteY2" fmla="*/ 0 h 1141548"/>
                <a:gd name="connsiteX3" fmla="*/ 1225970 w 1225970"/>
                <a:gd name="connsiteY3" fmla="*/ 1090009 h 1141548"/>
                <a:gd name="connsiteX4" fmla="*/ 620759 w 1225970"/>
                <a:gd name="connsiteY4" fmla="*/ 1123914 h 1141548"/>
                <a:gd name="connsiteX5" fmla="*/ 0 w 1225970"/>
                <a:gd name="connsiteY5" fmla="*/ 858007 h 1141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5970" h="1141548">
                  <a:moveTo>
                    <a:pt x="0" y="858007"/>
                  </a:moveTo>
                  <a:cubicBezTo>
                    <a:pt x="140418" y="676740"/>
                    <a:pt x="193604" y="535740"/>
                    <a:pt x="120766" y="307780"/>
                  </a:cubicBezTo>
                  <a:lnTo>
                    <a:pt x="817575" y="0"/>
                  </a:lnTo>
                  <a:cubicBezTo>
                    <a:pt x="1145862" y="490299"/>
                    <a:pt x="1165155" y="731340"/>
                    <a:pt x="1225970" y="1090009"/>
                  </a:cubicBezTo>
                  <a:cubicBezTo>
                    <a:pt x="951973" y="1131483"/>
                    <a:pt x="825087" y="1162581"/>
                    <a:pt x="620759" y="1123914"/>
                  </a:cubicBezTo>
                  <a:cubicBezTo>
                    <a:pt x="416431" y="1085247"/>
                    <a:pt x="196241" y="796450"/>
                    <a:pt x="0" y="858007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59134259-31D8-446F-ADDD-922375227D9E}"/>
                </a:ext>
              </a:extLst>
            </p:cNvPr>
            <p:cNvGrpSpPr/>
            <p:nvPr/>
          </p:nvGrpSpPr>
          <p:grpSpPr>
            <a:xfrm rot="9608526">
              <a:off x="6323266" y="4418463"/>
              <a:ext cx="816681" cy="1540073"/>
              <a:chOff x="-1985565" y="4773023"/>
              <a:chExt cx="816681" cy="1540073"/>
            </a:xfrm>
            <a:solidFill>
              <a:schemeClr val="tx1"/>
            </a:solidFill>
          </p:grpSpPr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FCEA591C-F2A5-4224-8432-853023F87E18}"/>
                  </a:ext>
                </a:extLst>
              </p:cNvPr>
              <p:cNvSpPr/>
              <p:nvPr/>
            </p:nvSpPr>
            <p:spPr>
              <a:xfrm rot="2700000">
                <a:off x="-1491226" y="4720116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9BF66D37-C8FA-4916-95A0-9027EACF479D}"/>
                  </a:ext>
                </a:extLst>
              </p:cNvPr>
              <p:cNvSpPr/>
              <p:nvPr/>
            </p:nvSpPr>
            <p:spPr>
              <a:xfrm rot="2006604">
                <a:off x="-1709713" y="4954399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40C0B93B-47EA-48D2-9E95-407D977376C7}"/>
                  </a:ext>
                </a:extLst>
              </p:cNvPr>
              <p:cNvSpPr/>
              <p:nvPr/>
            </p:nvSpPr>
            <p:spPr>
              <a:xfrm rot="900000">
                <a:off x="-1877131" y="5234002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1F97840C-7CFF-4593-94C1-8B04771673C0}"/>
                  </a:ext>
                </a:extLst>
              </p:cNvPr>
              <p:cNvSpPr/>
              <p:nvPr/>
            </p:nvSpPr>
            <p:spPr>
              <a:xfrm>
                <a:off x="-1877131" y="5506565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22460D44-05C6-44A8-BEA9-60D578B509D6}"/>
                  </a:ext>
                </a:extLst>
              </p:cNvPr>
              <p:cNvSpPr/>
              <p:nvPr/>
            </p:nvSpPr>
            <p:spPr>
              <a:xfrm>
                <a:off x="-1871092" y="5847899"/>
                <a:ext cx="270892" cy="465197"/>
              </a:xfrm>
              <a:custGeom>
                <a:avLst/>
                <a:gdLst>
                  <a:gd name="connsiteX0" fmla="*/ 137453 w 274906"/>
                  <a:gd name="connsiteY0" fmla="*/ 0 h 572669"/>
                  <a:gd name="connsiteX1" fmla="*/ 147997 w 274906"/>
                  <a:gd name="connsiteY1" fmla="*/ 4812 h 572669"/>
                  <a:gd name="connsiteX2" fmla="*/ 274906 w 274906"/>
                  <a:gd name="connsiteY2" fmla="*/ 286334 h 572669"/>
                  <a:gd name="connsiteX3" fmla="*/ 147997 w 274906"/>
                  <a:gd name="connsiteY3" fmla="*/ 567856 h 572669"/>
                  <a:gd name="connsiteX4" fmla="*/ 137453 w 274906"/>
                  <a:gd name="connsiteY4" fmla="*/ 572669 h 572669"/>
                  <a:gd name="connsiteX5" fmla="*/ 126909 w 274906"/>
                  <a:gd name="connsiteY5" fmla="*/ 567856 h 572669"/>
                  <a:gd name="connsiteX6" fmla="*/ 0 w 274906"/>
                  <a:gd name="connsiteY6" fmla="*/ 286334 h 572669"/>
                  <a:gd name="connsiteX7" fmla="*/ 126909 w 274906"/>
                  <a:gd name="connsiteY7" fmla="*/ 4812 h 57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4906" h="572669">
                    <a:moveTo>
                      <a:pt x="137453" y="0"/>
                    </a:moveTo>
                    <a:lnTo>
                      <a:pt x="147997" y="4812"/>
                    </a:lnTo>
                    <a:cubicBezTo>
                      <a:pt x="222576" y="51195"/>
                      <a:pt x="274906" y="159778"/>
                      <a:pt x="274906" y="286334"/>
                    </a:cubicBezTo>
                    <a:cubicBezTo>
                      <a:pt x="274906" y="412890"/>
                      <a:pt x="222576" y="521474"/>
                      <a:pt x="147997" y="567856"/>
                    </a:cubicBezTo>
                    <a:lnTo>
                      <a:pt x="137453" y="572669"/>
                    </a:lnTo>
                    <a:lnTo>
                      <a:pt x="126909" y="567856"/>
                    </a:lnTo>
                    <a:cubicBezTo>
                      <a:pt x="52330" y="521474"/>
                      <a:pt x="0" y="412890"/>
                      <a:pt x="0" y="286334"/>
                    </a:cubicBezTo>
                    <a:cubicBezTo>
                      <a:pt x="0" y="159778"/>
                      <a:pt x="52330" y="51195"/>
                      <a:pt x="126909" y="481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DF87EAD0-A3B8-4654-BB6B-FFE5B60A2994}"/>
                  </a:ext>
                </a:extLst>
              </p:cNvPr>
              <p:cNvSpPr/>
              <p:nvPr/>
            </p:nvSpPr>
            <p:spPr>
              <a:xfrm rot="5400000">
                <a:off x="-1855511" y="5603996"/>
                <a:ext cx="247948" cy="508056"/>
              </a:xfrm>
              <a:custGeom>
                <a:avLst/>
                <a:gdLst>
                  <a:gd name="connsiteX0" fmla="*/ 0 w 247948"/>
                  <a:gd name="connsiteY0" fmla="*/ 508056 h 508056"/>
                  <a:gd name="connsiteX1" fmla="*/ 93547 w 247948"/>
                  <a:gd name="connsiteY1" fmla="*/ 254028 h 508056"/>
                  <a:gd name="connsiteX2" fmla="*/ 0 w 247948"/>
                  <a:gd name="connsiteY2" fmla="*/ 0 h 508056"/>
                  <a:gd name="connsiteX3" fmla="*/ 247948 w 247948"/>
                  <a:gd name="connsiteY3" fmla="*/ 0 h 508056"/>
                  <a:gd name="connsiteX4" fmla="*/ 154401 w 247948"/>
                  <a:gd name="connsiteY4" fmla="*/ 254028 h 508056"/>
                  <a:gd name="connsiteX5" fmla="*/ 247948 w 247948"/>
                  <a:gd name="connsiteY5" fmla="*/ 508056 h 5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7948" h="508056">
                    <a:moveTo>
                      <a:pt x="0" y="508056"/>
                    </a:moveTo>
                    <a:lnTo>
                      <a:pt x="93547" y="254028"/>
                    </a:lnTo>
                    <a:lnTo>
                      <a:pt x="0" y="0"/>
                    </a:lnTo>
                    <a:lnTo>
                      <a:pt x="247948" y="0"/>
                    </a:lnTo>
                    <a:lnTo>
                      <a:pt x="154401" y="254028"/>
                    </a:lnTo>
                    <a:lnTo>
                      <a:pt x="247948" y="508056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442E4613-6B88-464C-9682-5C662B612AF9}"/>
                  </a:ext>
                </a:extLst>
              </p:cNvPr>
              <p:cNvSpPr/>
              <p:nvPr/>
            </p:nvSpPr>
            <p:spPr>
              <a:xfrm>
                <a:off x="-1825775" y="5775402"/>
                <a:ext cx="168266" cy="147134"/>
              </a:xfrm>
              <a:prstGeom prst="roundRect">
                <a:avLst>
                  <a:gd name="adj" fmla="val 45799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46664EC0-922A-482E-8AD6-5EC6E6801559}"/>
                </a:ext>
              </a:extLst>
            </p:cNvPr>
            <p:cNvGrpSpPr/>
            <p:nvPr/>
          </p:nvGrpSpPr>
          <p:grpSpPr>
            <a:xfrm rot="10449855">
              <a:off x="6833916" y="4632900"/>
              <a:ext cx="816681" cy="1540073"/>
              <a:chOff x="-1985565" y="4773023"/>
              <a:chExt cx="816681" cy="1540073"/>
            </a:xfrm>
            <a:solidFill>
              <a:schemeClr val="tx1"/>
            </a:solidFill>
          </p:grpSpPr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891016F5-A3DB-4B31-AE8C-B1EE0624DF5D}"/>
                  </a:ext>
                </a:extLst>
              </p:cNvPr>
              <p:cNvSpPr/>
              <p:nvPr/>
            </p:nvSpPr>
            <p:spPr>
              <a:xfrm rot="2700000">
                <a:off x="-1491226" y="4720116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A4C023D3-487A-4092-9E4E-1982A683ECC4}"/>
                  </a:ext>
                </a:extLst>
              </p:cNvPr>
              <p:cNvSpPr/>
              <p:nvPr/>
            </p:nvSpPr>
            <p:spPr>
              <a:xfrm rot="2006604">
                <a:off x="-1709713" y="4954399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B6896894-6BB0-4BEB-BA1C-1BCD5C0E723C}"/>
                  </a:ext>
                </a:extLst>
              </p:cNvPr>
              <p:cNvSpPr/>
              <p:nvPr/>
            </p:nvSpPr>
            <p:spPr>
              <a:xfrm rot="900000">
                <a:off x="-1877131" y="5234002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86E8FF49-F474-41C3-9CC3-F6EE9F6B4B35}"/>
                  </a:ext>
                </a:extLst>
              </p:cNvPr>
              <p:cNvSpPr/>
              <p:nvPr/>
            </p:nvSpPr>
            <p:spPr>
              <a:xfrm>
                <a:off x="-1877131" y="5506565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8E3256CD-E241-4C6C-B247-34FD21E279FB}"/>
                  </a:ext>
                </a:extLst>
              </p:cNvPr>
              <p:cNvSpPr/>
              <p:nvPr/>
            </p:nvSpPr>
            <p:spPr>
              <a:xfrm>
                <a:off x="-1871092" y="5847899"/>
                <a:ext cx="270892" cy="465197"/>
              </a:xfrm>
              <a:custGeom>
                <a:avLst/>
                <a:gdLst>
                  <a:gd name="connsiteX0" fmla="*/ 137453 w 274906"/>
                  <a:gd name="connsiteY0" fmla="*/ 0 h 572669"/>
                  <a:gd name="connsiteX1" fmla="*/ 147997 w 274906"/>
                  <a:gd name="connsiteY1" fmla="*/ 4812 h 572669"/>
                  <a:gd name="connsiteX2" fmla="*/ 274906 w 274906"/>
                  <a:gd name="connsiteY2" fmla="*/ 286334 h 572669"/>
                  <a:gd name="connsiteX3" fmla="*/ 147997 w 274906"/>
                  <a:gd name="connsiteY3" fmla="*/ 567856 h 572669"/>
                  <a:gd name="connsiteX4" fmla="*/ 137453 w 274906"/>
                  <a:gd name="connsiteY4" fmla="*/ 572669 h 572669"/>
                  <a:gd name="connsiteX5" fmla="*/ 126909 w 274906"/>
                  <a:gd name="connsiteY5" fmla="*/ 567856 h 572669"/>
                  <a:gd name="connsiteX6" fmla="*/ 0 w 274906"/>
                  <a:gd name="connsiteY6" fmla="*/ 286334 h 572669"/>
                  <a:gd name="connsiteX7" fmla="*/ 126909 w 274906"/>
                  <a:gd name="connsiteY7" fmla="*/ 4812 h 57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4906" h="572669">
                    <a:moveTo>
                      <a:pt x="137453" y="0"/>
                    </a:moveTo>
                    <a:lnTo>
                      <a:pt x="147997" y="4812"/>
                    </a:lnTo>
                    <a:cubicBezTo>
                      <a:pt x="222576" y="51195"/>
                      <a:pt x="274906" y="159778"/>
                      <a:pt x="274906" y="286334"/>
                    </a:cubicBezTo>
                    <a:cubicBezTo>
                      <a:pt x="274906" y="412890"/>
                      <a:pt x="222576" y="521474"/>
                      <a:pt x="147997" y="567856"/>
                    </a:cubicBezTo>
                    <a:lnTo>
                      <a:pt x="137453" y="572669"/>
                    </a:lnTo>
                    <a:lnTo>
                      <a:pt x="126909" y="567856"/>
                    </a:lnTo>
                    <a:cubicBezTo>
                      <a:pt x="52330" y="521474"/>
                      <a:pt x="0" y="412890"/>
                      <a:pt x="0" y="286334"/>
                    </a:cubicBezTo>
                    <a:cubicBezTo>
                      <a:pt x="0" y="159778"/>
                      <a:pt x="52330" y="51195"/>
                      <a:pt x="126909" y="481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06AA8AD8-F062-429E-AAE8-0B26F3B7DEF5}"/>
                  </a:ext>
                </a:extLst>
              </p:cNvPr>
              <p:cNvSpPr/>
              <p:nvPr/>
            </p:nvSpPr>
            <p:spPr>
              <a:xfrm rot="5400000">
                <a:off x="-1855511" y="5603996"/>
                <a:ext cx="247948" cy="508056"/>
              </a:xfrm>
              <a:custGeom>
                <a:avLst/>
                <a:gdLst>
                  <a:gd name="connsiteX0" fmla="*/ 0 w 247948"/>
                  <a:gd name="connsiteY0" fmla="*/ 508056 h 508056"/>
                  <a:gd name="connsiteX1" fmla="*/ 93547 w 247948"/>
                  <a:gd name="connsiteY1" fmla="*/ 254028 h 508056"/>
                  <a:gd name="connsiteX2" fmla="*/ 0 w 247948"/>
                  <a:gd name="connsiteY2" fmla="*/ 0 h 508056"/>
                  <a:gd name="connsiteX3" fmla="*/ 247948 w 247948"/>
                  <a:gd name="connsiteY3" fmla="*/ 0 h 508056"/>
                  <a:gd name="connsiteX4" fmla="*/ 154401 w 247948"/>
                  <a:gd name="connsiteY4" fmla="*/ 254028 h 508056"/>
                  <a:gd name="connsiteX5" fmla="*/ 247948 w 247948"/>
                  <a:gd name="connsiteY5" fmla="*/ 508056 h 5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7948" h="508056">
                    <a:moveTo>
                      <a:pt x="0" y="508056"/>
                    </a:moveTo>
                    <a:lnTo>
                      <a:pt x="93547" y="254028"/>
                    </a:lnTo>
                    <a:lnTo>
                      <a:pt x="0" y="0"/>
                    </a:lnTo>
                    <a:lnTo>
                      <a:pt x="247948" y="0"/>
                    </a:lnTo>
                    <a:lnTo>
                      <a:pt x="154401" y="254028"/>
                    </a:lnTo>
                    <a:lnTo>
                      <a:pt x="247948" y="508056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7EB0B32A-4E15-4B99-968B-9088629A9B37}"/>
                  </a:ext>
                </a:extLst>
              </p:cNvPr>
              <p:cNvSpPr/>
              <p:nvPr/>
            </p:nvSpPr>
            <p:spPr>
              <a:xfrm>
                <a:off x="-1825775" y="5775402"/>
                <a:ext cx="168266" cy="147134"/>
              </a:xfrm>
              <a:prstGeom prst="roundRect">
                <a:avLst>
                  <a:gd name="adj" fmla="val 45799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3" name="月 102">
              <a:extLst>
                <a:ext uri="{FF2B5EF4-FFF2-40B4-BE49-F238E27FC236}">
                  <a16:creationId xmlns:a16="http://schemas.microsoft.com/office/drawing/2014/main" id="{A04086BB-F367-4425-BCC1-5598FB4AE36C}"/>
                </a:ext>
              </a:extLst>
            </p:cNvPr>
            <p:cNvSpPr/>
            <p:nvPr/>
          </p:nvSpPr>
          <p:spPr>
            <a:xfrm rot="9900000">
              <a:off x="6231754" y="5417826"/>
              <a:ext cx="404222" cy="899334"/>
            </a:xfrm>
            <a:prstGeom prst="moon">
              <a:avLst>
                <a:gd name="adj" fmla="val 77661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月 103">
              <a:extLst>
                <a:ext uri="{FF2B5EF4-FFF2-40B4-BE49-F238E27FC236}">
                  <a16:creationId xmlns:a16="http://schemas.microsoft.com/office/drawing/2014/main" id="{00733DC4-6808-40CC-AB43-3A6A618CE5D3}"/>
                </a:ext>
              </a:extLst>
            </p:cNvPr>
            <p:cNvSpPr/>
            <p:nvPr/>
          </p:nvSpPr>
          <p:spPr>
            <a:xfrm rot="15300000">
              <a:off x="5277540" y="5756757"/>
              <a:ext cx="113004" cy="346251"/>
            </a:xfrm>
            <a:prstGeom prst="mo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月 104">
              <a:extLst>
                <a:ext uri="{FF2B5EF4-FFF2-40B4-BE49-F238E27FC236}">
                  <a16:creationId xmlns:a16="http://schemas.microsoft.com/office/drawing/2014/main" id="{DDAF386B-4F57-4954-BD80-9B4307459D9B}"/>
                </a:ext>
              </a:extLst>
            </p:cNvPr>
            <p:cNvSpPr/>
            <p:nvPr/>
          </p:nvSpPr>
          <p:spPr>
            <a:xfrm rot="15300000">
              <a:off x="5810011" y="5595202"/>
              <a:ext cx="113004" cy="346251"/>
            </a:xfrm>
            <a:prstGeom prst="mo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CEDC9ABA-8A6E-4791-801F-4BBAC5E78843}"/>
                </a:ext>
              </a:extLst>
            </p:cNvPr>
            <p:cNvSpPr/>
            <p:nvPr/>
          </p:nvSpPr>
          <p:spPr>
            <a:xfrm rot="20778512">
              <a:off x="6015492" y="6285499"/>
              <a:ext cx="224758" cy="138678"/>
            </a:xfrm>
            <a:prstGeom prst="ellipse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F9E07519-6F62-41F2-8FA3-FD42F44663BE}"/>
              </a:ext>
            </a:extLst>
          </p:cNvPr>
          <p:cNvGrpSpPr/>
          <p:nvPr/>
        </p:nvGrpSpPr>
        <p:grpSpPr>
          <a:xfrm>
            <a:off x="6912689" y="932543"/>
            <a:ext cx="2120676" cy="2500968"/>
            <a:chOff x="6623174" y="1348933"/>
            <a:chExt cx="3506649" cy="4135480"/>
          </a:xfrm>
        </p:grpSpPr>
        <p:sp>
          <p:nvSpPr>
            <p:cNvPr id="122" name="アーチ 121">
              <a:extLst>
                <a:ext uri="{FF2B5EF4-FFF2-40B4-BE49-F238E27FC236}">
                  <a16:creationId xmlns:a16="http://schemas.microsoft.com/office/drawing/2014/main" id="{63D4F087-A151-4A41-A412-A63075178513}"/>
                </a:ext>
              </a:extLst>
            </p:cNvPr>
            <p:cNvSpPr/>
            <p:nvPr/>
          </p:nvSpPr>
          <p:spPr>
            <a:xfrm rot="20147681">
              <a:off x="8195588" y="2992505"/>
              <a:ext cx="1360735" cy="1360735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EFB74EBA-FC9B-4B69-A260-1C08040F7A38}"/>
                </a:ext>
              </a:extLst>
            </p:cNvPr>
            <p:cNvSpPr/>
            <p:nvPr/>
          </p:nvSpPr>
          <p:spPr>
            <a:xfrm rot="12600000">
              <a:off x="9225833" y="3591168"/>
              <a:ext cx="804666" cy="366753"/>
            </a:xfrm>
            <a:prstGeom prst="round2SameRect">
              <a:avLst>
                <a:gd name="adj1" fmla="val 50000"/>
                <a:gd name="adj2" fmla="val 10288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アーチ 123">
              <a:extLst>
                <a:ext uri="{FF2B5EF4-FFF2-40B4-BE49-F238E27FC236}">
                  <a16:creationId xmlns:a16="http://schemas.microsoft.com/office/drawing/2014/main" id="{60516C99-EDD1-4AE7-9D80-A646B56D65FB}"/>
                </a:ext>
              </a:extLst>
            </p:cNvPr>
            <p:cNvSpPr/>
            <p:nvPr/>
          </p:nvSpPr>
          <p:spPr>
            <a:xfrm rot="2147681">
              <a:off x="8201137" y="3669814"/>
              <a:ext cx="1360736" cy="1360735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6B93907F-B0D7-4191-AFBB-E4D3E9A15089}"/>
                </a:ext>
              </a:extLst>
            </p:cNvPr>
            <p:cNvSpPr/>
            <p:nvPr/>
          </p:nvSpPr>
          <p:spPr>
            <a:xfrm rot="17447681">
              <a:off x="8643186" y="4898703"/>
              <a:ext cx="804666" cy="366753"/>
            </a:xfrm>
            <a:prstGeom prst="round2SameRect">
              <a:avLst>
                <a:gd name="adj1" fmla="val 50000"/>
                <a:gd name="adj2" fmla="val 10288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台形 24">
              <a:extLst>
                <a:ext uri="{FF2B5EF4-FFF2-40B4-BE49-F238E27FC236}">
                  <a16:creationId xmlns:a16="http://schemas.microsoft.com/office/drawing/2014/main" id="{2668E6D0-4B19-4571-AE0A-217573A8BCC8}"/>
                </a:ext>
              </a:extLst>
            </p:cNvPr>
            <p:cNvSpPr/>
            <p:nvPr/>
          </p:nvSpPr>
          <p:spPr>
            <a:xfrm rot="17591093" flipH="1">
              <a:off x="7841057" y="3844848"/>
              <a:ext cx="1377470" cy="1055080"/>
            </a:xfrm>
            <a:custGeom>
              <a:avLst/>
              <a:gdLst>
                <a:gd name="connsiteX0" fmla="*/ 0 w 1436638"/>
                <a:gd name="connsiteY0" fmla="*/ 898159 h 898159"/>
                <a:gd name="connsiteX1" fmla="*/ 426500 w 1436638"/>
                <a:gd name="connsiteY1" fmla="*/ 0 h 898159"/>
                <a:gd name="connsiteX2" fmla="*/ 1010138 w 1436638"/>
                <a:gd name="connsiteY2" fmla="*/ 0 h 898159"/>
                <a:gd name="connsiteX3" fmla="*/ 1436638 w 1436638"/>
                <a:gd name="connsiteY3" fmla="*/ 898159 h 898159"/>
                <a:gd name="connsiteX4" fmla="*/ 0 w 1436638"/>
                <a:gd name="connsiteY4" fmla="*/ 898159 h 898159"/>
                <a:gd name="connsiteX0" fmla="*/ 0 w 1436638"/>
                <a:gd name="connsiteY0" fmla="*/ 898159 h 898159"/>
                <a:gd name="connsiteX1" fmla="*/ 372868 w 1436638"/>
                <a:gd name="connsiteY1" fmla="*/ 307806 h 898159"/>
                <a:gd name="connsiteX2" fmla="*/ 1010138 w 1436638"/>
                <a:gd name="connsiteY2" fmla="*/ 0 h 898159"/>
                <a:gd name="connsiteX3" fmla="*/ 1436638 w 1436638"/>
                <a:gd name="connsiteY3" fmla="*/ 898159 h 898159"/>
                <a:gd name="connsiteX4" fmla="*/ 0 w 1436638"/>
                <a:gd name="connsiteY4" fmla="*/ 898159 h 898159"/>
                <a:gd name="connsiteX0" fmla="*/ 0 w 1436638"/>
                <a:gd name="connsiteY0" fmla="*/ 1117077 h 1117077"/>
                <a:gd name="connsiteX1" fmla="*/ 372868 w 1436638"/>
                <a:gd name="connsiteY1" fmla="*/ 526724 h 1117077"/>
                <a:gd name="connsiteX2" fmla="*/ 730345 w 1436638"/>
                <a:gd name="connsiteY2" fmla="*/ 0 h 1117077"/>
                <a:gd name="connsiteX3" fmla="*/ 1436638 w 1436638"/>
                <a:gd name="connsiteY3" fmla="*/ 1117077 h 1117077"/>
                <a:gd name="connsiteX4" fmla="*/ 0 w 1436638"/>
                <a:gd name="connsiteY4" fmla="*/ 1117077 h 1117077"/>
                <a:gd name="connsiteX0" fmla="*/ 0 w 1436638"/>
                <a:gd name="connsiteY0" fmla="*/ 1117077 h 1117077"/>
                <a:gd name="connsiteX1" fmla="*/ 372868 w 1436638"/>
                <a:gd name="connsiteY1" fmla="*/ 526724 h 1117077"/>
                <a:gd name="connsiteX2" fmla="*/ 730345 w 1436638"/>
                <a:gd name="connsiteY2" fmla="*/ 0 h 1117077"/>
                <a:gd name="connsiteX3" fmla="*/ 1436638 w 1436638"/>
                <a:gd name="connsiteY3" fmla="*/ 1117077 h 1117077"/>
                <a:gd name="connsiteX4" fmla="*/ 0 w 1436638"/>
                <a:gd name="connsiteY4" fmla="*/ 1117077 h 1117077"/>
                <a:gd name="connsiteX0" fmla="*/ 0 w 1419389"/>
                <a:gd name="connsiteY0" fmla="*/ 1117077 h 1117077"/>
                <a:gd name="connsiteX1" fmla="*/ 372868 w 1419389"/>
                <a:gd name="connsiteY1" fmla="*/ 526724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240587 w 1419389"/>
                <a:gd name="connsiteY1" fmla="*/ 588957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404210 w 1419389"/>
                <a:gd name="connsiteY1" fmla="*/ 531792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404210 w 1419389"/>
                <a:gd name="connsiteY1" fmla="*/ 531792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404210 w 1419389"/>
                <a:gd name="connsiteY1" fmla="*/ 531792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384264"/>
                <a:gd name="connsiteY0" fmla="*/ 1170357 h 1170357"/>
                <a:gd name="connsiteX1" fmla="*/ 369085 w 1384264"/>
                <a:gd name="connsiteY1" fmla="*/ 531792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0 w 1384264"/>
                <a:gd name="connsiteY4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0 w 1384264"/>
                <a:gd name="connsiteY4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671783 w 1384264"/>
                <a:gd name="connsiteY4" fmla="*/ 10209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671783 w 1384264"/>
                <a:gd name="connsiteY4" fmla="*/ 1020987 h 1170357"/>
                <a:gd name="connsiteX5" fmla="*/ 0 w 1384264"/>
                <a:gd name="connsiteY5" fmla="*/ 1170357 h 1170357"/>
                <a:gd name="connsiteX0" fmla="*/ 95845 w 1480109"/>
                <a:gd name="connsiteY0" fmla="*/ 1170357 h 1170357"/>
                <a:gd name="connsiteX1" fmla="*/ 210315 w 1480109"/>
                <a:gd name="connsiteY1" fmla="*/ 441282 h 1170357"/>
                <a:gd name="connsiteX2" fmla="*/ 791065 w 1480109"/>
                <a:gd name="connsiteY2" fmla="*/ 0 h 1170357"/>
                <a:gd name="connsiteX3" fmla="*/ 1480109 w 1480109"/>
                <a:gd name="connsiteY3" fmla="*/ 961195 h 1170357"/>
                <a:gd name="connsiteX4" fmla="*/ 767628 w 1480109"/>
                <a:gd name="connsiteY4" fmla="*/ 1020987 h 1170357"/>
                <a:gd name="connsiteX5" fmla="*/ 95845 w 1480109"/>
                <a:gd name="connsiteY5" fmla="*/ 1170357 h 1170357"/>
                <a:gd name="connsiteX0" fmla="*/ 0 w 1384264"/>
                <a:gd name="connsiteY0" fmla="*/ 1170357 h 1170357"/>
                <a:gd name="connsiteX1" fmla="*/ 114470 w 1384264"/>
                <a:gd name="connsiteY1" fmla="*/ 441282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671783 w 1384264"/>
                <a:gd name="connsiteY4" fmla="*/ 1020987 h 1170357"/>
                <a:gd name="connsiteX5" fmla="*/ 0 w 1384264"/>
                <a:gd name="connsiteY5" fmla="*/ 1170357 h 1170357"/>
                <a:gd name="connsiteX0" fmla="*/ 0 w 1390560"/>
                <a:gd name="connsiteY0" fmla="*/ 991509 h 1021180"/>
                <a:gd name="connsiteX1" fmla="*/ 120766 w 1390560"/>
                <a:gd name="connsiteY1" fmla="*/ 441282 h 1021180"/>
                <a:gd name="connsiteX2" fmla="*/ 701516 w 1390560"/>
                <a:gd name="connsiteY2" fmla="*/ 0 h 1021180"/>
                <a:gd name="connsiteX3" fmla="*/ 1390560 w 1390560"/>
                <a:gd name="connsiteY3" fmla="*/ 961195 h 1021180"/>
                <a:gd name="connsiteX4" fmla="*/ 678079 w 1390560"/>
                <a:gd name="connsiteY4" fmla="*/ 1020987 h 1021180"/>
                <a:gd name="connsiteX5" fmla="*/ 0 w 1390560"/>
                <a:gd name="connsiteY5" fmla="*/ 991509 h 1021180"/>
                <a:gd name="connsiteX0" fmla="*/ 0 w 1390560"/>
                <a:gd name="connsiteY0" fmla="*/ 991509 h 1021180"/>
                <a:gd name="connsiteX1" fmla="*/ 120766 w 1390560"/>
                <a:gd name="connsiteY1" fmla="*/ 441282 h 1021180"/>
                <a:gd name="connsiteX2" fmla="*/ 701516 w 1390560"/>
                <a:gd name="connsiteY2" fmla="*/ 0 h 1021180"/>
                <a:gd name="connsiteX3" fmla="*/ 1390560 w 1390560"/>
                <a:gd name="connsiteY3" fmla="*/ 961195 h 1021180"/>
                <a:gd name="connsiteX4" fmla="*/ 678079 w 1390560"/>
                <a:gd name="connsiteY4" fmla="*/ 1020987 h 1021180"/>
                <a:gd name="connsiteX5" fmla="*/ 0 w 1390560"/>
                <a:gd name="connsiteY5" fmla="*/ 991509 h 1021180"/>
                <a:gd name="connsiteX0" fmla="*/ 0 w 1358319"/>
                <a:gd name="connsiteY0" fmla="*/ 991509 h 1025800"/>
                <a:gd name="connsiteX1" fmla="*/ 120766 w 1358319"/>
                <a:gd name="connsiteY1" fmla="*/ 441282 h 1025800"/>
                <a:gd name="connsiteX2" fmla="*/ 701516 w 1358319"/>
                <a:gd name="connsiteY2" fmla="*/ 0 h 1025800"/>
                <a:gd name="connsiteX3" fmla="*/ 1358319 w 1358319"/>
                <a:gd name="connsiteY3" fmla="*/ 812682 h 1025800"/>
                <a:gd name="connsiteX4" fmla="*/ 678079 w 1358319"/>
                <a:gd name="connsiteY4" fmla="*/ 1020987 h 1025800"/>
                <a:gd name="connsiteX5" fmla="*/ 0 w 1358319"/>
                <a:gd name="connsiteY5" fmla="*/ 991509 h 1025800"/>
                <a:gd name="connsiteX0" fmla="*/ 0 w 1358319"/>
                <a:gd name="connsiteY0" fmla="*/ 991509 h 1076754"/>
                <a:gd name="connsiteX1" fmla="*/ 120766 w 1358319"/>
                <a:gd name="connsiteY1" fmla="*/ 441282 h 1076754"/>
                <a:gd name="connsiteX2" fmla="*/ 701516 w 1358319"/>
                <a:gd name="connsiteY2" fmla="*/ 0 h 1076754"/>
                <a:gd name="connsiteX3" fmla="*/ 1358319 w 1358319"/>
                <a:gd name="connsiteY3" fmla="*/ 812682 h 1076754"/>
                <a:gd name="connsiteX4" fmla="*/ 678079 w 1358319"/>
                <a:gd name="connsiteY4" fmla="*/ 1020987 h 1076754"/>
                <a:gd name="connsiteX5" fmla="*/ 0 w 1358319"/>
                <a:gd name="connsiteY5" fmla="*/ 991509 h 1076754"/>
                <a:gd name="connsiteX0" fmla="*/ 0 w 1358319"/>
                <a:gd name="connsiteY0" fmla="*/ 991509 h 1159510"/>
                <a:gd name="connsiteX1" fmla="*/ 120766 w 1358319"/>
                <a:gd name="connsiteY1" fmla="*/ 441282 h 1159510"/>
                <a:gd name="connsiteX2" fmla="*/ 701516 w 1358319"/>
                <a:gd name="connsiteY2" fmla="*/ 0 h 1159510"/>
                <a:gd name="connsiteX3" fmla="*/ 1358319 w 1358319"/>
                <a:gd name="connsiteY3" fmla="*/ 812682 h 1159510"/>
                <a:gd name="connsiteX4" fmla="*/ 614314 w 1358319"/>
                <a:gd name="connsiteY4" fmla="*/ 1115429 h 1159510"/>
                <a:gd name="connsiteX5" fmla="*/ 0 w 1358319"/>
                <a:gd name="connsiteY5" fmla="*/ 991509 h 1159510"/>
                <a:gd name="connsiteX0" fmla="*/ 0 w 1358319"/>
                <a:gd name="connsiteY0" fmla="*/ 991509 h 1205815"/>
                <a:gd name="connsiteX1" fmla="*/ 120766 w 1358319"/>
                <a:gd name="connsiteY1" fmla="*/ 441282 h 1205815"/>
                <a:gd name="connsiteX2" fmla="*/ 701516 w 1358319"/>
                <a:gd name="connsiteY2" fmla="*/ 0 h 1205815"/>
                <a:gd name="connsiteX3" fmla="*/ 1358319 w 1358319"/>
                <a:gd name="connsiteY3" fmla="*/ 812682 h 1205815"/>
                <a:gd name="connsiteX4" fmla="*/ 614314 w 1358319"/>
                <a:gd name="connsiteY4" fmla="*/ 1115429 h 1205815"/>
                <a:gd name="connsiteX5" fmla="*/ 0 w 1358319"/>
                <a:gd name="connsiteY5" fmla="*/ 991509 h 1205815"/>
                <a:gd name="connsiteX0" fmla="*/ 0 w 1358319"/>
                <a:gd name="connsiteY0" fmla="*/ 991509 h 1178602"/>
                <a:gd name="connsiteX1" fmla="*/ 120766 w 1358319"/>
                <a:gd name="connsiteY1" fmla="*/ 441282 h 1178602"/>
                <a:gd name="connsiteX2" fmla="*/ 701516 w 1358319"/>
                <a:gd name="connsiteY2" fmla="*/ 0 h 1178602"/>
                <a:gd name="connsiteX3" fmla="*/ 1358319 w 1358319"/>
                <a:gd name="connsiteY3" fmla="*/ 812682 h 1178602"/>
                <a:gd name="connsiteX4" fmla="*/ 630566 w 1358319"/>
                <a:gd name="connsiteY4" fmla="*/ 1083532 h 1178602"/>
                <a:gd name="connsiteX5" fmla="*/ 0 w 1358319"/>
                <a:gd name="connsiteY5" fmla="*/ 991509 h 1178602"/>
                <a:gd name="connsiteX0" fmla="*/ 0 w 1377470"/>
                <a:gd name="connsiteY0" fmla="*/ 991509 h 1091065"/>
                <a:gd name="connsiteX1" fmla="*/ 120766 w 1377470"/>
                <a:gd name="connsiteY1" fmla="*/ 441282 h 1091065"/>
                <a:gd name="connsiteX2" fmla="*/ 701516 w 1377470"/>
                <a:gd name="connsiteY2" fmla="*/ 0 h 1091065"/>
                <a:gd name="connsiteX3" fmla="*/ 1377470 w 1377470"/>
                <a:gd name="connsiteY3" fmla="*/ 701907 h 1091065"/>
                <a:gd name="connsiteX4" fmla="*/ 630566 w 1377470"/>
                <a:gd name="connsiteY4" fmla="*/ 1083532 h 1091065"/>
                <a:gd name="connsiteX5" fmla="*/ 0 w 1377470"/>
                <a:gd name="connsiteY5" fmla="*/ 991509 h 1091065"/>
                <a:gd name="connsiteX0" fmla="*/ 0 w 1377470"/>
                <a:gd name="connsiteY0" fmla="*/ 970430 h 1069986"/>
                <a:gd name="connsiteX1" fmla="*/ 120766 w 1377470"/>
                <a:gd name="connsiteY1" fmla="*/ 420203 h 1069986"/>
                <a:gd name="connsiteX2" fmla="*/ 683050 w 1377470"/>
                <a:gd name="connsiteY2" fmla="*/ 0 h 1069986"/>
                <a:gd name="connsiteX3" fmla="*/ 1377470 w 1377470"/>
                <a:gd name="connsiteY3" fmla="*/ 680828 h 1069986"/>
                <a:gd name="connsiteX4" fmla="*/ 630566 w 1377470"/>
                <a:gd name="connsiteY4" fmla="*/ 1062453 h 1069986"/>
                <a:gd name="connsiteX5" fmla="*/ 0 w 1377470"/>
                <a:gd name="connsiteY5" fmla="*/ 970430 h 106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7470" h="1069986">
                  <a:moveTo>
                    <a:pt x="0" y="970430"/>
                  </a:moveTo>
                  <a:cubicBezTo>
                    <a:pt x="140418" y="789163"/>
                    <a:pt x="193604" y="648163"/>
                    <a:pt x="120766" y="420203"/>
                  </a:cubicBezTo>
                  <a:lnTo>
                    <a:pt x="683050" y="0"/>
                  </a:lnTo>
                  <a:cubicBezTo>
                    <a:pt x="1271622" y="129707"/>
                    <a:pt x="1142039" y="308469"/>
                    <a:pt x="1377470" y="680828"/>
                  </a:cubicBezTo>
                  <a:cubicBezTo>
                    <a:pt x="1103473" y="722302"/>
                    <a:pt x="860144" y="1014186"/>
                    <a:pt x="630566" y="1062453"/>
                  </a:cubicBezTo>
                  <a:cubicBezTo>
                    <a:pt x="400988" y="1110720"/>
                    <a:pt x="196241" y="908873"/>
                    <a:pt x="0" y="970430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アーチ 126">
              <a:extLst>
                <a:ext uri="{FF2B5EF4-FFF2-40B4-BE49-F238E27FC236}">
                  <a16:creationId xmlns:a16="http://schemas.microsoft.com/office/drawing/2014/main" id="{4E07BEE8-27E7-4FE2-A12C-5050E16C627C}"/>
                </a:ext>
              </a:extLst>
            </p:cNvPr>
            <p:cNvSpPr/>
            <p:nvPr/>
          </p:nvSpPr>
          <p:spPr>
            <a:xfrm rot="9373140">
              <a:off x="7958585" y="2835672"/>
              <a:ext cx="1360735" cy="1360736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rgbClr val="FF66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56F4B36B-929E-4A9C-BF8B-8356842A8F24}"/>
                </a:ext>
              </a:extLst>
            </p:cNvPr>
            <p:cNvSpPr/>
            <p:nvPr/>
          </p:nvSpPr>
          <p:spPr>
            <a:xfrm rot="6673140">
              <a:off x="8829465" y="2844972"/>
              <a:ext cx="453996" cy="459893"/>
            </a:xfrm>
            <a:custGeom>
              <a:avLst/>
              <a:gdLst>
                <a:gd name="connsiteX0" fmla="*/ 270607 w 1007779"/>
                <a:gd name="connsiteY0" fmla="*/ 0 h 800896"/>
                <a:gd name="connsiteX1" fmla="*/ 796655 w 1007779"/>
                <a:gd name="connsiteY1" fmla="*/ 0 h 800896"/>
                <a:gd name="connsiteX2" fmla="*/ 1007779 w 1007779"/>
                <a:gd name="connsiteY2" fmla="*/ 211124 h 800896"/>
                <a:gd name="connsiteX3" fmla="*/ 1007779 w 1007779"/>
                <a:gd name="connsiteY3" fmla="*/ 400448 h 800896"/>
                <a:gd name="connsiteX4" fmla="*/ 607331 w 1007779"/>
                <a:gd name="connsiteY4" fmla="*/ 800896 h 800896"/>
                <a:gd name="connsiteX5" fmla="*/ 459931 w 1007779"/>
                <a:gd name="connsiteY5" fmla="*/ 800896 h 800896"/>
                <a:gd name="connsiteX6" fmla="*/ 304059 w 1007779"/>
                <a:gd name="connsiteY6" fmla="*/ 769427 h 800896"/>
                <a:gd name="connsiteX7" fmla="*/ 242325 w 1007779"/>
                <a:gd name="connsiteY7" fmla="*/ 735919 h 800896"/>
                <a:gd name="connsiteX8" fmla="*/ 229406 w 1007779"/>
                <a:gd name="connsiteY8" fmla="*/ 732090 h 800896"/>
                <a:gd name="connsiteX9" fmla="*/ 149944 w 1007779"/>
                <a:gd name="connsiteY9" fmla="*/ 679324 h 800896"/>
                <a:gd name="connsiteX10" fmla="*/ 50250 w 1007779"/>
                <a:gd name="connsiteY10" fmla="*/ 579630 h 800896"/>
                <a:gd name="connsiteX11" fmla="*/ 50250 w 1007779"/>
                <a:gd name="connsiteY11" fmla="*/ 337001 h 800896"/>
                <a:gd name="connsiteX12" fmla="*/ 59483 w 1007779"/>
                <a:gd name="connsiteY12" fmla="*/ 327768 h 800896"/>
                <a:gd name="connsiteX13" fmla="*/ 59483 w 1007779"/>
                <a:gd name="connsiteY13" fmla="*/ 211124 h 800896"/>
                <a:gd name="connsiteX14" fmla="*/ 270607 w 1007779"/>
                <a:gd name="connsiteY14" fmla="*/ 0 h 80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7779" h="800896">
                  <a:moveTo>
                    <a:pt x="270607" y="0"/>
                  </a:moveTo>
                  <a:lnTo>
                    <a:pt x="796655" y="0"/>
                  </a:lnTo>
                  <a:cubicBezTo>
                    <a:pt x="913256" y="0"/>
                    <a:pt x="1007779" y="94523"/>
                    <a:pt x="1007779" y="211124"/>
                  </a:cubicBezTo>
                  <a:lnTo>
                    <a:pt x="1007779" y="400448"/>
                  </a:lnTo>
                  <a:cubicBezTo>
                    <a:pt x="1007779" y="621609"/>
                    <a:pt x="828492" y="800896"/>
                    <a:pt x="607331" y="800896"/>
                  </a:cubicBezTo>
                  <a:lnTo>
                    <a:pt x="459931" y="800896"/>
                  </a:lnTo>
                  <a:cubicBezTo>
                    <a:pt x="404641" y="800896"/>
                    <a:pt x="351968" y="789691"/>
                    <a:pt x="304059" y="769427"/>
                  </a:cubicBezTo>
                  <a:lnTo>
                    <a:pt x="242325" y="735919"/>
                  </a:lnTo>
                  <a:lnTo>
                    <a:pt x="229406" y="732090"/>
                  </a:lnTo>
                  <a:cubicBezTo>
                    <a:pt x="200490" y="720365"/>
                    <a:pt x="173396" y="702776"/>
                    <a:pt x="149944" y="679324"/>
                  </a:cubicBezTo>
                  <a:lnTo>
                    <a:pt x="50250" y="579630"/>
                  </a:lnTo>
                  <a:cubicBezTo>
                    <a:pt x="-16750" y="512630"/>
                    <a:pt x="-16750" y="404001"/>
                    <a:pt x="50250" y="337001"/>
                  </a:cubicBezTo>
                  <a:lnTo>
                    <a:pt x="59483" y="327768"/>
                  </a:lnTo>
                  <a:lnTo>
                    <a:pt x="59483" y="211124"/>
                  </a:lnTo>
                  <a:cubicBezTo>
                    <a:pt x="59483" y="94523"/>
                    <a:pt x="154006" y="0"/>
                    <a:pt x="27060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34612C4B-1999-42E9-985E-1E5CD775713C}"/>
                </a:ext>
              </a:extLst>
            </p:cNvPr>
            <p:cNvSpPr/>
            <p:nvPr/>
          </p:nvSpPr>
          <p:spPr>
            <a:xfrm rot="19800000">
              <a:off x="7802915" y="3262787"/>
              <a:ext cx="708811" cy="769133"/>
            </a:xfrm>
            <a:prstGeom prst="round2SameRect">
              <a:avLst>
                <a:gd name="adj1" fmla="val 26190"/>
                <a:gd name="adj2" fmla="val 0"/>
              </a:avLst>
            </a:prstGeom>
            <a:solidFill>
              <a:srgbClr val="FF99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アーチ 7">
              <a:extLst>
                <a:ext uri="{FF2B5EF4-FFF2-40B4-BE49-F238E27FC236}">
                  <a16:creationId xmlns:a16="http://schemas.microsoft.com/office/drawing/2014/main" id="{3EC5D87D-A9BD-4D29-A95B-1F043664953E}"/>
                </a:ext>
              </a:extLst>
            </p:cNvPr>
            <p:cNvSpPr/>
            <p:nvPr/>
          </p:nvSpPr>
          <p:spPr>
            <a:xfrm rot="21073140">
              <a:off x="7063439" y="3452626"/>
              <a:ext cx="1183564" cy="525833"/>
            </a:xfrm>
            <a:custGeom>
              <a:avLst/>
              <a:gdLst>
                <a:gd name="connsiteX0" fmla="*/ 1312474 w 1360735"/>
                <a:gd name="connsiteY0" fmla="*/ 932046 h 1360736"/>
                <a:gd name="connsiteX1" fmla="*/ 764121 w 1360735"/>
                <a:gd name="connsiteY1" fmla="*/ 1355561 h 1360736"/>
                <a:gd name="connsiteX2" fmla="*/ 128910 w 1360735"/>
                <a:gd name="connsiteY2" fmla="*/ 1078859 h 1360736"/>
                <a:gd name="connsiteX3" fmla="*/ 341740 w 1360735"/>
                <a:gd name="connsiteY3" fmla="*/ 925066 h 1360736"/>
                <a:gd name="connsiteX4" fmla="*/ 731797 w 1360735"/>
                <a:gd name="connsiteY4" fmla="*/ 1094978 h 1360736"/>
                <a:gd name="connsiteX5" fmla="*/ 1068518 w 1360735"/>
                <a:gd name="connsiteY5" fmla="*/ 834914 h 1360736"/>
                <a:gd name="connsiteX6" fmla="*/ 1312474 w 1360735"/>
                <a:gd name="connsiteY6" fmla="*/ 932046 h 1360736"/>
                <a:gd name="connsiteX0" fmla="*/ 1183564 w 1183564"/>
                <a:gd name="connsiteY0" fmla="*/ 148029 h 576730"/>
                <a:gd name="connsiteX1" fmla="*/ 635211 w 1183564"/>
                <a:gd name="connsiteY1" fmla="*/ 571544 h 576730"/>
                <a:gd name="connsiteX2" fmla="*/ 0 w 1183564"/>
                <a:gd name="connsiteY2" fmla="*/ 294842 h 576730"/>
                <a:gd name="connsiteX3" fmla="*/ 212830 w 1183564"/>
                <a:gd name="connsiteY3" fmla="*/ 141049 h 576730"/>
                <a:gd name="connsiteX4" fmla="*/ 602887 w 1183564"/>
                <a:gd name="connsiteY4" fmla="*/ 310961 h 576730"/>
                <a:gd name="connsiteX5" fmla="*/ 939608 w 1183564"/>
                <a:gd name="connsiteY5" fmla="*/ 50897 h 576730"/>
                <a:gd name="connsiteX6" fmla="*/ 1150622 w 1183564"/>
                <a:gd name="connsiteY6" fmla="*/ 964 h 576730"/>
                <a:gd name="connsiteX7" fmla="*/ 1183564 w 1183564"/>
                <a:gd name="connsiteY7" fmla="*/ 148029 h 576730"/>
                <a:gd name="connsiteX0" fmla="*/ 1150622 w 1242062"/>
                <a:gd name="connsiteY0" fmla="*/ 0 h 575766"/>
                <a:gd name="connsiteX1" fmla="*/ 1183564 w 1242062"/>
                <a:gd name="connsiteY1" fmla="*/ 147065 h 575766"/>
                <a:gd name="connsiteX2" fmla="*/ 635211 w 1242062"/>
                <a:gd name="connsiteY2" fmla="*/ 570580 h 575766"/>
                <a:gd name="connsiteX3" fmla="*/ 0 w 1242062"/>
                <a:gd name="connsiteY3" fmla="*/ 293878 h 575766"/>
                <a:gd name="connsiteX4" fmla="*/ 212830 w 1242062"/>
                <a:gd name="connsiteY4" fmla="*/ 140085 h 575766"/>
                <a:gd name="connsiteX5" fmla="*/ 602887 w 1242062"/>
                <a:gd name="connsiteY5" fmla="*/ 309997 h 575766"/>
                <a:gd name="connsiteX6" fmla="*/ 939608 w 1242062"/>
                <a:gd name="connsiteY6" fmla="*/ 49933 h 575766"/>
                <a:gd name="connsiteX7" fmla="*/ 1242062 w 1242062"/>
                <a:gd name="connsiteY7" fmla="*/ 91440 h 575766"/>
                <a:gd name="connsiteX0" fmla="*/ 1183564 w 1242062"/>
                <a:gd name="connsiteY0" fmla="*/ 111395 h 540096"/>
                <a:gd name="connsiteX1" fmla="*/ 635211 w 1242062"/>
                <a:gd name="connsiteY1" fmla="*/ 534910 h 540096"/>
                <a:gd name="connsiteX2" fmla="*/ 0 w 1242062"/>
                <a:gd name="connsiteY2" fmla="*/ 258208 h 540096"/>
                <a:gd name="connsiteX3" fmla="*/ 212830 w 1242062"/>
                <a:gd name="connsiteY3" fmla="*/ 104415 h 540096"/>
                <a:gd name="connsiteX4" fmla="*/ 602887 w 1242062"/>
                <a:gd name="connsiteY4" fmla="*/ 274327 h 540096"/>
                <a:gd name="connsiteX5" fmla="*/ 939608 w 1242062"/>
                <a:gd name="connsiteY5" fmla="*/ 14263 h 540096"/>
                <a:gd name="connsiteX6" fmla="*/ 1242062 w 1242062"/>
                <a:gd name="connsiteY6" fmla="*/ 55770 h 540096"/>
                <a:gd name="connsiteX0" fmla="*/ 1183564 w 1183564"/>
                <a:gd name="connsiteY0" fmla="*/ 97132 h 525833"/>
                <a:gd name="connsiteX1" fmla="*/ 635211 w 1183564"/>
                <a:gd name="connsiteY1" fmla="*/ 520647 h 525833"/>
                <a:gd name="connsiteX2" fmla="*/ 0 w 1183564"/>
                <a:gd name="connsiteY2" fmla="*/ 243945 h 525833"/>
                <a:gd name="connsiteX3" fmla="*/ 212830 w 1183564"/>
                <a:gd name="connsiteY3" fmla="*/ 90152 h 525833"/>
                <a:gd name="connsiteX4" fmla="*/ 602887 w 1183564"/>
                <a:gd name="connsiteY4" fmla="*/ 260064 h 525833"/>
                <a:gd name="connsiteX5" fmla="*/ 939608 w 1183564"/>
                <a:gd name="connsiteY5" fmla="*/ 0 h 525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3564" h="525833">
                  <a:moveTo>
                    <a:pt x="1183564" y="97132"/>
                  </a:moveTo>
                  <a:cubicBezTo>
                    <a:pt x="1091733" y="327772"/>
                    <a:pt x="881572" y="490088"/>
                    <a:pt x="635211" y="520647"/>
                  </a:cubicBezTo>
                  <a:cubicBezTo>
                    <a:pt x="388850" y="551207"/>
                    <a:pt x="145400" y="445158"/>
                    <a:pt x="0" y="243945"/>
                  </a:cubicBezTo>
                  <a:lnTo>
                    <a:pt x="212830" y="90152"/>
                  </a:lnTo>
                  <a:cubicBezTo>
                    <a:pt x="302114" y="213709"/>
                    <a:pt x="451607" y="278829"/>
                    <a:pt x="602887" y="260064"/>
                  </a:cubicBezTo>
                  <a:cubicBezTo>
                    <a:pt x="754167" y="241299"/>
                    <a:pt x="866431" y="38401"/>
                    <a:pt x="939608" y="0"/>
                  </a:cubicBezTo>
                </a:path>
              </a:pathLst>
            </a:custGeom>
            <a:solidFill>
              <a:srgbClr val="FF99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1" name="楕円 130">
              <a:extLst>
                <a:ext uri="{FF2B5EF4-FFF2-40B4-BE49-F238E27FC236}">
                  <a16:creationId xmlns:a16="http://schemas.microsoft.com/office/drawing/2014/main" id="{A7394DEF-E28F-4B4E-88C1-557411ECA0FC}"/>
                </a:ext>
              </a:extLst>
            </p:cNvPr>
            <p:cNvSpPr/>
            <p:nvPr/>
          </p:nvSpPr>
          <p:spPr>
            <a:xfrm>
              <a:off x="6769136" y="1762130"/>
              <a:ext cx="1671658" cy="166962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E621B612-0E22-4016-9BA4-2B3EAF74A3FC}"/>
                </a:ext>
              </a:extLst>
            </p:cNvPr>
            <p:cNvSpPr/>
            <p:nvPr/>
          </p:nvSpPr>
          <p:spPr>
            <a:xfrm rot="4500000">
              <a:off x="6721112" y="1419843"/>
              <a:ext cx="1735105" cy="1930982"/>
            </a:xfrm>
            <a:custGeom>
              <a:avLst/>
              <a:gdLst>
                <a:gd name="connsiteX0" fmla="*/ 37123 w 1735105"/>
                <a:gd name="connsiteY0" fmla="*/ 859713 h 1930982"/>
                <a:gd name="connsiteX1" fmla="*/ 64889 w 1735105"/>
                <a:gd name="connsiteY1" fmla="*/ 783849 h 1930982"/>
                <a:gd name="connsiteX2" fmla="*/ 87370 w 1735105"/>
                <a:gd name="connsiteY2" fmla="*/ 737182 h 1930982"/>
                <a:gd name="connsiteX3" fmla="*/ 101311 w 1735105"/>
                <a:gd name="connsiteY3" fmla="*/ 661225 h 1930982"/>
                <a:gd name="connsiteX4" fmla="*/ 502711 w 1735105"/>
                <a:gd name="connsiteY4" fmla="*/ 111542 h 1930982"/>
                <a:gd name="connsiteX5" fmla="*/ 1735105 w 1735105"/>
                <a:gd name="connsiteY5" fmla="*/ 485516 h 1930982"/>
                <a:gd name="connsiteX6" fmla="*/ 675418 w 1735105"/>
                <a:gd name="connsiteY6" fmla="*/ 861871 h 1930982"/>
                <a:gd name="connsiteX7" fmla="*/ 508758 w 1735105"/>
                <a:gd name="connsiteY7" fmla="*/ 1003439 h 1930982"/>
                <a:gd name="connsiteX8" fmla="*/ 504146 w 1735105"/>
                <a:gd name="connsiteY8" fmla="*/ 1105258 h 1930982"/>
                <a:gd name="connsiteX9" fmla="*/ 825724 w 1735105"/>
                <a:gd name="connsiteY9" fmla="*/ 1930982 h 1930982"/>
                <a:gd name="connsiteX10" fmla="*/ 0 w 1735105"/>
                <a:gd name="connsiteY10" fmla="*/ 1105258 h 1930982"/>
                <a:gd name="connsiteX11" fmla="*/ 37123 w 1735105"/>
                <a:gd name="connsiteY11" fmla="*/ 859713 h 1930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35105" h="1930982">
                  <a:moveTo>
                    <a:pt x="37123" y="859713"/>
                  </a:moveTo>
                  <a:cubicBezTo>
                    <a:pt x="45165" y="833857"/>
                    <a:pt x="54443" y="808546"/>
                    <a:pt x="64889" y="783849"/>
                  </a:cubicBezTo>
                  <a:lnTo>
                    <a:pt x="87370" y="737182"/>
                  </a:lnTo>
                  <a:lnTo>
                    <a:pt x="101311" y="661225"/>
                  </a:lnTo>
                  <a:cubicBezTo>
                    <a:pt x="154212" y="434246"/>
                    <a:pt x="292191" y="233085"/>
                    <a:pt x="502711" y="111542"/>
                  </a:cubicBezTo>
                  <a:cubicBezTo>
                    <a:pt x="923751" y="-131546"/>
                    <a:pt x="1475512" y="35888"/>
                    <a:pt x="1735105" y="485516"/>
                  </a:cubicBezTo>
                  <a:cubicBezTo>
                    <a:pt x="1343832" y="502124"/>
                    <a:pt x="977319" y="635245"/>
                    <a:pt x="675418" y="861871"/>
                  </a:cubicBezTo>
                  <a:lnTo>
                    <a:pt x="508758" y="1003439"/>
                  </a:lnTo>
                  <a:lnTo>
                    <a:pt x="504146" y="1105258"/>
                  </a:lnTo>
                  <a:cubicBezTo>
                    <a:pt x="504146" y="1401372"/>
                    <a:pt x="611339" y="1697487"/>
                    <a:pt x="825724" y="1930982"/>
                  </a:cubicBezTo>
                  <a:cubicBezTo>
                    <a:pt x="369689" y="1930982"/>
                    <a:pt x="0" y="1561293"/>
                    <a:pt x="0" y="1105258"/>
                  </a:cubicBezTo>
                  <a:cubicBezTo>
                    <a:pt x="0" y="1019751"/>
                    <a:pt x="12997" y="937281"/>
                    <a:pt x="37123" y="85971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7912DF73-1400-4415-BB84-BD2555369E73}"/>
                </a:ext>
              </a:extLst>
            </p:cNvPr>
            <p:cNvSpPr/>
            <p:nvPr/>
          </p:nvSpPr>
          <p:spPr>
            <a:xfrm>
              <a:off x="7964606" y="2464890"/>
              <a:ext cx="432021" cy="545782"/>
            </a:xfrm>
            <a:custGeom>
              <a:avLst/>
              <a:gdLst>
                <a:gd name="connsiteX0" fmla="*/ 290512 w 680827"/>
                <a:gd name="connsiteY0" fmla="*/ 0 h 860104"/>
                <a:gd name="connsiteX1" fmla="*/ 680827 w 680827"/>
                <a:gd name="connsiteY1" fmla="*/ 430052 h 860104"/>
                <a:gd name="connsiteX2" fmla="*/ 290512 w 680827"/>
                <a:gd name="connsiteY2" fmla="*/ 860104 h 860104"/>
                <a:gd name="connsiteX3" fmla="*/ 14518 w 680827"/>
                <a:gd name="connsiteY3" fmla="*/ 734145 h 860104"/>
                <a:gd name="connsiteX4" fmla="*/ 0 w 680827"/>
                <a:gd name="connsiteY4" fmla="*/ 714757 h 860104"/>
                <a:gd name="connsiteX5" fmla="*/ 33143 w 680827"/>
                <a:gd name="connsiteY5" fmla="*/ 670498 h 860104"/>
                <a:gd name="connsiteX6" fmla="*/ 99802 w 680827"/>
                <a:gd name="connsiteY6" fmla="*/ 430052 h 860104"/>
                <a:gd name="connsiteX7" fmla="*/ 33143 w 680827"/>
                <a:gd name="connsiteY7" fmla="*/ 189606 h 860104"/>
                <a:gd name="connsiteX8" fmla="*/ 0 w 680827"/>
                <a:gd name="connsiteY8" fmla="*/ 145347 h 860104"/>
                <a:gd name="connsiteX9" fmla="*/ 14518 w 680827"/>
                <a:gd name="connsiteY9" fmla="*/ 125960 h 860104"/>
                <a:gd name="connsiteX10" fmla="*/ 290512 w 680827"/>
                <a:gd name="connsiteY10" fmla="*/ 0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10" fmla="*/ 191242 w 680827"/>
                <a:gd name="connsiteY10" fmla="*/ 521492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8" fmla="*/ 33143 w 680827"/>
                <a:gd name="connsiteY8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0" fmla="*/ 0 w 680827"/>
                <a:gd name="connsiteY0" fmla="*/ 145347 h 860104"/>
                <a:gd name="connsiteX1" fmla="*/ 14518 w 680827"/>
                <a:gd name="connsiteY1" fmla="*/ 125960 h 860104"/>
                <a:gd name="connsiteX2" fmla="*/ 290512 w 680827"/>
                <a:gd name="connsiteY2" fmla="*/ 0 h 860104"/>
                <a:gd name="connsiteX3" fmla="*/ 680827 w 680827"/>
                <a:gd name="connsiteY3" fmla="*/ 430052 h 860104"/>
                <a:gd name="connsiteX4" fmla="*/ 290512 w 680827"/>
                <a:gd name="connsiteY4" fmla="*/ 860104 h 860104"/>
                <a:gd name="connsiteX5" fmla="*/ 14518 w 680827"/>
                <a:gd name="connsiteY5" fmla="*/ 734145 h 860104"/>
                <a:gd name="connsiteX6" fmla="*/ 0 w 680827"/>
                <a:gd name="connsiteY6" fmla="*/ 714757 h 86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27" h="860104">
                  <a:moveTo>
                    <a:pt x="0" y="145347"/>
                  </a:moveTo>
                  <a:lnTo>
                    <a:pt x="14518" y="125960"/>
                  </a:lnTo>
                  <a:cubicBezTo>
                    <a:pt x="85151" y="48135"/>
                    <a:pt x="182730" y="0"/>
                    <a:pt x="290512" y="0"/>
                  </a:cubicBezTo>
                  <a:cubicBezTo>
                    <a:pt x="506077" y="0"/>
                    <a:pt x="680827" y="192541"/>
                    <a:pt x="680827" y="430052"/>
                  </a:cubicBezTo>
                  <a:cubicBezTo>
                    <a:pt x="680827" y="667563"/>
                    <a:pt x="506077" y="860104"/>
                    <a:pt x="290512" y="860104"/>
                  </a:cubicBezTo>
                  <a:cubicBezTo>
                    <a:pt x="182730" y="860104"/>
                    <a:pt x="85151" y="811969"/>
                    <a:pt x="14518" y="734145"/>
                  </a:cubicBezTo>
                  <a:lnTo>
                    <a:pt x="0" y="714757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FEAED3FA-6EBD-4F6F-BDEA-0938C6F5BA97}"/>
                </a:ext>
              </a:extLst>
            </p:cNvPr>
            <p:cNvSpPr/>
            <p:nvPr/>
          </p:nvSpPr>
          <p:spPr>
            <a:xfrm>
              <a:off x="8005843" y="2556370"/>
              <a:ext cx="287197" cy="362822"/>
            </a:xfrm>
            <a:custGeom>
              <a:avLst/>
              <a:gdLst>
                <a:gd name="connsiteX0" fmla="*/ 290512 w 680827"/>
                <a:gd name="connsiteY0" fmla="*/ 0 h 860104"/>
                <a:gd name="connsiteX1" fmla="*/ 680827 w 680827"/>
                <a:gd name="connsiteY1" fmla="*/ 430052 h 860104"/>
                <a:gd name="connsiteX2" fmla="*/ 290512 w 680827"/>
                <a:gd name="connsiteY2" fmla="*/ 860104 h 860104"/>
                <a:gd name="connsiteX3" fmla="*/ 14518 w 680827"/>
                <a:gd name="connsiteY3" fmla="*/ 734145 h 860104"/>
                <a:gd name="connsiteX4" fmla="*/ 0 w 680827"/>
                <a:gd name="connsiteY4" fmla="*/ 714757 h 860104"/>
                <a:gd name="connsiteX5" fmla="*/ 33143 w 680827"/>
                <a:gd name="connsiteY5" fmla="*/ 670498 h 860104"/>
                <a:gd name="connsiteX6" fmla="*/ 99802 w 680827"/>
                <a:gd name="connsiteY6" fmla="*/ 430052 h 860104"/>
                <a:gd name="connsiteX7" fmla="*/ 33143 w 680827"/>
                <a:gd name="connsiteY7" fmla="*/ 189606 h 860104"/>
                <a:gd name="connsiteX8" fmla="*/ 0 w 680827"/>
                <a:gd name="connsiteY8" fmla="*/ 145347 h 860104"/>
                <a:gd name="connsiteX9" fmla="*/ 14518 w 680827"/>
                <a:gd name="connsiteY9" fmla="*/ 125960 h 860104"/>
                <a:gd name="connsiteX10" fmla="*/ 290512 w 680827"/>
                <a:gd name="connsiteY10" fmla="*/ 0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10" fmla="*/ 191242 w 680827"/>
                <a:gd name="connsiteY10" fmla="*/ 521492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8" fmla="*/ 33143 w 680827"/>
                <a:gd name="connsiteY8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0" fmla="*/ 0 w 680827"/>
                <a:gd name="connsiteY0" fmla="*/ 145347 h 860104"/>
                <a:gd name="connsiteX1" fmla="*/ 14518 w 680827"/>
                <a:gd name="connsiteY1" fmla="*/ 125960 h 860104"/>
                <a:gd name="connsiteX2" fmla="*/ 290512 w 680827"/>
                <a:gd name="connsiteY2" fmla="*/ 0 h 860104"/>
                <a:gd name="connsiteX3" fmla="*/ 680827 w 680827"/>
                <a:gd name="connsiteY3" fmla="*/ 430052 h 860104"/>
                <a:gd name="connsiteX4" fmla="*/ 290512 w 680827"/>
                <a:gd name="connsiteY4" fmla="*/ 860104 h 860104"/>
                <a:gd name="connsiteX5" fmla="*/ 14518 w 680827"/>
                <a:gd name="connsiteY5" fmla="*/ 734145 h 860104"/>
                <a:gd name="connsiteX6" fmla="*/ 0 w 680827"/>
                <a:gd name="connsiteY6" fmla="*/ 714757 h 86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27" h="860104">
                  <a:moveTo>
                    <a:pt x="0" y="145347"/>
                  </a:moveTo>
                  <a:lnTo>
                    <a:pt x="14518" y="125960"/>
                  </a:lnTo>
                  <a:cubicBezTo>
                    <a:pt x="85151" y="48135"/>
                    <a:pt x="182730" y="0"/>
                    <a:pt x="290512" y="0"/>
                  </a:cubicBezTo>
                  <a:cubicBezTo>
                    <a:pt x="506077" y="0"/>
                    <a:pt x="680827" y="192541"/>
                    <a:pt x="680827" y="430052"/>
                  </a:cubicBezTo>
                  <a:cubicBezTo>
                    <a:pt x="680827" y="667563"/>
                    <a:pt x="506077" y="860104"/>
                    <a:pt x="290512" y="860104"/>
                  </a:cubicBezTo>
                  <a:cubicBezTo>
                    <a:pt x="182730" y="860104"/>
                    <a:pt x="85151" y="811969"/>
                    <a:pt x="14518" y="734145"/>
                  </a:cubicBezTo>
                  <a:lnTo>
                    <a:pt x="0" y="714757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月 134">
              <a:extLst>
                <a:ext uri="{FF2B5EF4-FFF2-40B4-BE49-F238E27FC236}">
                  <a16:creationId xmlns:a16="http://schemas.microsoft.com/office/drawing/2014/main" id="{00777A67-1A1E-4C8A-8E09-6941727E3226}"/>
                </a:ext>
              </a:extLst>
            </p:cNvPr>
            <p:cNvSpPr/>
            <p:nvPr/>
          </p:nvSpPr>
          <p:spPr>
            <a:xfrm rot="15300000">
              <a:off x="7258900" y="2939331"/>
              <a:ext cx="247080" cy="494159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35D79951-E7E3-4C98-99C6-B59FB2E877A8}"/>
                </a:ext>
              </a:extLst>
            </p:cNvPr>
            <p:cNvSpPr/>
            <p:nvPr/>
          </p:nvSpPr>
          <p:spPr>
            <a:xfrm rot="15300000">
              <a:off x="7351961" y="3043081"/>
              <a:ext cx="166139" cy="339656"/>
            </a:xfrm>
            <a:custGeom>
              <a:avLst/>
              <a:gdLst>
                <a:gd name="connsiteX0" fmla="*/ 240569 w 261820"/>
                <a:gd name="connsiteY0" fmla="*/ 470795 h 535268"/>
                <a:gd name="connsiteX1" fmla="*/ 211153 w 261820"/>
                <a:gd name="connsiteY1" fmla="*/ 535268 h 535268"/>
                <a:gd name="connsiteX2" fmla="*/ 171672 w 261820"/>
                <a:gd name="connsiteY2" fmla="*/ 513839 h 535268"/>
                <a:gd name="connsiteX3" fmla="*/ 0 w 261820"/>
                <a:gd name="connsiteY3" fmla="*/ 190962 h 535268"/>
                <a:gd name="connsiteX4" fmla="*/ 30599 w 261820"/>
                <a:gd name="connsiteY4" fmla="*/ 39399 h 535268"/>
                <a:gd name="connsiteX5" fmla="*/ 51985 w 261820"/>
                <a:gd name="connsiteY5" fmla="*/ 0 h 535268"/>
                <a:gd name="connsiteX6" fmla="*/ 67036 w 261820"/>
                <a:gd name="connsiteY6" fmla="*/ 6867 h 535268"/>
                <a:gd name="connsiteX7" fmla="*/ 248457 w 261820"/>
                <a:gd name="connsiteY7" fmla="*/ 243299 h 535268"/>
                <a:gd name="connsiteX8" fmla="*/ 240569 w 261820"/>
                <a:gd name="connsiteY8" fmla="*/ 470795 h 5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1820" h="535268">
                  <a:moveTo>
                    <a:pt x="240569" y="470795"/>
                  </a:moveTo>
                  <a:lnTo>
                    <a:pt x="211153" y="535268"/>
                  </a:lnTo>
                  <a:lnTo>
                    <a:pt x="171672" y="513839"/>
                  </a:lnTo>
                  <a:cubicBezTo>
                    <a:pt x="68098" y="443865"/>
                    <a:pt x="0" y="325366"/>
                    <a:pt x="0" y="190962"/>
                  </a:cubicBezTo>
                  <a:cubicBezTo>
                    <a:pt x="0" y="137201"/>
                    <a:pt x="10896" y="85984"/>
                    <a:pt x="30599" y="39399"/>
                  </a:cubicBezTo>
                  <a:lnTo>
                    <a:pt x="51985" y="0"/>
                  </a:lnTo>
                  <a:lnTo>
                    <a:pt x="67036" y="6867"/>
                  </a:lnTo>
                  <a:cubicBezTo>
                    <a:pt x="153336" y="56692"/>
                    <a:pt x="220627" y="139440"/>
                    <a:pt x="248457" y="243299"/>
                  </a:cubicBezTo>
                  <a:cubicBezTo>
                    <a:pt x="269328" y="321193"/>
                    <a:pt x="265038" y="399902"/>
                    <a:pt x="240569" y="470795"/>
                  </a:cubicBezTo>
                  <a:close/>
                </a:path>
              </a:pathLst>
            </a:custGeom>
            <a:solidFill>
              <a:srgbClr val="FF99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0E98B075-B973-4891-BACD-E4142B28C6F1}"/>
                </a:ext>
              </a:extLst>
            </p:cNvPr>
            <p:cNvSpPr/>
            <p:nvPr/>
          </p:nvSpPr>
          <p:spPr>
            <a:xfrm>
              <a:off x="7014056" y="2817389"/>
              <a:ext cx="103764" cy="176892"/>
            </a:xfrm>
            <a:custGeom>
              <a:avLst/>
              <a:gdLst>
                <a:gd name="connsiteX0" fmla="*/ 312667 w 427915"/>
                <a:gd name="connsiteY0" fmla="*/ 0 h 553848"/>
                <a:gd name="connsiteX1" fmla="*/ 399699 w 427915"/>
                <a:gd name="connsiteY1" fmla="*/ 43805 h 553848"/>
                <a:gd name="connsiteX2" fmla="*/ 424590 w 427915"/>
                <a:gd name="connsiteY2" fmla="*/ 80417 h 553848"/>
                <a:gd name="connsiteX3" fmla="*/ 421128 w 427915"/>
                <a:gd name="connsiteY3" fmla="*/ 83733 h 553848"/>
                <a:gd name="connsiteX4" fmla="*/ 266786 w 427915"/>
                <a:gd name="connsiteY4" fmla="*/ 368999 h 553848"/>
                <a:gd name="connsiteX5" fmla="*/ 357203 w 427915"/>
                <a:gd name="connsiteY5" fmla="*/ 489689 h 553848"/>
                <a:gd name="connsiteX6" fmla="*/ 427915 w 427915"/>
                <a:gd name="connsiteY6" fmla="*/ 518153 h 553848"/>
                <a:gd name="connsiteX7" fmla="*/ 378268 w 427915"/>
                <a:gd name="connsiteY7" fmla="*/ 542786 h 553848"/>
                <a:gd name="connsiteX8" fmla="*/ 287267 w 427915"/>
                <a:gd name="connsiteY8" fmla="*/ 553848 h 553848"/>
                <a:gd name="connsiteX9" fmla="*/ 86 w 427915"/>
                <a:gd name="connsiteY9" fmla="*/ 381699 h 553848"/>
                <a:gd name="connsiteX10" fmla="*/ 312667 w 427915"/>
                <a:gd name="connsiteY10" fmla="*/ 0 h 553848"/>
                <a:gd name="connsiteX0" fmla="*/ 266786 w 427915"/>
                <a:gd name="connsiteY0" fmla="*/ 368999 h 553848"/>
                <a:gd name="connsiteX1" fmla="*/ 357203 w 427915"/>
                <a:gd name="connsiteY1" fmla="*/ 489689 h 553848"/>
                <a:gd name="connsiteX2" fmla="*/ 427915 w 427915"/>
                <a:gd name="connsiteY2" fmla="*/ 518153 h 553848"/>
                <a:gd name="connsiteX3" fmla="*/ 378268 w 427915"/>
                <a:gd name="connsiteY3" fmla="*/ 542786 h 553848"/>
                <a:gd name="connsiteX4" fmla="*/ 287267 w 427915"/>
                <a:gd name="connsiteY4" fmla="*/ 553848 h 553848"/>
                <a:gd name="connsiteX5" fmla="*/ 86 w 427915"/>
                <a:gd name="connsiteY5" fmla="*/ 381699 h 553848"/>
                <a:gd name="connsiteX6" fmla="*/ 312667 w 427915"/>
                <a:gd name="connsiteY6" fmla="*/ 0 h 553848"/>
                <a:gd name="connsiteX7" fmla="*/ 399699 w 427915"/>
                <a:gd name="connsiteY7" fmla="*/ 43805 h 553848"/>
                <a:gd name="connsiteX8" fmla="*/ 424590 w 427915"/>
                <a:gd name="connsiteY8" fmla="*/ 80417 h 553848"/>
                <a:gd name="connsiteX9" fmla="*/ 421128 w 427915"/>
                <a:gd name="connsiteY9" fmla="*/ 83733 h 553848"/>
                <a:gd name="connsiteX10" fmla="*/ 358226 w 427915"/>
                <a:gd name="connsiteY10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9" fmla="*/ 358226 w 427915"/>
                <a:gd name="connsiteY9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427915 w 450192"/>
                <a:gd name="connsiteY0" fmla="*/ 518153 h 553848"/>
                <a:gd name="connsiteX1" fmla="*/ 450192 w 450192"/>
                <a:gd name="connsiteY1" fmla="*/ 515934 h 553848"/>
                <a:gd name="connsiteX2" fmla="*/ 378268 w 450192"/>
                <a:gd name="connsiteY2" fmla="*/ 542786 h 553848"/>
                <a:gd name="connsiteX3" fmla="*/ 287267 w 450192"/>
                <a:gd name="connsiteY3" fmla="*/ 553848 h 553848"/>
                <a:gd name="connsiteX4" fmla="*/ 86 w 450192"/>
                <a:gd name="connsiteY4" fmla="*/ 381699 h 553848"/>
                <a:gd name="connsiteX5" fmla="*/ 312667 w 450192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378268 w 378268"/>
                <a:gd name="connsiteY0" fmla="*/ 542786 h 553848"/>
                <a:gd name="connsiteX1" fmla="*/ 287267 w 378268"/>
                <a:gd name="connsiteY1" fmla="*/ 553848 h 553848"/>
                <a:gd name="connsiteX2" fmla="*/ 86 w 378268"/>
                <a:gd name="connsiteY2" fmla="*/ 381699 h 553848"/>
                <a:gd name="connsiteX3" fmla="*/ 312667 w 378268"/>
                <a:gd name="connsiteY3" fmla="*/ 0 h 553848"/>
                <a:gd name="connsiteX0" fmla="*/ 287267 w 312667"/>
                <a:gd name="connsiteY0" fmla="*/ 553848 h 553848"/>
                <a:gd name="connsiteX1" fmla="*/ 86 w 312667"/>
                <a:gd name="connsiteY1" fmla="*/ 381699 h 553848"/>
                <a:gd name="connsiteX2" fmla="*/ 312667 w 312667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401913 w 401913"/>
                <a:gd name="connsiteY0" fmla="*/ 547498 h 547500"/>
                <a:gd name="connsiteX1" fmla="*/ 432 w 401913"/>
                <a:gd name="connsiteY1" fmla="*/ 457899 h 547500"/>
                <a:gd name="connsiteX2" fmla="*/ 338413 w 401913"/>
                <a:gd name="connsiteY2" fmla="*/ 0 h 547500"/>
                <a:gd name="connsiteX0" fmla="*/ 454471 w 454471"/>
                <a:gd name="connsiteY0" fmla="*/ 547498 h 567501"/>
                <a:gd name="connsiteX1" fmla="*/ 340 w 454471"/>
                <a:gd name="connsiteY1" fmla="*/ 517312 h 567501"/>
                <a:gd name="connsiteX2" fmla="*/ 390971 w 454471"/>
                <a:gd name="connsiteY2" fmla="*/ 0 h 567501"/>
                <a:gd name="connsiteX0" fmla="*/ 455391 w 455391"/>
                <a:gd name="connsiteY0" fmla="*/ 547498 h 601778"/>
                <a:gd name="connsiteX1" fmla="*/ 1260 w 455391"/>
                <a:gd name="connsiteY1" fmla="*/ 517312 h 601778"/>
                <a:gd name="connsiteX2" fmla="*/ 391891 w 455391"/>
                <a:gd name="connsiteY2" fmla="*/ 0 h 601778"/>
                <a:gd name="connsiteX0" fmla="*/ 476358 w 476358"/>
                <a:gd name="connsiteY0" fmla="*/ 547498 h 562146"/>
                <a:gd name="connsiteX1" fmla="*/ 1167 w 476358"/>
                <a:gd name="connsiteY1" fmla="*/ 447998 h 562146"/>
                <a:gd name="connsiteX2" fmla="*/ 412858 w 476358"/>
                <a:gd name="connsiteY2" fmla="*/ 0 h 562146"/>
                <a:gd name="connsiteX0" fmla="*/ 476749 w 476749"/>
                <a:gd name="connsiteY0" fmla="*/ 547498 h 562146"/>
                <a:gd name="connsiteX1" fmla="*/ 1558 w 476749"/>
                <a:gd name="connsiteY1" fmla="*/ 447998 h 562146"/>
                <a:gd name="connsiteX2" fmla="*/ 413249 w 476749"/>
                <a:gd name="connsiteY2" fmla="*/ 0 h 56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749" h="562146">
                  <a:moveTo>
                    <a:pt x="476749" y="547498"/>
                  </a:moveTo>
                  <a:cubicBezTo>
                    <a:pt x="339185" y="547498"/>
                    <a:pt x="22671" y="618465"/>
                    <a:pt x="1558" y="447998"/>
                  </a:cubicBezTo>
                  <a:cubicBezTo>
                    <a:pt x="-19555" y="277531"/>
                    <a:pt x="176575" y="164345"/>
                    <a:pt x="413249" y="0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59A0F0C7-64B1-4837-85D5-505C6D34DCB2}"/>
                </a:ext>
              </a:extLst>
            </p:cNvPr>
            <p:cNvSpPr/>
            <p:nvPr/>
          </p:nvSpPr>
          <p:spPr>
            <a:xfrm>
              <a:off x="7294942" y="2456520"/>
              <a:ext cx="417767" cy="238000"/>
            </a:xfrm>
            <a:custGeom>
              <a:avLst/>
              <a:gdLst>
                <a:gd name="connsiteX0" fmla="*/ 0 w 417767"/>
                <a:gd name="connsiteY0" fmla="*/ 0 h 238000"/>
                <a:gd name="connsiteX1" fmla="*/ 109866 w 417767"/>
                <a:gd name="connsiteY1" fmla="*/ 80262 h 238000"/>
                <a:gd name="connsiteX2" fmla="*/ 112919 w 417767"/>
                <a:gd name="connsiteY2" fmla="*/ 80852 h 238000"/>
                <a:gd name="connsiteX3" fmla="*/ 133591 w 417767"/>
                <a:gd name="connsiteY3" fmla="*/ 58051 h 238000"/>
                <a:gd name="connsiteX4" fmla="*/ 341377 w 417767"/>
                <a:gd name="connsiteY4" fmla="*/ 58052 h 238000"/>
                <a:gd name="connsiteX5" fmla="*/ 417767 w 417767"/>
                <a:gd name="connsiteY5" fmla="*/ 238000 h 238000"/>
                <a:gd name="connsiteX6" fmla="*/ 333974 w 417767"/>
                <a:gd name="connsiteY6" fmla="*/ 237999 h 238000"/>
                <a:gd name="connsiteX7" fmla="*/ 298492 w 417767"/>
                <a:gd name="connsiteY7" fmla="*/ 132329 h 238000"/>
                <a:gd name="connsiteX8" fmla="*/ 176475 w 417767"/>
                <a:gd name="connsiteY8" fmla="*/ 132328 h 238000"/>
                <a:gd name="connsiteX9" fmla="*/ 140992 w 417767"/>
                <a:gd name="connsiteY9" fmla="*/ 237998 h 238000"/>
                <a:gd name="connsiteX10" fmla="*/ 57200 w 417767"/>
                <a:gd name="connsiteY10" fmla="*/ 237999 h 238000"/>
                <a:gd name="connsiteX11" fmla="*/ 77433 w 417767"/>
                <a:gd name="connsiteY11" fmla="*/ 136651 h 238000"/>
                <a:gd name="connsiteX12" fmla="*/ 78922 w 417767"/>
                <a:gd name="connsiteY12" fmla="*/ 133976 h 238000"/>
                <a:gd name="connsiteX13" fmla="*/ 56873 w 417767"/>
                <a:gd name="connsiteY13" fmla="*/ 120599 h 238000"/>
                <a:gd name="connsiteX14" fmla="*/ 0 w 417767"/>
                <a:gd name="connsiteY14" fmla="*/ 0 h 23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7767" h="238000">
                  <a:moveTo>
                    <a:pt x="0" y="0"/>
                  </a:moveTo>
                  <a:cubicBezTo>
                    <a:pt x="25388" y="40236"/>
                    <a:pt x="64923" y="68597"/>
                    <a:pt x="109866" y="80262"/>
                  </a:cubicBezTo>
                  <a:lnTo>
                    <a:pt x="112919" y="80852"/>
                  </a:lnTo>
                  <a:lnTo>
                    <a:pt x="133591" y="58051"/>
                  </a:lnTo>
                  <a:cubicBezTo>
                    <a:pt x="195888" y="4401"/>
                    <a:pt x="279080" y="4401"/>
                    <a:pt x="341377" y="58052"/>
                  </a:cubicBezTo>
                  <a:cubicBezTo>
                    <a:pt x="389276" y="99303"/>
                    <a:pt x="417767" y="166418"/>
                    <a:pt x="417767" y="238000"/>
                  </a:cubicBezTo>
                  <a:lnTo>
                    <a:pt x="333974" y="237999"/>
                  </a:lnTo>
                  <a:cubicBezTo>
                    <a:pt x="333974" y="197031"/>
                    <a:pt x="320946" y="158232"/>
                    <a:pt x="298492" y="132329"/>
                  </a:cubicBezTo>
                  <a:cubicBezTo>
                    <a:pt x="262982" y="91365"/>
                    <a:pt x="211985" y="91364"/>
                    <a:pt x="176475" y="132328"/>
                  </a:cubicBezTo>
                  <a:cubicBezTo>
                    <a:pt x="154020" y="158231"/>
                    <a:pt x="140992" y="197030"/>
                    <a:pt x="140992" y="237998"/>
                  </a:cubicBezTo>
                  <a:lnTo>
                    <a:pt x="57200" y="237999"/>
                  </a:lnTo>
                  <a:cubicBezTo>
                    <a:pt x="57200" y="202208"/>
                    <a:pt x="64323" y="167534"/>
                    <a:pt x="77433" y="136651"/>
                  </a:cubicBezTo>
                  <a:lnTo>
                    <a:pt x="78922" y="133976"/>
                  </a:lnTo>
                  <a:lnTo>
                    <a:pt x="56873" y="120599"/>
                  </a:lnTo>
                  <a:cubicBezTo>
                    <a:pt x="22139" y="91933"/>
                    <a:pt x="0" y="48552"/>
                    <a:pt x="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64AA4213-EC77-44AD-8FE5-27C7CA98ABC7}"/>
                </a:ext>
              </a:extLst>
            </p:cNvPr>
            <p:cNvGrpSpPr/>
            <p:nvPr/>
          </p:nvGrpSpPr>
          <p:grpSpPr>
            <a:xfrm rot="14971535">
              <a:off x="8951446" y="1980633"/>
              <a:ext cx="816681" cy="1540073"/>
              <a:chOff x="-1985565" y="4773023"/>
              <a:chExt cx="816681" cy="1540073"/>
            </a:xfrm>
            <a:solidFill>
              <a:schemeClr val="tx1"/>
            </a:solidFill>
          </p:grpSpPr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4D8C48F5-4162-4A0F-8B5E-E0D121427551}"/>
                  </a:ext>
                </a:extLst>
              </p:cNvPr>
              <p:cNvSpPr/>
              <p:nvPr/>
            </p:nvSpPr>
            <p:spPr>
              <a:xfrm rot="2700000">
                <a:off x="-1491226" y="4720116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B53A717C-2770-420D-B5F3-A2A7D16D4378}"/>
                  </a:ext>
                </a:extLst>
              </p:cNvPr>
              <p:cNvSpPr/>
              <p:nvPr/>
            </p:nvSpPr>
            <p:spPr>
              <a:xfrm rot="2006604">
                <a:off x="-1709713" y="4954399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3D3518C1-AD45-409E-8A7D-2B19BEEFA966}"/>
                  </a:ext>
                </a:extLst>
              </p:cNvPr>
              <p:cNvSpPr/>
              <p:nvPr/>
            </p:nvSpPr>
            <p:spPr>
              <a:xfrm rot="900000">
                <a:off x="-1877131" y="5234002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4831CD7F-6A5C-4041-98E7-8D5759D4584D}"/>
                  </a:ext>
                </a:extLst>
              </p:cNvPr>
              <p:cNvSpPr/>
              <p:nvPr/>
            </p:nvSpPr>
            <p:spPr>
              <a:xfrm>
                <a:off x="-1877131" y="5506565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CF9377BF-0B87-4BE3-B35D-9E07350B9475}"/>
                  </a:ext>
                </a:extLst>
              </p:cNvPr>
              <p:cNvSpPr/>
              <p:nvPr/>
            </p:nvSpPr>
            <p:spPr>
              <a:xfrm>
                <a:off x="-1871092" y="5847899"/>
                <a:ext cx="270892" cy="465197"/>
              </a:xfrm>
              <a:custGeom>
                <a:avLst/>
                <a:gdLst>
                  <a:gd name="connsiteX0" fmla="*/ 137453 w 274906"/>
                  <a:gd name="connsiteY0" fmla="*/ 0 h 572669"/>
                  <a:gd name="connsiteX1" fmla="*/ 147997 w 274906"/>
                  <a:gd name="connsiteY1" fmla="*/ 4812 h 572669"/>
                  <a:gd name="connsiteX2" fmla="*/ 274906 w 274906"/>
                  <a:gd name="connsiteY2" fmla="*/ 286334 h 572669"/>
                  <a:gd name="connsiteX3" fmla="*/ 147997 w 274906"/>
                  <a:gd name="connsiteY3" fmla="*/ 567856 h 572669"/>
                  <a:gd name="connsiteX4" fmla="*/ 137453 w 274906"/>
                  <a:gd name="connsiteY4" fmla="*/ 572669 h 572669"/>
                  <a:gd name="connsiteX5" fmla="*/ 126909 w 274906"/>
                  <a:gd name="connsiteY5" fmla="*/ 567856 h 572669"/>
                  <a:gd name="connsiteX6" fmla="*/ 0 w 274906"/>
                  <a:gd name="connsiteY6" fmla="*/ 286334 h 572669"/>
                  <a:gd name="connsiteX7" fmla="*/ 126909 w 274906"/>
                  <a:gd name="connsiteY7" fmla="*/ 4812 h 57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4906" h="572669">
                    <a:moveTo>
                      <a:pt x="137453" y="0"/>
                    </a:moveTo>
                    <a:lnTo>
                      <a:pt x="147997" y="4812"/>
                    </a:lnTo>
                    <a:cubicBezTo>
                      <a:pt x="222576" y="51195"/>
                      <a:pt x="274906" y="159778"/>
                      <a:pt x="274906" y="286334"/>
                    </a:cubicBezTo>
                    <a:cubicBezTo>
                      <a:pt x="274906" y="412890"/>
                      <a:pt x="222576" y="521474"/>
                      <a:pt x="147997" y="567856"/>
                    </a:cubicBezTo>
                    <a:lnTo>
                      <a:pt x="137453" y="572669"/>
                    </a:lnTo>
                    <a:lnTo>
                      <a:pt x="126909" y="567856"/>
                    </a:lnTo>
                    <a:cubicBezTo>
                      <a:pt x="52330" y="521474"/>
                      <a:pt x="0" y="412890"/>
                      <a:pt x="0" y="286334"/>
                    </a:cubicBezTo>
                    <a:cubicBezTo>
                      <a:pt x="0" y="159778"/>
                      <a:pt x="52330" y="51195"/>
                      <a:pt x="126909" y="481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73357092-8F68-466B-9FBA-399BB76CBC5C}"/>
                  </a:ext>
                </a:extLst>
              </p:cNvPr>
              <p:cNvSpPr/>
              <p:nvPr/>
            </p:nvSpPr>
            <p:spPr>
              <a:xfrm rot="5400000">
                <a:off x="-1855511" y="5603996"/>
                <a:ext cx="247948" cy="508056"/>
              </a:xfrm>
              <a:custGeom>
                <a:avLst/>
                <a:gdLst>
                  <a:gd name="connsiteX0" fmla="*/ 0 w 247948"/>
                  <a:gd name="connsiteY0" fmla="*/ 508056 h 508056"/>
                  <a:gd name="connsiteX1" fmla="*/ 93547 w 247948"/>
                  <a:gd name="connsiteY1" fmla="*/ 254028 h 508056"/>
                  <a:gd name="connsiteX2" fmla="*/ 0 w 247948"/>
                  <a:gd name="connsiteY2" fmla="*/ 0 h 508056"/>
                  <a:gd name="connsiteX3" fmla="*/ 247948 w 247948"/>
                  <a:gd name="connsiteY3" fmla="*/ 0 h 508056"/>
                  <a:gd name="connsiteX4" fmla="*/ 154401 w 247948"/>
                  <a:gd name="connsiteY4" fmla="*/ 254028 h 508056"/>
                  <a:gd name="connsiteX5" fmla="*/ 247948 w 247948"/>
                  <a:gd name="connsiteY5" fmla="*/ 508056 h 5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7948" h="508056">
                    <a:moveTo>
                      <a:pt x="0" y="508056"/>
                    </a:moveTo>
                    <a:lnTo>
                      <a:pt x="93547" y="254028"/>
                    </a:lnTo>
                    <a:lnTo>
                      <a:pt x="0" y="0"/>
                    </a:lnTo>
                    <a:lnTo>
                      <a:pt x="247948" y="0"/>
                    </a:lnTo>
                    <a:lnTo>
                      <a:pt x="154401" y="254028"/>
                    </a:lnTo>
                    <a:lnTo>
                      <a:pt x="247948" y="508056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676A1553-2F8C-491D-96F1-B45C49B71F17}"/>
                  </a:ext>
                </a:extLst>
              </p:cNvPr>
              <p:cNvSpPr/>
              <p:nvPr/>
            </p:nvSpPr>
            <p:spPr>
              <a:xfrm>
                <a:off x="-1825775" y="5775402"/>
                <a:ext cx="168266" cy="147134"/>
              </a:xfrm>
              <a:prstGeom prst="roundRect">
                <a:avLst>
                  <a:gd name="adj" fmla="val 45799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B51875B9-0149-44C1-B19A-87F173ADB192}"/>
                </a:ext>
              </a:extLst>
            </p:cNvPr>
            <p:cNvGrpSpPr/>
            <p:nvPr/>
          </p:nvGrpSpPr>
          <p:grpSpPr>
            <a:xfrm rot="12862783">
              <a:off x="8706354" y="1348933"/>
              <a:ext cx="816681" cy="1540073"/>
              <a:chOff x="-1985565" y="4773023"/>
              <a:chExt cx="816681" cy="1540073"/>
            </a:xfrm>
            <a:solidFill>
              <a:schemeClr val="tx1"/>
            </a:solidFill>
          </p:grpSpPr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60A36840-7C89-4746-8A55-3CFFA9E8F647}"/>
                  </a:ext>
                </a:extLst>
              </p:cNvPr>
              <p:cNvSpPr/>
              <p:nvPr/>
            </p:nvSpPr>
            <p:spPr>
              <a:xfrm rot="2700000">
                <a:off x="-1491226" y="4720116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408D510C-3B4D-440D-B76E-83F543E6F9EB}"/>
                  </a:ext>
                </a:extLst>
              </p:cNvPr>
              <p:cNvSpPr/>
              <p:nvPr/>
            </p:nvSpPr>
            <p:spPr>
              <a:xfrm rot="2006604">
                <a:off x="-1709713" y="4954399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930DCDD1-CCE0-4F2F-8922-6A906B852F63}"/>
                  </a:ext>
                </a:extLst>
              </p:cNvPr>
              <p:cNvSpPr/>
              <p:nvPr/>
            </p:nvSpPr>
            <p:spPr>
              <a:xfrm rot="900000">
                <a:off x="-1877131" y="5234002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554A8F1C-F1D9-4FED-BC04-78C89DA30BBA}"/>
                  </a:ext>
                </a:extLst>
              </p:cNvPr>
              <p:cNvSpPr/>
              <p:nvPr/>
            </p:nvSpPr>
            <p:spPr>
              <a:xfrm>
                <a:off x="-1877131" y="5506565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F8405DBE-A15B-4582-B9FD-527C9D7F4191}"/>
                  </a:ext>
                </a:extLst>
              </p:cNvPr>
              <p:cNvSpPr/>
              <p:nvPr/>
            </p:nvSpPr>
            <p:spPr>
              <a:xfrm>
                <a:off x="-1871092" y="5847899"/>
                <a:ext cx="270892" cy="465197"/>
              </a:xfrm>
              <a:custGeom>
                <a:avLst/>
                <a:gdLst>
                  <a:gd name="connsiteX0" fmla="*/ 137453 w 274906"/>
                  <a:gd name="connsiteY0" fmla="*/ 0 h 572669"/>
                  <a:gd name="connsiteX1" fmla="*/ 147997 w 274906"/>
                  <a:gd name="connsiteY1" fmla="*/ 4812 h 572669"/>
                  <a:gd name="connsiteX2" fmla="*/ 274906 w 274906"/>
                  <a:gd name="connsiteY2" fmla="*/ 286334 h 572669"/>
                  <a:gd name="connsiteX3" fmla="*/ 147997 w 274906"/>
                  <a:gd name="connsiteY3" fmla="*/ 567856 h 572669"/>
                  <a:gd name="connsiteX4" fmla="*/ 137453 w 274906"/>
                  <a:gd name="connsiteY4" fmla="*/ 572669 h 572669"/>
                  <a:gd name="connsiteX5" fmla="*/ 126909 w 274906"/>
                  <a:gd name="connsiteY5" fmla="*/ 567856 h 572669"/>
                  <a:gd name="connsiteX6" fmla="*/ 0 w 274906"/>
                  <a:gd name="connsiteY6" fmla="*/ 286334 h 572669"/>
                  <a:gd name="connsiteX7" fmla="*/ 126909 w 274906"/>
                  <a:gd name="connsiteY7" fmla="*/ 4812 h 57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4906" h="572669">
                    <a:moveTo>
                      <a:pt x="137453" y="0"/>
                    </a:moveTo>
                    <a:lnTo>
                      <a:pt x="147997" y="4812"/>
                    </a:lnTo>
                    <a:cubicBezTo>
                      <a:pt x="222576" y="51195"/>
                      <a:pt x="274906" y="159778"/>
                      <a:pt x="274906" y="286334"/>
                    </a:cubicBezTo>
                    <a:cubicBezTo>
                      <a:pt x="274906" y="412890"/>
                      <a:pt x="222576" y="521474"/>
                      <a:pt x="147997" y="567856"/>
                    </a:cubicBezTo>
                    <a:lnTo>
                      <a:pt x="137453" y="572669"/>
                    </a:lnTo>
                    <a:lnTo>
                      <a:pt x="126909" y="567856"/>
                    </a:lnTo>
                    <a:cubicBezTo>
                      <a:pt x="52330" y="521474"/>
                      <a:pt x="0" y="412890"/>
                      <a:pt x="0" y="286334"/>
                    </a:cubicBezTo>
                    <a:cubicBezTo>
                      <a:pt x="0" y="159778"/>
                      <a:pt x="52330" y="51195"/>
                      <a:pt x="126909" y="481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F5143C25-0AEE-4C85-A638-9A362BC54A42}"/>
                  </a:ext>
                </a:extLst>
              </p:cNvPr>
              <p:cNvSpPr/>
              <p:nvPr/>
            </p:nvSpPr>
            <p:spPr>
              <a:xfrm rot="5400000">
                <a:off x="-1855511" y="5603996"/>
                <a:ext cx="247948" cy="508056"/>
              </a:xfrm>
              <a:custGeom>
                <a:avLst/>
                <a:gdLst>
                  <a:gd name="connsiteX0" fmla="*/ 0 w 247948"/>
                  <a:gd name="connsiteY0" fmla="*/ 508056 h 508056"/>
                  <a:gd name="connsiteX1" fmla="*/ 93547 w 247948"/>
                  <a:gd name="connsiteY1" fmla="*/ 254028 h 508056"/>
                  <a:gd name="connsiteX2" fmla="*/ 0 w 247948"/>
                  <a:gd name="connsiteY2" fmla="*/ 0 h 508056"/>
                  <a:gd name="connsiteX3" fmla="*/ 247948 w 247948"/>
                  <a:gd name="connsiteY3" fmla="*/ 0 h 508056"/>
                  <a:gd name="connsiteX4" fmla="*/ 154401 w 247948"/>
                  <a:gd name="connsiteY4" fmla="*/ 254028 h 508056"/>
                  <a:gd name="connsiteX5" fmla="*/ 247948 w 247948"/>
                  <a:gd name="connsiteY5" fmla="*/ 508056 h 5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7948" h="508056">
                    <a:moveTo>
                      <a:pt x="0" y="508056"/>
                    </a:moveTo>
                    <a:lnTo>
                      <a:pt x="93547" y="254028"/>
                    </a:lnTo>
                    <a:lnTo>
                      <a:pt x="0" y="0"/>
                    </a:lnTo>
                    <a:lnTo>
                      <a:pt x="247948" y="0"/>
                    </a:lnTo>
                    <a:lnTo>
                      <a:pt x="154401" y="254028"/>
                    </a:lnTo>
                    <a:lnTo>
                      <a:pt x="247948" y="508056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四角形: 角を丸くする 152">
                <a:extLst>
                  <a:ext uri="{FF2B5EF4-FFF2-40B4-BE49-F238E27FC236}">
                    <a16:creationId xmlns:a16="http://schemas.microsoft.com/office/drawing/2014/main" id="{10AEFB40-820E-4AEE-BFF2-A3DD409357EC}"/>
                  </a:ext>
                </a:extLst>
              </p:cNvPr>
              <p:cNvSpPr/>
              <p:nvPr/>
            </p:nvSpPr>
            <p:spPr>
              <a:xfrm>
                <a:off x="-1825775" y="5775402"/>
                <a:ext cx="168266" cy="147134"/>
              </a:xfrm>
              <a:prstGeom prst="roundRect">
                <a:avLst>
                  <a:gd name="adj" fmla="val 45799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DE117032-4C15-40AD-BA4E-35CB69BAE782}"/>
                </a:ext>
              </a:extLst>
            </p:cNvPr>
            <p:cNvSpPr/>
            <p:nvPr/>
          </p:nvSpPr>
          <p:spPr>
            <a:xfrm rot="16200000">
              <a:off x="6816694" y="2399407"/>
              <a:ext cx="237999" cy="352224"/>
            </a:xfrm>
            <a:custGeom>
              <a:avLst/>
              <a:gdLst>
                <a:gd name="connsiteX0" fmla="*/ 237999 w 237999"/>
                <a:gd name="connsiteY0" fmla="*/ 0 h 352224"/>
                <a:gd name="connsiteX1" fmla="*/ 187154 w 237999"/>
                <a:gd name="connsiteY1" fmla="*/ 47600 h 352224"/>
                <a:gd name="connsiteX2" fmla="*/ 161827 w 237999"/>
                <a:gd name="connsiteY2" fmla="*/ 101210 h 352224"/>
                <a:gd name="connsiteX3" fmla="*/ 202882 w 237999"/>
                <a:gd name="connsiteY3" fmla="*/ 142883 h 352224"/>
                <a:gd name="connsiteX4" fmla="*/ 220185 w 237999"/>
                <a:gd name="connsiteY4" fmla="*/ 201537 h 352224"/>
                <a:gd name="connsiteX5" fmla="*/ 0 w 237999"/>
                <a:gd name="connsiteY5" fmla="*/ 352224 h 352224"/>
                <a:gd name="connsiteX6" fmla="*/ 0 w 237999"/>
                <a:gd name="connsiteY6" fmla="*/ 276880 h 352224"/>
                <a:gd name="connsiteX7" fmla="*/ 144841 w 237999"/>
                <a:gd name="connsiteY7" fmla="*/ 201537 h 352224"/>
                <a:gd name="connsiteX8" fmla="*/ 0 w 237999"/>
                <a:gd name="connsiteY8" fmla="*/ 126194 h 352224"/>
                <a:gd name="connsiteX9" fmla="*/ 0 w 237999"/>
                <a:gd name="connsiteY9" fmla="*/ 50850 h 352224"/>
                <a:gd name="connsiteX10" fmla="*/ 85706 w 237999"/>
                <a:gd name="connsiteY10" fmla="*/ 62692 h 352224"/>
                <a:gd name="connsiteX11" fmla="*/ 107711 w 237999"/>
                <a:gd name="connsiteY11" fmla="*/ 72845 h 352224"/>
                <a:gd name="connsiteX12" fmla="*/ 117401 w 237999"/>
                <a:gd name="connsiteY12" fmla="*/ 56874 h 352224"/>
                <a:gd name="connsiteX13" fmla="*/ 237999 w 237999"/>
                <a:gd name="connsiteY13" fmla="*/ 0 h 352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7999" h="352224">
                  <a:moveTo>
                    <a:pt x="237999" y="0"/>
                  </a:moveTo>
                  <a:cubicBezTo>
                    <a:pt x="217881" y="12694"/>
                    <a:pt x="200732" y="28925"/>
                    <a:pt x="187154" y="47600"/>
                  </a:cubicBezTo>
                  <a:lnTo>
                    <a:pt x="161827" y="101210"/>
                  </a:lnTo>
                  <a:lnTo>
                    <a:pt x="202882" y="142883"/>
                  </a:lnTo>
                  <a:cubicBezTo>
                    <a:pt x="214024" y="160911"/>
                    <a:pt x="220185" y="180732"/>
                    <a:pt x="220185" y="201537"/>
                  </a:cubicBezTo>
                  <a:cubicBezTo>
                    <a:pt x="220185" y="284759"/>
                    <a:pt x="121605" y="352224"/>
                    <a:pt x="0" y="352224"/>
                  </a:cubicBezTo>
                  <a:lnTo>
                    <a:pt x="0" y="276880"/>
                  </a:lnTo>
                  <a:cubicBezTo>
                    <a:pt x="79993" y="276880"/>
                    <a:pt x="144841" y="243148"/>
                    <a:pt x="144841" y="201537"/>
                  </a:cubicBezTo>
                  <a:cubicBezTo>
                    <a:pt x="144841" y="159926"/>
                    <a:pt x="79993" y="126194"/>
                    <a:pt x="0" y="126194"/>
                  </a:cubicBezTo>
                  <a:lnTo>
                    <a:pt x="0" y="50850"/>
                  </a:lnTo>
                  <a:cubicBezTo>
                    <a:pt x="30401" y="50850"/>
                    <a:pt x="59363" y="55067"/>
                    <a:pt x="85706" y="62692"/>
                  </a:cubicBezTo>
                  <a:lnTo>
                    <a:pt x="107711" y="72845"/>
                  </a:lnTo>
                  <a:lnTo>
                    <a:pt x="117401" y="56874"/>
                  </a:lnTo>
                  <a:cubicBezTo>
                    <a:pt x="146066" y="22140"/>
                    <a:pt x="189447" y="0"/>
                    <a:pt x="237999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月 141">
              <a:extLst>
                <a:ext uri="{FF2B5EF4-FFF2-40B4-BE49-F238E27FC236}">
                  <a16:creationId xmlns:a16="http://schemas.microsoft.com/office/drawing/2014/main" id="{FB235F9E-EDBE-4F4F-AAF7-0A45212F99D5}"/>
                </a:ext>
              </a:extLst>
            </p:cNvPr>
            <p:cNvSpPr/>
            <p:nvPr/>
          </p:nvSpPr>
          <p:spPr>
            <a:xfrm rot="9900000">
              <a:off x="7814369" y="1848149"/>
              <a:ext cx="404222" cy="899334"/>
            </a:xfrm>
            <a:prstGeom prst="moon">
              <a:avLst>
                <a:gd name="adj" fmla="val 77661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3BCC2C73-34D0-4654-9618-D79C5D0179B3}"/>
                </a:ext>
              </a:extLst>
            </p:cNvPr>
            <p:cNvSpPr/>
            <p:nvPr/>
          </p:nvSpPr>
          <p:spPr>
            <a:xfrm rot="19273140" flipH="1">
              <a:off x="6797714" y="3318666"/>
              <a:ext cx="453996" cy="459894"/>
            </a:xfrm>
            <a:custGeom>
              <a:avLst/>
              <a:gdLst>
                <a:gd name="connsiteX0" fmla="*/ 270607 w 1007779"/>
                <a:gd name="connsiteY0" fmla="*/ 0 h 800896"/>
                <a:gd name="connsiteX1" fmla="*/ 796655 w 1007779"/>
                <a:gd name="connsiteY1" fmla="*/ 0 h 800896"/>
                <a:gd name="connsiteX2" fmla="*/ 1007779 w 1007779"/>
                <a:gd name="connsiteY2" fmla="*/ 211124 h 800896"/>
                <a:gd name="connsiteX3" fmla="*/ 1007779 w 1007779"/>
                <a:gd name="connsiteY3" fmla="*/ 400448 h 800896"/>
                <a:gd name="connsiteX4" fmla="*/ 607331 w 1007779"/>
                <a:gd name="connsiteY4" fmla="*/ 800896 h 800896"/>
                <a:gd name="connsiteX5" fmla="*/ 459931 w 1007779"/>
                <a:gd name="connsiteY5" fmla="*/ 800896 h 800896"/>
                <a:gd name="connsiteX6" fmla="*/ 304059 w 1007779"/>
                <a:gd name="connsiteY6" fmla="*/ 769427 h 800896"/>
                <a:gd name="connsiteX7" fmla="*/ 242325 w 1007779"/>
                <a:gd name="connsiteY7" fmla="*/ 735919 h 800896"/>
                <a:gd name="connsiteX8" fmla="*/ 229406 w 1007779"/>
                <a:gd name="connsiteY8" fmla="*/ 732090 h 800896"/>
                <a:gd name="connsiteX9" fmla="*/ 149944 w 1007779"/>
                <a:gd name="connsiteY9" fmla="*/ 679324 h 800896"/>
                <a:gd name="connsiteX10" fmla="*/ 50250 w 1007779"/>
                <a:gd name="connsiteY10" fmla="*/ 579630 h 800896"/>
                <a:gd name="connsiteX11" fmla="*/ 50250 w 1007779"/>
                <a:gd name="connsiteY11" fmla="*/ 337001 h 800896"/>
                <a:gd name="connsiteX12" fmla="*/ 59483 w 1007779"/>
                <a:gd name="connsiteY12" fmla="*/ 327768 h 800896"/>
                <a:gd name="connsiteX13" fmla="*/ 59483 w 1007779"/>
                <a:gd name="connsiteY13" fmla="*/ 211124 h 800896"/>
                <a:gd name="connsiteX14" fmla="*/ 270607 w 1007779"/>
                <a:gd name="connsiteY14" fmla="*/ 0 h 80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7779" h="800896">
                  <a:moveTo>
                    <a:pt x="270607" y="0"/>
                  </a:moveTo>
                  <a:lnTo>
                    <a:pt x="796655" y="0"/>
                  </a:lnTo>
                  <a:cubicBezTo>
                    <a:pt x="913256" y="0"/>
                    <a:pt x="1007779" y="94523"/>
                    <a:pt x="1007779" y="211124"/>
                  </a:cubicBezTo>
                  <a:lnTo>
                    <a:pt x="1007779" y="400448"/>
                  </a:lnTo>
                  <a:cubicBezTo>
                    <a:pt x="1007779" y="621609"/>
                    <a:pt x="828492" y="800896"/>
                    <a:pt x="607331" y="800896"/>
                  </a:cubicBezTo>
                  <a:lnTo>
                    <a:pt x="459931" y="800896"/>
                  </a:lnTo>
                  <a:cubicBezTo>
                    <a:pt x="404641" y="800896"/>
                    <a:pt x="351968" y="789691"/>
                    <a:pt x="304059" y="769427"/>
                  </a:cubicBezTo>
                  <a:lnTo>
                    <a:pt x="242325" y="735919"/>
                  </a:lnTo>
                  <a:lnTo>
                    <a:pt x="229406" y="732090"/>
                  </a:lnTo>
                  <a:cubicBezTo>
                    <a:pt x="200490" y="720365"/>
                    <a:pt x="173396" y="702776"/>
                    <a:pt x="149944" y="679324"/>
                  </a:cubicBezTo>
                  <a:lnTo>
                    <a:pt x="50250" y="579630"/>
                  </a:lnTo>
                  <a:cubicBezTo>
                    <a:pt x="-16750" y="512630"/>
                    <a:pt x="-16750" y="404001"/>
                    <a:pt x="50250" y="337001"/>
                  </a:cubicBezTo>
                  <a:lnTo>
                    <a:pt x="59483" y="327768"/>
                  </a:lnTo>
                  <a:lnTo>
                    <a:pt x="59483" y="211124"/>
                  </a:lnTo>
                  <a:cubicBezTo>
                    <a:pt x="59483" y="94523"/>
                    <a:pt x="154006" y="0"/>
                    <a:pt x="270607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4" name="月 143">
              <a:extLst>
                <a:ext uri="{FF2B5EF4-FFF2-40B4-BE49-F238E27FC236}">
                  <a16:creationId xmlns:a16="http://schemas.microsoft.com/office/drawing/2014/main" id="{BB43C548-C353-4745-80D6-E2D7372E3116}"/>
                </a:ext>
              </a:extLst>
            </p:cNvPr>
            <p:cNvSpPr/>
            <p:nvPr/>
          </p:nvSpPr>
          <p:spPr>
            <a:xfrm rot="5400000">
              <a:off x="6894501" y="2122057"/>
              <a:ext cx="113004" cy="346251"/>
            </a:xfrm>
            <a:prstGeom prst="mo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月 144">
              <a:extLst>
                <a:ext uri="{FF2B5EF4-FFF2-40B4-BE49-F238E27FC236}">
                  <a16:creationId xmlns:a16="http://schemas.microsoft.com/office/drawing/2014/main" id="{7CA12952-80F6-4E6A-B872-DB2C08D2A9DB}"/>
                </a:ext>
              </a:extLst>
            </p:cNvPr>
            <p:cNvSpPr/>
            <p:nvPr/>
          </p:nvSpPr>
          <p:spPr>
            <a:xfrm rot="5400000">
              <a:off x="7462826" y="2122057"/>
              <a:ext cx="113004" cy="346251"/>
            </a:xfrm>
            <a:prstGeom prst="mo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8B4D61CF-B722-4D76-A74A-5039D7E893A1}"/>
                </a:ext>
              </a:extLst>
            </p:cNvPr>
            <p:cNvSpPr/>
            <p:nvPr/>
          </p:nvSpPr>
          <p:spPr>
            <a:xfrm>
              <a:off x="7677238" y="2812538"/>
              <a:ext cx="224758" cy="138678"/>
            </a:xfrm>
            <a:prstGeom prst="ellipse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CEFDCB1F-5687-4055-9E15-33421F5AC909}"/>
              </a:ext>
            </a:extLst>
          </p:cNvPr>
          <p:cNvGrpSpPr/>
          <p:nvPr/>
        </p:nvGrpSpPr>
        <p:grpSpPr>
          <a:xfrm>
            <a:off x="3918854" y="1052799"/>
            <a:ext cx="2068292" cy="2390118"/>
            <a:chOff x="2932908" y="374781"/>
            <a:chExt cx="3420029" cy="3952181"/>
          </a:xfrm>
        </p:grpSpPr>
        <p:sp>
          <p:nvSpPr>
            <p:cNvPr id="162" name="アーチ 161">
              <a:extLst>
                <a:ext uri="{FF2B5EF4-FFF2-40B4-BE49-F238E27FC236}">
                  <a16:creationId xmlns:a16="http://schemas.microsoft.com/office/drawing/2014/main" id="{535243BC-DD0F-4F52-922D-50EF4BAB76BB}"/>
                </a:ext>
              </a:extLst>
            </p:cNvPr>
            <p:cNvSpPr/>
            <p:nvPr/>
          </p:nvSpPr>
          <p:spPr>
            <a:xfrm rot="9373140">
              <a:off x="4293367" y="1692672"/>
              <a:ext cx="1360736" cy="1360736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rgbClr val="FF66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2F9E135D-4061-4D67-9881-22B0EA94F243}"/>
                </a:ext>
              </a:extLst>
            </p:cNvPr>
            <p:cNvSpPr/>
            <p:nvPr/>
          </p:nvSpPr>
          <p:spPr>
            <a:xfrm rot="7813824">
              <a:off x="5084797" y="1758942"/>
              <a:ext cx="736060" cy="732682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4692" y="899539"/>
                  </a:lnTo>
                  <a:lnTo>
                    <a:pt x="1051911" y="914682"/>
                  </a:lnTo>
                  <a:cubicBezTo>
                    <a:pt x="1048273" y="968078"/>
                    <a:pt x="1063819" y="1016625"/>
                    <a:pt x="1097255" y="1056814"/>
                  </a:cubicBezTo>
                  <a:lnTo>
                    <a:pt x="1108948" y="1067074"/>
                  </a:lnTo>
                  <a:lnTo>
                    <a:pt x="1476388" y="854933"/>
                  </a:ln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55573" y="1345488"/>
                  </a:ln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36DD5E0A-602B-425F-9BA5-9F9F65C86FA1}"/>
                </a:ext>
              </a:extLst>
            </p:cNvPr>
            <p:cNvSpPr/>
            <p:nvPr/>
          </p:nvSpPr>
          <p:spPr>
            <a:xfrm rot="19800000">
              <a:off x="4137695" y="2119787"/>
              <a:ext cx="708811" cy="769133"/>
            </a:xfrm>
            <a:prstGeom prst="round2SameRect">
              <a:avLst>
                <a:gd name="adj1" fmla="val 26190"/>
                <a:gd name="adj2" fmla="val 0"/>
              </a:avLst>
            </a:prstGeom>
            <a:solidFill>
              <a:srgbClr val="FF99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アーチ 98">
              <a:extLst>
                <a:ext uri="{FF2B5EF4-FFF2-40B4-BE49-F238E27FC236}">
                  <a16:creationId xmlns:a16="http://schemas.microsoft.com/office/drawing/2014/main" id="{706AABF3-A379-4585-844E-9ED20A56E544}"/>
                </a:ext>
              </a:extLst>
            </p:cNvPr>
            <p:cNvSpPr/>
            <p:nvPr/>
          </p:nvSpPr>
          <p:spPr>
            <a:xfrm rot="21073140">
              <a:off x="3398220" y="2309626"/>
              <a:ext cx="1183564" cy="525834"/>
            </a:xfrm>
            <a:custGeom>
              <a:avLst/>
              <a:gdLst>
                <a:gd name="connsiteX0" fmla="*/ 1312475 w 1360736"/>
                <a:gd name="connsiteY0" fmla="*/ 932046 h 1360736"/>
                <a:gd name="connsiteX1" fmla="*/ 764122 w 1360736"/>
                <a:gd name="connsiteY1" fmla="*/ 1355561 h 1360736"/>
                <a:gd name="connsiteX2" fmla="*/ 128911 w 1360736"/>
                <a:gd name="connsiteY2" fmla="*/ 1078859 h 1360736"/>
                <a:gd name="connsiteX3" fmla="*/ 341740 w 1360736"/>
                <a:gd name="connsiteY3" fmla="*/ 925066 h 1360736"/>
                <a:gd name="connsiteX4" fmla="*/ 731798 w 1360736"/>
                <a:gd name="connsiteY4" fmla="*/ 1094977 h 1360736"/>
                <a:gd name="connsiteX5" fmla="*/ 1068520 w 1360736"/>
                <a:gd name="connsiteY5" fmla="*/ 834913 h 1360736"/>
                <a:gd name="connsiteX6" fmla="*/ 1312475 w 1360736"/>
                <a:gd name="connsiteY6" fmla="*/ 932046 h 1360736"/>
                <a:gd name="connsiteX0" fmla="*/ 1183564 w 1195424"/>
                <a:gd name="connsiteY0" fmla="*/ 150243 h 578944"/>
                <a:gd name="connsiteX1" fmla="*/ 635211 w 1195424"/>
                <a:gd name="connsiteY1" fmla="*/ 573758 h 578944"/>
                <a:gd name="connsiteX2" fmla="*/ 0 w 1195424"/>
                <a:gd name="connsiteY2" fmla="*/ 297056 h 578944"/>
                <a:gd name="connsiteX3" fmla="*/ 212829 w 1195424"/>
                <a:gd name="connsiteY3" fmla="*/ 143263 h 578944"/>
                <a:gd name="connsiteX4" fmla="*/ 602887 w 1195424"/>
                <a:gd name="connsiteY4" fmla="*/ 313174 h 578944"/>
                <a:gd name="connsiteX5" fmla="*/ 939609 w 1195424"/>
                <a:gd name="connsiteY5" fmla="*/ 53110 h 578944"/>
                <a:gd name="connsiteX6" fmla="*/ 1184222 w 1195424"/>
                <a:gd name="connsiteY6" fmla="*/ 1943 h 578944"/>
                <a:gd name="connsiteX7" fmla="*/ 1183564 w 1195424"/>
                <a:gd name="connsiteY7" fmla="*/ 150243 h 578944"/>
                <a:gd name="connsiteX0" fmla="*/ 1184222 w 1275662"/>
                <a:gd name="connsiteY0" fmla="*/ 0 h 577001"/>
                <a:gd name="connsiteX1" fmla="*/ 1183564 w 1275662"/>
                <a:gd name="connsiteY1" fmla="*/ 148300 h 577001"/>
                <a:gd name="connsiteX2" fmla="*/ 635211 w 1275662"/>
                <a:gd name="connsiteY2" fmla="*/ 571815 h 577001"/>
                <a:gd name="connsiteX3" fmla="*/ 0 w 1275662"/>
                <a:gd name="connsiteY3" fmla="*/ 295113 h 577001"/>
                <a:gd name="connsiteX4" fmla="*/ 212829 w 1275662"/>
                <a:gd name="connsiteY4" fmla="*/ 141320 h 577001"/>
                <a:gd name="connsiteX5" fmla="*/ 602887 w 1275662"/>
                <a:gd name="connsiteY5" fmla="*/ 311231 h 577001"/>
                <a:gd name="connsiteX6" fmla="*/ 939609 w 1275662"/>
                <a:gd name="connsiteY6" fmla="*/ 51167 h 577001"/>
                <a:gd name="connsiteX7" fmla="*/ 1275662 w 1275662"/>
                <a:gd name="connsiteY7" fmla="*/ 91440 h 577001"/>
                <a:gd name="connsiteX0" fmla="*/ 1184222 w 1195424"/>
                <a:gd name="connsiteY0" fmla="*/ 0 h 577001"/>
                <a:gd name="connsiteX1" fmla="*/ 1183564 w 1195424"/>
                <a:gd name="connsiteY1" fmla="*/ 148300 h 577001"/>
                <a:gd name="connsiteX2" fmla="*/ 635211 w 1195424"/>
                <a:gd name="connsiteY2" fmla="*/ 571815 h 577001"/>
                <a:gd name="connsiteX3" fmla="*/ 0 w 1195424"/>
                <a:gd name="connsiteY3" fmla="*/ 295113 h 577001"/>
                <a:gd name="connsiteX4" fmla="*/ 212829 w 1195424"/>
                <a:gd name="connsiteY4" fmla="*/ 141320 h 577001"/>
                <a:gd name="connsiteX5" fmla="*/ 602887 w 1195424"/>
                <a:gd name="connsiteY5" fmla="*/ 311231 h 577001"/>
                <a:gd name="connsiteX6" fmla="*/ 939609 w 1195424"/>
                <a:gd name="connsiteY6" fmla="*/ 51167 h 577001"/>
                <a:gd name="connsiteX0" fmla="*/ 1183564 w 1183564"/>
                <a:gd name="connsiteY0" fmla="*/ 97133 h 525834"/>
                <a:gd name="connsiteX1" fmla="*/ 635211 w 1183564"/>
                <a:gd name="connsiteY1" fmla="*/ 520648 h 525834"/>
                <a:gd name="connsiteX2" fmla="*/ 0 w 1183564"/>
                <a:gd name="connsiteY2" fmla="*/ 243946 h 525834"/>
                <a:gd name="connsiteX3" fmla="*/ 212829 w 1183564"/>
                <a:gd name="connsiteY3" fmla="*/ 90153 h 525834"/>
                <a:gd name="connsiteX4" fmla="*/ 602887 w 1183564"/>
                <a:gd name="connsiteY4" fmla="*/ 260064 h 525834"/>
                <a:gd name="connsiteX5" fmla="*/ 939609 w 1183564"/>
                <a:gd name="connsiteY5" fmla="*/ 0 h 525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3564" h="525834">
                  <a:moveTo>
                    <a:pt x="1183564" y="97133"/>
                  </a:moveTo>
                  <a:cubicBezTo>
                    <a:pt x="1091733" y="327773"/>
                    <a:pt x="881572" y="490089"/>
                    <a:pt x="635211" y="520648"/>
                  </a:cubicBezTo>
                  <a:cubicBezTo>
                    <a:pt x="388850" y="551208"/>
                    <a:pt x="145400" y="445159"/>
                    <a:pt x="0" y="243946"/>
                  </a:cubicBezTo>
                  <a:lnTo>
                    <a:pt x="212829" y="90153"/>
                  </a:lnTo>
                  <a:cubicBezTo>
                    <a:pt x="302113" y="213710"/>
                    <a:pt x="451606" y="278830"/>
                    <a:pt x="602887" y="260064"/>
                  </a:cubicBezTo>
                  <a:cubicBezTo>
                    <a:pt x="754168" y="241299"/>
                    <a:pt x="862363" y="35630"/>
                    <a:pt x="939609" y="0"/>
                  </a:cubicBezTo>
                </a:path>
              </a:pathLst>
            </a:custGeom>
            <a:solidFill>
              <a:srgbClr val="FF99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9B6419D6-DA02-4F26-9AFB-E62D08B90AAD}"/>
                </a:ext>
              </a:extLst>
            </p:cNvPr>
            <p:cNvSpPr/>
            <p:nvPr/>
          </p:nvSpPr>
          <p:spPr>
            <a:xfrm>
              <a:off x="3103916" y="619130"/>
              <a:ext cx="1671658" cy="166962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アーチ 166">
              <a:extLst>
                <a:ext uri="{FF2B5EF4-FFF2-40B4-BE49-F238E27FC236}">
                  <a16:creationId xmlns:a16="http://schemas.microsoft.com/office/drawing/2014/main" id="{D165E169-CFC0-4AB0-B18A-54F4E5F496DA}"/>
                </a:ext>
              </a:extLst>
            </p:cNvPr>
            <p:cNvSpPr/>
            <p:nvPr/>
          </p:nvSpPr>
          <p:spPr>
            <a:xfrm rot="2387134">
              <a:off x="4820532" y="2290430"/>
              <a:ext cx="1360735" cy="1360735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FD9592C1-8D6D-4420-8DDB-EC07407FC61C}"/>
                </a:ext>
              </a:extLst>
            </p:cNvPr>
            <p:cNvSpPr/>
            <p:nvPr/>
          </p:nvSpPr>
          <p:spPr>
            <a:xfrm rot="16439453">
              <a:off x="5337047" y="3508035"/>
              <a:ext cx="804666" cy="366753"/>
            </a:xfrm>
            <a:prstGeom prst="round2SameRect">
              <a:avLst>
                <a:gd name="adj1" fmla="val 50000"/>
                <a:gd name="adj2" fmla="val 10288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アーチ 168">
              <a:extLst>
                <a:ext uri="{FF2B5EF4-FFF2-40B4-BE49-F238E27FC236}">
                  <a16:creationId xmlns:a16="http://schemas.microsoft.com/office/drawing/2014/main" id="{B109C804-9BD1-425F-BA82-FFF9F8941DA5}"/>
                </a:ext>
              </a:extLst>
            </p:cNvPr>
            <p:cNvSpPr/>
            <p:nvPr/>
          </p:nvSpPr>
          <p:spPr>
            <a:xfrm rot="7944133">
              <a:off x="3807555" y="2966226"/>
              <a:ext cx="1360736" cy="1360735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39F88CF2-ACA1-4462-92B8-9153CDF4BA5F}"/>
                </a:ext>
              </a:extLst>
            </p:cNvPr>
            <p:cNvSpPr/>
            <p:nvPr/>
          </p:nvSpPr>
          <p:spPr>
            <a:xfrm rot="1644133">
              <a:off x="3368281" y="3540894"/>
              <a:ext cx="804666" cy="366753"/>
            </a:xfrm>
            <a:prstGeom prst="round2SameRect">
              <a:avLst>
                <a:gd name="adj1" fmla="val 50000"/>
                <a:gd name="adj2" fmla="val 10288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A344E7BF-6809-4457-8FD8-C6B36736AB2D}"/>
                </a:ext>
              </a:extLst>
            </p:cNvPr>
            <p:cNvSpPr/>
            <p:nvPr/>
          </p:nvSpPr>
          <p:spPr>
            <a:xfrm rot="4500000">
              <a:off x="3055892" y="276843"/>
              <a:ext cx="1735105" cy="1930982"/>
            </a:xfrm>
            <a:custGeom>
              <a:avLst/>
              <a:gdLst>
                <a:gd name="connsiteX0" fmla="*/ 37123 w 1735105"/>
                <a:gd name="connsiteY0" fmla="*/ 859713 h 1930982"/>
                <a:gd name="connsiteX1" fmla="*/ 64889 w 1735105"/>
                <a:gd name="connsiteY1" fmla="*/ 783849 h 1930982"/>
                <a:gd name="connsiteX2" fmla="*/ 87370 w 1735105"/>
                <a:gd name="connsiteY2" fmla="*/ 737182 h 1930982"/>
                <a:gd name="connsiteX3" fmla="*/ 101311 w 1735105"/>
                <a:gd name="connsiteY3" fmla="*/ 661225 h 1930982"/>
                <a:gd name="connsiteX4" fmla="*/ 502711 w 1735105"/>
                <a:gd name="connsiteY4" fmla="*/ 111542 h 1930982"/>
                <a:gd name="connsiteX5" fmla="*/ 1735105 w 1735105"/>
                <a:gd name="connsiteY5" fmla="*/ 485516 h 1930982"/>
                <a:gd name="connsiteX6" fmla="*/ 675418 w 1735105"/>
                <a:gd name="connsiteY6" fmla="*/ 861872 h 1930982"/>
                <a:gd name="connsiteX7" fmla="*/ 508758 w 1735105"/>
                <a:gd name="connsiteY7" fmla="*/ 1003440 h 1930982"/>
                <a:gd name="connsiteX8" fmla="*/ 504146 w 1735105"/>
                <a:gd name="connsiteY8" fmla="*/ 1105258 h 1930982"/>
                <a:gd name="connsiteX9" fmla="*/ 825724 w 1735105"/>
                <a:gd name="connsiteY9" fmla="*/ 1930982 h 1930982"/>
                <a:gd name="connsiteX10" fmla="*/ 0 w 1735105"/>
                <a:gd name="connsiteY10" fmla="*/ 1105258 h 1930982"/>
                <a:gd name="connsiteX11" fmla="*/ 37123 w 1735105"/>
                <a:gd name="connsiteY11" fmla="*/ 859713 h 1930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35105" h="1930982">
                  <a:moveTo>
                    <a:pt x="37123" y="859713"/>
                  </a:moveTo>
                  <a:cubicBezTo>
                    <a:pt x="45165" y="833857"/>
                    <a:pt x="54443" y="808546"/>
                    <a:pt x="64889" y="783849"/>
                  </a:cubicBezTo>
                  <a:lnTo>
                    <a:pt x="87370" y="737182"/>
                  </a:lnTo>
                  <a:lnTo>
                    <a:pt x="101311" y="661225"/>
                  </a:lnTo>
                  <a:cubicBezTo>
                    <a:pt x="154212" y="434246"/>
                    <a:pt x="292191" y="233085"/>
                    <a:pt x="502711" y="111542"/>
                  </a:cubicBezTo>
                  <a:cubicBezTo>
                    <a:pt x="923751" y="-131546"/>
                    <a:pt x="1475512" y="35888"/>
                    <a:pt x="1735105" y="485516"/>
                  </a:cubicBezTo>
                  <a:cubicBezTo>
                    <a:pt x="1343833" y="502124"/>
                    <a:pt x="977319" y="635245"/>
                    <a:pt x="675418" y="861872"/>
                  </a:cubicBezTo>
                  <a:lnTo>
                    <a:pt x="508758" y="1003440"/>
                  </a:lnTo>
                  <a:lnTo>
                    <a:pt x="504146" y="1105258"/>
                  </a:lnTo>
                  <a:cubicBezTo>
                    <a:pt x="504146" y="1401372"/>
                    <a:pt x="611339" y="1697487"/>
                    <a:pt x="825724" y="1930982"/>
                  </a:cubicBezTo>
                  <a:cubicBezTo>
                    <a:pt x="369689" y="1930982"/>
                    <a:pt x="0" y="1561293"/>
                    <a:pt x="0" y="1105258"/>
                  </a:cubicBezTo>
                  <a:cubicBezTo>
                    <a:pt x="0" y="1019751"/>
                    <a:pt x="12997" y="937280"/>
                    <a:pt x="37123" y="85971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B6483554-A8C8-43FD-804A-F7ED8EFD57F8}"/>
                </a:ext>
              </a:extLst>
            </p:cNvPr>
            <p:cNvSpPr/>
            <p:nvPr/>
          </p:nvSpPr>
          <p:spPr>
            <a:xfrm>
              <a:off x="4299386" y="1321890"/>
              <a:ext cx="432021" cy="545782"/>
            </a:xfrm>
            <a:custGeom>
              <a:avLst/>
              <a:gdLst>
                <a:gd name="connsiteX0" fmla="*/ 290512 w 680827"/>
                <a:gd name="connsiteY0" fmla="*/ 0 h 860104"/>
                <a:gd name="connsiteX1" fmla="*/ 680827 w 680827"/>
                <a:gd name="connsiteY1" fmla="*/ 430052 h 860104"/>
                <a:gd name="connsiteX2" fmla="*/ 290512 w 680827"/>
                <a:gd name="connsiteY2" fmla="*/ 860104 h 860104"/>
                <a:gd name="connsiteX3" fmla="*/ 14518 w 680827"/>
                <a:gd name="connsiteY3" fmla="*/ 734145 h 860104"/>
                <a:gd name="connsiteX4" fmla="*/ 0 w 680827"/>
                <a:gd name="connsiteY4" fmla="*/ 714757 h 860104"/>
                <a:gd name="connsiteX5" fmla="*/ 33143 w 680827"/>
                <a:gd name="connsiteY5" fmla="*/ 670498 h 860104"/>
                <a:gd name="connsiteX6" fmla="*/ 99802 w 680827"/>
                <a:gd name="connsiteY6" fmla="*/ 430052 h 860104"/>
                <a:gd name="connsiteX7" fmla="*/ 33143 w 680827"/>
                <a:gd name="connsiteY7" fmla="*/ 189606 h 860104"/>
                <a:gd name="connsiteX8" fmla="*/ 0 w 680827"/>
                <a:gd name="connsiteY8" fmla="*/ 145347 h 860104"/>
                <a:gd name="connsiteX9" fmla="*/ 14518 w 680827"/>
                <a:gd name="connsiteY9" fmla="*/ 125960 h 860104"/>
                <a:gd name="connsiteX10" fmla="*/ 290512 w 680827"/>
                <a:gd name="connsiteY10" fmla="*/ 0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10" fmla="*/ 191242 w 680827"/>
                <a:gd name="connsiteY10" fmla="*/ 521492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8" fmla="*/ 33143 w 680827"/>
                <a:gd name="connsiteY8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0" fmla="*/ 0 w 680827"/>
                <a:gd name="connsiteY0" fmla="*/ 145347 h 860104"/>
                <a:gd name="connsiteX1" fmla="*/ 14518 w 680827"/>
                <a:gd name="connsiteY1" fmla="*/ 125960 h 860104"/>
                <a:gd name="connsiteX2" fmla="*/ 290512 w 680827"/>
                <a:gd name="connsiteY2" fmla="*/ 0 h 860104"/>
                <a:gd name="connsiteX3" fmla="*/ 680827 w 680827"/>
                <a:gd name="connsiteY3" fmla="*/ 430052 h 860104"/>
                <a:gd name="connsiteX4" fmla="*/ 290512 w 680827"/>
                <a:gd name="connsiteY4" fmla="*/ 860104 h 860104"/>
                <a:gd name="connsiteX5" fmla="*/ 14518 w 680827"/>
                <a:gd name="connsiteY5" fmla="*/ 734145 h 860104"/>
                <a:gd name="connsiteX6" fmla="*/ 0 w 680827"/>
                <a:gd name="connsiteY6" fmla="*/ 714757 h 86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27" h="860104">
                  <a:moveTo>
                    <a:pt x="0" y="145347"/>
                  </a:moveTo>
                  <a:lnTo>
                    <a:pt x="14518" y="125960"/>
                  </a:lnTo>
                  <a:cubicBezTo>
                    <a:pt x="85151" y="48135"/>
                    <a:pt x="182730" y="0"/>
                    <a:pt x="290512" y="0"/>
                  </a:cubicBezTo>
                  <a:cubicBezTo>
                    <a:pt x="506077" y="0"/>
                    <a:pt x="680827" y="192541"/>
                    <a:pt x="680827" y="430052"/>
                  </a:cubicBezTo>
                  <a:cubicBezTo>
                    <a:pt x="680827" y="667563"/>
                    <a:pt x="506077" y="860104"/>
                    <a:pt x="290512" y="860104"/>
                  </a:cubicBezTo>
                  <a:cubicBezTo>
                    <a:pt x="182730" y="860104"/>
                    <a:pt x="85151" y="811969"/>
                    <a:pt x="14518" y="734145"/>
                  </a:cubicBezTo>
                  <a:lnTo>
                    <a:pt x="0" y="714757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70A00B74-05A2-4889-B1B0-62D2882D193C}"/>
                </a:ext>
              </a:extLst>
            </p:cNvPr>
            <p:cNvSpPr/>
            <p:nvPr/>
          </p:nvSpPr>
          <p:spPr>
            <a:xfrm>
              <a:off x="4340623" y="1413370"/>
              <a:ext cx="287197" cy="362822"/>
            </a:xfrm>
            <a:custGeom>
              <a:avLst/>
              <a:gdLst>
                <a:gd name="connsiteX0" fmla="*/ 290512 w 680827"/>
                <a:gd name="connsiteY0" fmla="*/ 0 h 860104"/>
                <a:gd name="connsiteX1" fmla="*/ 680827 w 680827"/>
                <a:gd name="connsiteY1" fmla="*/ 430052 h 860104"/>
                <a:gd name="connsiteX2" fmla="*/ 290512 w 680827"/>
                <a:gd name="connsiteY2" fmla="*/ 860104 h 860104"/>
                <a:gd name="connsiteX3" fmla="*/ 14518 w 680827"/>
                <a:gd name="connsiteY3" fmla="*/ 734145 h 860104"/>
                <a:gd name="connsiteX4" fmla="*/ 0 w 680827"/>
                <a:gd name="connsiteY4" fmla="*/ 714757 h 860104"/>
                <a:gd name="connsiteX5" fmla="*/ 33143 w 680827"/>
                <a:gd name="connsiteY5" fmla="*/ 670498 h 860104"/>
                <a:gd name="connsiteX6" fmla="*/ 99802 w 680827"/>
                <a:gd name="connsiteY6" fmla="*/ 430052 h 860104"/>
                <a:gd name="connsiteX7" fmla="*/ 33143 w 680827"/>
                <a:gd name="connsiteY7" fmla="*/ 189606 h 860104"/>
                <a:gd name="connsiteX8" fmla="*/ 0 w 680827"/>
                <a:gd name="connsiteY8" fmla="*/ 145347 h 860104"/>
                <a:gd name="connsiteX9" fmla="*/ 14518 w 680827"/>
                <a:gd name="connsiteY9" fmla="*/ 125960 h 860104"/>
                <a:gd name="connsiteX10" fmla="*/ 290512 w 680827"/>
                <a:gd name="connsiteY10" fmla="*/ 0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10" fmla="*/ 191242 w 680827"/>
                <a:gd name="connsiteY10" fmla="*/ 521492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8" fmla="*/ 33143 w 680827"/>
                <a:gd name="connsiteY8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0" fmla="*/ 0 w 680827"/>
                <a:gd name="connsiteY0" fmla="*/ 145347 h 860104"/>
                <a:gd name="connsiteX1" fmla="*/ 14518 w 680827"/>
                <a:gd name="connsiteY1" fmla="*/ 125960 h 860104"/>
                <a:gd name="connsiteX2" fmla="*/ 290512 w 680827"/>
                <a:gd name="connsiteY2" fmla="*/ 0 h 860104"/>
                <a:gd name="connsiteX3" fmla="*/ 680827 w 680827"/>
                <a:gd name="connsiteY3" fmla="*/ 430052 h 860104"/>
                <a:gd name="connsiteX4" fmla="*/ 290512 w 680827"/>
                <a:gd name="connsiteY4" fmla="*/ 860104 h 860104"/>
                <a:gd name="connsiteX5" fmla="*/ 14518 w 680827"/>
                <a:gd name="connsiteY5" fmla="*/ 734145 h 860104"/>
                <a:gd name="connsiteX6" fmla="*/ 0 w 680827"/>
                <a:gd name="connsiteY6" fmla="*/ 714757 h 86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27" h="860104">
                  <a:moveTo>
                    <a:pt x="0" y="145347"/>
                  </a:moveTo>
                  <a:lnTo>
                    <a:pt x="14518" y="125960"/>
                  </a:lnTo>
                  <a:cubicBezTo>
                    <a:pt x="85151" y="48135"/>
                    <a:pt x="182730" y="0"/>
                    <a:pt x="290512" y="0"/>
                  </a:cubicBezTo>
                  <a:cubicBezTo>
                    <a:pt x="506077" y="0"/>
                    <a:pt x="680827" y="192541"/>
                    <a:pt x="680827" y="430052"/>
                  </a:cubicBezTo>
                  <a:cubicBezTo>
                    <a:pt x="680827" y="667563"/>
                    <a:pt x="506077" y="860104"/>
                    <a:pt x="290512" y="860104"/>
                  </a:cubicBezTo>
                  <a:cubicBezTo>
                    <a:pt x="182730" y="860104"/>
                    <a:pt x="85151" y="811969"/>
                    <a:pt x="14518" y="734145"/>
                  </a:cubicBezTo>
                  <a:lnTo>
                    <a:pt x="0" y="714757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月 173">
              <a:extLst>
                <a:ext uri="{FF2B5EF4-FFF2-40B4-BE49-F238E27FC236}">
                  <a16:creationId xmlns:a16="http://schemas.microsoft.com/office/drawing/2014/main" id="{5F1CF52B-712D-44D4-A616-7EC27DF23A6C}"/>
                </a:ext>
              </a:extLst>
            </p:cNvPr>
            <p:cNvSpPr/>
            <p:nvPr/>
          </p:nvSpPr>
          <p:spPr>
            <a:xfrm rot="15300000">
              <a:off x="3593680" y="1796331"/>
              <a:ext cx="247080" cy="494159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8CB97066-80B6-4907-879D-A992429A2188}"/>
                </a:ext>
              </a:extLst>
            </p:cNvPr>
            <p:cNvSpPr/>
            <p:nvPr/>
          </p:nvSpPr>
          <p:spPr>
            <a:xfrm rot="15300000">
              <a:off x="3686741" y="1900081"/>
              <a:ext cx="166139" cy="339656"/>
            </a:xfrm>
            <a:custGeom>
              <a:avLst/>
              <a:gdLst>
                <a:gd name="connsiteX0" fmla="*/ 240569 w 261820"/>
                <a:gd name="connsiteY0" fmla="*/ 470795 h 535268"/>
                <a:gd name="connsiteX1" fmla="*/ 211153 w 261820"/>
                <a:gd name="connsiteY1" fmla="*/ 535268 h 535268"/>
                <a:gd name="connsiteX2" fmla="*/ 171672 w 261820"/>
                <a:gd name="connsiteY2" fmla="*/ 513839 h 535268"/>
                <a:gd name="connsiteX3" fmla="*/ 0 w 261820"/>
                <a:gd name="connsiteY3" fmla="*/ 190962 h 535268"/>
                <a:gd name="connsiteX4" fmla="*/ 30599 w 261820"/>
                <a:gd name="connsiteY4" fmla="*/ 39399 h 535268"/>
                <a:gd name="connsiteX5" fmla="*/ 51985 w 261820"/>
                <a:gd name="connsiteY5" fmla="*/ 0 h 535268"/>
                <a:gd name="connsiteX6" fmla="*/ 67036 w 261820"/>
                <a:gd name="connsiteY6" fmla="*/ 6867 h 535268"/>
                <a:gd name="connsiteX7" fmla="*/ 248457 w 261820"/>
                <a:gd name="connsiteY7" fmla="*/ 243299 h 535268"/>
                <a:gd name="connsiteX8" fmla="*/ 240569 w 261820"/>
                <a:gd name="connsiteY8" fmla="*/ 470795 h 5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1820" h="535268">
                  <a:moveTo>
                    <a:pt x="240569" y="470795"/>
                  </a:moveTo>
                  <a:lnTo>
                    <a:pt x="211153" y="535268"/>
                  </a:lnTo>
                  <a:lnTo>
                    <a:pt x="171672" y="513839"/>
                  </a:lnTo>
                  <a:cubicBezTo>
                    <a:pt x="68098" y="443865"/>
                    <a:pt x="0" y="325366"/>
                    <a:pt x="0" y="190962"/>
                  </a:cubicBezTo>
                  <a:cubicBezTo>
                    <a:pt x="0" y="137201"/>
                    <a:pt x="10896" y="85984"/>
                    <a:pt x="30599" y="39399"/>
                  </a:cubicBezTo>
                  <a:lnTo>
                    <a:pt x="51985" y="0"/>
                  </a:lnTo>
                  <a:lnTo>
                    <a:pt x="67036" y="6867"/>
                  </a:lnTo>
                  <a:cubicBezTo>
                    <a:pt x="153336" y="56692"/>
                    <a:pt x="220627" y="139440"/>
                    <a:pt x="248457" y="243299"/>
                  </a:cubicBezTo>
                  <a:cubicBezTo>
                    <a:pt x="269328" y="321193"/>
                    <a:pt x="265038" y="399902"/>
                    <a:pt x="240569" y="470795"/>
                  </a:cubicBezTo>
                  <a:close/>
                </a:path>
              </a:pathLst>
            </a:custGeom>
            <a:solidFill>
              <a:srgbClr val="FF99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0AE20F6D-9852-4FAB-BA10-96D5F22B2044}"/>
                </a:ext>
              </a:extLst>
            </p:cNvPr>
            <p:cNvSpPr/>
            <p:nvPr/>
          </p:nvSpPr>
          <p:spPr>
            <a:xfrm rot="18282686">
              <a:off x="2931219" y="1952771"/>
              <a:ext cx="736060" cy="732682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4692" y="899539"/>
                  </a:lnTo>
                  <a:lnTo>
                    <a:pt x="1051911" y="914682"/>
                  </a:lnTo>
                  <a:cubicBezTo>
                    <a:pt x="1048273" y="968078"/>
                    <a:pt x="1063819" y="1016625"/>
                    <a:pt x="1097255" y="1056814"/>
                  </a:cubicBezTo>
                  <a:lnTo>
                    <a:pt x="1108948" y="1067074"/>
                  </a:lnTo>
                  <a:lnTo>
                    <a:pt x="1476388" y="854933"/>
                  </a:ln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55573" y="1345488"/>
                  </a:ln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4360AED0-A05F-4BC1-94C0-B4370BEA1D78}"/>
                </a:ext>
              </a:extLst>
            </p:cNvPr>
            <p:cNvSpPr/>
            <p:nvPr/>
          </p:nvSpPr>
          <p:spPr>
            <a:xfrm>
              <a:off x="3350106" y="1591839"/>
              <a:ext cx="103764" cy="176892"/>
            </a:xfrm>
            <a:custGeom>
              <a:avLst/>
              <a:gdLst>
                <a:gd name="connsiteX0" fmla="*/ 312667 w 427915"/>
                <a:gd name="connsiteY0" fmla="*/ 0 h 553848"/>
                <a:gd name="connsiteX1" fmla="*/ 399699 w 427915"/>
                <a:gd name="connsiteY1" fmla="*/ 43805 h 553848"/>
                <a:gd name="connsiteX2" fmla="*/ 424590 w 427915"/>
                <a:gd name="connsiteY2" fmla="*/ 80417 h 553848"/>
                <a:gd name="connsiteX3" fmla="*/ 421128 w 427915"/>
                <a:gd name="connsiteY3" fmla="*/ 83733 h 553848"/>
                <a:gd name="connsiteX4" fmla="*/ 266786 w 427915"/>
                <a:gd name="connsiteY4" fmla="*/ 368999 h 553848"/>
                <a:gd name="connsiteX5" fmla="*/ 357203 w 427915"/>
                <a:gd name="connsiteY5" fmla="*/ 489689 h 553848"/>
                <a:gd name="connsiteX6" fmla="*/ 427915 w 427915"/>
                <a:gd name="connsiteY6" fmla="*/ 518153 h 553848"/>
                <a:gd name="connsiteX7" fmla="*/ 378268 w 427915"/>
                <a:gd name="connsiteY7" fmla="*/ 542786 h 553848"/>
                <a:gd name="connsiteX8" fmla="*/ 287267 w 427915"/>
                <a:gd name="connsiteY8" fmla="*/ 553848 h 553848"/>
                <a:gd name="connsiteX9" fmla="*/ 86 w 427915"/>
                <a:gd name="connsiteY9" fmla="*/ 381699 h 553848"/>
                <a:gd name="connsiteX10" fmla="*/ 312667 w 427915"/>
                <a:gd name="connsiteY10" fmla="*/ 0 h 553848"/>
                <a:gd name="connsiteX0" fmla="*/ 266786 w 427915"/>
                <a:gd name="connsiteY0" fmla="*/ 368999 h 553848"/>
                <a:gd name="connsiteX1" fmla="*/ 357203 w 427915"/>
                <a:gd name="connsiteY1" fmla="*/ 489689 h 553848"/>
                <a:gd name="connsiteX2" fmla="*/ 427915 w 427915"/>
                <a:gd name="connsiteY2" fmla="*/ 518153 h 553848"/>
                <a:gd name="connsiteX3" fmla="*/ 378268 w 427915"/>
                <a:gd name="connsiteY3" fmla="*/ 542786 h 553848"/>
                <a:gd name="connsiteX4" fmla="*/ 287267 w 427915"/>
                <a:gd name="connsiteY4" fmla="*/ 553848 h 553848"/>
                <a:gd name="connsiteX5" fmla="*/ 86 w 427915"/>
                <a:gd name="connsiteY5" fmla="*/ 381699 h 553848"/>
                <a:gd name="connsiteX6" fmla="*/ 312667 w 427915"/>
                <a:gd name="connsiteY6" fmla="*/ 0 h 553848"/>
                <a:gd name="connsiteX7" fmla="*/ 399699 w 427915"/>
                <a:gd name="connsiteY7" fmla="*/ 43805 h 553848"/>
                <a:gd name="connsiteX8" fmla="*/ 424590 w 427915"/>
                <a:gd name="connsiteY8" fmla="*/ 80417 h 553848"/>
                <a:gd name="connsiteX9" fmla="*/ 421128 w 427915"/>
                <a:gd name="connsiteY9" fmla="*/ 83733 h 553848"/>
                <a:gd name="connsiteX10" fmla="*/ 358226 w 427915"/>
                <a:gd name="connsiteY10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9" fmla="*/ 358226 w 427915"/>
                <a:gd name="connsiteY9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427915 w 450192"/>
                <a:gd name="connsiteY0" fmla="*/ 518153 h 553848"/>
                <a:gd name="connsiteX1" fmla="*/ 450192 w 450192"/>
                <a:gd name="connsiteY1" fmla="*/ 515934 h 553848"/>
                <a:gd name="connsiteX2" fmla="*/ 378268 w 450192"/>
                <a:gd name="connsiteY2" fmla="*/ 542786 h 553848"/>
                <a:gd name="connsiteX3" fmla="*/ 287267 w 450192"/>
                <a:gd name="connsiteY3" fmla="*/ 553848 h 553848"/>
                <a:gd name="connsiteX4" fmla="*/ 86 w 450192"/>
                <a:gd name="connsiteY4" fmla="*/ 381699 h 553848"/>
                <a:gd name="connsiteX5" fmla="*/ 312667 w 450192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378268 w 378268"/>
                <a:gd name="connsiteY0" fmla="*/ 542786 h 553848"/>
                <a:gd name="connsiteX1" fmla="*/ 287267 w 378268"/>
                <a:gd name="connsiteY1" fmla="*/ 553848 h 553848"/>
                <a:gd name="connsiteX2" fmla="*/ 86 w 378268"/>
                <a:gd name="connsiteY2" fmla="*/ 381699 h 553848"/>
                <a:gd name="connsiteX3" fmla="*/ 312667 w 378268"/>
                <a:gd name="connsiteY3" fmla="*/ 0 h 553848"/>
                <a:gd name="connsiteX0" fmla="*/ 287267 w 312667"/>
                <a:gd name="connsiteY0" fmla="*/ 553848 h 553848"/>
                <a:gd name="connsiteX1" fmla="*/ 86 w 312667"/>
                <a:gd name="connsiteY1" fmla="*/ 381699 h 553848"/>
                <a:gd name="connsiteX2" fmla="*/ 312667 w 312667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401913 w 401913"/>
                <a:gd name="connsiteY0" fmla="*/ 547498 h 547500"/>
                <a:gd name="connsiteX1" fmla="*/ 432 w 401913"/>
                <a:gd name="connsiteY1" fmla="*/ 457899 h 547500"/>
                <a:gd name="connsiteX2" fmla="*/ 338413 w 401913"/>
                <a:gd name="connsiteY2" fmla="*/ 0 h 547500"/>
                <a:gd name="connsiteX0" fmla="*/ 454471 w 454471"/>
                <a:gd name="connsiteY0" fmla="*/ 547498 h 567501"/>
                <a:gd name="connsiteX1" fmla="*/ 340 w 454471"/>
                <a:gd name="connsiteY1" fmla="*/ 517312 h 567501"/>
                <a:gd name="connsiteX2" fmla="*/ 390971 w 454471"/>
                <a:gd name="connsiteY2" fmla="*/ 0 h 567501"/>
                <a:gd name="connsiteX0" fmla="*/ 455391 w 455391"/>
                <a:gd name="connsiteY0" fmla="*/ 547498 h 601778"/>
                <a:gd name="connsiteX1" fmla="*/ 1260 w 455391"/>
                <a:gd name="connsiteY1" fmla="*/ 517312 h 601778"/>
                <a:gd name="connsiteX2" fmla="*/ 391891 w 455391"/>
                <a:gd name="connsiteY2" fmla="*/ 0 h 601778"/>
                <a:gd name="connsiteX0" fmla="*/ 476358 w 476358"/>
                <a:gd name="connsiteY0" fmla="*/ 547498 h 562146"/>
                <a:gd name="connsiteX1" fmla="*/ 1167 w 476358"/>
                <a:gd name="connsiteY1" fmla="*/ 447998 h 562146"/>
                <a:gd name="connsiteX2" fmla="*/ 412858 w 476358"/>
                <a:gd name="connsiteY2" fmla="*/ 0 h 562146"/>
                <a:gd name="connsiteX0" fmla="*/ 476749 w 476749"/>
                <a:gd name="connsiteY0" fmla="*/ 547498 h 562146"/>
                <a:gd name="connsiteX1" fmla="*/ 1558 w 476749"/>
                <a:gd name="connsiteY1" fmla="*/ 447998 h 562146"/>
                <a:gd name="connsiteX2" fmla="*/ 413249 w 476749"/>
                <a:gd name="connsiteY2" fmla="*/ 0 h 56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749" h="562146">
                  <a:moveTo>
                    <a:pt x="476749" y="547498"/>
                  </a:moveTo>
                  <a:cubicBezTo>
                    <a:pt x="339185" y="547498"/>
                    <a:pt x="22671" y="618465"/>
                    <a:pt x="1558" y="447998"/>
                  </a:cubicBezTo>
                  <a:cubicBezTo>
                    <a:pt x="-19555" y="277531"/>
                    <a:pt x="176575" y="164345"/>
                    <a:pt x="413249" y="0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台形 24">
              <a:extLst>
                <a:ext uri="{FF2B5EF4-FFF2-40B4-BE49-F238E27FC236}">
                  <a16:creationId xmlns:a16="http://schemas.microsoft.com/office/drawing/2014/main" id="{5E13FA59-F24F-4E6E-98D0-90DF268E4320}"/>
                </a:ext>
              </a:extLst>
            </p:cNvPr>
            <p:cNvSpPr/>
            <p:nvPr/>
          </p:nvSpPr>
          <p:spPr>
            <a:xfrm rot="1661095">
              <a:off x="4040101" y="2583717"/>
              <a:ext cx="1390861" cy="1039665"/>
            </a:xfrm>
            <a:custGeom>
              <a:avLst/>
              <a:gdLst>
                <a:gd name="connsiteX0" fmla="*/ 0 w 1436638"/>
                <a:gd name="connsiteY0" fmla="*/ 898159 h 898159"/>
                <a:gd name="connsiteX1" fmla="*/ 426500 w 1436638"/>
                <a:gd name="connsiteY1" fmla="*/ 0 h 898159"/>
                <a:gd name="connsiteX2" fmla="*/ 1010138 w 1436638"/>
                <a:gd name="connsiteY2" fmla="*/ 0 h 898159"/>
                <a:gd name="connsiteX3" fmla="*/ 1436638 w 1436638"/>
                <a:gd name="connsiteY3" fmla="*/ 898159 h 898159"/>
                <a:gd name="connsiteX4" fmla="*/ 0 w 1436638"/>
                <a:gd name="connsiteY4" fmla="*/ 898159 h 898159"/>
                <a:gd name="connsiteX0" fmla="*/ 0 w 1436638"/>
                <a:gd name="connsiteY0" fmla="*/ 898159 h 898159"/>
                <a:gd name="connsiteX1" fmla="*/ 372868 w 1436638"/>
                <a:gd name="connsiteY1" fmla="*/ 307806 h 898159"/>
                <a:gd name="connsiteX2" fmla="*/ 1010138 w 1436638"/>
                <a:gd name="connsiteY2" fmla="*/ 0 h 898159"/>
                <a:gd name="connsiteX3" fmla="*/ 1436638 w 1436638"/>
                <a:gd name="connsiteY3" fmla="*/ 898159 h 898159"/>
                <a:gd name="connsiteX4" fmla="*/ 0 w 1436638"/>
                <a:gd name="connsiteY4" fmla="*/ 898159 h 898159"/>
                <a:gd name="connsiteX0" fmla="*/ 0 w 1436638"/>
                <a:gd name="connsiteY0" fmla="*/ 1117077 h 1117077"/>
                <a:gd name="connsiteX1" fmla="*/ 372868 w 1436638"/>
                <a:gd name="connsiteY1" fmla="*/ 526724 h 1117077"/>
                <a:gd name="connsiteX2" fmla="*/ 730345 w 1436638"/>
                <a:gd name="connsiteY2" fmla="*/ 0 h 1117077"/>
                <a:gd name="connsiteX3" fmla="*/ 1436638 w 1436638"/>
                <a:gd name="connsiteY3" fmla="*/ 1117077 h 1117077"/>
                <a:gd name="connsiteX4" fmla="*/ 0 w 1436638"/>
                <a:gd name="connsiteY4" fmla="*/ 1117077 h 1117077"/>
                <a:gd name="connsiteX0" fmla="*/ 0 w 1436638"/>
                <a:gd name="connsiteY0" fmla="*/ 1117077 h 1117077"/>
                <a:gd name="connsiteX1" fmla="*/ 372868 w 1436638"/>
                <a:gd name="connsiteY1" fmla="*/ 526724 h 1117077"/>
                <a:gd name="connsiteX2" fmla="*/ 730345 w 1436638"/>
                <a:gd name="connsiteY2" fmla="*/ 0 h 1117077"/>
                <a:gd name="connsiteX3" fmla="*/ 1436638 w 1436638"/>
                <a:gd name="connsiteY3" fmla="*/ 1117077 h 1117077"/>
                <a:gd name="connsiteX4" fmla="*/ 0 w 1436638"/>
                <a:gd name="connsiteY4" fmla="*/ 1117077 h 1117077"/>
                <a:gd name="connsiteX0" fmla="*/ 0 w 1419389"/>
                <a:gd name="connsiteY0" fmla="*/ 1117077 h 1117077"/>
                <a:gd name="connsiteX1" fmla="*/ 372868 w 1419389"/>
                <a:gd name="connsiteY1" fmla="*/ 526724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240587 w 1419389"/>
                <a:gd name="connsiteY1" fmla="*/ 588957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404210 w 1419389"/>
                <a:gd name="connsiteY1" fmla="*/ 531792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404210 w 1419389"/>
                <a:gd name="connsiteY1" fmla="*/ 531792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404210 w 1419389"/>
                <a:gd name="connsiteY1" fmla="*/ 531792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384264"/>
                <a:gd name="connsiteY0" fmla="*/ 1170357 h 1170357"/>
                <a:gd name="connsiteX1" fmla="*/ 369085 w 1384264"/>
                <a:gd name="connsiteY1" fmla="*/ 531792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0 w 1384264"/>
                <a:gd name="connsiteY4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0 w 1384264"/>
                <a:gd name="connsiteY4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671783 w 1384264"/>
                <a:gd name="connsiteY4" fmla="*/ 10209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671783 w 1384264"/>
                <a:gd name="connsiteY4" fmla="*/ 1020987 h 1170357"/>
                <a:gd name="connsiteX5" fmla="*/ 0 w 1384264"/>
                <a:gd name="connsiteY5" fmla="*/ 1170357 h 1170357"/>
                <a:gd name="connsiteX0" fmla="*/ 0 w 1407458"/>
                <a:gd name="connsiteY0" fmla="*/ 1170357 h 1170357"/>
                <a:gd name="connsiteX1" fmla="*/ 343366 w 1407458"/>
                <a:gd name="connsiteY1" fmla="*/ 523773 h 1170357"/>
                <a:gd name="connsiteX2" fmla="*/ 695220 w 1407458"/>
                <a:gd name="connsiteY2" fmla="*/ 0 h 1170357"/>
                <a:gd name="connsiteX3" fmla="*/ 1407458 w 1407458"/>
                <a:gd name="connsiteY3" fmla="*/ 404033 h 1170357"/>
                <a:gd name="connsiteX4" fmla="*/ 671783 w 1407458"/>
                <a:gd name="connsiteY4" fmla="*/ 1020987 h 1170357"/>
                <a:gd name="connsiteX5" fmla="*/ 0 w 1407458"/>
                <a:gd name="connsiteY5" fmla="*/ 1170357 h 1170357"/>
                <a:gd name="connsiteX0" fmla="*/ 0 w 1407458"/>
                <a:gd name="connsiteY0" fmla="*/ 1170357 h 1170357"/>
                <a:gd name="connsiteX1" fmla="*/ 343366 w 1407458"/>
                <a:gd name="connsiteY1" fmla="*/ 523773 h 1170357"/>
                <a:gd name="connsiteX2" fmla="*/ 695220 w 1407458"/>
                <a:gd name="connsiteY2" fmla="*/ 0 h 1170357"/>
                <a:gd name="connsiteX3" fmla="*/ 1407458 w 1407458"/>
                <a:gd name="connsiteY3" fmla="*/ 404033 h 1170357"/>
                <a:gd name="connsiteX4" fmla="*/ 671783 w 1407458"/>
                <a:gd name="connsiteY4" fmla="*/ 1020987 h 1170357"/>
                <a:gd name="connsiteX5" fmla="*/ 0 w 1407458"/>
                <a:gd name="connsiteY5" fmla="*/ 1170357 h 1170357"/>
                <a:gd name="connsiteX0" fmla="*/ 0 w 1407458"/>
                <a:gd name="connsiteY0" fmla="*/ 1170357 h 1170357"/>
                <a:gd name="connsiteX1" fmla="*/ 343366 w 1407458"/>
                <a:gd name="connsiteY1" fmla="*/ 523773 h 1170357"/>
                <a:gd name="connsiteX2" fmla="*/ 695220 w 1407458"/>
                <a:gd name="connsiteY2" fmla="*/ 0 h 1170357"/>
                <a:gd name="connsiteX3" fmla="*/ 1407458 w 1407458"/>
                <a:gd name="connsiteY3" fmla="*/ 404033 h 1170357"/>
                <a:gd name="connsiteX4" fmla="*/ 671783 w 1407458"/>
                <a:gd name="connsiteY4" fmla="*/ 1020987 h 1170357"/>
                <a:gd name="connsiteX5" fmla="*/ 0 w 1407458"/>
                <a:gd name="connsiteY5" fmla="*/ 1170357 h 1170357"/>
                <a:gd name="connsiteX0" fmla="*/ 0 w 1407458"/>
                <a:gd name="connsiteY0" fmla="*/ 1170357 h 1170357"/>
                <a:gd name="connsiteX1" fmla="*/ 343366 w 1407458"/>
                <a:gd name="connsiteY1" fmla="*/ 523773 h 1170357"/>
                <a:gd name="connsiteX2" fmla="*/ 695220 w 1407458"/>
                <a:gd name="connsiteY2" fmla="*/ 0 h 1170357"/>
                <a:gd name="connsiteX3" fmla="*/ 1407458 w 1407458"/>
                <a:gd name="connsiteY3" fmla="*/ 404033 h 1170357"/>
                <a:gd name="connsiteX4" fmla="*/ 671783 w 1407458"/>
                <a:gd name="connsiteY4" fmla="*/ 1020987 h 1170357"/>
                <a:gd name="connsiteX5" fmla="*/ 0 w 1407458"/>
                <a:gd name="connsiteY5" fmla="*/ 1170357 h 1170357"/>
                <a:gd name="connsiteX0" fmla="*/ 0 w 1357853"/>
                <a:gd name="connsiteY0" fmla="*/ 1170357 h 1170357"/>
                <a:gd name="connsiteX1" fmla="*/ 343366 w 1357853"/>
                <a:gd name="connsiteY1" fmla="*/ 523773 h 1170357"/>
                <a:gd name="connsiteX2" fmla="*/ 695220 w 1357853"/>
                <a:gd name="connsiteY2" fmla="*/ 0 h 1170357"/>
                <a:gd name="connsiteX3" fmla="*/ 1357853 w 1357853"/>
                <a:gd name="connsiteY3" fmla="*/ 427371 h 1170357"/>
                <a:gd name="connsiteX4" fmla="*/ 671783 w 1357853"/>
                <a:gd name="connsiteY4" fmla="*/ 1020987 h 1170357"/>
                <a:gd name="connsiteX5" fmla="*/ 0 w 1357853"/>
                <a:gd name="connsiteY5" fmla="*/ 1170357 h 1170357"/>
                <a:gd name="connsiteX0" fmla="*/ 0 w 1357853"/>
                <a:gd name="connsiteY0" fmla="*/ 1170357 h 1170357"/>
                <a:gd name="connsiteX1" fmla="*/ 343366 w 1357853"/>
                <a:gd name="connsiteY1" fmla="*/ 523773 h 1170357"/>
                <a:gd name="connsiteX2" fmla="*/ 695220 w 1357853"/>
                <a:gd name="connsiteY2" fmla="*/ 0 h 1170357"/>
                <a:gd name="connsiteX3" fmla="*/ 1357853 w 1357853"/>
                <a:gd name="connsiteY3" fmla="*/ 427371 h 1170357"/>
                <a:gd name="connsiteX4" fmla="*/ 671783 w 1357853"/>
                <a:gd name="connsiteY4" fmla="*/ 1020987 h 1170357"/>
                <a:gd name="connsiteX5" fmla="*/ 0 w 1357853"/>
                <a:gd name="connsiteY5" fmla="*/ 1170357 h 1170357"/>
                <a:gd name="connsiteX0" fmla="*/ 0 w 1357853"/>
                <a:gd name="connsiteY0" fmla="*/ 1182111 h 1182111"/>
                <a:gd name="connsiteX1" fmla="*/ 343366 w 1357853"/>
                <a:gd name="connsiteY1" fmla="*/ 535527 h 1182111"/>
                <a:gd name="connsiteX2" fmla="*/ 697120 w 1357853"/>
                <a:gd name="connsiteY2" fmla="*/ 0 h 1182111"/>
                <a:gd name="connsiteX3" fmla="*/ 1357853 w 1357853"/>
                <a:gd name="connsiteY3" fmla="*/ 439125 h 1182111"/>
                <a:gd name="connsiteX4" fmla="*/ 671783 w 1357853"/>
                <a:gd name="connsiteY4" fmla="*/ 1032741 h 1182111"/>
                <a:gd name="connsiteX5" fmla="*/ 0 w 1357853"/>
                <a:gd name="connsiteY5" fmla="*/ 1182111 h 1182111"/>
                <a:gd name="connsiteX0" fmla="*/ 0 w 1357853"/>
                <a:gd name="connsiteY0" fmla="*/ 1182506 h 1182506"/>
                <a:gd name="connsiteX1" fmla="*/ 343366 w 1357853"/>
                <a:gd name="connsiteY1" fmla="*/ 535922 h 1182506"/>
                <a:gd name="connsiteX2" fmla="*/ 697120 w 1357853"/>
                <a:gd name="connsiteY2" fmla="*/ 395 h 1182506"/>
                <a:gd name="connsiteX3" fmla="*/ 1357853 w 1357853"/>
                <a:gd name="connsiteY3" fmla="*/ 439520 h 1182506"/>
                <a:gd name="connsiteX4" fmla="*/ 671783 w 1357853"/>
                <a:gd name="connsiteY4" fmla="*/ 1033136 h 1182506"/>
                <a:gd name="connsiteX5" fmla="*/ 0 w 1357853"/>
                <a:gd name="connsiteY5" fmla="*/ 1182506 h 1182506"/>
                <a:gd name="connsiteX0" fmla="*/ 0 w 1357853"/>
                <a:gd name="connsiteY0" fmla="*/ 1182506 h 1182506"/>
                <a:gd name="connsiteX1" fmla="*/ 343366 w 1357853"/>
                <a:gd name="connsiteY1" fmla="*/ 535922 h 1182506"/>
                <a:gd name="connsiteX2" fmla="*/ 697120 w 1357853"/>
                <a:gd name="connsiteY2" fmla="*/ 395 h 1182506"/>
                <a:gd name="connsiteX3" fmla="*/ 1357853 w 1357853"/>
                <a:gd name="connsiteY3" fmla="*/ 439520 h 1182506"/>
                <a:gd name="connsiteX4" fmla="*/ 671783 w 1357853"/>
                <a:gd name="connsiteY4" fmla="*/ 1033136 h 1182506"/>
                <a:gd name="connsiteX5" fmla="*/ 0 w 1357853"/>
                <a:gd name="connsiteY5" fmla="*/ 1182506 h 1182506"/>
                <a:gd name="connsiteX0" fmla="*/ 0 w 1357853"/>
                <a:gd name="connsiteY0" fmla="*/ 1182505 h 1182505"/>
                <a:gd name="connsiteX1" fmla="*/ 343366 w 1357853"/>
                <a:gd name="connsiteY1" fmla="*/ 535921 h 1182505"/>
                <a:gd name="connsiteX2" fmla="*/ 697120 w 1357853"/>
                <a:gd name="connsiteY2" fmla="*/ 394 h 1182505"/>
                <a:gd name="connsiteX3" fmla="*/ 1357853 w 1357853"/>
                <a:gd name="connsiteY3" fmla="*/ 439519 h 1182505"/>
                <a:gd name="connsiteX4" fmla="*/ 671783 w 1357853"/>
                <a:gd name="connsiteY4" fmla="*/ 1033135 h 1182505"/>
                <a:gd name="connsiteX5" fmla="*/ 0 w 1357853"/>
                <a:gd name="connsiteY5" fmla="*/ 1182505 h 1182505"/>
                <a:gd name="connsiteX0" fmla="*/ 0 w 1379111"/>
                <a:gd name="connsiteY0" fmla="*/ 1039483 h 1067675"/>
                <a:gd name="connsiteX1" fmla="*/ 364624 w 1379111"/>
                <a:gd name="connsiteY1" fmla="*/ 535921 h 1067675"/>
                <a:gd name="connsiteX2" fmla="*/ 718378 w 1379111"/>
                <a:gd name="connsiteY2" fmla="*/ 394 h 1067675"/>
                <a:gd name="connsiteX3" fmla="*/ 1379111 w 1379111"/>
                <a:gd name="connsiteY3" fmla="*/ 439519 h 1067675"/>
                <a:gd name="connsiteX4" fmla="*/ 693041 w 1379111"/>
                <a:gd name="connsiteY4" fmla="*/ 1033135 h 1067675"/>
                <a:gd name="connsiteX5" fmla="*/ 0 w 1379111"/>
                <a:gd name="connsiteY5" fmla="*/ 1039483 h 1067675"/>
                <a:gd name="connsiteX0" fmla="*/ 0 w 1379111"/>
                <a:gd name="connsiteY0" fmla="*/ 1039483 h 1067675"/>
                <a:gd name="connsiteX1" fmla="*/ 364624 w 1379111"/>
                <a:gd name="connsiteY1" fmla="*/ 535921 h 1067675"/>
                <a:gd name="connsiteX2" fmla="*/ 718378 w 1379111"/>
                <a:gd name="connsiteY2" fmla="*/ 394 h 1067675"/>
                <a:gd name="connsiteX3" fmla="*/ 1379111 w 1379111"/>
                <a:gd name="connsiteY3" fmla="*/ 439519 h 1067675"/>
                <a:gd name="connsiteX4" fmla="*/ 693041 w 1379111"/>
                <a:gd name="connsiteY4" fmla="*/ 1033135 h 1067675"/>
                <a:gd name="connsiteX5" fmla="*/ 0 w 1379111"/>
                <a:gd name="connsiteY5" fmla="*/ 1039483 h 1067675"/>
                <a:gd name="connsiteX0" fmla="*/ 0 w 1379111"/>
                <a:gd name="connsiteY0" fmla="*/ 1039483 h 1039483"/>
                <a:gd name="connsiteX1" fmla="*/ 364624 w 1379111"/>
                <a:gd name="connsiteY1" fmla="*/ 535921 h 1039483"/>
                <a:gd name="connsiteX2" fmla="*/ 718378 w 1379111"/>
                <a:gd name="connsiteY2" fmla="*/ 394 h 1039483"/>
                <a:gd name="connsiteX3" fmla="*/ 1379111 w 1379111"/>
                <a:gd name="connsiteY3" fmla="*/ 439519 h 1039483"/>
                <a:gd name="connsiteX4" fmla="*/ 762913 w 1379111"/>
                <a:gd name="connsiteY4" fmla="*/ 974962 h 1039483"/>
                <a:gd name="connsiteX5" fmla="*/ 0 w 1379111"/>
                <a:gd name="connsiteY5" fmla="*/ 1039483 h 1039483"/>
                <a:gd name="connsiteX0" fmla="*/ 0 w 1379111"/>
                <a:gd name="connsiteY0" fmla="*/ 1039483 h 1039483"/>
                <a:gd name="connsiteX1" fmla="*/ 364624 w 1379111"/>
                <a:gd name="connsiteY1" fmla="*/ 535921 h 1039483"/>
                <a:gd name="connsiteX2" fmla="*/ 718378 w 1379111"/>
                <a:gd name="connsiteY2" fmla="*/ 394 h 1039483"/>
                <a:gd name="connsiteX3" fmla="*/ 1379111 w 1379111"/>
                <a:gd name="connsiteY3" fmla="*/ 439519 h 1039483"/>
                <a:gd name="connsiteX4" fmla="*/ 762913 w 1379111"/>
                <a:gd name="connsiteY4" fmla="*/ 974962 h 1039483"/>
                <a:gd name="connsiteX5" fmla="*/ 0 w 1379111"/>
                <a:gd name="connsiteY5" fmla="*/ 1039483 h 1039483"/>
                <a:gd name="connsiteX0" fmla="*/ 0 w 1390861"/>
                <a:gd name="connsiteY0" fmla="*/ 1039665 h 1039665"/>
                <a:gd name="connsiteX1" fmla="*/ 364624 w 1390861"/>
                <a:gd name="connsiteY1" fmla="*/ 536103 h 1039665"/>
                <a:gd name="connsiteX2" fmla="*/ 718378 w 1390861"/>
                <a:gd name="connsiteY2" fmla="*/ 576 h 1039665"/>
                <a:gd name="connsiteX3" fmla="*/ 1390861 w 1390861"/>
                <a:gd name="connsiteY3" fmla="*/ 386925 h 1039665"/>
                <a:gd name="connsiteX4" fmla="*/ 762913 w 1390861"/>
                <a:gd name="connsiteY4" fmla="*/ 975144 h 1039665"/>
                <a:gd name="connsiteX5" fmla="*/ 0 w 1390861"/>
                <a:gd name="connsiteY5" fmla="*/ 1039665 h 103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861" h="1039665">
                  <a:moveTo>
                    <a:pt x="0" y="1039665"/>
                  </a:moveTo>
                  <a:cubicBezTo>
                    <a:pt x="20560" y="743129"/>
                    <a:pt x="-38733" y="793256"/>
                    <a:pt x="364624" y="536103"/>
                  </a:cubicBezTo>
                  <a:lnTo>
                    <a:pt x="718378" y="576"/>
                  </a:lnTo>
                  <a:cubicBezTo>
                    <a:pt x="1166833" y="-8641"/>
                    <a:pt x="1003908" y="91377"/>
                    <a:pt x="1390861" y="386925"/>
                  </a:cubicBezTo>
                  <a:cubicBezTo>
                    <a:pt x="1180095" y="502787"/>
                    <a:pt x="994723" y="866354"/>
                    <a:pt x="762913" y="975144"/>
                  </a:cubicBezTo>
                  <a:cubicBezTo>
                    <a:pt x="531103" y="1083934"/>
                    <a:pt x="196241" y="978108"/>
                    <a:pt x="0" y="1039665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2355A8A6-737C-4BDF-94E4-F895C79AF86B}"/>
                </a:ext>
              </a:extLst>
            </p:cNvPr>
            <p:cNvGrpSpPr/>
            <p:nvPr/>
          </p:nvGrpSpPr>
          <p:grpSpPr>
            <a:xfrm rot="15968128">
              <a:off x="5174560" y="1154254"/>
              <a:ext cx="816681" cy="1540073"/>
              <a:chOff x="-1985565" y="4773023"/>
              <a:chExt cx="816681" cy="1540073"/>
            </a:xfrm>
            <a:solidFill>
              <a:schemeClr val="tx1"/>
            </a:solidFill>
          </p:grpSpPr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E15D58AF-41AC-449C-A80A-AB5468C60C00}"/>
                  </a:ext>
                </a:extLst>
              </p:cNvPr>
              <p:cNvSpPr/>
              <p:nvPr/>
            </p:nvSpPr>
            <p:spPr>
              <a:xfrm rot="2700000">
                <a:off x="-1491226" y="4720116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73F8ABF7-6389-4998-A6D4-99CEBDAF4476}"/>
                  </a:ext>
                </a:extLst>
              </p:cNvPr>
              <p:cNvSpPr/>
              <p:nvPr/>
            </p:nvSpPr>
            <p:spPr>
              <a:xfrm rot="2006604">
                <a:off x="-1709713" y="4954399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625FFDD5-5D13-4AAA-B18B-DF3254A3527F}"/>
                  </a:ext>
                </a:extLst>
              </p:cNvPr>
              <p:cNvSpPr/>
              <p:nvPr/>
            </p:nvSpPr>
            <p:spPr>
              <a:xfrm rot="900000">
                <a:off x="-1877131" y="5234002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9B62E908-2E8A-450E-B73A-1A9E00ACF924}"/>
                  </a:ext>
                </a:extLst>
              </p:cNvPr>
              <p:cNvSpPr/>
              <p:nvPr/>
            </p:nvSpPr>
            <p:spPr>
              <a:xfrm>
                <a:off x="-1877131" y="5506565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8B16C6D0-1A42-41BE-B320-671D25FB3712}"/>
                  </a:ext>
                </a:extLst>
              </p:cNvPr>
              <p:cNvSpPr/>
              <p:nvPr/>
            </p:nvSpPr>
            <p:spPr>
              <a:xfrm>
                <a:off x="-1871092" y="5847899"/>
                <a:ext cx="270892" cy="465197"/>
              </a:xfrm>
              <a:custGeom>
                <a:avLst/>
                <a:gdLst>
                  <a:gd name="connsiteX0" fmla="*/ 137453 w 274906"/>
                  <a:gd name="connsiteY0" fmla="*/ 0 h 572669"/>
                  <a:gd name="connsiteX1" fmla="*/ 147997 w 274906"/>
                  <a:gd name="connsiteY1" fmla="*/ 4812 h 572669"/>
                  <a:gd name="connsiteX2" fmla="*/ 274906 w 274906"/>
                  <a:gd name="connsiteY2" fmla="*/ 286334 h 572669"/>
                  <a:gd name="connsiteX3" fmla="*/ 147997 w 274906"/>
                  <a:gd name="connsiteY3" fmla="*/ 567856 h 572669"/>
                  <a:gd name="connsiteX4" fmla="*/ 137453 w 274906"/>
                  <a:gd name="connsiteY4" fmla="*/ 572669 h 572669"/>
                  <a:gd name="connsiteX5" fmla="*/ 126909 w 274906"/>
                  <a:gd name="connsiteY5" fmla="*/ 567856 h 572669"/>
                  <a:gd name="connsiteX6" fmla="*/ 0 w 274906"/>
                  <a:gd name="connsiteY6" fmla="*/ 286334 h 572669"/>
                  <a:gd name="connsiteX7" fmla="*/ 126909 w 274906"/>
                  <a:gd name="connsiteY7" fmla="*/ 4812 h 57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4906" h="572669">
                    <a:moveTo>
                      <a:pt x="137453" y="0"/>
                    </a:moveTo>
                    <a:lnTo>
                      <a:pt x="147997" y="4812"/>
                    </a:lnTo>
                    <a:cubicBezTo>
                      <a:pt x="222576" y="51195"/>
                      <a:pt x="274906" y="159778"/>
                      <a:pt x="274906" y="286334"/>
                    </a:cubicBezTo>
                    <a:cubicBezTo>
                      <a:pt x="274906" y="412890"/>
                      <a:pt x="222576" y="521474"/>
                      <a:pt x="147997" y="567856"/>
                    </a:cubicBezTo>
                    <a:lnTo>
                      <a:pt x="137453" y="572669"/>
                    </a:lnTo>
                    <a:lnTo>
                      <a:pt x="126909" y="567856"/>
                    </a:lnTo>
                    <a:cubicBezTo>
                      <a:pt x="52330" y="521474"/>
                      <a:pt x="0" y="412890"/>
                      <a:pt x="0" y="286334"/>
                    </a:cubicBezTo>
                    <a:cubicBezTo>
                      <a:pt x="0" y="159778"/>
                      <a:pt x="52330" y="51195"/>
                      <a:pt x="126909" y="481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13678172-E032-44E6-854E-A664272D1DDC}"/>
                  </a:ext>
                </a:extLst>
              </p:cNvPr>
              <p:cNvSpPr/>
              <p:nvPr/>
            </p:nvSpPr>
            <p:spPr>
              <a:xfrm rot="5400000">
                <a:off x="-1855511" y="5603996"/>
                <a:ext cx="247948" cy="508056"/>
              </a:xfrm>
              <a:custGeom>
                <a:avLst/>
                <a:gdLst>
                  <a:gd name="connsiteX0" fmla="*/ 0 w 247948"/>
                  <a:gd name="connsiteY0" fmla="*/ 508056 h 508056"/>
                  <a:gd name="connsiteX1" fmla="*/ 93547 w 247948"/>
                  <a:gd name="connsiteY1" fmla="*/ 254028 h 508056"/>
                  <a:gd name="connsiteX2" fmla="*/ 0 w 247948"/>
                  <a:gd name="connsiteY2" fmla="*/ 0 h 508056"/>
                  <a:gd name="connsiteX3" fmla="*/ 247948 w 247948"/>
                  <a:gd name="connsiteY3" fmla="*/ 0 h 508056"/>
                  <a:gd name="connsiteX4" fmla="*/ 154401 w 247948"/>
                  <a:gd name="connsiteY4" fmla="*/ 254028 h 508056"/>
                  <a:gd name="connsiteX5" fmla="*/ 247948 w 247948"/>
                  <a:gd name="connsiteY5" fmla="*/ 508056 h 5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7948" h="508056">
                    <a:moveTo>
                      <a:pt x="0" y="508056"/>
                    </a:moveTo>
                    <a:lnTo>
                      <a:pt x="93547" y="254028"/>
                    </a:lnTo>
                    <a:lnTo>
                      <a:pt x="0" y="0"/>
                    </a:lnTo>
                    <a:lnTo>
                      <a:pt x="247948" y="0"/>
                    </a:lnTo>
                    <a:lnTo>
                      <a:pt x="154401" y="254028"/>
                    </a:lnTo>
                    <a:lnTo>
                      <a:pt x="247948" y="508056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四角形: 角を丸くする 201">
                <a:extLst>
                  <a:ext uri="{FF2B5EF4-FFF2-40B4-BE49-F238E27FC236}">
                    <a16:creationId xmlns:a16="http://schemas.microsoft.com/office/drawing/2014/main" id="{C7B59785-FA63-4AF5-8308-B07AFD02E935}"/>
                  </a:ext>
                </a:extLst>
              </p:cNvPr>
              <p:cNvSpPr/>
              <p:nvPr/>
            </p:nvSpPr>
            <p:spPr>
              <a:xfrm>
                <a:off x="-1825775" y="5775402"/>
                <a:ext cx="168266" cy="147134"/>
              </a:xfrm>
              <a:prstGeom prst="roundRect">
                <a:avLst>
                  <a:gd name="adj" fmla="val 45799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E6C156DE-66B3-47ED-B1F3-09BB61DC8B85}"/>
                </a:ext>
              </a:extLst>
            </p:cNvPr>
            <p:cNvGrpSpPr/>
            <p:nvPr/>
          </p:nvGrpSpPr>
          <p:grpSpPr>
            <a:xfrm rot="13859376">
              <a:off x="5112783" y="397700"/>
              <a:ext cx="816681" cy="1540073"/>
              <a:chOff x="-1985565" y="4773023"/>
              <a:chExt cx="816681" cy="1540073"/>
            </a:xfrm>
            <a:solidFill>
              <a:schemeClr val="tx1"/>
            </a:solidFill>
          </p:grpSpPr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A67FEF12-F926-45B6-9549-F10D0F6F1CCE}"/>
                  </a:ext>
                </a:extLst>
              </p:cNvPr>
              <p:cNvSpPr/>
              <p:nvPr/>
            </p:nvSpPr>
            <p:spPr>
              <a:xfrm rot="2700000">
                <a:off x="-1491226" y="4720116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1FBB5D94-CD34-49D6-940B-DAA970D8282D}"/>
                  </a:ext>
                </a:extLst>
              </p:cNvPr>
              <p:cNvSpPr/>
              <p:nvPr/>
            </p:nvSpPr>
            <p:spPr>
              <a:xfrm rot="2006604">
                <a:off x="-1709713" y="4954399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0F8BEC9D-F8D9-4606-B9E7-8D2E82518401}"/>
                  </a:ext>
                </a:extLst>
              </p:cNvPr>
              <p:cNvSpPr/>
              <p:nvPr/>
            </p:nvSpPr>
            <p:spPr>
              <a:xfrm rot="900000">
                <a:off x="-1877131" y="5234002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1E4F35CB-25FB-4BC7-9A9D-6ED7255AA16B}"/>
                  </a:ext>
                </a:extLst>
              </p:cNvPr>
              <p:cNvSpPr/>
              <p:nvPr/>
            </p:nvSpPr>
            <p:spPr>
              <a:xfrm>
                <a:off x="-1877131" y="5506565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93C24D40-D773-4437-A355-0FD1AD95D55C}"/>
                  </a:ext>
                </a:extLst>
              </p:cNvPr>
              <p:cNvSpPr/>
              <p:nvPr/>
            </p:nvSpPr>
            <p:spPr>
              <a:xfrm>
                <a:off x="-1871092" y="5847899"/>
                <a:ext cx="270892" cy="465197"/>
              </a:xfrm>
              <a:custGeom>
                <a:avLst/>
                <a:gdLst>
                  <a:gd name="connsiteX0" fmla="*/ 137453 w 274906"/>
                  <a:gd name="connsiteY0" fmla="*/ 0 h 572669"/>
                  <a:gd name="connsiteX1" fmla="*/ 147997 w 274906"/>
                  <a:gd name="connsiteY1" fmla="*/ 4812 h 572669"/>
                  <a:gd name="connsiteX2" fmla="*/ 274906 w 274906"/>
                  <a:gd name="connsiteY2" fmla="*/ 286334 h 572669"/>
                  <a:gd name="connsiteX3" fmla="*/ 147997 w 274906"/>
                  <a:gd name="connsiteY3" fmla="*/ 567856 h 572669"/>
                  <a:gd name="connsiteX4" fmla="*/ 137453 w 274906"/>
                  <a:gd name="connsiteY4" fmla="*/ 572669 h 572669"/>
                  <a:gd name="connsiteX5" fmla="*/ 126909 w 274906"/>
                  <a:gd name="connsiteY5" fmla="*/ 567856 h 572669"/>
                  <a:gd name="connsiteX6" fmla="*/ 0 w 274906"/>
                  <a:gd name="connsiteY6" fmla="*/ 286334 h 572669"/>
                  <a:gd name="connsiteX7" fmla="*/ 126909 w 274906"/>
                  <a:gd name="connsiteY7" fmla="*/ 4812 h 57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4906" h="572669">
                    <a:moveTo>
                      <a:pt x="137453" y="0"/>
                    </a:moveTo>
                    <a:lnTo>
                      <a:pt x="147997" y="4812"/>
                    </a:lnTo>
                    <a:cubicBezTo>
                      <a:pt x="222576" y="51195"/>
                      <a:pt x="274906" y="159778"/>
                      <a:pt x="274906" y="286334"/>
                    </a:cubicBezTo>
                    <a:cubicBezTo>
                      <a:pt x="274906" y="412890"/>
                      <a:pt x="222576" y="521474"/>
                      <a:pt x="147997" y="567856"/>
                    </a:cubicBezTo>
                    <a:lnTo>
                      <a:pt x="137453" y="572669"/>
                    </a:lnTo>
                    <a:lnTo>
                      <a:pt x="126909" y="567856"/>
                    </a:lnTo>
                    <a:cubicBezTo>
                      <a:pt x="52330" y="521474"/>
                      <a:pt x="0" y="412890"/>
                      <a:pt x="0" y="286334"/>
                    </a:cubicBezTo>
                    <a:cubicBezTo>
                      <a:pt x="0" y="159778"/>
                      <a:pt x="52330" y="51195"/>
                      <a:pt x="126909" y="481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4F28E0CF-D8B1-4257-B9B7-26631FA90ECD}"/>
                  </a:ext>
                </a:extLst>
              </p:cNvPr>
              <p:cNvSpPr/>
              <p:nvPr/>
            </p:nvSpPr>
            <p:spPr>
              <a:xfrm rot="5400000">
                <a:off x="-1855511" y="5603996"/>
                <a:ext cx="247948" cy="508056"/>
              </a:xfrm>
              <a:custGeom>
                <a:avLst/>
                <a:gdLst>
                  <a:gd name="connsiteX0" fmla="*/ 0 w 247948"/>
                  <a:gd name="connsiteY0" fmla="*/ 508056 h 508056"/>
                  <a:gd name="connsiteX1" fmla="*/ 93547 w 247948"/>
                  <a:gd name="connsiteY1" fmla="*/ 254028 h 508056"/>
                  <a:gd name="connsiteX2" fmla="*/ 0 w 247948"/>
                  <a:gd name="connsiteY2" fmla="*/ 0 h 508056"/>
                  <a:gd name="connsiteX3" fmla="*/ 247948 w 247948"/>
                  <a:gd name="connsiteY3" fmla="*/ 0 h 508056"/>
                  <a:gd name="connsiteX4" fmla="*/ 154401 w 247948"/>
                  <a:gd name="connsiteY4" fmla="*/ 254028 h 508056"/>
                  <a:gd name="connsiteX5" fmla="*/ 247948 w 247948"/>
                  <a:gd name="connsiteY5" fmla="*/ 508056 h 5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7948" h="508056">
                    <a:moveTo>
                      <a:pt x="0" y="508056"/>
                    </a:moveTo>
                    <a:lnTo>
                      <a:pt x="93547" y="254028"/>
                    </a:lnTo>
                    <a:lnTo>
                      <a:pt x="0" y="0"/>
                    </a:lnTo>
                    <a:lnTo>
                      <a:pt x="247948" y="0"/>
                    </a:lnTo>
                    <a:lnTo>
                      <a:pt x="154401" y="254028"/>
                    </a:lnTo>
                    <a:lnTo>
                      <a:pt x="247948" y="508056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四角形: 角を丸くする 194">
                <a:extLst>
                  <a:ext uri="{FF2B5EF4-FFF2-40B4-BE49-F238E27FC236}">
                    <a16:creationId xmlns:a16="http://schemas.microsoft.com/office/drawing/2014/main" id="{4BAEB98A-77CF-4E62-9448-63D63C244617}"/>
                  </a:ext>
                </a:extLst>
              </p:cNvPr>
              <p:cNvSpPr/>
              <p:nvPr/>
            </p:nvSpPr>
            <p:spPr>
              <a:xfrm>
                <a:off x="-1825775" y="5775402"/>
                <a:ext cx="168266" cy="147134"/>
              </a:xfrm>
              <a:prstGeom prst="roundRect">
                <a:avLst>
                  <a:gd name="adj" fmla="val 45799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ECC2B018-DE46-45AE-BD7F-C58F9A94762C}"/>
                </a:ext>
              </a:extLst>
            </p:cNvPr>
            <p:cNvSpPr/>
            <p:nvPr/>
          </p:nvSpPr>
          <p:spPr>
            <a:xfrm rot="16200000">
              <a:off x="3059927" y="1230738"/>
              <a:ext cx="410582" cy="356255"/>
            </a:xfrm>
            <a:custGeom>
              <a:avLst/>
              <a:gdLst>
                <a:gd name="connsiteX0" fmla="*/ 410582 w 410582"/>
                <a:gd name="connsiteY0" fmla="*/ 214787 h 356255"/>
                <a:gd name="connsiteX1" fmla="*/ 205291 w 410582"/>
                <a:gd name="connsiteY1" fmla="*/ 356255 h 356255"/>
                <a:gd name="connsiteX2" fmla="*/ 0 w 410582"/>
                <a:gd name="connsiteY2" fmla="*/ 214787 h 356255"/>
                <a:gd name="connsiteX3" fmla="*/ 205291 w 410582"/>
                <a:gd name="connsiteY3" fmla="*/ 73319 h 356255"/>
                <a:gd name="connsiteX4" fmla="*/ 247023 w 410582"/>
                <a:gd name="connsiteY4" fmla="*/ 79125 h 356255"/>
                <a:gd name="connsiteX5" fmla="*/ 260524 w 410582"/>
                <a:gd name="connsiteY5" fmla="*/ 56874 h 356255"/>
                <a:gd name="connsiteX6" fmla="*/ 381122 w 410582"/>
                <a:gd name="connsiteY6" fmla="*/ 0 h 356255"/>
                <a:gd name="connsiteX7" fmla="*/ 330277 w 410582"/>
                <a:gd name="connsiteY7" fmla="*/ 47600 h 356255"/>
                <a:gd name="connsiteX8" fmla="*/ 307893 w 410582"/>
                <a:gd name="connsiteY8" fmla="*/ 94980 h 356255"/>
                <a:gd name="connsiteX9" fmla="*/ 350454 w 410582"/>
                <a:gd name="connsiteY9" fmla="*/ 114754 h 356255"/>
                <a:gd name="connsiteX10" fmla="*/ 410582 w 410582"/>
                <a:gd name="connsiteY10" fmla="*/ 214787 h 356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582" h="356255">
                  <a:moveTo>
                    <a:pt x="410582" y="214787"/>
                  </a:moveTo>
                  <a:cubicBezTo>
                    <a:pt x="410582" y="292918"/>
                    <a:pt x="318670" y="356255"/>
                    <a:pt x="205291" y="356255"/>
                  </a:cubicBezTo>
                  <a:cubicBezTo>
                    <a:pt x="91912" y="356255"/>
                    <a:pt x="0" y="292918"/>
                    <a:pt x="0" y="214787"/>
                  </a:cubicBezTo>
                  <a:cubicBezTo>
                    <a:pt x="0" y="136656"/>
                    <a:pt x="91912" y="73319"/>
                    <a:pt x="205291" y="73319"/>
                  </a:cubicBezTo>
                  <a:lnTo>
                    <a:pt x="247023" y="79125"/>
                  </a:lnTo>
                  <a:lnTo>
                    <a:pt x="260524" y="56874"/>
                  </a:lnTo>
                  <a:cubicBezTo>
                    <a:pt x="289189" y="22140"/>
                    <a:pt x="332570" y="0"/>
                    <a:pt x="381122" y="0"/>
                  </a:cubicBezTo>
                  <a:cubicBezTo>
                    <a:pt x="361004" y="12694"/>
                    <a:pt x="343855" y="28925"/>
                    <a:pt x="330277" y="47600"/>
                  </a:cubicBezTo>
                  <a:lnTo>
                    <a:pt x="307893" y="94980"/>
                  </a:lnTo>
                  <a:lnTo>
                    <a:pt x="350454" y="114754"/>
                  </a:lnTo>
                  <a:cubicBezTo>
                    <a:pt x="387604" y="140355"/>
                    <a:pt x="410582" y="175722"/>
                    <a:pt x="410582" y="2147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E2BF24BD-D643-49FD-B395-B3B32E959433}"/>
                </a:ext>
              </a:extLst>
            </p:cNvPr>
            <p:cNvSpPr/>
            <p:nvPr/>
          </p:nvSpPr>
          <p:spPr>
            <a:xfrm rot="16200000">
              <a:off x="3592468" y="1226835"/>
              <a:ext cx="410582" cy="364061"/>
            </a:xfrm>
            <a:custGeom>
              <a:avLst/>
              <a:gdLst>
                <a:gd name="connsiteX0" fmla="*/ 410582 w 410582"/>
                <a:gd name="connsiteY0" fmla="*/ 222593 h 364061"/>
                <a:gd name="connsiteX1" fmla="*/ 205291 w 410582"/>
                <a:gd name="connsiteY1" fmla="*/ 364061 h 364061"/>
                <a:gd name="connsiteX2" fmla="*/ 0 w 410582"/>
                <a:gd name="connsiteY2" fmla="*/ 222593 h 364061"/>
                <a:gd name="connsiteX3" fmla="*/ 205291 w 410582"/>
                <a:gd name="connsiteY3" fmla="*/ 81125 h 364061"/>
                <a:gd name="connsiteX4" fmla="*/ 242656 w 410582"/>
                <a:gd name="connsiteY4" fmla="*/ 86323 h 364061"/>
                <a:gd name="connsiteX5" fmla="*/ 260524 w 410582"/>
                <a:gd name="connsiteY5" fmla="*/ 56874 h 364061"/>
                <a:gd name="connsiteX6" fmla="*/ 381122 w 410582"/>
                <a:gd name="connsiteY6" fmla="*/ 0 h 364061"/>
                <a:gd name="connsiteX7" fmla="*/ 330277 w 410582"/>
                <a:gd name="connsiteY7" fmla="*/ 47600 h 364061"/>
                <a:gd name="connsiteX8" fmla="*/ 304869 w 410582"/>
                <a:gd name="connsiteY8" fmla="*/ 101381 h 364061"/>
                <a:gd name="connsiteX9" fmla="*/ 350454 w 410582"/>
                <a:gd name="connsiteY9" fmla="*/ 122560 h 364061"/>
                <a:gd name="connsiteX10" fmla="*/ 410582 w 410582"/>
                <a:gd name="connsiteY10" fmla="*/ 222593 h 364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582" h="364061">
                  <a:moveTo>
                    <a:pt x="410582" y="222593"/>
                  </a:moveTo>
                  <a:cubicBezTo>
                    <a:pt x="410582" y="300724"/>
                    <a:pt x="318670" y="364061"/>
                    <a:pt x="205291" y="364061"/>
                  </a:cubicBezTo>
                  <a:cubicBezTo>
                    <a:pt x="91912" y="364061"/>
                    <a:pt x="0" y="300724"/>
                    <a:pt x="0" y="222593"/>
                  </a:cubicBezTo>
                  <a:cubicBezTo>
                    <a:pt x="0" y="144462"/>
                    <a:pt x="91912" y="81125"/>
                    <a:pt x="205291" y="81125"/>
                  </a:cubicBezTo>
                  <a:lnTo>
                    <a:pt x="242656" y="86323"/>
                  </a:lnTo>
                  <a:lnTo>
                    <a:pt x="260524" y="56874"/>
                  </a:lnTo>
                  <a:cubicBezTo>
                    <a:pt x="289189" y="22140"/>
                    <a:pt x="332570" y="0"/>
                    <a:pt x="381122" y="0"/>
                  </a:cubicBezTo>
                  <a:cubicBezTo>
                    <a:pt x="361004" y="12694"/>
                    <a:pt x="343855" y="28925"/>
                    <a:pt x="330277" y="47600"/>
                  </a:cubicBezTo>
                  <a:lnTo>
                    <a:pt x="304869" y="101381"/>
                  </a:lnTo>
                  <a:lnTo>
                    <a:pt x="350454" y="122560"/>
                  </a:lnTo>
                  <a:cubicBezTo>
                    <a:pt x="387604" y="148161"/>
                    <a:pt x="410582" y="183528"/>
                    <a:pt x="410582" y="22259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月 182">
              <a:extLst>
                <a:ext uri="{FF2B5EF4-FFF2-40B4-BE49-F238E27FC236}">
                  <a16:creationId xmlns:a16="http://schemas.microsoft.com/office/drawing/2014/main" id="{50A22CCB-BCD6-49B9-8A76-A44E67E583FF}"/>
                </a:ext>
              </a:extLst>
            </p:cNvPr>
            <p:cNvSpPr/>
            <p:nvPr/>
          </p:nvSpPr>
          <p:spPr>
            <a:xfrm rot="9900000">
              <a:off x="4139185" y="669979"/>
              <a:ext cx="404222" cy="899334"/>
            </a:xfrm>
            <a:prstGeom prst="moon">
              <a:avLst>
                <a:gd name="adj" fmla="val 77661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0D62C792-132D-4562-9A5B-EA4DDBC44655}"/>
                </a:ext>
              </a:extLst>
            </p:cNvPr>
            <p:cNvSpPr/>
            <p:nvPr/>
          </p:nvSpPr>
          <p:spPr>
            <a:xfrm>
              <a:off x="3198717" y="1276520"/>
              <a:ext cx="146813" cy="14681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281BE628-DE69-4334-B14C-EDE34F439D09}"/>
                </a:ext>
              </a:extLst>
            </p:cNvPr>
            <p:cNvSpPr/>
            <p:nvPr/>
          </p:nvSpPr>
          <p:spPr>
            <a:xfrm>
              <a:off x="3738467" y="1276520"/>
              <a:ext cx="146813" cy="14681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月 185">
              <a:extLst>
                <a:ext uri="{FF2B5EF4-FFF2-40B4-BE49-F238E27FC236}">
                  <a16:creationId xmlns:a16="http://schemas.microsoft.com/office/drawing/2014/main" id="{CD4093B0-82C1-4857-804A-7F5F3C548048}"/>
                </a:ext>
              </a:extLst>
            </p:cNvPr>
            <p:cNvSpPr/>
            <p:nvPr/>
          </p:nvSpPr>
          <p:spPr>
            <a:xfrm rot="5400000">
              <a:off x="3185468" y="917983"/>
              <a:ext cx="113004" cy="346251"/>
            </a:xfrm>
            <a:prstGeom prst="mo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月 186">
              <a:extLst>
                <a:ext uri="{FF2B5EF4-FFF2-40B4-BE49-F238E27FC236}">
                  <a16:creationId xmlns:a16="http://schemas.microsoft.com/office/drawing/2014/main" id="{F21E925C-81DD-435D-BF7D-668DF35BCEB6}"/>
                </a:ext>
              </a:extLst>
            </p:cNvPr>
            <p:cNvSpPr/>
            <p:nvPr/>
          </p:nvSpPr>
          <p:spPr>
            <a:xfrm rot="5400000">
              <a:off x="3753793" y="917983"/>
              <a:ext cx="113004" cy="346251"/>
            </a:xfrm>
            <a:prstGeom prst="mo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0E62E1CC-0661-4F07-8F98-EC3A86496383}"/>
                </a:ext>
              </a:extLst>
            </p:cNvPr>
            <p:cNvSpPr/>
            <p:nvPr/>
          </p:nvSpPr>
          <p:spPr>
            <a:xfrm>
              <a:off x="4019638" y="1687123"/>
              <a:ext cx="224758" cy="138678"/>
            </a:xfrm>
            <a:prstGeom prst="ellipse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C473FD30-6CFD-4721-A425-E1553180DA2F}"/>
              </a:ext>
            </a:extLst>
          </p:cNvPr>
          <p:cNvGrpSpPr/>
          <p:nvPr/>
        </p:nvGrpSpPr>
        <p:grpSpPr>
          <a:xfrm>
            <a:off x="1146629" y="1049200"/>
            <a:ext cx="2036562" cy="2405756"/>
            <a:chOff x="-4787556" y="-1144828"/>
            <a:chExt cx="3367559" cy="3978041"/>
          </a:xfrm>
        </p:grpSpPr>
        <p:sp>
          <p:nvSpPr>
            <p:cNvPr id="204" name="アーチ 203">
              <a:extLst>
                <a:ext uri="{FF2B5EF4-FFF2-40B4-BE49-F238E27FC236}">
                  <a16:creationId xmlns:a16="http://schemas.microsoft.com/office/drawing/2014/main" id="{A6179D9B-96FF-4625-965F-8D4A39073352}"/>
                </a:ext>
              </a:extLst>
            </p:cNvPr>
            <p:cNvSpPr/>
            <p:nvPr/>
          </p:nvSpPr>
          <p:spPr>
            <a:xfrm rot="8885825">
              <a:off x="-3286325" y="39780"/>
              <a:ext cx="1360736" cy="1360736"/>
            </a:xfrm>
            <a:prstGeom prst="blockArc">
              <a:avLst>
                <a:gd name="adj1" fmla="val 1302620"/>
                <a:gd name="adj2" fmla="val 8648851"/>
                <a:gd name="adj3" fmla="val 19297"/>
              </a:avLst>
            </a:prstGeom>
            <a:solidFill>
              <a:srgbClr val="FF66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157A1239-B1DB-4D0B-8E44-52AC9D4D3544}"/>
                </a:ext>
              </a:extLst>
            </p:cNvPr>
            <p:cNvSpPr/>
            <p:nvPr/>
          </p:nvSpPr>
          <p:spPr>
            <a:xfrm rot="19800000">
              <a:off x="-3607815" y="600177"/>
              <a:ext cx="708811" cy="769133"/>
            </a:xfrm>
            <a:prstGeom prst="round2SameRect">
              <a:avLst>
                <a:gd name="adj1" fmla="val 26190"/>
                <a:gd name="adj2" fmla="val 0"/>
              </a:avLst>
            </a:prstGeom>
            <a:solidFill>
              <a:srgbClr val="FF99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6ECAAE78-D027-48C0-B4DD-962CC6233596}"/>
                </a:ext>
              </a:extLst>
            </p:cNvPr>
            <p:cNvSpPr/>
            <p:nvPr/>
          </p:nvSpPr>
          <p:spPr>
            <a:xfrm>
              <a:off x="-4641594" y="-900480"/>
              <a:ext cx="1671658" cy="166962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アーチ 206">
              <a:extLst>
                <a:ext uri="{FF2B5EF4-FFF2-40B4-BE49-F238E27FC236}">
                  <a16:creationId xmlns:a16="http://schemas.microsoft.com/office/drawing/2014/main" id="{BD4C1E1B-D1B3-4132-8059-D4A9A5F3D2CA}"/>
                </a:ext>
              </a:extLst>
            </p:cNvPr>
            <p:cNvSpPr/>
            <p:nvPr/>
          </p:nvSpPr>
          <p:spPr>
            <a:xfrm rot="8272636">
              <a:off x="-3859905" y="1428216"/>
              <a:ext cx="1360735" cy="1360735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444324A7-C030-4960-8875-70065619784C}"/>
                </a:ext>
              </a:extLst>
            </p:cNvPr>
            <p:cNvSpPr/>
            <p:nvPr/>
          </p:nvSpPr>
          <p:spPr>
            <a:xfrm rot="724955">
              <a:off x="-4328879" y="2059880"/>
              <a:ext cx="804666" cy="366753"/>
            </a:xfrm>
            <a:prstGeom prst="round2SameRect">
              <a:avLst>
                <a:gd name="adj1" fmla="val 50000"/>
                <a:gd name="adj2" fmla="val 10288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アーチ 208">
              <a:extLst>
                <a:ext uri="{FF2B5EF4-FFF2-40B4-BE49-F238E27FC236}">
                  <a16:creationId xmlns:a16="http://schemas.microsoft.com/office/drawing/2014/main" id="{4817EC11-BE93-485A-B529-8D4347A1B020}"/>
                </a:ext>
              </a:extLst>
            </p:cNvPr>
            <p:cNvSpPr/>
            <p:nvPr/>
          </p:nvSpPr>
          <p:spPr>
            <a:xfrm rot="6090675">
              <a:off x="-3437247" y="1472477"/>
              <a:ext cx="1360736" cy="1360735"/>
            </a:xfrm>
            <a:prstGeom prst="blockArc">
              <a:avLst>
                <a:gd name="adj1" fmla="val 1900752"/>
                <a:gd name="adj2" fmla="val 8648851"/>
                <a:gd name="adj3" fmla="val 1929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74037C29-AC4A-4FD0-8BDB-040A88BA9A63}"/>
                </a:ext>
              </a:extLst>
            </p:cNvPr>
            <p:cNvSpPr/>
            <p:nvPr/>
          </p:nvSpPr>
          <p:spPr>
            <a:xfrm rot="21390675">
              <a:off x="-3758902" y="2419964"/>
              <a:ext cx="804666" cy="366753"/>
            </a:xfrm>
            <a:prstGeom prst="round2SameRect">
              <a:avLst>
                <a:gd name="adj1" fmla="val 50000"/>
                <a:gd name="adj2" fmla="val 10288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F07E1BE9-EF04-48DC-B97E-2A6B49C74178}"/>
                </a:ext>
              </a:extLst>
            </p:cNvPr>
            <p:cNvSpPr/>
            <p:nvPr/>
          </p:nvSpPr>
          <p:spPr>
            <a:xfrm rot="4500000">
              <a:off x="-4689617" y="-1242767"/>
              <a:ext cx="1735105" cy="1930983"/>
            </a:xfrm>
            <a:custGeom>
              <a:avLst/>
              <a:gdLst>
                <a:gd name="connsiteX0" fmla="*/ 37123 w 1735105"/>
                <a:gd name="connsiteY0" fmla="*/ 859714 h 1930983"/>
                <a:gd name="connsiteX1" fmla="*/ 64889 w 1735105"/>
                <a:gd name="connsiteY1" fmla="*/ 783850 h 1930983"/>
                <a:gd name="connsiteX2" fmla="*/ 87370 w 1735105"/>
                <a:gd name="connsiteY2" fmla="*/ 737183 h 1930983"/>
                <a:gd name="connsiteX3" fmla="*/ 101311 w 1735105"/>
                <a:gd name="connsiteY3" fmla="*/ 661226 h 1930983"/>
                <a:gd name="connsiteX4" fmla="*/ 502711 w 1735105"/>
                <a:gd name="connsiteY4" fmla="*/ 111542 h 1930983"/>
                <a:gd name="connsiteX5" fmla="*/ 1735105 w 1735105"/>
                <a:gd name="connsiteY5" fmla="*/ 485517 h 1930983"/>
                <a:gd name="connsiteX6" fmla="*/ 675418 w 1735105"/>
                <a:gd name="connsiteY6" fmla="*/ 861872 h 1930983"/>
                <a:gd name="connsiteX7" fmla="*/ 508758 w 1735105"/>
                <a:gd name="connsiteY7" fmla="*/ 1003441 h 1930983"/>
                <a:gd name="connsiteX8" fmla="*/ 504146 w 1735105"/>
                <a:gd name="connsiteY8" fmla="*/ 1105259 h 1930983"/>
                <a:gd name="connsiteX9" fmla="*/ 825724 w 1735105"/>
                <a:gd name="connsiteY9" fmla="*/ 1930983 h 1930983"/>
                <a:gd name="connsiteX10" fmla="*/ 0 w 1735105"/>
                <a:gd name="connsiteY10" fmla="*/ 1105259 h 1930983"/>
                <a:gd name="connsiteX11" fmla="*/ 37123 w 1735105"/>
                <a:gd name="connsiteY11" fmla="*/ 859714 h 1930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35105" h="1930983">
                  <a:moveTo>
                    <a:pt x="37123" y="859714"/>
                  </a:moveTo>
                  <a:cubicBezTo>
                    <a:pt x="45165" y="833858"/>
                    <a:pt x="54443" y="808547"/>
                    <a:pt x="64889" y="783850"/>
                  </a:cubicBezTo>
                  <a:lnTo>
                    <a:pt x="87370" y="737183"/>
                  </a:lnTo>
                  <a:lnTo>
                    <a:pt x="101311" y="661226"/>
                  </a:lnTo>
                  <a:cubicBezTo>
                    <a:pt x="154212" y="434247"/>
                    <a:pt x="292191" y="233086"/>
                    <a:pt x="502711" y="111542"/>
                  </a:cubicBezTo>
                  <a:cubicBezTo>
                    <a:pt x="923751" y="-131545"/>
                    <a:pt x="1475512" y="35889"/>
                    <a:pt x="1735105" y="485517"/>
                  </a:cubicBezTo>
                  <a:cubicBezTo>
                    <a:pt x="1343833" y="502125"/>
                    <a:pt x="977319" y="635246"/>
                    <a:pt x="675418" y="861872"/>
                  </a:cubicBezTo>
                  <a:lnTo>
                    <a:pt x="508758" y="1003441"/>
                  </a:lnTo>
                  <a:lnTo>
                    <a:pt x="504146" y="1105259"/>
                  </a:lnTo>
                  <a:cubicBezTo>
                    <a:pt x="504146" y="1401373"/>
                    <a:pt x="611339" y="1697488"/>
                    <a:pt x="825724" y="1930983"/>
                  </a:cubicBezTo>
                  <a:cubicBezTo>
                    <a:pt x="369689" y="1930983"/>
                    <a:pt x="0" y="1561294"/>
                    <a:pt x="0" y="1105259"/>
                  </a:cubicBezTo>
                  <a:cubicBezTo>
                    <a:pt x="0" y="1019752"/>
                    <a:pt x="12997" y="937281"/>
                    <a:pt x="37123" y="85971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93FA0B95-B37B-4181-A5ED-12922C2A70A1}"/>
                </a:ext>
              </a:extLst>
            </p:cNvPr>
            <p:cNvSpPr/>
            <p:nvPr/>
          </p:nvSpPr>
          <p:spPr>
            <a:xfrm>
              <a:off x="-3446124" y="-197720"/>
              <a:ext cx="432021" cy="545782"/>
            </a:xfrm>
            <a:custGeom>
              <a:avLst/>
              <a:gdLst>
                <a:gd name="connsiteX0" fmla="*/ 290512 w 680827"/>
                <a:gd name="connsiteY0" fmla="*/ 0 h 860104"/>
                <a:gd name="connsiteX1" fmla="*/ 680827 w 680827"/>
                <a:gd name="connsiteY1" fmla="*/ 430052 h 860104"/>
                <a:gd name="connsiteX2" fmla="*/ 290512 w 680827"/>
                <a:gd name="connsiteY2" fmla="*/ 860104 h 860104"/>
                <a:gd name="connsiteX3" fmla="*/ 14518 w 680827"/>
                <a:gd name="connsiteY3" fmla="*/ 734145 h 860104"/>
                <a:gd name="connsiteX4" fmla="*/ 0 w 680827"/>
                <a:gd name="connsiteY4" fmla="*/ 714757 h 860104"/>
                <a:gd name="connsiteX5" fmla="*/ 33143 w 680827"/>
                <a:gd name="connsiteY5" fmla="*/ 670498 h 860104"/>
                <a:gd name="connsiteX6" fmla="*/ 99802 w 680827"/>
                <a:gd name="connsiteY6" fmla="*/ 430052 h 860104"/>
                <a:gd name="connsiteX7" fmla="*/ 33143 w 680827"/>
                <a:gd name="connsiteY7" fmla="*/ 189606 h 860104"/>
                <a:gd name="connsiteX8" fmla="*/ 0 w 680827"/>
                <a:gd name="connsiteY8" fmla="*/ 145347 h 860104"/>
                <a:gd name="connsiteX9" fmla="*/ 14518 w 680827"/>
                <a:gd name="connsiteY9" fmla="*/ 125960 h 860104"/>
                <a:gd name="connsiteX10" fmla="*/ 290512 w 680827"/>
                <a:gd name="connsiteY10" fmla="*/ 0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10" fmla="*/ 191242 w 680827"/>
                <a:gd name="connsiteY10" fmla="*/ 521492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8" fmla="*/ 33143 w 680827"/>
                <a:gd name="connsiteY8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0" fmla="*/ 0 w 680827"/>
                <a:gd name="connsiteY0" fmla="*/ 145347 h 860104"/>
                <a:gd name="connsiteX1" fmla="*/ 14518 w 680827"/>
                <a:gd name="connsiteY1" fmla="*/ 125960 h 860104"/>
                <a:gd name="connsiteX2" fmla="*/ 290512 w 680827"/>
                <a:gd name="connsiteY2" fmla="*/ 0 h 860104"/>
                <a:gd name="connsiteX3" fmla="*/ 680827 w 680827"/>
                <a:gd name="connsiteY3" fmla="*/ 430052 h 860104"/>
                <a:gd name="connsiteX4" fmla="*/ 290512 w 680827"/>
                <a:gd name="connsiteY4" fmla="*/ 860104 h 860104"/>
                <a:gd name="connsiteX5" fmla="*/ 14518 w 680827"/>
                <a:gd name="connsiteY5" fmla="*/ 734145 h 860104"/>
                <a:gd name="connsiteX6" fmla="*/ 0 w 680827"/>
                <a:gd name="connsiteY6" fmla="*/ 714757 h 86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27" h="860104">
                  <a:moveTo>
                    <a:pt x="0" y="145347"/>
                  </a:moveTo>
                  <a:lnTo>
                    <a:pt x="14518" y="125960"/>
                  </a:lnTo>
                  <a:cubicBezTo>
                    <a:pt x="85151" y="48135"/>
                    <a:pt x="182730" y="0"/>
                    <a:pt x="290512" y="0"/>
                  </a:cubicBezTo>
                  <a:cubicBezTo>
                    <a:pt x="506077" y="0"/>
                    <a:pt x="680827" y="192541"/>
                    <a:pt x="680827" y="430052"/>
                  </a:cubicBezTo>
                  <a:cubicBezTo>
                    <a:pt x="680827" y="667563"/>
                    <a:pt x="506077" y="860104"/>
                    <a:pt x="290512" y="860104"/>
                  </a:cubicBezTo>
                  <a:cubicBezTo>
                    <a:pt x="182730" y="860104"/>
                    <a:pt x="85151" y="811969"/>
                    <a:pt x="14518" y="734145"/>
                  </a:cubicBezTo>
                  <a:lnTo>
                    <a:pt x="0" y="714757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51579CF6-A8AA-4A0C-BDC4-39206F7B959E}"/>
                </a:ext>
              </a:extLst>
            </p:cNvPr>
            <p:cNvSpPr/>
            <p:nvPr/>
          </p:nvSpPr>
          <p:spPr>
            <a:xfrm>
              <a:off x="-3404887" y="-106240"/>
              <a:ext cx="287197" cy="362822"/>
            </a:xfrm>
            <a:custGeom>
              <a:avLst/>
              <a:gdLst>
                <a:gd name="connsiteX0" fmla="*/ 290512 w 680827"/>
                <a:gd name="connsiteY0" fmla="*/ 0 h 860104"/>
                <a:gd name="connsiteX1" fmla="*/ 680827 w 680827"/>
                <a:gd name="connsiteY1" fmla="*/ 430052 h 860104"/>
                <a:gd name="connsiteX2" fmla="*/ 290512 w 680827"/>
                <a:gd name="connsiteY2" fmla="*/ 860104 h 860104"/>
                <a:gd name="connsiteX3" fmla="*/ 14518 w 680827"/>
                <a:gd name="connsiteY3" fmla="*/ 734145 h 860104"/>
                <a:gd name="connsiteX4" fmla="*/ 0 w 680827"/>
                <a:gd name="connsiteY4" fmla="*/ 714757 h 860104"/>
                <a:gd name="connsiteX5" fmla="*/ 33143 w 680827"/>
                <a:gd name="connsiteY5" fmla="*/ 670498 h 860104"/>
                <a:gd name="connsiteX6" fmla="*/ 99802 w 680827"/>
                <a:gd name="connsiteY6" fmla="*/ 430052 h 860104"/>
                <a:gd name="connsiteX7" fmla="*/ 33143 w 680827"/>
                <a:gd name="connsiteY7" fmla="*/ 189606 h 860104"/>
                <a:gd name="connsiteX8" fmla="*/ 0 w 680827"/>
                <a:gd name="connsiteY8" fmla="*/ 145347 h 860104"/>
                <a:gd name="connsiteX9" fmla="*/ 14518 w 680827"/>
                <a:gd name="connsiteY9" fmla="*/ 125960 h 860104"/>
                <a:gd name="connsiteX10" fmla="*/ 290512 w 680827"/>
                <a:gd name="connsiteY10" fmla="*/ 0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10" fmla="*/ 191242 w 680827"/>
                <a:gd name="connsiteY10" fmla="*/ 521492 h 860104"/>
                <a:gd name="connsiteX0" fmla="*/ 99802 w 680827"/>
                <a:gd name="connsiteY0" fmla="*/ 430052 h 860104"/>
                <a:gd name="connsiteX1" fmla="*/ 33143 w 680827"/>
                <a:gd name="connsiteY1" fmla="*/ 189606 h 860104"/>
                <a:gd name="connsiteX2" fmla="*/ 0 w 680827"/>
                <a:gd name="connsiteY2" fmla="*/ 145347 h 860104"/>
                <a:gd name="connsiteX3" fmla="*/ 14518 w 680827"/>
                <a:gd name="connsiteY3" fmla="*/ 125960 h 860104"/>
                <a:gd name="connsiteX4" fmla="*/ 290512 w 680827"/>
                <a:gd name="connsiteY4" fmla="*/ 0 h 860104"/>
                <a:gd name="connsiteX5" fmla="*/ 680827 w 680827"/>
                <a:gd name="connsiteY5" fmla="*/ 430052 h 860104"/>
                <a:gd name="connsiteX6" fmla="*/ 290512 w 680827"/>
                <a:gd name="connsiteY6" fmla="*/ 860104 h 860104"/>
                <a:gd name="connsiteX7" fmla="*/ 14518 w 680827"/>
                <a:gd name="connsiteY7" fmla="*/ 734145 h 860104"/>
                <a:gd name="connsiteX8" fmla="*/ 0 w 680827"/>
                <a:gd name="connsiteY8" fmla="*/ 714757 h 860104"/>
                <a:gd name="connsiteX9" fmla="*/ 33143 w 680827"/>
                <a:gd name="connsiteY9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8" fmla="*/ 33143 w 680827"/>
                <a:gd name="connsiteY8" fmla="*/ 670498 h 860104"/>
                <a:gd name="connsiteX0" fmla="*/ 33143 w 680827"/>
                <a:gd name="connsiteY0" fmla="*/ 189606 h 860104"/>
                <a:gd name="connsiteX1" fmla="*/ 0 w 680827"/>
                <a:gd name="connsiteY1" fmla="*/ 145347 h 860104"/>
                <a:gd name="connsiteX2" fmla="*/ 14518 w 680827"/>
                <a:gd name="connsiteY2" fmla="*/ 125960 h 860104"/>
                <a:gd name="connsiteX3" fmla="*/ 290512 w 680827"/>
                <a:gd name="connsiteY3" fmla="*/ 0 h 860104"/>
                <a:gd name="connsiteX4" fmla="*/ 680827 w 680827"/>
                <a:gd name="connsiteY4" fmla="*/ 430052 h 860104"/>
                <a:gd name="connsiteX5" fmla="*/ 290512 w 680827"/>
                <a:gd name="connsiteY5" fmla="*/ 860104 h 860104"/>
                <a:gd name="connsiteX6" fmla="*/ 14518 w 680827"/>
                <a:gd name="connsiteY6" fmla="*/ 734145 h 860104"/>
                <a:gd name="connsiteX7" fmla="*/ 0 w 680827"/>
                <a:gd name="connsiteY7" fmla="*/ 714757 h 860104"/>
                <a:gd name="connsiteX0" fmla="*/ 0 w 680827"/>
                <a:gd name="connsiteY0" fmla="*/ 145347 h 860104"/>
                <a:gd name="connsiteX1" fmla="*/ 14518 w 680827"/>
                <a:gd name="connsiteY1" fmla="*/ 125960 h 860104"/>
                <a:gd name="connsiteX2" fmla="*/ 290512 w 680827"/>
                <a:gd name="connsiteY2" fmla="*/ 0 h 860104"/>
                <a:gd name="connsiteX3" fmla="*/ 680827 w 680827"/>
                <a:gd name="connsiteY3" fmla="*/ 430052 h 860104"/>
                <a:gd name="connsiteX4" fmla="*/ 290512 w 680827"/>
                <a:gd name="connsiteY4" fmla="*/ 860104 h 860104"/>
                <a:gd name="connsiteX5" fmla="*/ 14518 w 680827"/>
                <a:gd name="connsiteY5" fmla="*/ 734145 h 860104"/>
                <a:gd name="connsiteX6" fmla="*/ 0 w 680827"/>
                <a:gd name="connsiteY6" fmla="*/ 714757 h 86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27" h="860104">
                  <a:moveTo>
                    <a:pt x="0" y="145347"/>
                  </a:moveTo>
                  <a:lnTo>
                    <a:pt x="14518" y="125960"/>
                  </a:lnTo>
                  <a:cubicBezTo>
                    <a:pt x="85151" y="48135"/>
                    <a:pt x="182730" y="0"/>
                    <a:pt x="290512" y="0"/>
                  </a:cubicBezTo>
                  <a:cubicBezTo>
                    <a:pt x="506077" y="0"/>
                    <a:pt x="680827" y="192541"/>
                    <a:pt x="680827" y="430052"/>
                  </a:cubicBezTo>
                  <a:cubicBezTo>
                    <a:pt x="680827" y="667563"/>
                    <a:pt x="506077" y="860104"/>
                    <a:pt x="290512" y="860104"/>
                  </a:cubicBezTo>
                  <a:cubicBezTo>
                    <a:pt x="182730" y="860104"/>
                    <a:pt x="85151" y="811969"/>
                    <a:pt x="14518" y="734145"/>
                  </a:cubicBezTo>
                  <a:lnTo>
                    <a:pt x="0" y="714757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月 213">
              <a:extLst>
                <a:ext uri="{FF2B5EF4-FFF2-40B4-BE49-F238E27FC236}">
                  <a16:creationId xmlns:a16="http://schemas.microsoft.com/office/drawing/2014/main" id="{04A7A879-248B-4703-BBD1-EAEA605756E0}"/>
                </a:ext>
              </a:extLst>
            </p:cNvPr>
            <p:cNvSpPr/>
            <p:nvPr/>
          </p:nvSpPr>
          <p:spPr>
            <a:xfrm rot="15300000">
              <a:off x="-4151830" y="276721"/>
              <a:ext cx="247080" cy="494159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250D2C80-B92F-431D-8EC2-554E3313C5D3}"/>
                </a:ext>
              </a:extLst>
            </p:cNvPr>
            <p:cNvSpPr/>
            <p:nvPr/>
          </p:nvSpPr>
          <p:spPr>
            <a:xfrm rot="15300000">
              <a:off x="-4058769" y="380471"/>
              <a:ext cx="166139" cy="339656"/>
            </a:xfrm>
            <a:custGeom>
              <a:avLst/>
              <a:gdLst>
                <a:gd name="connsiteX0" fmla="*/ 240569 w 261820"/>
                <a:gd name="connsiteY0" fmla="*/ 470795 h 535268"/>
                <a:gd name="connsiteX1" fmla="*/ 211153 w 261820"/>
                <a:gd name="connsiteY1" fmla="*/ 535268 h 535268"/>
                <a:gd name="connsiteX2" fmla="*/ 171672 w 261820"/>
                <a:gd name="connsiteY2" fmla="*/ 513839 h 535268"/>
                <a:gd name="connsiteX3" fmla="*/ 0 w 261820"/>
                <a:gd name="connsiteY3" fmla="*/ 190962 h 535268"/>
                <a:gd name="connsiteX4" fmla="*/ 30599 w 261820"/>
                <a:gd name="connsiteY4" fmla="*/ 39399 h 535268"/>
                <a:gd name="connsiteX5" fmla="*/ 51985 w 261820"/>
                <a:gd name="connsiteY5" fmla="*/ 0 h 535268"/>
                <a:gd name="connsiteX6" fmla="*/ 67036 w 261820"/>
                <a:gd name="connsiteY6" fmla="*/ 6867 h 535268"/>
                <a:gd name="connsiteX7" fmla="*/ 248457 w 261820"/>
                <a:gd name="connsiteY7" fmla="*/ 243299 h 535268"/>
                <a:gd name="connsiteX8" fmla="*/ 240569 w 261820"/>
                <a:gd name="connsiteY8" fmla="*/ 470795 h 5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1820" h="535268">
                  <a:moveTo>
                    <a:pt x="240569" y="470795"/>
                  </a:moveTo>
                  <a:lnTo>
                    <a:pt x="211153" y="535268"/>
                  </a:lnTo>
                  <a:lnTo>
                    <a:pt x="171672" y="513839"/>
                  </a:lnTo>
                  <a:cubicBezTo>
                    <a:pt x="68098" y="443865"/>
                    <a:pt x="0" y="325366"/>
                    <a:pt x="0" y="190962"/>
                  </a:cubicBezTo>
                  <a:cubicBezTo>
                    <a:pt x="0" y="137201"/>
                    <a:pt x="10896" y="85984"/>
                    <a:pt x="30599" y="39399"/>
                  </a:cubicBezTo>
                  <a:lnTo>
                    <a:pt x="51985" y="0"/>
                  </a:lnTo>
                  <a:lnTo>
                    <a:pt x="67036" y="6867"/>
                  </a:lnTo>
                  <a:cubicBezTo>
                    <a:pt x="153336" y="56692"/>
                    <a:pt x="220627" y="139440"/>
                    <a:pt x="248457" y="243299"/>
                  </a:cubicBezTo>
                  <a:cubicBezTo>
                    <a:pt x="269328" y="321193"/>
                    <a:pt x="265038" y="399902"/>
                    <a:pt x="240569" y="470795"/>
                  </a:cubicBezTo>
                  <a:close/>
                </a:path>
              </a:pathLst>
            </a:custGeom>
            <a:solidFill>
              <a:srgbClr val="FF99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7FB59D90-9C93-44D9-B469-349AA64AABB4}"/>
                </a:ext>
              </a:extLst>
            </p:cNvPr>
            <p:cNvSpPr/>
            <p:nvPr/>
          </p:nvSpPr>
          <p:spPr>
            <a:xfrm rot="7813824">
              <a:off x="-2570479" y="67363"/>
              <a:ext cx="736060" cy="732682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4692" y="899539"/>
                  </a:lnTo>
                  <a:lnTo>
                    <a:pt x="1051911" y="914682"/>
                  </a:lnTo>
                  <a:cubicBezTo>
                    <a:pt x="1048273" y="968078"/>
                    <a:pt x="1063819" y="1016625"/>
                    <a:pt x="1097255" y="1056814"/>
                  </a:cubicBezTo>
                  <a:lnTo>
                    <a:pt x="1108948" y="1067074"/>
                  </a:lnTo>
                  <a:lnTo>
                    <a:pt x="1476388" y="854933"/>
                  </a:ln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55573" y="1345488"/>
                  </a:ln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F159B01B-0796-4491-9B97-4D19EFDF41E1}"/>
                </a:ext>
              </a:extLst>
            </p:cNvPr>
            <p:cNvSpPr/>
            <p:nvPr/>
          </p:nvSpPr>
          <p:spPr>
            <a:xfrm>
              <a:off x="-4406929" y="110095"/>
              <a:ext cx="103764" cy="176892"/>
            </a:xfrm>
            <a:custGeom>
              <a:avLst/>
              <a:gdLst>
                <a:gd name="connsiteX0" fmla="*/ 312667 w 427915"/>
                <a:gd name="connsiteY0" fmla="*/ 0 h 553848"/>
                <a:gd name="connsiteX1" fmla="*/ 399699 w 427915"/>
                <a:gd name="connsiteY1" fmla="*/ 43805 h 553848"/>
                <a:gd name="connsiteX2" fmla="*/ 424590 w 427915"/>
                <a:gd name="connsiteY2" fmla="*/ 80417 h 553848"/>
                <a:gd name="connsiteX3" fmla="*/ 421128 w 427915"/>
                <a:gd name="connsiteY3" fmla="*/ 83733 h 553848"/>
                <a:gd name="connsiteX4" fmla="*/ 266786 w 427915"/>
                <a:gd name="connsiteY4" fmla="*/ 368999 h 553848"/>
                <a:gd name="connsiteX5" fmla="*/ 357203 w 427915"/>
                <a:gd name="connsiteY5" fmla="*/ 489689 h 553848"/>
                <a:gd name="connsiteX6" fmla="*/ 427915 w 427915"/>
                <a:gd name="connsiteY6" fmla="*/ 518153 h 553848"/>
                <a:gd name="connsiteX7" fmla="*/ 378268 w 427915"/>
                <a:gd name="connsiteY7" fmla="*/ 542786 h 553848"/>
                <a:gd name="connsiteX8" fmla="*/ 287267 w 427915"/>
                <a:gd name="connsiteY8" fmla="*/ 553848 h 553848"/>
                <a:gd name="connsiteX9" fmla="*/ 86 w 427915"/>
                <a:gd name="connsiteY9" fmla="*/ 381699 h 553848"/>
                <a:gd name="connsiteX10" fmla="*/ 312667 w 427915"/>
                <a:gd name="connsiteY10" fmla="*/ 0 h 553848"/>
                <a:gd name="connsiteX0" fmla="*/ 266786 w 427915"/>
                <a:gd name="connsiteY0" fmla="*/ 368999 h 553848"/>
                <a:gd name="connsiteX1" fmla="*/ 357203 w 427915"/>
                <a:gd name="connsiteY1" fmla="*/ 489689 h 553848"/>
                <a:gd name="connsiteX2" fmla="*/ 427915 w 427915"/>
                <a:gd name="connsiteY2" fmla="*/ 518153 h 553848"/>
                <a:gd name="connsiteX3" fmla="*/ 378268 w 427915"/>
                <a:gd name="connsiteY3" fmla="*/ 542786 h 553848"/>
                <a:gd name="connsiteX4" fmla="*/ 287267 w 427915"/>
                <a:gd name="connsiteY4" fmla="*/ 553848 h 553848"/>
                <a:gd name="connsiteX5" fmla="*/ 86 w 427915"/>
                <a:gd name="connsiteY5" fmla="*/ 381699 h 553848"/>
                <a:gd name="connsiteX6" fmla="*/ 312667 w 427915"/>
                <a:gd name="connsiteY6" fmla="*/ 0 h 553848"/>
                <a:gd name="connsiteX7" fmla="*/ 399699 w 427915"/>
                <a:gd name="connsiteY7" fmla="*/ 43805 h 553848"/>
                <a:gd name="connsiteX8" fmla="*/ 424590 w 427915"/>
                <a:gd name="connsiteY8" fmla="*/ 80417 h 553848"/>
                <a:gd name="connsiteX9" fmla="*/ 421128 w 427915"/>
                <a:gd name="connsiteY9" fmla="*/ 83733 h 553848"/>
                <a:gd name="connsiteX10" fmla="*/ 358226 w 427915"/>
                <a:gd name="connsiteY10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9" fmla="*/ 358226 w 427915"/>
                <a:gd name="connsiteY9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427915 w 450192"/>
                <a:gd name="connsiteY0" fmla="*/ 518153 h 553848"/>
                <a:gd name="connsiteX1" fmla="*/ 450192 w 450192"/>
                <a:gd name="connsiteY1" fmla="*/ 515934 h 553848"/>
                <a:gd name="connsiteX2" fmla="*/ 378268 w 450192"/>
                <a:gd name="connsiteY2" fmla="*/ 542786 h 553848"/>
                <a:gd name="connsiteX3" fmla="*/ 287267 w 450192"/>
                <a:gd name="connsiteY3" fmla="*/ 553848 h 553848"/>
                <a:gd name="connsiteX4" fmla="*/ 86 w 450192"/>
                <a:gd name="connsiteY4" fmla="*/ 381699 h 553848"/>
                <a:gd name="connsiteX5" fmla="*/ 312667 w 450192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378268 w 378268"/>
                <a:gd name="connsiteY0" fmla="*/ 542786 h 553848"/>
                <a:gd name="connsiteX1" fmla="*/ 287267 w 378268"/>
                <a:gd name="connsiteY1" fmla="*/ 553848 h 553848"/>
                <a:gd name="connsiteX2" fmla="*/ 86 w 378268"/>
                <a:gd name="connsiteY2" fmla="*/ 381699 h 553848"/>
                <a:gd name="connsiteX3" fmla="*/ 312667 w 378268"/>
                <a:gd name="connsiteY3" fmla="*/ 0 h 553848"/>
                <a:gd name="connsiteX0" fmla="*/ 287267 w 312667"/>
                <a:gd name="connsiteY0" fmla="*/ 553848 h 553848"/>
                <a:gd name="connsiteX1" fmla="*/ 86 w 312667"/>
                <a:gd name="connsiteY1" fmla="*/ 381699 h 553848"/>
                <a:gd name="connsiteX2" fmla="*/ 312667 w 312667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401913 w 401913"/>
                <a:gd name="connsiteY0" fmla="*/ 547498 h 547500"/>
                <a:gd name="connsiteX1" fmla="*/ 432 w 401913"/>
                <a:gd name="connsiteY1" fmla="*/ 457899 h 547500"/>
                <a:gd name="connsiteX2" fmla="*/ 338413 w 401913"/>
                <a:gd name="connsiteY2" fmla="*/ 0 h 547500"/>
                <a:gd name="connsiteX0" fmla="*/ 454471 w 454471"/>
                <a:gd name="connsiteY0" fmla="*/ 547498 h 567501"/>
                <a:gd name="connsiteX1" fmla="*/ 340 w 454471"/>
                <a:gd name="connsiteY1" fmla="*/ 517312 h 567501"/>
                <a:gd name="connsiteX2" fmla="*/ 390971 w 454471"/>
                <a:gd name="connsiteY2" fmla="*/ 0 h 567501"/>
                <a:gd name="connsiteX0" fmla="*/ 455391 w 455391"/>
                <a:gd name="connsiteY0" fmla="*/ 547498 h 601778"/>
                <a:gd name="connsiteX1" fmla="*/ 1260 w 455391"/>
                <a:gd name="connsiteY1" fmla="*/ 517312 h 601778"/>
                <a:gd name="connsiteX2" fmla="*/ 391891 w 455391"/>
                <a:gd name="connsiteY2" fmla="*/ 0 h 601778"/>
                <a:gd name="connsiteX0" fmla="*/ 476358 w 476358"/>
                <a:gd name="connsiteY0" fmla="*/ 547498 h 562146"/>
                <a:gd name="connsiteX1" fmla="*/ 1167 w 476358"/>
                <a:gd name="connsiteY1" fmla="*/ 447998 h 562146"/>
                <a:gd name="connsiteX2" fmla="*/ 412858 w 476358"/>
                <a:gd name="connsiteY2" fmla="*/ 0 h 562146"/>
                <a:gd name="connsiteX0" fmla="*/ 476749 w 476749"/>
                <a:gd name="connsiteY0" fmla="*/ 547498 h 562146"/>
                <a:gd name="connsiteX1" fmla="*/ 1558 w 476749"/>
                <a:gd name="connsiteY1" fmla="*/ 447998 h 562146"/>
                <a:gd name="connsiteX2" fmla="*/ 413249 w 476749"/>
                <a:gd name="connsiteY2" fmla="*/ 0 h 56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749" h="562146">
                  <a:moveTo>
                    <a:pt x="476749" y="547498"/>
                  </a:moveTo>
                  <a:cubicBezTo>
                    <a:pt x="339185" y="547498"/>
                    <a:pt x="22671" y="618465"/>
                    <a:pt x="1558" y="447998"/>
                  </a:cubicBezTo>
                  <a:cubicBezTo>
                    <a:pt x="-19555" y="277531"/>
                    <a:pt x="176575" y="164345"/>
                    <a:pt x="413249" y="0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台形 24">
              <a:extLst>
                <a:ext uri="{FF2B5EF4-FFF2-40B4-BE49-F238E27FC236}">
                  <a16:creationId xmlns:a16="http://schemas.microsoft.com/office/drawing/2014/main" id="{507B905F-1BB3-4059-8A8D-51612C23332B}"/>
                </a:ext>
              </a:extLst>
            </p:cNvPr>
            <p:cNvSpPr/>
            <p:nvPr/>
          </p:nvSpPr>
          <p:spPr>
            <a:xfrm rot="1661095">
              <a:off x="-3720167" y="1061815"/>
              <a:ext cx="1384264" cy="1170357"/>
            </a:xfrm>
            <a:custGeom>
              <a:avLst/>
              <a:gdLst>
                <a:gd name="connsiteX0" fmla="*/ 0 w 1436638"/>
                <a:gd name="connsiteY0" fmla="*/ 898159 h 898159"/>
                <a:gd name="connsiteX1" fmla="*/ 426500 w 1436638"/>
                <a:gd name="connsiteY1" fmla="*/ 0 h 898159"/>
                <a:gd name="connsiteX2" fmla="*/ 1010138 w 1436638"/>
                <a:gd name="connsiteY2" fmla="*/ 0 h 898159"/>
                <a:gd name="connsiteX3" fmla="*/ 1436638 w 1436638"/>
                <a:gd name="connsiteY3" fmla="*/ 898159 h 898159"/>
                <a:gd name="connsiteX4" fmla="*/ 0 w 1436638"/>
                <a:gd name="connsiteY4" fmla="*/ 898159 h 898159"/>
                <a:gd name="connsiteX0" fmla="*/ 0 w 1436638"/>
                <a:gd name="connsiteY0" fmla="*/ 898159 h 898159"/>
                <a:gd name="connsiteX1" fmla="*/ 372868 w 1436638"/>
                <a:gd name="connsiteY1" fmla="*/ 307806 h 898159"/>
                <a:gd name="connsiteX2" fmla="*/ 1010138 w 1436638"/>
                <a:gd name="connsiteY2" fmla="*/ 0 h 898159"/>
                <a:gd name="connsiteX3" fmla="*/ 1436638 w 1436638"/>
                <a:gd name="connsiteY3" fmla="*/ 898159 h 898159"/>
                <a:gd name="connsiteX4" fmla="*/ 0 w 1436638"/>
                <a:gd name="connsiteY4" fmla="*/ 898159 h 898159"/>
                <a:gd name="connsiteX0" fmla="*/ 0 w 1436638"/>
                <a:gd name="connsiteY0" fmla="*/ 1117077 h 1117077"/>
                <a:gd name="connsiteX1" fmla="*/ 372868 w 1436638"/>
                <a:gd name="connsiteY1" fmla="*/ 526724 h 1117077"/>
                <a:gd name="connsiteX2" fmla="*/ 730345 w 1436638"/>
                <a:gd name="connsiteY2" fmla="*/ 0 h 1117077"/>
                <a:gd name="connsiteX3" fmla="*/ 1436638 w 1436638"/>
                <a:gd name="connsiteY3" fmla="*/ 1117077 h 1117077"/>
                <a:gd name="connsiteX4" fmla="*/ 0 w 1436638"/>
                <a:gd name="connsiteY4" fmla="*/ 1117077 h 1117077"/>
                <a:gd name="connsiteX0" fmla="*/ 0 w 1436638"/>
                <a:gd name="connsiteY0" fmla="*/ 1117077 h 1117077"/>
                <a:gd name="connsiteX1" fmla="*/ 372868 w 1436638"/>
                <a:gd name="connsiteY1" fmla="*/ 526724 h 1117077"/>
                <a:gd name="connsiteX2" fmla="*/ 730345 w 1436638"/>
                <a:gd name="connsiteY2" fmla="*/ 0 h 1117077"/>
                <a:gd name="connsiteX3" fmla="*/ 1436638 w 1436638"/>
                <a:gd name="connsiteY3" fmla="*/ 1117077 h 1117077"/>
                <a:gd name="connsiteX4" fmla="*/ 0 w 1436638"/>
                <a:gd name="connsiteY4" fmla="*/ 1117077 h 1117077"/>
                <a:gd name="connsiteX0" fmla="*/ 0 w 1419389"/>
                <a:gd name="connsiteY0" fmla="*/ 1117077 h 1117077"/>
                <a:gd name="connsiteX1" fmla="*/ 372868 w 1419389"/>
                <a:gd name="connsiteY1" fmla="*/ 526724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240587 w 1419389"/>
                <a:gd name="connsiteY1" fmla="*/ 588957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404210 w 1419389"/>
                <a:gd name="connsiteY1" fmla="*/ 531792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404210 w 1419389"/>
                <a:gd name="connsiteY1" fmla="*/ 531792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419389"/>
                <a:gd name="connsiteY0" fmla="*/ 1117077 h 1117077"/>
                <a:gd name="connsiteX1" fmla="*/ 404210 w 1419389"/>
                <a:gd name="connsiteY1" fmla="*/ 531792 h 1117077"/>
                <a:gd name="connsiteX2" fmla="*/ 730345 w 1419389"/>
                <a:gd name="connsiteY2" fmla="*/ 0 h 1117077"/>
                <a:gd name="connsiteX3" fmla="*/ 1419389 w 1419389"/>
                <a:gd name="connsiteY3" fmla="*/ 961195 h 1117077"/>
                <a:gd name="connsiteX4" fmla="*/ 0 w 1419389"/>
                <a:gd name="connsiteY4" fmla="*/ 1117077 h 1117077"/>
                <a:gd name="connsiteX0" fmla="*/ 0 w 1384264"/>
                <a:gd name="connsiteY0" fmla="*/ 1170357 h 1170357"/>
                <a:gd name="connsiteX1" fmla="*/ 369085 w 1384264"/>
                <a:gd name="connsiteY1" fmla="*/ 531792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0 w 1384264"/>
                <a:gd name="connsiteY4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0 w 1384264"/>
                <a:gd name="connsiteY4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588723 w 1384264"/>
                <a:gd name="connsiteY4" fmla="*/ 9856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671783 w 1384264"/>
                <a:gd name="connsiteY4" fmla="*/ 1020987 h 1170357"/>
                <a:gd name="connsiteX5" fmla="*/ 0 w 1384264"/>
                <a:gd name="connsiteY5" fmla="*/ 1170357 h 1170357"/>
                <a:gd name="connsiteX0" fmla="*/ 0 w 1384264"/>
                <a:gd name="connsiteY0" fmla="*/ 1170357 h 1170357"/>
                <a:gd name="connsiteX1" fmla="*/ 343366 w 1384264"/>
                <a:gd name="connsiteY1" fmla="*/ 523773 h 1170357"/>
                <a:gd name="connsiteX2" fmla="*/ 695220 w 1384264"/>
                <a:gd name="connsiteY2" fmla="*/ 0 h 1170357"/>
                <a:gd name="connsiteX3" fmla="*/ 1384264 w 1384264"/>
                <a:gd name="connsiteY3" fmla="*/ 961195 h 1170357"/>
                <a:gd name="connsiteX4" fmla="*/ 671783 w 1384264"/>
                <a:gd name="connsiteY4" fmla="*/ 1020987 h 1170357"/>
                <a:gd name="connsiteX5" fmla="*/ 0 w 1384264"/>
                <a:gd name="connsiteY5" fmla="*/ 1170357 h 117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4264" h="1170357">
                  <a:moveTo>
                    <a:pt x="0" y="1170357"/>
                  </a:moveTo>
                  <a:cubicBezTo>
                    <a:pt x="14711" y="937843"/>
                    <a:pt x="-59991" y="780926"/>
                    <a:pt x="343366" y="523773"/>
                  </a:cubicBezTo>
                  <a:lnTo>
                    <a:pt x="695220" y="0"/>
                  </a:lnTo>
                  <a:cubicBezTo>
                    <a:pt x="1283792" y="129707"/>
                    <a:pt x="1148833" y="588836"/>
                    <a:pt x="1384264" y="961195"/>
                  </a:cubicBezTo>
                  <a:cubicBezTo>
                    <a:pt x="1110267" y="1002669"/>
                    <a:pt x="1071666" y="1060540"/>
                    <a:pt x="671783" y="1020987"/>
                  </a:cubicBezTo>
                  <a:cubicBezTo>
                    <a:pt x="271900" y="981434"/>
                    <a:pt x="196241" y="1108800"/>
                    <a:pt x="0" y="1170357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BC8FF361-B34B-4869-957B-26AF032105E1}"/>
                </a:ext>
              </a:extLst>
            </p:cNvPr>
            <p:cNvGrpSpPr/>
            <p:nvPr/>
          </p:nvGrpSpPr>
          <p:grpSpPr>
            <a:xfrm rot="15968128">
              <a:off x="-2598374" y="-327361"/>
              <a:ext cx="816681" cy="1540073"/>
              <a:chOff x="-1985565" y="4773023"/>
              <a:chExt cx="816681" cy="1540073"/>
            </a:xfrm>
            <a:solidFill>
              <a:schemeClr val="tx1"/>
            </a:solidFill>
          </p:grpSpPr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BD838911-9114-485E-987C-BC2ABBBB46C6}"/>
                  </a:ext>
                </a:extLst>
              </p:cNvPr>
              <p:cNvSpPr/>
              <p:nvPr/>
            </p:nvSpPr>
            <p:spPr>
              <a:xfrm rot="2700000">
                <a:off x="-1491226" y="4720116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01E9DF1D-311B-4AC4-B274-AC97E0F6D8E8}"/>
                  </a:ext>
                </a:extLst>
              </p:cNvPr>
              <p:cNvSpPr/>
              <p:nvPr/>
            </p:nvSpPr>
            <p:spPr>
              <a:xfrm rot="2006604">
                <a:off x="-1709713" y="4954399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26CFE228-20A4-47BC-B803-91AEA6B37AAF}"/>
                  </a:ext>
                </a:extLst>
              </p:cNvPr>
              <p:cNvSpPr/>
              <p:nvPr/>
            </p:nvSpPr>
            <p:spPr>
              <a:xfrm rot="900000">
                <a:off x="-1877131" y="5234002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63ADB09E-A573-47BC-816C-A32E0EEF0E65}"/>
                  </a:ext>
                </a:extLst>
              </p:cNvPr>
              <p:cNvSpPr/>
              <p:nvPr/>
            </p:nvSpPr>
            <p:spPr>
              <a:xfrm>
                <a:off x="-1877131" y="5506565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5EDDE88-5592-4F43-AA6A-FC3EDBA5B46D}"/>
                  </a:ext>
                </a:extLst>
              </p:cNvPr>
              <p:cNvSpPr/>
              <p:nvPr/>
            </p:nvSpPr>
            <p:spPr>
              <a:xfrm>
                <a:off x="-1871092" y="5847899"/>
                <a:ext cx="270892" cy="465197"/>
              </a:xfrm>
              <a:custGeom>
                <a:avLst/>
                <a:gdLst>
                  <a:gd name="connsiteX0" fmla="*/ 137453 w 274906"/>
                  <a:gd name="connsiteY0" fmla="*/ 0 h 572669"/>
                  <a:gd name="connsiteX1" fmla="*/ 147997 w 274906"/>
                  <a:gd name="connsiteY1" fmla="*/ 4812 h 572669"/>
                  <a:gd name="connsiteX2" fmla="*/ 274906 w 274906"/>
                  <a:gd name="connsiteY2" fmla="*/ 286334 h 572669"/>
                  <a:gd name="connsiteX3" fmla="*/ 147997 w 274906"/>
                  <a:gd name="connsiteY3" fmla="*/ 567856 h 572669"/>
                  <a:gd name="connsiteX4" fmla="*/ 137453 w 274906"/>
                  <a:gd name="connsiteY4" fmla="*/ 572669 h 572669"/>
                  <a:gd name="connsiteX5" fmla="*/ 126909 w 274906"/>
                  <a:gd name="connsiteY5" fmla="*/ 567856 h 572669"/>
                  <a:gd name="connsiteX6" fmla="*/ 0 w 274906"/>
                  <a:gd name="connsiteY6" fmla="*/ 286334 h 572669"/>
                  <a:gd name="connsiteX7" fmla="*/ 126909 w 274906"/>
                  <a:gd name="connsiteY7" fmla="*/ 4812 h 57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4906" h="572669">
                    <a:moveTo>
                      <a:pt x="137453" y="0"/>
                    </a:moveTo>
                    <a:lnTo>
                      <a:pt x="147997" y="4812"/>
                    </a:lnTo>
                    <a:cubicBezTo>
                      <a:pt x="222576" y="51195"/>
                      <a:pt x="274906" y="159778"/>
                      <a:pt x="274906" y="286334"/>
                    </a:cubicBezTo>
                    <a:cubicBezTo>
                      <a:pt x="274906" y="412890"/>
                      <a:pt x="222576" y="521474"/>
                      <a:pt x="147997" y="567856"/>
                    </a:cubicBezTo>
                    <a:lnTo>
                      <a:pt x="137453" y="572669"/>
                    </a:lnTo>
                    <a:lnTo>
                      <a:pt x="126909" y="567856"/>
                    </a:lnTo>
                    <a:cubicBezTo>
                      <a:pt x="52330" y="521474"/>
                      <a:pt x="0" y="412890"/>
                      <a:pt x="0" y="286334"/>
                    </a:cubicBezTo>
                    <a:cubicBezTo>
                      <a:pt x="0" y="159778"/>
                      <a:pt x="52330" y="51195"/>
                      <a:pt x="126909" y="481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E2387557-F68C-4ED6-95CF-CAEA3E7EB13C}"/>
                  </a:ext>
                </a:extLst>
              </p:cNvPr>
              <p:cNvSpPr/>
              <p:nvPr/>
            </p:nvSpPr>
            <p:spPr>
              <a:xfrm rot="5400000">
                <a:off x="-1855511" y="5603996"/>
                <a:ext cx="247948" cy="508056"/>
              </a:xfrm>
              <a:custGeom>
                <a:avLst/>
                <a:gdLst>
                  <a:gd name="connsiteX0" fmla="*/ 0 w 247948"/>
                  <a:gd name="connsiteY0" fmla="*/ 508056 h 508056"/>
                  <a:gd name="connsiteX1" fmla="*/ 93547 w 247948"/>
                  <a:gd name="connsiteY1" fmla="*/ 254028 h 508056"/>
                  <a:gd name="connsiteX2" fmla="*/ 0 w 247948"/>
                  <a:gd name="connsiteY2" fmla="*/ 0 h 508056"/>
                  <a:gd name="connsiteX3" fmla="*/ 247948 w 247948"/>
                  <a:gd name="connsiteY3" fmla="*/ 0 h 508056"/>
                  <a:gd name="connsiteX4" fmla="*/ 154401 w 247948"/>
                  <a:gd name="connsiteY4" fmla="*/ 254028 h 508056"/>
                  <a:gd name="connsiteX5" fmla="*/ 247948 w 247948"/>
                  <a:gd name="connsiteY5" fmla="*/ 508056 h 5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7948" h="508056">
                    <a:moveTo>
                      <a:pt x="0" y="508056"/>
                    </a:moveTo>
                    <a:lnTo>
                      <a:pt x="93547" y="254028"/>
                    </a:lnTo>
                    <a:lnTo>
                      <a:pt x="0" y="0"/>
                    </a:lnTo>
                    <a:lnTo>
                      <a:pt x="247948" y="0"/>
                    </a:lnTo>
                    <a:lnTo>
                      <a:pt x="154401" y="254028"/>
                    </a:lnTo>
                    <a:lnTo>
                      <a:pt x="247948" y="508056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四角形: 角を丸くする 243">
                <a:extLst>
                  <a:ext uri="{FF2B5EF4-FFF2-40B4-BE49-F238E27FC236}">
                    <a16:creationId xmlns:a16="http://schemas.microsoft.com/office/drawing/2014/main" id="{74779C1E-D2C6-4224-AA92-3E71278A97A4}"/>
                  </a:ext>
                </a:extLst>
              </p:cNvPr>
              <p:cNvSpPr/>
              <p:nvPr/>
            </p:nvSpPr>
            <p:spPr>
              <a:xfrm>
                <a:off x="-1825775" y="5775402"/>
                <a:ext cx="168266" cy="147134"/>
              </a:xfrm>
              <a:prstGeom prst="roundRect">
                <a:avLst>
                  <a:gd name="adj" fmla="val 45799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A363B20B-3C18-4FE5-97F8-71235327CD6B}"/>
                </a:ext>
              </a:extLst>
            </p:cNvPr>
            <p:cNvGrpSpPr/>
            <p:nvPr/>
          </p:nvGrpSpPr>
          <p:grpSpPr>
            <a:xfrm rot="13859376">
              <a:off x="-2647427" y="-1109444"/>
              <a:ext cx="816681" cy="1540073"/>
              <a:chOff x="-1985565" y="4773023"/>
              <a:chExt cx="816681" cy="1540073"/>
            </a:xfrm>
            <a:solidFill>
              <a:schemeClr val="tx1"/>
            </a:solidFill>
          </p:grpSpPr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F393D396-99D4-444C-8D22-7818948E5FB5}"/>
                  </a:ext>
                </a:extLst>
              </p:cNvPr>
              <p:cNvSpPr/>
              <p:nvPr/>
            </p:nvSpPr>
            <p:spPr>
              <a:xfrm rot="2700000">
                <a:off x="-1491226" y="4720116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44268CC2-4788-44BC-A09B-D857C487AD6A}"/>
                  </a:ext>
                </a:extLst>
              </p:cNvPr>
              <p:cNvSpPr/>
              <p:nvPr/>
            </p:nvSpPr>
            <p:spPr>
              <a:xfrm rot="2006604">
                <a:off x="-1709713" y="4954399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C8695B56-D166-48F3-B38A-D1FD4E6C10FC}"/>
                  </a:ext>
                </a:extLst>
              </p:cNvPr>
              <p:cNvSpPr/>
              <p:nvPr/>
            </p:nvSpPr>
            <p:spPr>
              <a:xfrm rot="900000">
                <a:off x="-1877131" y="5234002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5F10C795-39EE-40B7-AD08-0D44AE0D0FEA}"/>
                  </a:ext>
                </a:extLst>
              </p:cNvPr>
              <p:cNvSpPr/>
              <p:nvPr/>
            </p:nvSpPr>
            <p:spPr>
              <a:xfrm>
                <a:off x="-1877131" y="5506565"/>
                <a:ext cx="269436" cy="37524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9539BE83-1CB7-4E2E-9C6A-691A83555920}"/>
                  </a:ext>
                </a:extLst>
              </p:cNvPr>
              <p:cNvSpPr/>
              <p:nvPr/>
            </p:nvSpPr>
            <p:spPr>
              <a:xfrm>
                <a:off x="-1871092" y="5847899"/>
                <a:ext cx="270892" cy="465197"/>
              </a:xfrm>
              <a:custGeom>
                <a:avLst/>
                <a:gdLst>
                  <a:gd name="connsiteX0" fmla="*/ 137453 w 274906"/>
                  <a:gd name="connsiteY0" fmla="*/ 0 h 572669"/>
                  <a:gd name="connsiteX1" fmla="*/ 147997 w 274906"/>
                  <a:gd name="connsiteY1" fmla="*/ 4812 h 572669"/>
                  <a:gd name="connsiteX2" fmla="*/ 274906 w 274906"/>
                  <a:gd name="connsiteY2" fmla="*/ 286334 h 572669"/>
                  <a:gd name="connsiteX3" fmla="*/ 147997 w 274906"/>
                  <a:gd name="connsiteY3" fmla="*/ 567856 h 572669"/>
                  <a:gd name="connsiteX4" fmla="*/ 137453 w 274906"/>
                  <a:gd name="connsiteY4" fmla="*/ 572669 h 572669"/>
                  <a:gd name="connsiteX5" fmla="*/ 126909 w 274906"/>
                  <a:gd name="connsiteY5" fmla="*/ 567856 h 572669"/>
                  <a:gd name="connsiteX6" fmla="*/ 0 w 274906"/>
                  <a:gd name="connsiteY6" fmla="*/ 286334 h 572669"/>
                  <a:gd name="connsiteX7" fmla="*/ 126909 w 274906"/>
                  <a:gd name="connsiteY7" fmla="*/ 4812 h 57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4906" h="572669">
                    <a:moveTo>
                      <a:pt x="137453" y="0"/>
                    </a:moveTo>
                    <a:lnTo>
                      <a:pt x="147997" y="4812"/>
                    </a:lnTo>
                    <a:cubicBezTo>
                      <a:pt x="222576" y="51195"/>
                      <a:pt x="274906" y="159778"/>
                      <a:pt x="274906" y="286334"/>
                    </a:cubicBezTo>
                    <a:cubicBezTo>
                      <a:pt x="274906" y="412890"/>
                      <a:pt x="222576" y="521474"/>
                      <a:pt x="147997" y="567856"/>
                    </a:cubicBezTo>
                    <a:lnTo>
                      <a:pt x="137453" y="572669"/>
                    </a:lnTo>
                    <a:lnTo>
                      <a:pt x="126909" y="567856"/>
                    </a:lnTo>
                    <a:cubicBezTo>
                      <a:pt x="52330" y="521474"/>
                      <a:pt x="0" y="412890"/>
                      <a:pt x="0" y="286334"/>
                    </a:cubicBezTo>
                    <a:cubicBezTo>
                      <a:pt x="0" y="159778"/>
                      <a:pt x="52330" y="51195"/>
                      <a:pt x="126909" y="481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2AD49F0C-4677-4880-9E28-1D252B8B1DE8}"/>
                  </a:ext>
                </a:extLst>
              </p:cNvPr>
              <p:cNvSpPr/>
              <p:nvPr/>
            </p:nvSpPr>
            <p:spPr>
              <a:xfrm rot="5400000">
                <a:off x="-1855511" y="5603996"/>
                <a:ext cx="247948" cy="508056"/>
              </a:xfrm>
              <a:custGeom>
                <a:avLst/>
                <a:gdLst>
                  <a:gd name="connsiteX0" fmla="*/ 0 w 247948"/>
                  <a:gd name="connsiteY0" fmla="*/ 508056 h 508056"/>
                  <a:gd name="connsiteX1" fmla="*/ 93547 w 247948"/>
                  <a:gd name="connsiteY1" fmla="*/ 254028 h 508056"/>
                  <a:gd name="connsiteX2" fmla="*/ 0 w 247948"/>
                  <a:gd name="connsiteY2" fmla="*/ 0 h 508056"/>
                  <a:gd name="connsiteX3" fmla="*/ 247948 w 247948"/>
                  <a:gd name="connsiteY3" fmla="*/ 0 h 508056"/>
                  <a:gd name="connsiteX4" fmla="*/ 154401 w 247948"/>
                  <a:gd name="connsiteY4" fmla="*/ 254028 h 508056"/>
                  <a:gd name="connsiteX5" fmla="*/ 247948 w 247948"/>
                  <a:gd name="connsiteY5" fmla="*/ 508056 h 5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7948" h="508056">
                    <a:moveTo>
                      <a:pt x="0" y="508056"/>
                    </a:moveTo>
                    <a:lnTo>
                      <a:pt x="93547" y="254028"/>
                    </a:lnTo>
                    <a:lnTo>
                      <a:pt x="0" y="0"/>
                    </a:lnTo>
                    <a:lnTo>
                      <a:pt x="247948" y="0"/>
                    </a:lnTo>
                    <a:lnTo>
                      <a:pt x="154401" y="254028"/>
                    </a:lnTo>
                    <a:lnTo>
                      <a:pt x="247948" y="508056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角を丸くする 236">
                <a:extLst>
                  <a:ext uri="{FF2B5EF4-FFF2-40B4-BE49-F238E27FC236}">
                    <a16:creationId xmlns:a16="http://schemas.microsoft.com/office/drawing/2014/main" id="{A48E67AF-DFED-42D4-971D-83458D87FD29}"/>
                  </a:ext>
                </a:extLst>
              </p:cNvPr>
              <p:cNvSpPr/>
              <p:nvPr/>
            </p:nvSpPr>
            <p:spPr>
              <a:xfrm>
                <a:off x="-1825775" y="5775402"/>
                <a:ext cx="168266" cy="147134"/>
              </a:xfrm>
              <a:prstGeom prst="roundRect">
                <a:avLst>
                  <a:gd name="adj" fmla="val 45799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9954E5C7-7A41-4595-9ACB-AE328EE97387}"/>
                </a:ext>
              </a:extLst>
            </p:cNvPr>
            <p:cNvSpPr/>
            <p:nvPr/>
          </p:nvSpPr>
          <p:spPr>
            <a:xfrm rot="16200000">
              <a:off x="-4681256" y="-284545"/>
              <a:ext cx="410582" cy="347600"/>
            </a:xfrm>
            <a:custGeom>
              <a:avLst/>
              <a:gdLst>
                <a:gd name="connsiteX0" fmla="*/ 410582 w 410582"/>
                <a:gd name="connsiteY0" fmla="*/ 206132 h 347600"/>
                <a:gd name="connsiteX1" fmla="*/ 205291 w 410582"/>
                <a:gd name="connsiteY1" fmla="*/ 347600 h 347600"/>
                <a:gd name="connsiteX2" fmla="*/ 0 w 410582"/>
                <a:gd name="connsiteY2" fmla="*/ 206132 h 347600"/>
                <a:gd name="connsiteX3" fmla="*/ 205291 w 410582"/>
                <a:gd name="connsiteY3" fmla="*/ 64664 h 347600"/>
                <a:gd name="connsiteX4" fmla="*/ 269506 w 410582"/>
                <a:gd name="connsiteY4" fmla="*/ 73598 h 347600"/>
                <a:gd name="connsiteX5" fmla="*/ 279653 w 410582"/>
                <a:gd name="connsiteY5" fmla="*/ 56874 h 347600"/>
                <a:gd name="connsiteX6" fmla="*/ 400251 w 410582"/>
                <a:gd name="connsiteY6" fmla="*/ 0 h 347600"/>
                <a:gd name="connsiteX7" fmla="*/ 349406 w 410582"/>
                <a:gd name="connsiteY7" fmla="*/ 47600 h 347600"/>
                <a:gd name="connsiteX8" fmla="*/ 326932 w 410582"/>
                <a:gd name="connsiteY8" fmla="*/ 95170 h 347600"/>
                <a:gd name="connsiteX9" fmla="*/ 350454 w 410582"/>
                <a:gd name="connsiteY9" fmla="*/ 106099 h 347600"/>
                <a:gd name="connsiteX10" fmla="*/ 410582 w 410582"/>
                <a:gd name="connsiteY10" fmla="*/ 206132 h 34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582" h="347600">
                  <a:moveTo>
                    <a:pt x="410582" y="206132"/>
                  </a:moveTo>
                  <a:cubicBezTo>
                    <a:pt x="410582" y="284263"/>
                    <a:pt x="318670" y="347600"/>
                    <a:pt x="205291" y="347600"/>
                  </a:cubicBezTo>
                  <a:cubicBezTo>
                    <a:pt x="91912" y="347600"/>
                    <a:pt x="0" y="284263"/>
                    <a:pt x="0" y="206132"/>
                  </a:cubicBezTo>
                  <a:cubicBezTo>
                    <a:pt x="0" y="128001"/>
                    <a:pt x="91912" y="64664"/>
                    <a:pt x="205291" y="64664"/>
                  </a:cubicBezTo>
                  <a:lnTo>
                    <a:pt x="269506" y="73598"/>
                  </a:lnTo>
                  <a:lnTo>
                    <a:pt x="279653" y="56874"/>
                  </a:lnTo>
                  <a:cubicBezTo>
                    <a:pt x="308318" y="22139"/>
                    <a:pt x="351699" y="0"/>
                    <a:pt x="400251" y="0"/>
                  </a:cubicBezTo>
                  <a:cubicBezTo>
                    <a:pt x="380133" y="12694"/>
                    <a:pt x="362984" y="28925"/>
                    <a:pt x="349406" y="47600"/>
                  </a:cubicBezTo>
                  <a:lnTo>
                    <a:pt x="326932" y="95170"/>
                  </a:lnTo>
                  <a:lnTo>
                    <a:pt x="350454" y="106099"/>
                  </a:lnTo>
                  <a:cubicBezTo>
                    <a:pt x="387604" y="131700"/>
                    <a:pt x="410582" y="167067"/>
                    <a:pt x="410582" y="20613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427989E4-6F56-4F21-9112-87A2B44FE759}"/>
                </a:ext>
              </a:extLst>
            </p:cNvPr>
            <p:cNvSpPr/>
            <p:nvPr/>
          </p:nvSpPr>
          <p:spPr>
            <a:xfrm rot="16200000">
              <a:off x="-4142762" y="-282495"/>
              <a:ext cx="410582" cy="343500"/>
            </a:xfrm>
            <a:custGeom>
              <a:avLst/>
              <a:gdLst>
                <a:gd name="connsiteX0" fmla="*/ 410582 w 410582"/>
                <a:gd name="connsiteY0" fmla="*/ 202032 h 343500"/>
                <a:gd name="connsiteX1" fmla="*/ 205291 w 410582"/>
                <a:gd name="connsiteY1" fmla="*/ 343500 h 343500"/>
                <a:gd name="connsiteX2" fmla="*/ 0 w 410582"/>
                <a:gd name="connsiteY2" fmla="*/ 202032 h 343500"/>
                <a:gd name="connsiteX3" fmla="*/ 205291 w 410582"/>
                <a:gd name="connsiteY3" fmla="*/ 60564 h 343500"/>
                <a:gd name="connsiteX4" fmla="*/ 271800 w 410582"/>
                <a:gd name="connsiteY4" fmla="*/ 69817 h 343500"/>
                <a:gd name="connsiteX5" fmla="*/ 279653 w 410582"/>
                <a:gd name="connsiteY5" fmla="*/ 56874 h 343500"/>
                <a:gd name="connsiteX6" fmla="*/ 400251 w 410582"/>
                <a:gd name="connsiteY6" fmla="*/ 0 h 343500"/>
                <a:gd name="connsiteX7" fmla="*/ 349406 w 410582"/>
                <a:gd name="connsiteY7" fmla="*/ 47600 h 343500"/>
                <a:gd name="connsiteX8" fmla="*/ 328520 w 410582"/>
                <a:gd name="connsiteY8" fmla="*/ 91808 h 343500"/>
                <a:gd name="connsiteX9" fmla="*/ 350454 w 410582"/>
                <a:gd name="connsiteY9" fmla="*/ 101999 h 343500"/>
                <a:gd name="connsiteX10" fmla="*/ 410582 w 410582"/>
                <a:gd name="connsiteY10" fmla="*/ 202032 h 34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582" h="343500">
                  <a:moveTo>
                    <a:pt x="410582" y="202032"/>
                  </a:moveTo>
                  <a:cubicBezTo>
                    <a:pt x="410582" y="280163"/>
                    <a:pt x="318670" y="343500"/>
                    <a:pt x="205291" y="343500"/>
                  </a:cubicBezTo>
                  <a:cubicBezTo>
                    <a:pt x="91912" y="343500"/>
                    <a:pt x="0" y="280163"/>
                    <a:pt x="0" y="202032"/>
                  </a:cubicBezTo>
                  <a:cubicBezTo>
                    <a:pt x="0" y="123901"/>
                    <a:pt x="91912" y="60564"/>
                    <a:pt x="205291" y="60564"/>
                  </a:cubicBezTo>
                  <a:lnTo>
                    <a:pt x="271800" y="69817"/>
                  </a:lnTo>
                  <a:lnTo>
                    <a:pt x="279653" y="56874"/>
                  </a:lnTo>
                  <a:cubicBezTo>
                    <a:pt x="308318" y="22140"/>
                    <a:pt x="351699" y="0"/>
                    <a:pt x="400251" y="0"/>
                  </a:cubicBezTo>
                  <a:cubicBezTo>
                    <a:pt x="380133" y="12694"/>
                    <a:pt x="362984" y="28925"/>
                    <a:pt x="349406" y="47600"/>
                  </a:cubicBezTo>
                  <a:lnTo>
                    <a:pt x="328520" y="91808"/>
                  </a:lnTo>
                  <a:lnTo>
                    <a:pt x="350454" y="101999"/>
                  </a:lnTo>
                  <a:cubicBezTo>
                    <a:pt x="387604" y="127600"/>
                    <a:pt x="410582" y="162967"/>
                    <a:pt x="410582" y="20203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月 222">
              <a:extLst>
                <a:ext uri="{FF2B5EF4-FFF2-40B4-BE49-F238E27FC236}">
                  <a16:creationId xmlns:a16="http://schemas.microsoft.com/office/drawing/2014/main" id="{F1FB510A-6A33-4BE5-BD2C-D07A3439AD57}"/>
                </a:ext>
              </a:extLst>
            </p:cNvPr>
            <p:cNvSpPr/>
            <p:nvPr/>
          </p:nvSpPr>
          <p:spPr>
            <a:xfrm rot="9900000">
              <a:off x="-3607103" y="-840095"/>
              <a:ext cx="404222" cy="899334"/>
            </a:xfrm>
            <a:prstGeom prst="moon">
              <a:avLst>
                <a:gd name="adj" fmla="val 77661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楕円 223">
              <a:extLst>
                <a:ext uri="{FF2B5EF4-FFF2-40B4-BE49-F238E27FC236}">
                  <a16:creationId xmlns:a16="http://schemas.microsoft.com/office/drawing/2014/main" id="{63E1089F-244E-4B32-817A-3BD70BBD55A2}"/>
                </a:ext>
              </a:extLst>
            </p:cNvPr>
            <p:cNvSpPr/>
            <p:nvPr/>
          </p:nvSpPr>
          <p:spPr>
            <a:xfrm>
              <a:off x="-4552338" y="-250301"/>
              <a:ext cx="146813" cy="14681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楕円 224">
              <a:extLst>
                <a:ext uri="{FF2B5EF4-FFF2-40B4-BE49-F238E27FC236}">
                  <a16:creationId xmlns:a16="http://schemas.microsoft.com/office/drawing/2014/main" id="{DA9859D3-A54B-407E-BF50-1C57CA55002C}"/>
                </a:ext>
              </a:extLst>
            </p:cNvPr>
            <p:cNvSpPr/>
            <p:nvPr/>
          </p:nvSpPr>
          <p:spPr>
            <a:xfrm>
              <a:off x="-4007031" y="-250301"/>
              <a:ext cx="146813" cy="14681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月 225">
              <a:extLst>
                <a:ext uri="{FF2B5EF4-FFF2-40B4-BE49-F238E27FC236}">
                  <a16:creationId xmlns:a16="http://schemas.microsoft.com/office/drawing/2014/main" id="{D2C3AEC9-7DB9-440D-BA35-25E645B5DB55}"/>
                </a:ext>
              </a:extLst>
            </p:cNvPr>
            <p:cNvSpPr/>
            <p:nvPr/>
          </p:nvSpPr>
          <p:spPr>
            <a:xfrm rot="5400000">
              <a:off x="-4525654" y="-592092"/>
              <a:ext cx="113004" cy="346251"/>
            </a:xfrm>
            <a:prstGeom prst="mo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月 226">
              <a:extLst>
                <a:ext uri="{FF2B5EF4-FFF2-40B4-BE49-F238E27FC236}">
                  <a16:creationId xmlns:a16="http://schemas.microsoft.com/office/drawing/2014/main" id="{38C0B349-7905-4088-9303-A2F029DB2D85}"/>
                </a:ext>
              </a:extLst>
            </p:cNvPr>
            <p:cNvSpPr/>
            <p:nvPr/>
          </p:nvSpPr>
          <p:spPr>
            <a:xfrm rot="5400000">
              <a:off x="-3957329" y="-592092"/>
              <a:ext cx="113004" cy="346251"/>
            </a:xfrm>
            <a:prstGeom prst="mo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18B1994F-605B-4CD7-9334-265496321812}"/>
                </a:ext>
              </a:extLst>
            </p:cNvPr>
            <p:cNvSpPr/>
            <p:nvPr/>
          </p:nvSpPr>
          <p:spPr>
            <a:xfrm>
              <a:off x="-3805765" y="124450"/>
              <a:ext cx="224758" cy="138678"/>
            </a:xfrm>
            <a:prstGeom prst="ellipse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アーチ 62">
              <a:extLst>
                <a:ext uri="{FF2B5EF4-FFF2-40B4-BE49-F238E27FC236}">
                  <a16:creationId xmlns:a16="http://schemas.microsoft.com/office/drawing/2014/main" id="{49AFF9DC-95C7-4979-B862-BC966041E804}"/>
                </a:ext>
              </a:extLst>
            </p:cNvPr>
            <p:cNvSpPr/>
            <p:nvPr/>
          </p:nvSpPr>
          <p:spPr>
            <a:xfrm rot="11383514">
              <a:off x="-3456484" y="583112"/>
              <a:ext cx="1130452" cy="460963"/>
            </a:xfrm>
            <a:custGeom>
              <a:avLst/>
              <a:gdLst>
                <a:gd name="connsiteX0" fmla="*/ 1259362 w 1360735"/>
                <a:gd name="connsiteY0" fmla="*/ 1037672 h 1360736"/>
                <a:gd name="connsiteX1" fmla="*/ 705140 w 1360735"/>
                <a:gd name="connsiteY1" fmla="*/ 1360285 h 1360736"/>
                <a:gd name="connsiteX2" fmla="*/ 128910 w 1360735"/>
                <a:gd name="connsiteY2" fmla="*/ 1078860 h 1360736"/>
                <a:gd name="connsiteX3" fmla="*/ 341740 w 1360735"/>
                <a:gd name="connsiteY3" fmla="*/ 925066 h 1360736"/>
                <a:gd name="connsiteX4" fmla="*/ 695579 w 1360735"/>
                <a:gd name="connsiteY4" fmla="*/ 1097878 h 1360736"/>
                <a:gd name="connsiteX5" fmla="*/ 1035904 w 1360735"/>
                <a:gd name="connsiteY5" fmla="*/ 899774 h 1360736"/>
                <a:gd name="connsiteX6" fmla="*/ 1259362 w 1360735"/>
                <a:gd name="connsiteY6" fmla="*/ 1037672 h 1360736"/>
                <a:gd name="connsiteX0" fmla="*/ 1130452 w 1183512"/>
                <a:gd name="connsiteY0" fmla="*/ 224668 h 547733"/>
                <a:gd name="connsiteX1" fmla="*/ 576230 w 1183512"/>
                <a:gd name="connsiteY1" fmla="*/ 547281 h 547733"/>
                <a:gd name="connsiteX2" fmla="*/ 0 w 1183512"/>
                <a:gd name="connsiteY2" fmla="*/ 265856 h 547733"/>
                <a:gd name="connsiteX3" fmla="*/ 212830 w 1183512"/>
                <a:gd name="connsiteY3" fmla="*/ 112062 h 547733"/>
                <a:gd name="connsiteX4" fmla="*/ 566669 w 1183512"/>
                <a:gd name="connsiteY4" fmla="*/ 284874 h 547733"/>
                <a:gd name="connsiteX5" fmla="*/ 906994 w 1183512"/>
                <a:gd name="connsiteY5" fmla="*/ 86770 h 547733"/>
                <a:gd name="connsiteX6" fmla="*/ 1176637 w 1183512"/>
                <a:gd name="connsiteY6" fmla="*/ 2891 h 547733"/>
                <a:gd name="connsiteX7" fmla="*/ 1130452 w 1183512"/>
                <a:gd name="connsiteY7" fmla="*/ 224668 h 547733"/>
                <a:gd name="connsiteX0" fmla="*/ 1176637 w 1268077"/>
                <a:gd name="connsiteY0" fmla="*/ 0 h 544842"/>
                <a:gd name="connsiteX1" fmla="*/ 1130452 w 1268077"/>
                <a:gd name="connsiteY1" fmla="*/ 221777 h 544842"/>
                <a:gd name="connsiteX2" fmla="*/ 576230 w 1268077"/>
                <a:gd name="connsiteY2" fmla="*/ 544390 h 544842"/>
                <a:gd name="connsiteX3" fmla="*/ 0 w 1268077"/>
                <a:gd name="connsiteY3" fmla="*/ 262965 h 544842"/>
                <a:gd name="connsiteX4" fmla="*/ 212830 w 1268077"/>
                <a:gd name="connsiteY4" fmla="*/ 109171 h 544842"/>
                <a:gd name="connsiteX5" fmla="*/ 566669 w 1268077"/>
                <a:gd name="connsiteY5" fmla="*/ 281983 h 544842"/>
                <a:gd name="connsiteX6" fmla="*/ 906994 w 1268077"/>
                <a:gd name="connsiteY6" fmla="*/ 83879 h 544842"/>
                <a:gd name="connsiteX7" fmla="*/ 1268077 w 1268077"/>
                <a:gd name="connsiteY7" fmla="*/ 91440 h 544842"/>
                <a:gd name="connsiteX0" fmla="*/ 1130452 w 1268077"/>
                <a:gd name="connsiteY0" fmla="*/ 178357 h 501422"/>
                <a:gd name="connsiteX1" fmla="*/ 576230 w 1268077"/>
                <a:gd name="connsiteY1" fmla="*/ 500970 h 501422"/>
                <a:gd name="connsiteX2" fmla="*/ 0 w 1268077"/>
                <a:gd name="connsiteY2" fmla="*/ 219545 h 501422"/>
                <a:gd name="connsiteX3" fmla="*/ 212830 w 1268077"/>
                <a:gd name="connsiteY3" fmla="*/ 65751 h 501422"/>
                <a:gd name="connsiteX4" fmla="*/ 566669 w 1268077"/>
                <a:gd name="connsiteY4" fmla="*/ 238563 h 501422"/>
                <a:gd name="connsiteX5" fmla="*/ 906994 w 1268077"/>
                <a:gd name="connsiteY5" fmla="*/ 40459 h 501422"/>
                <a:gd name="connsiteX6" fmla="*/ 1268077 w 1268077"/>
                <a:gd name="connsiteY6" fmla="*/ 48020 h 501422"/>
                <a:gd name="connsiteX0" fmla="*/ 1130452 w 1130452"/>
                <a:gd name="connsiteY0" fmla="*/ 137898 h 460963"/>
                <a:gd name="connsiteX1" fmla="*/ 576230 w 1130452"/>
                <a:gd name="connsiteY1" fmla="*/ 460511 h 460963"/>
                <a:gd name="connsiteX2" fmla="*/ 0 w 1130452"/>
                <a:gd name="connsiteY2" fmla="*/ 179086 h 460963"/>
                <a:gd name="connsiteX3" fmla="*/ 212830 w 1130452"/>
                <a:gd name="connsiteY3" fmla="*/ 25292 h 460963"/>
                <a:gd name="connsiteX4" fmla="*/ 566669 w 1130452"/>
                <a:gd name="connsiteY4" fmla="*/ 198104 h 460963"/>
                <a:gd name="connsiteX5" fmla="*/ 906994 w 1130452"/>
                <a:gd name="connsiteY5" fmla="*/ 0 h 46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452" h="460963">
                  <a:moveTo>
                    <a:pt x="1130452" y="137898"/>
                  </a:moveTo>
                  <a:cubicBezTo>
                    <a:pt x="1011154" y="331215"/>
                    <a:pt x="803244" y="452240"/>
                    <a:pt x="576230" y="460511"/>
                  </a:cubicBezTo>
                  <a:cubicBezTo>
                    <a:pt x="349216" y="468782"/>
                    <a:pt x="133050" y="363209"/>
                    <a:pt x="0" y="179086"/>
                  </a:cubicBezTo>
                  <a:lnTo>
                    <a:pt x="212830" y="25292"/>
                  </a:lnTo>
                  <a:cubicBezTo>
                    <a:pt x="294531" y="138355"/>
                    <a:pt x="427269" y="203183"/>
                    <a:pt x="566669" y="198104"/>
                  </a:cubicBezTo>
                  <a:cubicBezTo>
                    <a:pt x="706069" y="193025"/>
                    <a:pt x="830965" y="21129"/>
                    <a:pt x="906994" y="0"/>
                  </a:cubicBezTo>
                </a:path>
              </a:pathLst>
            </a:custGeom>
            <a:solidFill>
              <a:srgbClr val="FF99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CA78883C-D798-4938-AEDC-8EFD886F737C}"/>
                </a:ext>
              </a:extLst>
            </p:cNvPr>
            <p:cNvSpPr/>
            <p:nvPr/>
          </p:nvSpPr>
          <p:spPr>
            <a:xfrm rot="7813824">
              <a:off x="-2673899" y="948863"/>
              <a:ext cx="736060" cy="732682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4692" y="899539"/>
                  </a:lnTo>
                  <a:lnTo>
                    <a:pt x="1051911" y="914682"/>
                  </a:lnTo>
                  <a:cubicBezTo>
                    <a:pt x="1048273" y="968078"/>
                    <a:pt x="1063819" y="1016625"/>
                    <a:pt x="1097255" y="1056814"/>
                  </a:cubicBezTo>
                  <a:lnTo>
                    <a:pt x="1108948" y="1067074"/>
                  </a:lnTo>
                  <a:lnTo>
                    <a:pt x="1476388" y="854933"/>
                  </a:ln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55573" y="1345488"/>
                  </a:ln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45AD32C6-DC64-4FF2-9115-48EBCFA888EA}"/>
              </a:ext>
            </a:extLst>
          </p:cNvPr>
          <p:cNvGrpSpPr/>
          <p:nvPr/>
        </p:nvGrpSpPr>
        <p:grpSpPr>
          <a:xfrm>
            <a:off x="3757911" y="4062980"/>
            <a:ext cx="2427358" cy="1999387"/>
            <a:chOff x="3757911" y="4062980"/>
            <a:chExt cx="2427358" cy="1999387"/>
          </a:xfrm>
        </p:grpSpPr>
        <p:sp>
          <p:nvSpPr>
            <p:cNvPr id="245" name="星: 16 pt 244">
              <a:extLst>
                <a:ext uri="{FF2B5EF4-FFF2-40B4-BE49-F238E27FC236}">
                  <a16:creationId xmlns:a16="http://schemas.microsoft.com/office/drawing/2014/main" id="{F30E3E18-D2C6-4378-9B6C-D48D24943AB7}"/>
                </a:ext>
              </a:extLst>
            </p:cNvPr>
            <p:cNvSpPr/>
            <p:nvPr/>
          </p:nvSpPr>
          <p:spPr>
            <a:xfrm>
              <a:off x="3769452" y="5265366"/>
              <a:ext cx="1683706" cy="797001"/>
            </a:xfrm>
            <a:prstGeom prst="star16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DCB23D5B-00E4-4456-A0C3-590C2F5E4B76}"/>
                </a:ext>
              </a:extLst>
            </p:cNvPr>
            <p:cNvGrpSpPr/>
            <p:nvPr/>
          </p:nvGrpSpPr>
          <p:grpSpPr>
            <a:xfrm>
              <a:off x="3757911" y="4062980"/>
              <a:ext cx="2427358" cy="1813044"/>
              <a:chOff x="323898" y="4655648"/>
              <a:chExt cx="4013764" cy="2997962"/>
            </a:xfrm>
          </p:grpSpPr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C49C75AD-4BEC-4280-B3E1-342285B36523}"/>
                  </a:ext>
                </a:extLst>
              </p:cNvPr>
              <p:cNvGrpSpPr/>
              <p:nvPr/>
            </p:nvGrpSpPr>
            <p:grpSpPr>
              <a:xfrm rot="11436195">
                <a:off x="2083722" y="4655648"/>
                <a:ext cx="816681" cy="1540073"/>
                <a:chOff x="-1985565" y="4773023"/>
                <a:chExt cx="816681" cy="1540073"/>
              </a:xfrm>
              <a:solidFill>
                <a:schemeClr val="tx1"/>
              </a:solidFill>
            </p:grpSpPr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9D5F0226-E89A-4BCE-907D-21ABB48B6169}"/>
                    </a:ext>
                  </a:extLst>
                </p:cNvPr>
                <p:cNvSpPr/>
                <p:nvPr/>
              </p:nvSpPr>
              <p:spPr>
                <a:xfrm rot="2700000">
                  <a:off x="-1491226" y="4720116"/>
                  <a:ext cx="269436" cy="37524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4502D575-DCF7-4267-9731-251DB6825CCE}"/>
                    </a:ext>
                  </a:extLst>
                </p:cNvPr>
                <p:cNvSpPr/>
                <p:nvPr/>
              </p:nvSpPr>
              <p:spPr>
                <a:xfrm rot="2006604">
                  <a:off x="-1709713" y="4954399"/>
                  <a:ext cx="269436" cy="37524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D88C93C3-51C5-4C5E-AA5D-042403EF4367}"/>
                    </a:ext>
                  </a:extLst>
                </p:cNvPr>
                <p:cNvSpPr/>
                <p:nvPr/>
              </p:nvSpPr>
              <p:spPr>
                <a:xfrm rot="900000">
                  <a:off x="-1877131" y="5234002"/>
                  <a:ext cx="269436" cy="37524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563521F7-81CE-452B-B624-DF4499C2099F}"/>
                    </a:ext>
                  </a:extLst>
                </p:cNvPr>
                <p:cNvSpPr/>
                <p:nvPr/>
              </p:nvSpPr>
              <p:spPr>
                <a:xfrm>
                  <a:off x="-1877131" y="5506565"/>
                  <a:ext cx="269436" cy="37524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E0BEF849-1E79-46B4-81F7-48C11A8D4E94}"/>
                    </a:ext>
                  </a:extLst>
                </p:cNvPr>
                <p:cNvSpPr/>
                <p:nvPr/>
              </p:nvSpPr>
              <p:spPr>
                <a:xfrm>
                  <a:off x="-1871092" y="5847899"/>
                  <a:ext cx="270892" cy="465197"/>
                </a:xfrm>
                <a:custGeom>
                  <a:avLst/>
                  <a:gdLst>
                    <a:gd name="connsiteX0" fmla="*/ 137453 w 274906"/>
                    <a:gd name="connsiteY0" fmla="*/ 0 h 572669"/>
                    <a:gd name="connsiteX1" fmla="*/ 147997 w 274906"/>
                    <a:gd name="connsiteY1" fmla="*/ 4812 h 572669"/>
                    <a:gd name="connsiteX2" fmla="*/ 274906 w 274906"/>
                    <a:gd name="connsiteY2" fmla="*/ 286334 h 572669"/>
                    <a:gd name="connsiteX3" fmla="*/ 147997 w 274906"/>
                    <a:gd name="connsiteY3" fmla="*/ 567856 h 572669"/>
                    <a:gd name="connsiteX4" fmla="*/ 137453 w 274906"/>
                    <a:gd name="connsiteY4" fmla="*/ 572669 h 572669"/>
                    <a:gd name="connsiteX5" fmla="*/ 126909 w 274906"/>
                    <a:gd name="connsiteY5" fmla="*/ 567856 h 572669"/>
                    <a:gd name="connsiteX6" fmla="*/ 0 w 274906"/>
                    <a:gd name="connsiteY6" fmla="*/ 286334 h 572669"/>
                    <a:gd name="connsiteX7" fmla="*/ 126909 w 274906"/>
                    <a:gd name="connsiteY7" fmla="*/ 4812 h 572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4906" h="572669">
                      <a:moveTo>
                        <a:pt x="137453" y="0"/>
                      </a:moveTo>
                      <a:lnTo>
                        <a:pt x="147997" y="4812"/>
                      </a:lnTo>
                      <a:cubicBezTo>
                        <a:pt x="222576" y="51195"/>
                        <a:pt x="274906" y="159778"/>
                        <a:pt x="274906" y="286334"/>
                      </a:cubicBezTo>
                      <a:cubicBezTo>
                        <a:pt x="274906" y="412890"/>
                        <a:pt x="222576" y="521474"/>
                        <a:pt x="147997" y="567856"/>
                      </a:cubicBezTo>
                      <a:lnTo>
                        <a:pt x="137453" y="572669"/>
                      </a:lnTo>
                      <a:lnTo>
                        <a:pt x="126909" y="567856"/>
                      </a:lnTo>
                      <a:cubicBezTo>
                        <a:pt x="52330" y="521474"/>
                        <a:pt x="0" y="412890"/>
                        <a:pt x="0" y="286334"/>
                      </a:cubicBezTo>
                      <a:cubicBezTo>
                        <a:pt x="0" y="159778"/>
                        <a:pt x="52330" y="51195"/>
                        <a:pt x="126909" y="481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F2C3E793-FD16-486E-A0DC-846135E60DD4}"/>
                    </a:ext>
                  </a:extLst>
                </p:cNvPr>
                <p:cNvSpPr/>
                <p:nvPr/>
              </p:nvSpPr>
              <p:spPr>
                <a:xfrm rot="5400000">
                  <a:off x="-1855511" y="5603996"/>
                  <a:ext cx="247948" cy="508056"/>
                </a:xfrm>
                <a:custGeom>
                  <a:avLst/>
                  <a:gdLst>
                    <a:gd name="connsiteX0" fmla="*/ 0 w 247948"/>
                    <a:gd name="connsiteY0" fmla="*/ 508056 h 508056"/>
                    <a:gd name="connsiteX1" fmla="*/ 93547 w 247948"/>
                    <a:gd name="connsiteY1" fmla="*/ 254028 h 508056"/>
                    <a:gd name="connsiteX2" fmla="*/ 0 w 247948"/>
                    <a:gd name="connsiteY2" fmla="*/ 0 h 508056"/>
                    <a:gd name="connsiteX3" fmla="*/ 247948 w 247948"/>
                    <a:gd name="connsiteY3" fmla="*/ 0 h 508056"/>
                    <a:gd name="connsiteX4" fmla="*/ 154401 w 247948"/>
                    <a:gd name="connsiteY4" fmla="*/ 254028 h 508056"/>
                    <a:gd name="connsiteX5" fmla="*/ 247948 w 247948"/>
                    <a:gd name="connsiteY5" fmla="*/ 508056 h 5080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7948" h="508056">
                      <a:moveTo>
                        <a:pt x="0" y="508056"/>
                      </a:moveTo>
                      <a:lnTo>
                        <a:pt x="93547" y="254028"/>
                      </a:lnTo>
                      <a:lnTo>
                        <a:pt x="0" y="0"/>
                      </a:lnTo>
                      <a:lnTo>
                        <a:pt x="247948" y="0"/>
                      </a:lnTo>
                      <a:lnTo>
                        <a:pt x="154401" y="254028"/>
                      </a:lnTo>
                      <a:lnTo>
                        <a:pt x="247948" y="50805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四角形: 角を丸くする 281">
                  <a:extLst>
                    <a:ext uri="{FF2B5EF4-FFF2-40B4-BE49-F238E27FC236}">
                      <a16:creationId xmlns:a16="http://schemas.microsoft.com/office/drawing/2014/main" id="{EED10460-2B67-4385-98DE-62D3B61B7273}"/>
                    </a:ext>
                  </a:extLst>
                </p:cNvPr>
                <p:cNvSpPr/>
                <p:nvPr/>
              </p:nvSpPr>
              <p:spPr>
                <a:xfrm>
                  <a:off x="-1825775" y="5775402"/>
                  <a:ext cx="168266" cy="147134"/>
                </a:xfrm>
                <a:prstGeom prst="roundRect">
                  <a:avLst>
                    <a:gd name="adj" fmla="val 45799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603015DB-0552-435F-9D50-6CCD75A92AFF}"/>
                  </a:ext>
                </a:extLst>
              </p:cNvPr>
              <p:cNvSpPr/>
              <p:nvPr/>
            </p:nvSpPr>
            <p:spPr>
              <a:xfrm rot="16723634" flipH="1">
                <a:off x="326847" y="6705971"/>
                <a:ext cx="453996" cy="459894"/>
              </a:xfrm>
              <a:custGeom>
                <a:avLst/>
                <a:gdLst>
                  <a:gd name="connsiteX0" fmla="*/ 270607 w 1007779"/>
                  <a:gd name="connsiteY0" fmla="*/ 0 h 800896"/>
                  <a:gd name="connsiteX1" fmla="*/ 796655 w 1007779"/>
                  <a:gd name="connsiteY1" fmla="*/ 0 h 800896"/>
                  <a:gd name="connsiteX2" fmla="*/ 1007779 w 1007779"/>
                  <a:gd name="connsiteY2" fmla="*/ 211124 h 800896"/>
                  <a:gd name="connsiteX3" fmla="*/ 1007779 w 1007779"/>
                  <a:gd name="connsiteY3" fmla="*/ 400448 h 800896"/>
                  <a:gd name="connsiteX4" fmla="*/ 607331 w 1007779"/>
                  <a:gd name="connsiteY4" fmla="*/ 800896 h 800896"/>
                  <a:gd name="connsiteX5" fmla="*/ 459931 w 1007779"/>
                  <a:gd name="connsiteY5" fmla="*/ 800896 h 800896"/>
                  <a:gd name="connsiteX6" fmla="*/ 304059 w 1007779"/>
                  <a:gd name="connsiteY6" fmla="*/ 769427 h 800896"/>
                  <a:gd name="connsiteX7" fmla="*/ 242325 w 1007779"/>
                  <a:gd name="connsiteY7" fmla="*/ 735919 h 800896"/>
                  <a:gd name="connsiteX8" fmla="*/ 229406 w 1007779"/>
                  <a:gd name="connsiteY8" fmla="*/ 732090 h 800896"/>
                  <a:gd name="connsiteX9" fmla="*/ 149944 w 1007779"/>
                  <a:gd name="connsiteY9" fmla="*/ 679324 h 800896"/>
                  <a:gd name="connsiteX10" fmla="*/ 50250 w 1007779"/>
                  <a:gd name="connsiteY10" fmla="*/ 579630 h 800896"/>
                  <a:gd name="connsiteX11" fmla="*/ 50250 w 1007779"/>
                  <a:gd name="connsiteY11" fmla="*/ 337001 h 800896"/>
                  <a:gd name="connsiteX12" fmla="*/ 59483 w 1007779"/>
                  <a:gd name="connsiteY12" fmla="*/ 327768 h 800896"/>
                  <a:gd name="connsiteX13" fmla="*/ 59483 w 1007779"/>
                  <a:gd name="connsiteY13" fmla="*/ 211124 h 800896"/>
                  <a:gd name="connsiteX14" fmla="*/ 270607 w 1007779"/>
                  <a:gd name="connsiteY14" fmla="*/ 0 h 800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7779" h="800896">
                    <a:moveTo>
                      <a:pt x="270607" y="0"/>
                    </a:moveTo>
                    <a:lnTo>
                      <a:pt x="796655" y="0"/>
                    </a:lnTo>
                    <a:cubicBezTo>
                      <a:pt x="913256" y="0"/>
                      <a:pt x="1007779" y="94523"/>
                      <a:pt x="1007779" y="211124"/>
                    </a:cubicBezTo>
                    <a:lnTo>
                      <a:pt x="1007779" y="400448"/>
                    </a:lnTo>
                    <a:cubicBezTo>
                      <a:pt x="1007779" y="621609"/>
                      <a:pt x="828492" y="800896"/>
                      <a:pt x="607331" y="800896"/>
                    </a:cubicBezTo>
                    <a:lnTo>
                      <a:pt x="459931" y="800896"/>
                    </a:lnTo>
                    <a:cubicBezTo>
                      <a:pt x="404641" y="800896"/>
                      <a:pt x="351968" y="789691"/>
                      <a:pt x="304059" y="769427"/>
                    </a:cubicBezTo>
                    <a:lnTo>
                      <a:pt x="242325" y="735919"/>
                    </a:lnTo>
                    <a:lnTo>
                      <a:pt x="229406" y="732090"/>
                    </a:lnTo>
                    <a:cubicBezTo>
                      <a:pt x="200490" y="720365"/>
                      <a:pt x="173396" y="702776"/>
                      <a:pt x="149944" y="679324"/>
                    </a:cubicBezTo>
                    <a:lnTo>
                      <a:pt x="50250" y="579630"/>
                    </a:lnTo>
                    <a:cubicBezTo>
                      <a:pt x="-16750" y="512630"/>
                      <a:pt x="-16750" y="404001"/>
                      <a:pt x="50250" y="337001"/>
                    </a:cubicBezTo>
                    <a:lnTo>
                      <a:pt x="59483" y="327768"/>
                    </a:lnTo>
                    <a:lnTo>
                      <a:pt x="59483" y="211124"/>
                    </a:lnTo>
                    <a:cubicBezTo>
                      <a:pt x="59483" y="94523"/>
                      <a:pt x="154006" y="0"/>
                      <a:pt x="270607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台形 248">
                <a:extLst>
                  <a:ext uri="{FF2B5EF4-FFF2-40B4-BE49-F238E27FC236}">
                    <a16:creationId xmlns:a16="http://schemas.microsoft.com/office/drawing/2014/main" id="{2CDFBC44-B747-4747-8AEC-BEA2B5D745A7}"/>
                  </a:ext>
                </a:extLst>
              </p:cNvPr>
              <p:cNvSpPr/>
              <p:nvPr/>
            </p:nvSpPr>
            <p:spPr>
              <a:xfrm rot="5666991">
                <a:off x="1166371" y="6332598"/>
                <a:ext cx="420404" cy="1368520"/>
              </a:xfrm>
              <a:prstGeom prst="trapezoid">
                <a:avLst>
                  <a:gd name="adj" fmla="val 23549"/>
                </a:avLst>
              </a:prstGeom>
              <a:solidFill>
                <a:srgbClr val="FF66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四角形: 上の 2 つの角を丸める 249">
                <a:extLst>
                  <a:ext uri="{FF2B5EF4-FFF2-40B4-BE49-F238E27FC236}">
                    <a16:creationId xmlns:a16="http://schemas.microsoft.com/office/drawing/2014/main" id="{1D939E11-64FC-4255-9089-7F4EA365D8F4}"/>
                  </a:ext>
                </a:extLst>
              </p:cNvPr>
              <p:cNvSpPr/>
              <p:nvPr/>
            </p:nvSpPr>
            <p:spPr>
              <a:xfrm rot="17100000">
                <a:off x="1650835" y="6560071"/>
                <a:ext cx="708811" cy="769133"/>
              </a:xfrm>
              <a:prstGeom prst="round2SameRect">
                <a:avLst>
                  <a:gd name="adj1" fmla="val 26190"/>
                  <a:gd name="adj2" fmla="val 0"/>
                </a:avLst>
              </a:prstGeom>
              <a:solidFill>
                <a:srgbClr val="FF99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12B4D715-DBE8-4915-8C58-71765F0F1ABE}"/>
                  </a:ext>
                </a:extLst>
              </p:cNvPr>
              <p:cNvSpPr/>
              <p:nvPr/>
            </p:nvSpPr>
            <p:spPr>
              <a:xfrm>
                <a:off x="484350" y="5337077"/>
                <a:ext cx="1671658" cy="166962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アーチ 251">
                <a:extLst>
                  <a:ext uri="{FF2B5EF4-FFF2-40B4-BE49-F238E27FC236}">
                    <a16:creationId xmlns:a16="http://schemas.microsoft.com/office/drawing/2014/main" id="{810F2BF9-6747-4E55-922B-66685DB09D5D}"/>
                  </a:ext>
                </a:extLst>
              </p:cNvPr>
              <p:cNvSpPr/>
              <p:nvPr/>
            </p:nvSpPr>
            <p:spPr>
              <a:xfrm rot="20034500">
                <a:off x="2499812" y="5904160"/>
                <a:ext cx="1360735" cy="1360735"/>
              </a:xfrm>
              <a:prstGeom prst="blockArc">
                <a:avLst>
                  <a:gd name="adj1" fmla="val 1900752"/>
                  <a:gd name="adj2" fmla="val 8648851"/>
                  <a:gd name="adj3" fmla="val 19297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3" name="四角形: 上の 2 つの角を丸める 252">
                <a:extLst>
                  <a:ext uri="{FF2B5EF4-FFF2-40B4-BE49-F238E27FC236}">
                    <a16:creationId xmlns:a16="http://schemas.microsoft.com/office/drawing/2014/main" id="{DF099A9E-79DB-4FDF-825D-D88B021C12BD}"/>
                  </a:ext>
                </a:extLst>
              </p:cNvPr>
              <p:cNvSpPr/>
              <p:nvPr/>
            </p:nvSpPr>
            <p:spPr>
              <a:xfrm rot="12486819">
                <a:off x="3532996" y="6478008"/>
                <a:ext cx="804666" cy="366753"/>
              </a:xfrm>
              <a:prstGeom prst="round2SameRect">
                <a:avLst>
                  <a:gd name="adj1" fmla="val 50000"/>
                  <a:gd name="adj2" fmla="val 10288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アーチ 253">
                <a:extLst>
                  <a:ext uri="{FF2B5EF4-FFF2-40B4-BE49-F238E27FC236}">
                    <a16:creationId xmlns:a16="http://schemas.microsoft.com/office/drawing/2014/main" id="{88780820-DF12-4217-B198-82AE7B990567}"/>
                  </a:ext>
                </a:extLst>
              </p:cNvPr>
              <p:cNvSpPr/>
              <p:nvPr/>
            </p:nvSpPr>
            <p:spPr>
              <a:xfrm rot="17852539">
                <a:off x="2105813" y="5744900"/>
                <a:ext cx="1360736" cy="1360735"/>
              </a:xfrm>
              <a:prstGeom prst="blockArc">
                <a:avLst>
                  <a:gd name="adj1" fmla="val 1900752"/>
                  <a:gd name="adj2" fmla="val 8648851"/>
                  <a:gd name="adj3" fmla="val 19297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5" name="四角形: 上の 2 つの角を丸める 254">
                <a:extLst>
                  <a:ext uri="{FF2B5EF4-FFF2-40B4-BE49-F238E27FC236}">
                    <a16:creationId xmlns:a16="http://schemas.microsoft.com/office/drawing/2014/main" id="{5B732F59-DF94-403B-A3E4-F9992B754220}"/>
                  </a:ext>
                </a:extLst>
              </p:cNvPr>
              <p:cNvSpPr/>
              <p:nvPr/>
            </p:nvSpPr>
            <p:spPr>
              <a:xfrm rot="11552539">
                <a:off x="3084625" y="5974523"/>
                <a:ext cx="804666" cy="366753"/>
              </a:xfrm>
              <a:prstGeom prst="round2SameRect">
                <a:avLst>
                  <a:gd name="adj1" fmla="val 50000"/>
                  <a:gd name="adj2" fmla="val 10288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B1943091-853A-468D-AAA7-573F11F683A0}"/>
                  </a:ext>
                </a:extLst>
              </p:cNvPr>
              <p:cNvSpPr/>
              <p:nvPr/>
            </p:nvSpPr>
            <p:spPr>
              <a:xfrm rot="4500000">
                <a:off x="436327" y="4994790"/>
                <a:ext cx="1735104" cy="1930983"/>
              </a:xfrm>
              <a:custGeom>
                <a:avLst/>
                <a:gdLst>
                  <a:gd name="connsiteX0" fmla="*/ 37123 w 1735104"/>
                  <a:gd name="connsiteY0" fmla="*/ 859714 h 1930983"/>
                  <a:gd name="connsiteX1" fmla="*/ 64889 w 1735104"/>
                  <a:gd name="connsiteY1" fmla="*/ 783850 h 1930983"/>
                  <a:gd name="connsiteX2" fmla="*/ 87370 w 1735104"/>
                  <a:gd name="connsiteY2" fmla="*/ 737183 h 1930983"/>
                  <a:gd name="connsiteX3" fmla="*/ 101311 w 1735104"/>
                  <a:gd name="connsiteY3" fmla="*/ 661225 h 1930983"/>
                  <a:gd name="connsiteX4" fmla="*/ 502711 w 1735104"/>
                  <a:gd name="connsiteY4" fmla="*/ 111542 h 1930983"/>
                  <a:gd name="connsiteX5" fmla="*/ 1735104 w 1735104"/>
                  <a:gd name="connsiteY5" fmla="*/ 485517 h 1930983"/>
                  <a:gd name="connsiteX6" fmla="*/ 675418 w 1735104"/>
                  <a:gd name="connsiteY6" fmla="*/ 861872 h 1930983"/>
                  <a:gd name="connsiteX7" fmla="*/ 508758 w 1735104"/>
                  <a:gd name="connsiteY7" fmla="*/ 1003441 h 1930983"/>
                  <a:gd name="connsiteX8" fmla="*/ 504146 w 1735104"/>
                  <a:gd name="connsiteY8" fmla="*/ 1105259 h 1930983"/>
                  <a:gd name="connsiteX9" fmla="*/ 825724 w 1735104"/>
                  <a:gd name="connsiteY9" fmla="*/ 1930983 h 1930983"/>
                  <a:gd name="connsiteX10" fmla="*/ 0 w 1735104"/>
                  <a:gd name="connsiteY10" fmla="*/ 1105259 h 1930983"/>
                  <a:gd name="connsiteX11" fmla="*/ 37123 w 1735104"/>
                  <a:gd name="connsiteY11" fmla="*/ 859714 h 1930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35104" h="1930983">
                    <a:moveTo>
                      <a:pt x="37123" y="859714"/>
                    </a:moveTo>
                    <a:cubicBezTo>
                      <a:pt x="45165" y="833858"/>
                      <a:pt x="54443" y="808547"/>
                      <a:pt x="64889" y="783850"/>
                    </a:cubicBezTo>
                    <a:lnTo>
                      <a:pt x="87370" y="737183"/>
                    </a:lnTo>
                    <a:lnTo>
                      <a:pt x="101311" y="661225"/>
                    </a:lnTo>
                    <a:cubicBezTo>
                      <a:pt x="154212" y="434247"/>
                      <a:pt x="292191" y="233086"/>
                      <a:pt x="502711" y="111542"/>
                    </a:cubicBezTo>
                    <a:cubicBezTo>
                      <a:pt x="923751" y="-131545"/>
                      <a:pt x="1475512" y="35889"/>
                      <a:pt x="1735104" y="485517"/>
                    </a:cubicBezTo>
                    <a:cubicBezTo>
                      <a:pt x="1343832" y="502125"/>
                      <a:pt x="977319" y="635246"/>
                      <a:pt x="675418" y="861872"/>
                    </a:cubicBezTo>
                    <a:lnTo>
                      <a:pt x="508758" y="1003441"/>
                    </a:lnTo>
                    <a:lnTo>
                      <a:pt x="504146" y="1105259"/>
                    </a:lnTo>
                    <a:cubicBezTo>
                      <a:pt x="504146" y="1401373"/>
                      <a:pt x="611339" y="1697488"/>
                      <a:pt x="825724" y="1930983"/>
                    </a:cubicBezTo>
                    <a:cubicBezTo>
                      <a:pt x="369689" y="1930983"/>
                      <a:pt x="0" y="1561294"/>
                      <a:pt x="0" y="1105259"/>
                    </a:cubicBezTo>
                    <a:cubicBezTo>
                      <a:pt x="0" y="1019753"/>
                      <a:pt x="12997" y="937282"/>
                      <a:pt x="37123" y="8597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4D5A708F-E500-4CA4-A0B4-68059920A7F1}"/>
                  </a:ext>
                </a:extLst>
              </p:cNvPr>
              <p:cNvSpPr/>
              <p:nvPr/>
            </p:nvSpPr>
            <p:spPr>
              <a:xfrm>
                <a:off x="1679820" y="6039837"/>
                <a:ext cx="432021" cy="545782"/>
              </a:xfrm>
              <a:custGeom>
                <a:avLst/>
                <a:gdLst>
                  <a:gd name="connsiteX0" fmla="*/ 290512 w 680827"/>
                  <a:gd name="connsiteY0" fmla="*/ 0 h 860104"/>
                  <a:gd name="connsiteX1" fmla="*/ 680827 w 680827"/>
                  <a:gd name="connsiteY1" fmla="*/ 430052 h 860104"/>
                  <a:gd name="connsiteX2" fmla="*/ 290512 w 680827"/>
                  <a:gd name="connsiteY2" fmla="*/ 860104 h 860104"/>
                  <a:gd name="connsiteX3" fmla="*/ 14518 w 680827"/>
                  <a:gd name="connsiteY3" fmla="*/ 734145 h 860104"/>
                  <a:gd name="connsiteX4" fmla="*/ 0 w 680827"/>
                  <a:gd name="connsiteY4" fmla="*/ 714757 h 860104"/>
                  <a:gd name="connsiteX5" fmla="*/ 33143 w 680827"/>
                  <a:gd name="connsiteY5" fmla="*/ 670498 h 860104"/>
                  <a:gd name="connsiteX6" fmla="*/ 99802 w 680827"/>
                  <a:gd name="connsiteY6" fmla="*/ 430052 h 860104"/>
                  <a:gd name="connsiteX7" fmla="*/ 33143 w 680827"/>
                  <a:gd name="connsiteY7" fmla="*/ 189606 h 860104"/>
                  <a:gd name="connsiteX8" fmla="*/ 0 w 680827"/>
                  <a:gd name="connsiteY8" fmla="*/ 145347 h 860104"/>
                  <a:gd name="connsiteX9" fmla="*/ 14518 w 680827"/>
                  <a:gd name="connsiteY9" fmla="*/ 125960 h 860104"/>
                  <a:gd name="connsiteX10" fmla="*/ 290512 w 680827"/>
                  <a:gd name="connsiteY10" fmla="*/ 0 h 860104"/>
                  <a:gd name="connsiteX0" fmla="*/ 99802 w 680827"/>
                  <a:gd name="connsiteY0" fmla="*/ 430052 h 860104"/>
                  <a:gd name="connsiteX1" fmla="*/ 33143 w 680827"/>
                  <a:gd name="connsiteY1" fmla="*/ 189606 h 860104"/>
                  <a:gd name="connsiteX2" fmla="*/ 0 w 680827"/>
                  <a:gd name="connsiteY2" fmla="*/ 145347 h 860104"/>
                  <a:gd name="connsiteX3" fmla="*/ 14518 w 680827"/>
                  <a:gd name="connsiteY3" fmla="*/ 125960 h 860104"/>
                  <a:gd name="connsiteX4" fmla="*/ 290512 w 680827"/>
                  <a:gd name="connsiteY4" fmla="*/ 0 h 860104"/>
                  <a:gd name="connsiteX5" fmla="*/ 680827 w 680827"/>
                  <a:gd name="connsiteY5" fmla="*/ 430052 h 860104"/>
                  <a:gd name="connsiteX6" fmla="*/ 290512 w 680827"/>
                  <a:gd name="connsiteY6" fmla="*/ 860104 h 860104"/>
                  <a:gd name="connsiteX7" fmla="*/ 14518 w 680827"/>
                  <a:gd name="connsiteY7" fmla="*/ 734145 h 860104"/>
                  <a:gd name="connsiteX8" fmla="*/ 0 w 680827"/>
                  <a:gd name="connsiteY8" fmla="*/ 714757 h 860104"/>
                  <a:gd name="connsiteX9" fmla="*/ 33143 w 680827"/>
                  <a:gd name="connsiteY9" fmla="*/ 670498 h 860104"/>
                  <a:gd name="connsiteX10" fmla="*/ 191242 w 680827"/>
                  <a:gd name="connsiteY10" fmla="*/ 521492 h 860104"/>
                  <a:gd name="connsiteX0" fmla="*/ 99802 w 680827"/>
                  <a:gd name="connsiteY0" fmla="*/ 430052 h 860104"/>
                  <a:gd name="connsiteX1" fmla="*/ 33143 w 680827"/>
                  <a:gd name="connsiteY1" fmla="*/ 189606 h 860104"/>
                  <a:gd name="connsiteX2" fmla="*/ 0 w 680827"/>
                  <a:gd name="connsiteY2" fmla="*/ 145347 h 860104"/>
                  <a:gd name="connsiteX3" fmla="*/ 14518 w 680827"/>
                  <a:gd name="connsiteY3" fmla="*/ 125960 h 860104"/>
                  <a:gd name="connsiteX4" fmla="*/ 290512 w 680827"/>
                  <a:gd name="connsiteY4" fmla="*/ 0 h 860104"/>
                  <a:gd name="connsiteX5" fmla="*/ 680827 w 680827"/>
                  <a:gd name="connsiteY5" fmla="*/ 430052 h 860104"/>
                  <a:gd name="connsiteX6" fmla="*/ 290512 w 680827"/>
                  <a:gd name="connsiteY6" fmla="*/ 860104 h 860104"/>
                  <a:gd name="connsiteX7" fmla="*/ 14518 w 680827"/>
                  <a:gd name="connsiteY7" fmla="*/ 734145 h 860104"/>
                  <a:gd name="connsiteX8" fmla="*/ 0 w 680827"/>
                  <a:gd name="connsiteY8" fmla="*/ 714757 h 860104"/>
                  <a:gd name="connsiteX9" fmla="*/ 33143 w 680827"/>
                  <a:gd name="connsiteY9" fmla="*/ 670498 h 860104"/>
                  <a:gd name="connsiteX0" fmla="*/ 33143 w 680827"/>
                  <a:gd name="connsiteY0" fmla="*/ 189606 h 860104"/>
                  <a:gd name="connsiteX1" fmla="*/ 0 w 680827"/>
                  <a:gd name="connsiteY1" fmla="*/ 145347 h 860104"/>
                  <a:gd name="connsiteX2" fmla="*/ 14518 w 680827"/>
                  <a:gd name="connsiteY2" fmla="*/ 125960 h 860104"/>
                  <a:gd name="connsiteX3" fmla="*/ 290512 w 680827"/>
                  <a:gd name="connsiteY3" fmla="*/ 0 h 860104"/>
                  <a:gd name="connsiteX4" fmla="*/ 680827 w 680827"/>
                  <a:gd name="connsiteY4" fmla="*/ 430052 h 860104"/>
                  <a:gd name="connsiteX5" fmla="*/ 290512 w 680827"/>
                  <a:gd name="connsiteY5" fmla="*/ 860104 h 860104"/>
                  <a:gd name="connsiteX6" fmla="*/ 14518 w 680827"/>
                  <a:gd name="connsiteY6" fmla="*/ 734145 h 860104"/>
                  <a:gd name="connsiteX7" fmla="*/ 0 w 680827"/>
                  <a:gd name="connsiteY7" fmla="*/ 714757 h 860104"/>
                  <a:gd name="connsiteX8" fmla="*/ 33143 w 680827"/>
                  <a:gd name="connsiteY8" fmla="*/ 670498 h 860104"/>
                  <a:gd name="connsiteX0" fmla="*/ 33143 w 680827"/>
                  <a:gd name="connsiteY0" fmla="*/ 189606 h 860104"/>
                  <a:gd name="connsiteX1" fmla="*/ 0 w 680827"/>
                  <a:gd name="connsiteY1" fmla="*/ 145347 h 860104"/>
                  <a:gd name="connsiteX2" fmla="*/ 14518 w 680827"/>
                  <a:gd name="connsiteY2" fmla="*/ 125960 h 860104"/>
                  <a:gd name="connsiteX3" fmla="*/ 290512 w 680827"/>
                  <a:gd name="connsiteY3" fmla="*/ 0 h 860104"/>
                  <a:gd name="connsiteX4" fmla="*/ 680827 w 680827"/>
                  <a:gd name="connsiteY4" fmla="*/ 430052 h 860104"/>
                  <a:gd name="connsiteX5" fmla="*/ 290512 w 680827"/>
                  <a:gd name="connsiteY5" fmla="*/ 860104 h 860104"/>
                  <a:gd name="connsiteX6" fmla="*/ 14518 w 680827"/>
                  <a:gd name="connsiteY6" fmla="*/ 734145 h 860104"/>
                  <a:gd name="connsiteX7" fmla="*/ 0 w 680827"/>
                  <a:gd name="connsiteY7" fmla="*/ 714757 h 860104"/>
                  <a:gd name="connsiteX0" fmla="*/ 0 w 680827"/>
                  <a:gd name="connsiteY0" fmla="*/ 145347 h 860104"/>
                  <a:gd name="connsiteX1" fmla="*/ 14518 w 680827"/>
                  <a:gd name="connsiteY1" fmla="*/ 125960 h 860104"/>
                  <a:gd name="connsiteX2" fmla="*/ 290512 w 680827"/>
                  <a:gd name="connsiteY2" fmla="*/ 0 h 860104"/>
                  <a:gd name="connsiteX3" fmla="*/ 680827 w 680827"/>
                  <a:gd name="connsiteY3" fmla="*/ 430052 h 860104"/>
                  <a:gd name="connsiteX4" fmla="*/ 290512 w 680827"/>
                  <a:gd name="connsiteY4" fmla="*/ 860104 h 860104"/>
                  <a:gd name="connsiteX5" fmla="*/ 14518 w 680827"/>
                  <a:gd name="connsiteY5" fmla="*/ 734145 h 860104"/>
                  <a:gd name="connsiteX6" fmla="*/ 0 w 680827"/>
                  <a:gd name="connsiteY6" fmla="*/ 714757 h 860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0827" h="860104">
                    <a:moveTo>
                      <a:pt x="0" y="145347"/>
                    </a:moveTo>
                    <a:lnTo>
                      <a:pt x="14518" y="125960"/>
                    </a:lnTo>
                    <a:cubicBezTo>
                      <a:pt x="85151" y="48135"/>
                      <a:pt x="182730" y="0"/>
                      <a:pt x="290512" y="0"/>
                    </a:cubicBezTo>
                    <a:cubicBezTo>
                      <a:pt x="506077" y="0"/>
                      <a:pt x="680827" y="192541"/>
                      <a:pt x="680827" y="430052"/>
                    </a:cubicBezTo>
                    <a:cubicBezTo>
                      <a:pt x="680827" y="667563"/>
                      <a:pt x="506077" y="860104"/>
                      <a:pt x="290512" y="860104"/>
                    </a:cubicBezTo>
                    <a:cubicBezTo>
                      <a:pt x="182730" y="860104"/>
                      <a:pt x="85151" y="811969"/>
                      <a:pt x="14518" y="734145"/>
                    </a:cubicBezTo>
                    <a:lnTo>
                      <a:pt x="0" y="714757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91953792-21DB-464A-A4C4-B3F64C2BC518}"/>
                  </a:ext>
                </a:extLst>
              </p:cNvPr>
              <p:cNvSpPr/>
              <p:nvPr/>
            </p:nvSpPr>
            <p:spPr>
              <a:xfrm>
                <a:off x="1721057" y="6131317"/>
                <a:ext cx="287197" cy="362822"/>
              </a:xfrm>
              <a:custGeom>
                <a:avLst/>
                <a:gdLst>
                  <a:gd name="connsiteX0" fmla="*/ 290512 w 680827"/>
                  <a:gd name="connsiteY0" fmla="*/ 0 h 860104"/>
                  <a:gd name="connsiteX1" fmla="*/ 680827 w 680827"/>
                  <a:gd name="connsiteY1" fmla="*/ 430052 h 860104"/>
                  <a:gd name="connsiteX2" fmla="*/ 290512 w 680827"/>
                  <a:gd name="connsiteY2" fmla="*/ 860104 h 860104"/>
                  <a:gd name="connsiteX3" fmla="*/ 14518 w 680827"/>
                  <a:gd name="connsiteY3" fmla="*/ 734145 h 860104"/>
                  <a:gd name="connsiteX4" fmla="*/ 0 w 680827"/>
                  <a:gd name="connsiteY4" fmla="*/ 714757 h 860104"/>
                  <a:gd name="connsiteX5" fmla="*/ 33143 w 680827"/>
                  <a:gd name="connsiteY5" fmla="*/ 670498 h 860104"/>
                  <a:gd name="connsiteX6" fmla="*/ 99802 w 680827"/>
                  <a:gd name="connsiteY6" fmla="*/ 430052 h 860104"/>
                  <a:gd name="connsiteX7" fmla="*/ 33143 w 680827"/>
                  <a:gd name="connsiteY7" fmla="*/ 189606 h 860104"/>
                  <a:gd name="connsiteX8" fmla="*/ 0 w 680827"/>
                  <a:gd name="connsiteY8" fmla="*/ 145347 h 860104"/>
                  <a:gd name="connsiteX9" fmla="*/ 14518 w 680827"/>
                  <a:gd name="connsiteY9" fmla="*/ 125960 h 860104"/>
                  <a:gd name="connsiteX10" fmla="*/ 290512 w 680827"/>
                  <a:gd name="connsiteY10" fmla="*/ 0 h 860104"/>
                  <a:gd name="connsiteX0" fmla="*/ 99802 w 680827"/>
                  <a:gd name="connsiteY0" fmla="*/ 430052 h 860104"/>
                  <a:gd name="connsiteX1" fmla="*/ 33143 w 680827"/>
                  <a:gd name="connsiteY1" fmla="*/ 189606 h 860104"/>
                  <a:gd name="connsiteX2" fmla="*/ 0 w 680827"/>
                  <a:gd name="connsiteY2" fmla="*/ 145347 h 860104"/>
                  <a:gd name="connsiteX3" fmla="*/ 14518 w 680827"/>
                  <a:gd name="connsiteY3" fmla="*/ 125960 h 860104"/>
                  <a:gd name="connsiteX4" fmla="*/ 290512 w 680827"/>
                  <a:gd name="connsiteY4" fmla="*/ 0 h 860104"/>
                  <a:gd name="connsiteX5" fmla="*/ 680827 w 680827"/>
                  <a:gd name="connsiteY5" fmla="*/ 430052 h 860104"/>
                  <a:gd name="connsiteX6" fmla="*/ 290512 w 680827"/>
                  <a:gd name="connsiteY6" fmla="*/ 860104 h 860104"/>
                  <a:gd name="connsiteX7" fmla="*/ 14518 w 680827"/>
                  <a:gd name="connsiteY7" fmla="*/ 734145 h 860104"/>
                  <a:gd name="connsiteX8" fmla="*/ 0 w 680827"/>
                  <a:gd name="connsiteY8" fmla="*/ 714757 h 860104"/>
                  <a:gd name="connsiteX9" fmla="*/ 33143 w 680827"/>
                  <a:gd name="connsiteY9" fmla="*/ 670498 h 860104"/>
                  <a:gd name="connsiteX10" fmla="*/ 191242 w 680827"/>
                  <a:gd name="connsiteY10" fmla="*/ 521492 h 860104"/>
                  <a:gd name="connsiteX0" fmla="*/ 99802 w 680827"/>
                  <a:gd name="connsiteY0" fmla="*/ 430052 h 860104"/>
                  <a:gd name="connsiteX1" fmla="*/ 33143 w 680827"/>
                  <a:gd name="connsiteY1" fmla="*/ 189606 h 860104"/>
                  <a:gd name="connsiteX2" fmla="*/ 0 w 680827"/>
                  <a:gd name="connsiteY2" fmla="*/ 145347 h 860104"/>
                  <a:gd name="connsiteX3" fmla="*/ 14518 w 680827"/>
                  <a:gd name="connsiteY3" fmla="*/ 125960 h 860104"/>
                  <a:gd name="connsiteX4" fmla="*/ 290512 w 680827"/>
                  <a:gd name="connsiteY4" fmla="*/ 0 h 860104"/>
                  <a:gd name="connsiteX5" fmla="*/ 680827 w 680827"/>
                  <a:gd name="connsiteY5" fmla="*/ 430052 h 860104"/>
                  <a:gd name="connsiteX6" fmla="*/ 290512 w 680827"/>
                  <a:gd name="connsiteY6" fmla="*/ 860104 h 860104"/>
                  <a:gd name="connsiteX7" fmla="*/ 14518 w 680827"/>
                  <a:gd name="connsiteY7" fmla="*/ 734145 h 860104"/>
                  <a:gd name="connsiteX8" fmla="*/ 0 w 680827"/>
                  <a:gd name="connsiteY8" fmla="*/ 714757 h 860104"/>
                  <a:gd name="connsiteX9" fmla="*/ 33143 w 680827"/>
                  <a:gd name="connsiteY9" fmla="*/ 670498 h 860104"/>
                  <a:gd name="connsiteX0" fmla="*/ 33143 w 680827"/>
                  <a:gd name="connsiteY0" fmla="*/ 189606 h 860104"/>
                  <a:gd name="connsiteX1" fmla="*/ 0 w 680827"/>
                  <a:gd name="connsiteY1" fmla="*/ 145347 h 860104"/>
                  <a:gd name="connsiteX2" fmla="*/ 14518 w 680827"/>
                  <a:gd name="connsiteY2" fmla="*/ 125960 h 860104"/>
                  <a:gd name="connsiteX3" fmla="*/ 290512 w 680827"/>
                  <a:gd name="connsiteY3" fmla="*/ 0 h 860104"/>
                  <a:gd name="connsiteX4" fmla="*/ 680827 w 680827"/>
                  <a:gd name="connsiteY4" fmla="*/ 430052 h 860104"/>
                  <a:gd name="connsiteX5" fmla="*/ 290512 w 680827"/>
                  <a:gd name="connsiteY5" fmla="*/ 860104 h 860104"/>
                  <a:gd name="connsiteX6" fmla="*/ 14518 w 680827"/>
                  <a:gd name="connsiteY6" fmla="*/ 734145 h 860104"/>
                  <a:gd name="connsiteX7" fmla="*/ 0 w 680827"/>
                  <a:gd name="connsiteY7" fmla="*/ 714757 h 860104"/>
                  <a:gd name="connsiteX8" fmla="*/ 33143 w 680827"/>
                  <a:gd name="connsiteY8" fmla="*/ 670498 h 860104"/>
                  <a:gd name="connsiteX0" fmla="*/ 33143 w 680827"/>
                  <a:gd name="connsiteY0" fmla="*/ 189606 h 860104"/>
                  <a:gd name="connsiteX1" fmla="*/ 0 w 680827"/>
                  <a:gd name="connsiteY1" fmla="*/ 145347 h 860104"/>
                  <a:gd name="connsiteX2" fmla="*/ 14518 w 680827"/>
                  <a:gd name="connsiteY2" fmla="*/ 125960 h 860104"/>
                  <a:gd name="connsiteX3" fmla="*/ 290512 w 680827"/>
                  <a:gd name="connsiteY3" fmla="*/ 0 h 860104"/>
                  <a:gd name="connsiteX4" fmla="*/ 680827 w 680827"/>
                  <a:gd name="connsiteY4" fmla="*/ 430052 h 860104"/>
                  <a:gd name="connsiteX5" fmla="*/ 290512 w 680827"/>
                  <a:gd name="connsiteY5" fmla="*/ 860104 h 860104"/>
                  <a:gd name="connsiteX6" fmla="*/ 14518 w 680827"/>
                  <a:gd name="connsiteY6" fmla="*/ 734145 h 860104"/>
                  <a:gd name="connsiteX7" fmla="*/ 0 w 680827"/>
                  <a:gd name="connsiteY7" fmla="*/ 714757 h 860104"/>
                  <a:gd name="connsiteX0" fmla="*/ 0 w 680827"/>
                  <a:gd name="connsiteY0" fmla="*/ 145347 h 860104"/>
                  <a:gd name="connsiteX1" fmla="*/ 14518 w 680827"/>
                  <a:gd name="connsiteY1" fmla="*/ 125960 h 860104"/>
                  <a:gd name="connsiteX2" fmla="*/ 290512 w 680827"/>
                  <a:gd name="connsiteY2" fmla="*/ 0 h 860104"/>
                  <a:gd name="connsiteX3" fmla="*/ 680827 w 680827"/>
                  <a:gd name="connsiteY3" fmla="*/ 430052 h 860104"/>
                  <a:gd name="connsiteX4" fmla="*/ 290512 w 680827"/>
                  <a:gd name="connsiteY4" fmla="*/ 860104 h 860104"/>
                  <a:gd name="connsiteX5" fmla="*/ 14518 w 680827"/>
                  <a:gd name="connsiteY5" fmla="*/ 734145 h 860104"/>
                  <a:gd name="connsiteX6" fmla="*/ 0 w 680827"/>
                  <a:gd name="connsiteY6" fmla="*/ 714757 h 860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0827" h="860104">
                    <a:moveTo>
                      <a:pt x="0" y="145347"/>
                    </a:moveTo>
                    <a:lnTo>
                      <a:pt x="14518" y="125960"/>
                    </a:lnTo>
                    <a:cubicBezTo>
                      <a:pt x="85151" y="48135"/>
                      <a:pt x="182730" y="0"/>
                      <a:pt x="290512" y="0"/>
                    </a:cubicBezTo>
                    <a:cubicBezTo>
                      <a:pt x="506077" y="0"/>
                      <a:pt x="680827" y="192541"/>
                      <a:pt x="680827" y="430052"/>
                    </a:cubicBezTo>
                    <a:cubicBezTo>
                      <a:pt x="680827" y="667563"/>
                      <a:pt x="506077" y="860104"/>
                      <a:pt x="290512" y="860104"/>
                    </a:cubicBezTo>
                    <a:cubicBezTo>
                      <a:pt x="182730" y="860104"/>
                      <a:pt x="85151" y="811969"/>
                      <a:pt x="14518" y="734145"/>
                    </a:cubicBezTo>
                    <a:lnTo>
                      <a:pt x="0" y="714757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月 258">
                <a:extLst>
                  <a:ext uri="{FF2B5EF4-FFF2-40B4-BE49-F238E27FC236}">
                    <a16:creationId xmlns:a16="http://schemas.microsoft.com/office/drawing/2014/main" id="{3ADFC170-041C-438E-84A9-D40952B5C79E}"/>
                  </a:ext>
                </a:extLst>
              </p:cNvPr>
              <p:cNvSpPr/>
              <p:nvPr/>
            </p:nvSpPr>
            <p:spPr>
              <a:xfrm rot="3936979">
                <a:off x="958649" y="6563378"/>
                <a:ext cx="271861" cy="303345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FC8A0759-C724-4124-8573-13892DD86F78}"/>
                  </a:ext>
                </a:extLst>
              </p:cNvPr>
              <p:cNvSpPr/>
              <p:nvPr/>
            </p:nvSpPr>
            <p:spPr>
              <a:xfrm rot="16723634" flipH="1">
                <a:off x="371297" y="7194922"/>
                <a:ext cx="453996" cy="459894"/>
              </a:xfrm>
              <a:custGeom>
                <a:avLst/>
                <a:gdLst>
                  <a:gd name="connsiteX0" fmla="*/ 270607 w 1007779"/>
                  <a:gd name="connsiteY0" fmla="*/ 0 h 800896"/>
                  <a:gd name="connsiteX1" fmla="*/ 796655 w 1007779"/>
                  <a:gd name="connsiteY1" fmla="*/ 0 h 800896"/>
                  <a:gd name="connsiteX2" fmla="*/ 1007779 w 1007779"/>
                  <a:gd name="connsiteY2" fmla="*/ 211124 h 800896"/>
                  <a:gd name="connsiteX3" fmla="*/ 1007779 w 1007779"/>
                  <a:gd name="connsiteY3" fmla="*/ 400448 h 800896"/>
                  <a:gd name="connsiteX4" fmla="*/ 607331 w 1007779"/>
                  <a:gd name="connsiteY4" fmla="*/ 800896 h 800896"/>
                  <a:gd name="connsiteX5" fmla="*/ 459931 w 1007779"/>
                  <a:gd name="connsiteY5" fmla="*/ 800896 h 800896"/>
                  <a:gd name="connsiteX6" fmla="*/ 304059 w 1007779"/>
                  <a:gd name="connsiteY6" fmla="*/ 769427 h 800896"/>
                  <a:gd name="connsiteX7" fmla="*/ 242325 w 1007779"/>
                  <a:gd name="connsiteY7" fmla="*/ 735919 h 800896"/>
                  <a:gd name="connsiteX8" fmla="*/ 229406 w 1007779"/>
                  <a:gd name="connsiteY8" fmla="*/ 732090 h 800896"/>
                  <a:gd name="connsiteX9" fmla="*/ 149944 w 1007779"/>
                  <a:gd name="connsiteY9" fmla="*/ 679324 h 800896"/>
                  <a:gd name="connsiteX10" fmla="*/ 50250 w 1007779"/>
                  <a:gd name="connsiteY10" fmla="*/ 579630 h 800896"/>
                  <a:gd name="connsiteX11" fmla="*/ 50250 w 1007779"/>
                  <a:gd name="connsiteY11" fmla="*/ 337001 h 800896"/>
                  <a:gd name="connsiteX12" fmla="*/ 59483 w 1007779"/>
                  <a:gd name="connsiteY12" fmla="*/ 327768 h 800896"/>
                  <a:gd name="connsiteX13" fmla="*/ 59483 w 1007779"/>
                  <a:gd name="connsiteY13" fmla="*/ 211124 h 800896"/>
                  <a:gd name="connsiteX14" fmla="*/ 270607 w 1007779"/>
                  <a:gd name="connsiteY14" fmla="*/ 0 h 800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7779" h="800896">
                    <a:moveTo>
                      <a:pt x="270607" y="0"/>
                    </a:moveTo>
                    <a:lnTo>
                      <a:pt x="796655" y="0"/>
                    </a:lnTo>
                    <a:cubicBezTo>
                      <a:pt x="913256" y="0"/>
                      <a:pt x="1007779" y="94523"/>
                      <a:pt x="1007779" y="211124"/>
                    </a:cubicBezTo>
                    <a:lnTo>
                      <a:pt x="1007779" y="400448"/>
                    </a:lnTo>
                    <a:cubicBezTo>
                      <a:pt x="1007779" y="621609"/>
                      <a:pt x="828492" y="800896"/>
                      <a:pt x="607331" y="800896"/>
                    </a:cubicBezTo>
                    <a:lnTo>
                      <a:pt x="459931" y="800896"/>
                    </a:lnTo>
                    <a:cubicBezTo>
                      <a:pt x="404641" y="800896"/>
                      <a:pt x="351968" y="789691"/>
                      <a:pt x="304059" y="769427"/>
                    </a:cubicBezTo>
                    <a:lnTo>
                      <a:pt x="242325" y="735919"/>
                    </a:lnTo>
                    <a:lnTo>
                      <a:pt x="229406" y="732090"/>
                    </a:lnTo>
                    <a:cubicBezTo>
                      <a:pt x="200490" y="720365"/>
                      <a:pt x="173396" y="702776"/>
                      <a:pt x="149944" y="679324"/>
                    </a:cubicBezTo>
                    <a:lnTo>
                      <a:pt x="50250" y="579630"/>
                    </a:lnTo>
                    <a:cubicBezTo>
                      <a:pt x="-16750" y="512630"/>
                      <a:pt x="-16750" y="404001"/>
                      <a:pt x="50250" y="337001"/>
                    </a:cubicBezTo>
                    <a:lnTo>
                      <a:pt x="59483" y="327768"/>
                    </a:lnTo>
                    <a:lnTo>
                      <a:pt x="59483" y="211124"/>
                    </a:lnTo>
                    <a:cubicBezTo>
                      <a:pt x="59483" y="94523"/>
                      <a:pt x="154006" y="0"/>
                      <a:pt x="270607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星: 5 pt 260">
                <a:extLst>
                  <a:ext uri="{FF2B5EF4-FFF2-40B4-BE49-F238E27FC236}">
                    <a16:creationId xmlns:a16="http://schemas.microsoft.com/office/drawing/2014/main" id="{F8FA44EF-6CF8-48AC-BD7F-D1AE4820DCB6}"/>
                  </a:ext>
                </a:extLst>
              </p:cNvPr>
              <p:cNvSpPr/>
              <p:nvPr/>
            </p:nvSpPr>
            <p:spPr>
              <a:xfrm rot="20700000">
                <a:off x="506758" y="5955141"/>
                <a:ext cx="359238" cy="538643"/>
              </a:xfrm>
              <a:prstGeom prst="star5">
                <a:avLst>
                  <a:gd name="adj" fmla="val 23896"/>
                  <a:gd name="hf" fmla="val 105146"/>
                  <a:gd name="vf" fmla="val 110557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星: 5 pt 261">
                <a:extLst>
                  <a:ext uri="{FF2B5EF4-FFF2-40B4-BE49-F238E27FC236}">
                    <a16:creationId xmlns:a16="http://schemas.microsoft.com/office/drawing/2014/main" id="{08208CC4-3A34-42C8-A088-3602660A3E09}"/>
                  </a:ext>
                </a:extLst>
              </p:cNvPr>
              <p:cNvSpPr/>
              <p:nvPr/>
            </p:nvSpPr>
            <p:spPr>
              <a:xfrm rot="20700000">
                <a:off x="1008944" y="5800799"/>
                <a:ext cx="440006" cy="542528"/>
              </a:xfrm>
              <a:prstGeom prst="star5">
                <a:avLst>
                  <a:gd name="adj" fmla="val 23896"/>
                  <a:gd name="hf" fmla="val 105146"/>
                  <a:gd name="vf" fmla="val 110557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C1763876-AE1F-4C35-A427-EBE62D509A2E}"/>
                  </a:ext>
                </a:extLst>
              </p:cNvPr>
              <p:cNvSpPr/>
              <p:nvPr/>
            </p:nvSpPr>
            <p:spPr>
              <a:xfrm>
                <a:off x="812800" y="6375400"/>
                <a:ext cx="103764" cy="176892"/>
              </a:xfrm>
              <a:custGeom>
                <a:avLst/>
                <a:gdLst>
                  <a:gd name="connsiteX0" fmla="*/ 312667 w 427915"/>
                  <a:gd name="connsiteY0" fmla="*/ 0 h 553848"/>
                  <a:gd name="connsiteX1" fmla="*/ 399699 w 427915"/>
                  <a:gd name="connsiteY1" fmla="*/ 43805 h 553848"/>
                  <a:gd name="connsiteX2" fmla="*/ 424590 w 427915"/>
                  <a:gd name="connsiteY2" fmla="*/ 80417 h 553848"/>
                  <a:gd name="connsiteX3" fmla="*/ 421128 w 427915"/>
                  <a:gd name="connsiteY3" fmla="*/ 83733 h 553848"/>
                  <a:gd name="connsiteX4" fmla="*/ 266786 w 427915"/>
                  <a:gd name="connsiteY4" fmla="*/ 368999 h 553848"/>
                  <a:gd name="connsiteX5" fmla="*/ 357203 w 427915"/>
                  <a:gd name="connsiteY5" fmla="*/ 489689 h 553848"/>
                  <a:gd name="connsiteX6" fmla="*/ 427915 w 427915"/>
                  <a:gd name="connsiteY6" fmla="*/ 518153 h 553848"/>
                  <a:gd name="connsiteX7" fmla="*/ 378268 w 427915"/>
                  <a:gd name="connsiteY7" fmla="*/ 542786 h 553848"/>
                  <a:gd name="connsiteX8" fmla="*/ 287267 w 427915"/>
                  <a:gd name="connsiteY8" fmla="*/ 553848 h 553848"/>
                  <a:gd name="connsiteX9" fmla="*/ 86 w 427915"/>
                  <a:gd name="connsiteY9" fmla="*/ 381699 h 553848"/>
                  <a:gd name="connsiteX10" fmla="*/ 312667 w 427915"/>
                  <a:gd name="connsiteY10" fmla="*/ 0 h 553848"/>
                  <a:gd name="connsiteX0" fmla="*/ 266786 w 427915"/>
                  <a:gd name="connsiteY0" fmla="*/ 368999 h 553848"/>
                  <a:gd name="connsiteX1" fmla="*/ 357203 w 427915"/>
                  <a:gd name="connsiteY1" fmla="*/ 489689 h 553848"/>
                  <a:gd name="connsiteX2" fmla="*/ 427915 w 427915"/>
                  <a:gd name="connsiteY2" fmla="*/ 518153 h 553848"/>
                  <a:gd name="connsiteX3" fmla="*/ 378268 w 427915"/>
                  <a:gd name="connsiteY3" fmla="*/ 542786 h 553848"/>
                  <a:gd name="connsiteX4" fmla="*/ 287267 w 427915"/>
                  <a:gd name="connsiteY4" fmla="*/ 553848 h 553848"/>
                  <a:gd name="connsiteX5" fmla="*/ 86 w 427915"/>
                  <a:gd name="connsiteY5" fmla="*/ 381699 h 553848"/>
                  <a:gd name="connsiteX6" fmla="*/ 312667 w 427915"/>
                  <a:gd name="connsiteY6" fmla="*/ 0 h 553848"/>
                  <a:gd name="connsiteX7" fmla="*/ 399699 w 427915"/>
                  <a:gd name="connsiteY7" fmla="*/ 43805 h 553848"/>
                  <a:gd name="connsiteX8" fmla="*/ 424590 w 427915"/>
                  <a:gd name="connsiteY8" fmla="*/ 80417 h 553848"/>
                  <a:gd name="connsiteX9" fmla="*/ 421128 w 427915"/>
                  <a:gd name="connsiteY9" fmla="*/ 83733 h 553848"/>
                  <a:gd name="connsiteX10" fmla="*/ 358226 w 427915"/>
                  <a:gd name="connsiteY10" fmla="*/ 460439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7" fmla="*/ 424590 w 427915"/>
                  <a:gd name="connsiteY7" fmla="*/ 80417 h 553848"/>
                  <a:gd name="connsiteX8" fmla="*/ 421128 w 427915"/>
                  <a:gd name="connsiteY8" fmla="*/ 83733 h 553848"/>
                  <a:gd name="connsiteX9" fmla="*/ 358226 w 427915"/>
                  <a:gd name="connsiteY9" fmla="*/ 460439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7" fmla="*/ 424590 w 427915"/>
                  <a:gd name="connsiteY7" fmla="*/ 80417 h 553848"/>
                  <a:gd name="connsiteX8" fmla="*/ 421128 w 427915"/>
                  <a:gd name="connsiteY8" fmla="*/ 83733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7" fmla="*/ 424590 w 427915"/>
                  <a:gd name="connsiteY7" fmla="*/ 80417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0" fmla="*/ 427915 w 427915"/>
                  <a:gd name="connsiteY0" fmla="*/ 518153 h 553848"/>
                  <a:gd name="connsiteX1" fmla="*/ 378268 w 427915"/>
                  <a:gd name="connsiteY1" fmla="*/ 542786 h 553848"/>
                  <a:gd name="connsiteX2" fmla="*/ 287267 w 427915"/>
                  <a:gd name="connsiteY2" fmla="*/ 553848 h 553848"/>
                  <a:gd name="connsiteX3" fmla="*/ 86 w 427915"/>
                  <a:gd name="connsiteY3" fmla="*/ 381699 h 553848"/>
                  <a:gd name="connsiteX4" fmla="*/ 312667 w 427915"/>
                  <a:gd name="connsiteY4" fmla="*/ 0 h 553848"/>
                  <a:gd name="connsiteX0" fmla="*/ 427915 w 450192"/>
                  <a:gd name="connsiteY0" fmla="*/ 518153 h 553848"/>
                  <a:gd name="connsiteX1" fmla="*/ 450192 w 450192"/>
                  <a:gd name="connsiteY1" fmla="*/ 515934 h 553848"/>
                  <a:gd name="connsiteX2" fmla="*/ 378268 w 450192"/>
                  <a:gd name="connsiteY2" fmla="*/ 542786 h 553848"/>
                  <a:gd name="connsiteX3" fmla="*/ 287267 w 450192"/>
                  <a:gd name="connsiteY3" fmla="*/ 553848 h 553848"/>
                  <a:gd name="connsiteX4" fmla="*/ 86 w 450192"/>
                  <a:gd name="connsiteY4" fmla="*/ 381699 h 553848"/>
                  <a:gd name="connsiteX5" fmla="*/ 312667 w 450192"/>
                  <a:gd name="connsiteY5" fmla="*/ 0 h 553848"/>
                  <a:gd name="connsiteX0" fmla="*/ 427915 w 427915"/>
                  <a:gd name="connsiteY0" fmla="*/ 518153 h 553848"/>
                  <a:gd name="connsiteX1" fmla="*/ 378268 w 427915"/>
                  <a:gd name="connsiteY1" fmla="*/ 542786 h 553848"/>
                  <a:gd name="connsiteX2" fmla="*/ 287267 w 427915"/>
                  <a:gd name="connsiteY2" fmla="*/ 553848 h 553848"/>
                  <a:gd name="connsiteX3" fmla="*/ 86 w 427915"/>
                  <a:gd name="connsiteY3" fmla="*/ 381699 h 553848"/>
                  <a:gd name="connsiteX4" fmla="*/ 312667 w 427915"/>
                  <a:gd name="connsiteY4" fmla="*/ 0 h 553848"/>
                  <a:gd name="connsiteX0" fmla="*/ 378268 w 378268"/>
                  <a:gd name="connsiteY0" fmla="*/ 542786 h 553848"/>
                  <a:gd name="connsiteX1" fmla="*/ 287267 w 378268"/>
                  <a:gd name="connsiteY1" fmla="*/ 553848 h 553848"/>
                  <a:gd name="connsiteX2" fmla="*/ 86 w 378268"/>
                  <a:gd name="connsiteY2" fmla="*/ 381699 h 553848"/>
                  <a:gd name="connsiteX3" fmla="*/ 312667 w 378268"/>
                  <a:gd name="connsiteY3" fmla="*/ 0 h 553848"/>
                  <a:gd name="connsiteX0" fmla="*/ 287267 w 312667"/>
                  <a:gd name="connsiteY0" fmla="*/ 553848 h 553848"/>
                  <a:gd name="connsiteX1" fmla="*/ 86 w 312667"/>
                  <a:gd name="connsiteY1" fmla="*/ 381699 h 553848"/>
                  <a:gd name="connsiteX2" fmla="*/ 312667 w 312667"/>
                  <a:gd name="connsiteY2" fmla="*/ 0 h 553848"/>
                  <a:gd name="connsiteX0" fmla="*/ 312654 w 338054"/>
                  <a:gd name="connsiteY0" fmla="*/ 553848 h 553848"/>
                  <a:gd name="connsiteX1" fmla="*/ 73 w 338054"/>
                  <a:gd name="connsiteY1" fmla="*/ 457899 h 553848"/>
                  <a:gd name="connsiteX2" fmla="*/ 338054 w 338054"/>
                  <a:gd name="connsiteY2" fmla="*/ 0 h 553848"/>
                  <a:gd name="connsiteX0" fmla="*/ 312654 w 338054"/>
                  <a:gd name="connsiteY0" fmla="*/ 553848 h 553848"/>
                  <a:gd name="connsiteX1" fmla="*/ 73 w 338054"/>
                  <a:gd name="connsiteY1" fmla="*/ 457899 h 553848"/>
                  <a:gd name="connsiteX2" fmla="*/ 338054 w 338054"/>
                  <a:gd name="connsiteY2" fmla="*/ 0 h 553848"/>
                  <a:gd name="connsiteX0" fmla="*/ 401913 w 401913"/>
                  <a:gd name="connsiteY0" fmla="*/ 547498 h 547500"/>
                  <a:gd name="connsiteX1" fmla="*/ 432 w 401913"/>
                  <a:gd name="connsiteY1" fmla="*/ 457899 h 547500"/>
                  <a:gd name="connsiteX2" fmla="*/ 338413 w 401913"/>
                  <a:gd name="connsiteY2" fmla="*/ 0 h 547500"/>
                  <a:gd name="connsiteX0" fmla="*/ 454471 w 454471"/>
                  <a:gd name="connsiteY0" fmla="*/ 547498 h 567501"/>
                  <a:gd name="connsiteX1" fmla="*/ 340 w 454471"/>
                  <a:gd name="connsiteY1" fmla="*/ 517312 h 567501"/>
                  <a:gd name="connsiteX2" fmla="*/ 390971 w 454471"/>
                  <a:gd name="connsiteY2" fmla="*/ 0 h 567501"/>
                  <a:gd name="connsiteX0" fmla="*/ 455391 w 455391"/>
                  <a:gd name="connsiteY0" fmla="*/ 547498 h 601778"/>
                  <a:gd name="connsiteX1" fmla="*/ 1260 w 455391"/>
                  <a:gd name="connsiteY1" fmla="*/ 517312 h 601778"/>
                  <a:gd name="connsiteX2" fmla="*/ 391891 w 455391"/>
                  <a:gd name="connsiteY2" fmla="*/ 0 h 601778"/>
                  <a:gd name="connsiteX0" fmla="*/ 476358 w 476358"/>
                  <a:gd name="connsiteY0" fmla="*/ 547498 h 562146"/>
                  <a:gd name="connsiteX1" fmla="*/ 1167 w 476358"/>
                  <a:gd name="connsiteY1" fmla="*/ 447998 h 562146"/>
                  <a:gd name="connsiteX2" fmla="*/ 412858 w 476358"/>
                  <a:gd name="connsiteY2" fmla="*/ 0 h 562146"/>
                  <a:gd name="connsiteX0" fmla="*/ 476749 w 476749"/>
                  <a:gd name="connsiteY0" fmla="*/ 547498 h 562146"/>
                  <a:gd name="connsiteX1" fmla="*/ 1558 w 476749"/>
                  <a:gd name="connsiteY1" fmla="*/ 447998 h 562146"/>
                  <a:gd name="connsiteX2" fmla="*/ 413249 w 476749"/>
                  <a:gd name="connsiteY2" fmla="*/ 0 h 562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6749" h="562146">
                    <a:moveTo>
                      <a:pt x="476749" y="547498"/>
                    </a:moveTo>
                    <a:cubicBezTo>
                      <a:pt x="339185" y="547498"/>
                      <a:pt x="22671" y="618465"/>
                      <a:pt x="1558" y="447998"/>
                    </a:cubicBezTo>
                    <a:cubicBezTo>
                      <a:pt x="-19555" y="277531"/>
                      <a:pt x="176575" y="164345"/>
                      <a:pt x="413249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台形 198">
                <a:extLst>
                  <a:ext uri="{FF2B5EF4-FFF2-40B4-BE49-F238E27FC236}">
                    <a16:creationId xmlns:a16="http://schemas.microsoft.com/office/drawing/2014/main" id="{4D54F170-F7C1-4074-A66E-7EAB3F59A86D}"/>
                  </a:ext>
                </a:extLst>
              </p:cNvPr>
              <p:cNvSpPr/>
              <p:nvPr/>
            </p:nvSpPr>
            <p:spPr>
              <a:xfrm rot="4308299">
                <a:off x="1147776" y="6515773"/>
                <a:ext cx="420404" cy="1368520"/>
              </a:xfrm>
              <a:custGeom>
                <a:avLst/>
                <a:gdLst>
                  <a:gd name="connsiteX0" fmla="*/ 0 w 420404"/>
                  <a:gd name="connsiteY0" fmla="*/ 1368520 h 1368520"/>
                  <a:gd name="connsiteX1" fmla="*/ 99001 w 420404"/>
                  <a:gd name="connsiteY1" fmla="*/ 0 h 1368520"/>
                  <a:gd name="connsiteX2" fmla="*/ 321403 w 420404"/>
                  <a:gd name="connsiteY2" fmla="*/ 0 h 1368520"/>
                  <a:gd name="connsiteX3" fmla="*/ 420404 w 420404"/>
                  <a:gd name="connsiteY3" fmla="*/ 1368520 h 1368520"/>
                  <a:gd name="connsiteX4" fmla="*/ 0 w 420404"/>
                  <a:gd name="connsiteY4" fmla="*/ 1368520 h 1368520"/>
                  <a:gd name="connsiteX0" fmla="*/ 0 w 420404"/>
                  <a:gd name="connsiteY0" fmla="*/ 1718955 h 1718955"/>
                  <a:gd name="connsiteX1" fmla="*/ 99001 w 420404"/>
                  <a:gd name="connsiteY1" fmla="*/ 350435 h 1718955"/>
                  <a:gd name="connsiteX2" fmla="*/ 176862 w 420404"/>
                  <a:gd name="connsiteY2" fmla="*/ 82 h 1718955"/>
                  <a:gd name="connsiteX3" fmla="*/ 321403 w 420404"/>
                  <a:gd name="connsiteY3" fmla="*/ 350435 h 1718955"/>
                  <a:gd name="connsiteX4" fmla="*/ 420404 w 420404"/>
                  <a:gd name="connsiteY4" fmla="*/ 1718955 h 1718955"/>
                  <a:gd name="connsiteX5" fmla="*/ 0 w 420404"/>
                  <a:gd name="connsiteY5" fmla="*/ 1718955 h 1718955"/>
                  <a:gd name="connsiteX0" fmla="*/ 176862 w 420404"/>
                  <a:gd name="connsiteY0" fmla="*/ 0 h 1718873"/>
                  <a:gd name="connsiteX1" fmla="*/ 321403 w 420404"/>
                  <a:gd name="connsiteY1" fmla="*/ 350353 h 1718873"/>
                  <a:gd name="connsiteX2" fmla="*/ 420404 w 420404"/>
                  <a:gd name="connsiteY2" fmla="*/ 1718873 h 1718873"/>
                  <a:gd name="connsiteX3" fmla="*/ 0 w 420404"/>
                  <a:gd name="connsiteY3" fmla="*/ 1718873 h 1718873"/>
                  <a:gd name="connsiteX4" fmla="*/ 99001 w 420404"/>
                  <a:gd name="connsiteY4" fmla="*/ 350353 h 1718873"/>
                  <a:gd name="connsiteX5" fmla="*/ 268302 w 420404"/>
                  <a:gd name="connsiteY5" fmla="*/ 91440 h 1718873"/>
                  <a:gd name="connsiteX0" fmla="*/ 321403 w 420404"/>
                  <a:gd name="connsiteY0" fmla="*/ 275650 h 1644170"/>
                  <a:gd name="connsiteX1" fmla="*/ 420404 w 420404"/>
                  <a:gd name="connsiteY1" fmla="*/ 1644170 h 1644170"/>
                  <a:gd name="connsiteX2" fmla="*/ 0 w 420404"/>
                  <a:gd name="connsiteY2" fmla="*/ 1644170 h 1644170"/>
                  <a:gd name="connsiteX3" fmla="*/ 99001 w 420404"/>
                  <a:gd name="connsiteY3" fmla="*/ 275650 h 1644170"/>
                  <a:gd name="connsiteX4" fmla="*/ 268302 w 420404"/>
                  <a:gd name="connsiteY4" fmla="*/ 16737 h 1644170"/>
                  <a:gd name="connsiteX0" fmla="*/ 321403 w 420404"/>
                  <a:gd name="connsiteY0" fmla="*/ 0 h 1368520"/>
                  <a:gd name="connsiteX1" fmla="*/ 420404 w 420404"/>
                  <a:gd name="connsiteY1" fmla="*/ 1368520 h 1368520"/>
                  <a:gd name="connsiteX2" fmla="*/ 0 w 420404"/>
                  <a:gd name="connsiteY2" fmla="*/ 1368520 h 1368520"/>
                  <a:gd name="connsiteX3" fmla="*/ 99001 w 420404"/>
                  <a:gd name="connsiteY3" fmla="*/ 0 h 1368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0404" h="1368520">
                    <a:moveTo>
                      <a:pt x="321403" y="0"/>
                    </a:moveTo>
                    <a:lnTo>
                      <a:pt x="420404" y="1368520"/>
                    </a:lnTo>
                    <a:lnTo>
                      <a:pt x="0" y="1368520"/>
                    </a:lnTo>
                    <a:lnTo>
                      <a:pt x="99001" y="0"/>
                    </a:lnTo>
                  </a:path>
                </a:pathLst>
              </a:custGeom>
              <a:solidFill>
                <a:srgbClr val="FF99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台形 24">
                <a:extLst>
                  <a:ext uri="{FF2B5EF4-FFF2-40B4-BE49-F238E27FC236}">
                    <a16:creationId xmlns:a16="http://schemas.microsoft.com/office/drawing/2014/main" id="{E6FEA6AF-8323-491C-80BF-F2FA3F0C44EB}"/>
                  </a:ext>
                </a:extLst>
              </p:cNvPr>
              <p:cNvSpPr/>
              <p:nvPr/>
            </p:nvSpPr>
            <p:spPr>
              <a:xfrm rot="14614441" flipH="1">
                <a:off x="2260339" y="6383976"/>
                <a:ext cx="1196800" cy="1342468"/>
              </a:xfrm>
              <a:custGeom>
                <a:avLst/>
                <a:gdLst>
                  <a:gd name="connsiteX0" fmla="*/ 0 w 1436638"/>
                  <a:gd name="connsiteY0" fmla="*/ 898159 h 898159"/>
                  <a:gd name="connsiteX1" fmla="*/ 426500 w 1436638"/>
                  <a:gd name="connsiteY1" fmla="*/ 0 h 898159"/>
                  <a:gd name="connsiteX2" fmla="*/ 1010138 w 1436638"/>
                  <a:gd name="connsiteY2" fmla="*/ 0 h 898159"/>
                  <a:gd name="connsiteX3" fmla="*/ 1436638 w 1436638"/>
                  <a:gd name="connsiteY3" fmla="*/ 898159 h 898159"/>
                  <a:gd name="connsiteX4" fmla="*/ 0 w 1436638"/>
                  <a:gd name="connsiteY4" fmla="*/ 898159 h 898159"/>
                  <a:gd name="connsiteX0" fmla="*/ 0 w 1436638"/>
                  <a:gd name="connsiteY0" fmla="*/ 898159 h 898159"/>
                  <a:gd name="connsiteX1" fmla="*/ 372868 w 1436638"/>
                  <a:gd name="connsiteY1" fmla="*/ 307806 h 898159"/>
                  <a:gd name="connsiteX2" fmla="*/ 1010138 w 1436638"/>
                  <a:gd name="connsiteY2" fmla="*/ 0 h 898159"/>
                  <a:gd name="connsiteX3" fmla="*/ 1436638 w 1436638"/>
                  <a:gd name="connsiteY3" fmla="*/ 898159 h 898159"/>
                  <a:gd name="connsiteX4" fmla="*/ 0 w 1436638"/>
                  <a:gd name="connsiteY4" fmla="*/ 898159 h 898159"/>
                  <a:gd name="connsiteX0" fmla="*/ 0 w 1436638"/>
                  <a:gd name="connsiteY0" fmla="*/ 1117077 h 1117077"/>
                  <a:gd name="connsiteX1" fmla="*/ 372868 w 1436638"/>
                  <a:gd name="connsiteY1" fmla="*/ 526724 h 1117077"/>
                  <a:gd name="connsiteX2" fmla="*/ 730345 w 1436638"/>
                  <a:gd name="connsiteY2" fmla="*/ 0 h 1117077"/>
                  <a:gd name="connsiteX3" fmla="*/ 1436638 w 1436638"/>
                  <a:gd name="connsiteY3" fmla="*/ 1117077 h 1117077"/>
                  <a:gd name="connsiteX4" fmla="*/ 0 w 1436638"/>
                  <a:gd name="connsiteY4" fmla="*/ 1117077 h 1117077"/>
                  <a:gd name="connsiteX0" fmla="*/ 0 w 1436638"/>
                  <a:gd name="connsiteY0" fmla="*/ 1117077 h 1117077"/>
                  <a:gd name="connsiteX1" fmla="*/ 372868 w 1436638"/>
                  <a:gd name="connsiteY1" fmla="*/ 526724 h 1117077"/>
                  <a:gd name="connsiteX2" fmla="*/ 730345 w 1436638"/>
                  <a:gd name="connsiteY2" fmla="*/ 0 h 1117077"/>
                  <a:gd name="connsiteX3" fmla="*/ 1436638 w 1436638"/>
                  <a:gd name="connsiteY3" fmla="*/ 1117077 h 1117077"/>
                  <a:gd name="connsiteX4" fmla="*/ 0 w 1436638"/>
                  <a:gd name="connsiteY4" fmla="*/ 1117077 h 1117077"/>
                  <a:gd name="connsiteX0" fmla="*/ 0 w 1419389"/>
                  <a:gd name="connsiteY0" fmla="*/ 1117077 h 1117077"/>
                  <a:gd name="connsiteX1" fmla="*/ 372868 w 1419389"/>
                  <a:gd name="connsiteY1" fmla="*/ 526724 h 1117077"/>
                  <a:gd name="connsiteX2" fmla="*/ 730345 w 1419389"/>
                  <a:gd name="connsiteY2" fmla="*/ 0 h 1117077"/>
                  <a:gd name="connsiteX3" fmla="*/ 1419389 w 1419389"/>
                  <a:gd name="connsiteY3" fmla="*/ 961195 h 1117077"/>
                  <a:gd name="connsiteX4" fmla="*/ 0 w 1419389"/>
                  <a:gd name="connsiteY4" fmla="*/ 1117077 h 1117077"/>
                  <a:gd name="connsiteX0" fmla="*/ 0 w 1419389"/>
                  <a:gd name="connsiteY0" fmla="*/ 1117077 h 1117077"/>
                  <a:gd name="connsiteX1" fmla="*/ 240587 w 1419389"/>
                  <a:gd name="connsiteY1" fmla="*/ 588957 h 1117077"/>
                  <a:gd name="connsiteX2" fmla="*/ 730345 w 1419389"/>
                  <a:gd name="connsiteY2" fmla="*/ 0 h 1117077"/>
                  <a:gd name="connsiteX3" fmla="*/ 1419389 w 1419389"/>
                  <a:gd name="connsiteY3" fmla="*/ 961195 h 1117077"/>
                  <a:gd name="connsiteX4" fmla="*/ 0 w 1419389"/>
                  <a:gd name="connsiteY4" fmla="*/ 1117077 h 1117077"/>
                  <a:gd name="connsiteX0" fmla="*/ 0 w 1419389"/>
                  <a:gd name="connsiteY0" fmla="*/ 1117077 h 1117077"/>
                  <a:gd name="connsiteX1" fmla="*/ 404210 w 1419389"/>
                  <a:gd name="connsiteY1" fmla="*/ 531792 h 1117077"/>
                  <a:gd name="connsiteX2" fmla="*/ 730345 w 1419389"/>
                  <a:gd name="connsiteY2" fmla="*/ 0 h 1117077"/>
                  <a:gd name="connsiteX3" fmla="*/ 1419389 w 1419389"/>
                  <a:gd name="connsiteY3" fmla="*/ 961195 h 1117077"/>
                  <a:gd name="connsiteX4" fmla="*/ 0 w 1419389"/>
                  <a:gd name="connsiteY4" fmla="*/ 1117077 h 1117077"/>
                  <a:gd name="connsiteX0" fmla="*/ 0 w 1419389"/>
                  <a:gd name="connsiteY0" fmla="*/ 1117077 h 1117077"/>
                  <a:gd name="connsiteX1" fmla="*/ 404210 w 1419389"/>
                  <a:gd name="connsiteY1" fmla="*/ 531792 h 1117077"/>
                  <a:gd name="connsiteX2" fmla="*/ 730345 w 1419389"/>
                  <a:gd name="connsiteY2" fmla="*/ 0 h 1117077"/>
                  <a:gd name="connsiteX3" fmla="*/ 1419389 w 1419389"/>
                  <a:gd name="connsiteY3" fmla="*/ 961195 h 1117077"/>
                  <a:gd name="connsiteX4" fmla="*/ 0 w 1419389"/>
                  <a:gd name="connsiteY4" fmla="*/ 1117077 h 1117077"/>
                  <a:gd name="connsiteX0" fmla="*/ 0 w 1419389"/>
                  <a:gd name="connsiteY0" fmla="*/ 1117077 h 1117077"/>
                  <a:gd name="connsiteX1" fmla="*/ 404210 w 1419389"/>
                  <a:gd name="connsiteY1" fmla="*/ 531792 h 1117077"/>
                  <a:gd name="connsiteX2" fmla="*/ 730345 w 1419389"/>
                  <a:gd name="connsiteY2" fmla="*/ 0 h 1117077"/>
                  <a:gd name="connsiteX3" fmla="*/ 1419389 w 1419389"/>
                  <a:gd name="connsiteY3" fmla="*/ 961195 h 1117077"/>
                  <a:gd name="connsiteX4" fmla="*/ 0 w 1419389"/>
                  <a:gd name="connsiteY4" fmla="*/ 1117077 h 1117077"/>
                  <a:gd name="connsiteX0" fmla="*/ 0 w 1384264"/>
                  <a:gd name="connsiteY0" fmla="*/ 1170357 h 1170357"/>
                  <a:gd name="connsiteX1" fmla="*/ 369085 w 1384264"/>
                  <a:gd name="connsiteY1" fmla="*/ 531792 h 1170357"/>
                  <a:gd name="connsiteX2" fmla="*/ 695220 w 1384264"/>
                  <a:gd name="connsiteY2" fmla="*/ 0 h 1170357"/>
                  <a:gd name="connsiteX3" fmla="*/ 1384264 w 1384264"/>
                  <a:gd name="connsiteY3" fmla="*/ 961195 h 1170357"/>
                  <a:gd name="connsiteX4" fmla="*/ 0 w 1384264"/>
                  <a:gd name="connsiteY4" fmla="*/ 1170357 h 1170357"/>
                  <a:gd name="connsiteX0" fmla="*/ 0 w 1384264"/>
                  <a:gd name="connsiteY0" fmla="*/ 1170357 h 1170357"/>
                  <a:gd name="connsiteX1" fmla="*/ 343366 w 1384264"/>
                  <a:gd name="connsiteY1" fmla="*/ 523773 h 1170357"/>
                  <a:gd name="connsiteX2" fmla="*/ 695220 w 1384264"/>
                  <a:gd name="connsiteY2" fmla="*/ 0 h 1170357"/>
                  <a:gd name="connsiteX3" fmla="*/ 1384264 w 1384264"/>
                  <a:gd name="connsiteY3" fmla="*/ 961195 h 1170357"/>
                  <a:gd name="connsiteX4" fmla="*/ 0 w 1384264"/>
                  <a:gd name="connsiteY4" fmla="*/ 1170357 h 1170357"/>
                  <a:gd name="connsiteX0" fmla="*/ 0 w 1384264"/>
                  <a:gd name="connsiteY0" fmla="*/ 1170357 h 1170357"/>
                  <a:gd name="connsiteX1" fmla="*/ 343366 w 1384264"/>
                  <a:gd name="connsiteY1" fmla="*/ 523773 h 1170357"/>
                  <a:gd name="connsiteX2" fmla="*/ 695220 w 1384264"/>
                  <a:gd name="connsiteY2" fmla="*/ 0 h 1170357"/>
                  <a:gd name="connsiteX3" fmla="*/ 1384264 w 1384264"/>
                  <a:gd name="connsiteY3" fmla="*/ 961195 h 1170357"/>
                  <a:gd name="connsiteX4" fmla="*/ 588723 w 1384264"/>
                  <a:gd name="connsiteY4" fmla="*/ 985687 h 1170357"/>
                  <a:gd name="connsiteX5" fmla="*/ 0 w 1384264"/>
                  <a:gd name="connsiteY5" fmla="*/ 1170357 h 1170357"/>
                  <a:gd name="connsiteX0" fmla="*/ 0 w 1384264"/>
                  <a:gd name="connsiteY0" fmla="*/ 1170357 h 1170357"/>
                  <a:gd name="connsiteX1" fmla="*/ 343366 w 1384264"/>
                  <a:gd name="connsiteY1" fmla="*/ 523773 h 1170357"/>
                  <a:gd name="connsiteX2" fmla="*/ 695220 w 1384264"/>
                  <a:gd name="connsiteY2" fmla="*/ 0 h 1170357"/>
                  <a:gd name="connsiteX3" fmla="*/ 1384264 w 1384264"/>
                  <a:gd name="connsiteY3" fmla="*/ 961195 h 1170357"/>
                  <a:gd name="connsiteX4" fmla="*/ 588723 w 1384264"/>
                  <a:gd name="connsiteY4" fmla="*/ 985687 h 1170357"/>
                  <a:gd name="connsiteX5" fmla="*/ 0 w 1384264"/>
                  <a:gd name="connsiteY5" fmla="*/ 1170357 h 1170357"/>
                  <a:gd name="connsiteX0" fmla="*/ 0 w 1384264"/>
                  <a:gd name="connsiteY0" fmla="*/ 1170357 h 1170357"/>
                  <a:gd name="connsiteX1" fmla="*/ 343366 w 1384264"/>
                  <a:gd name="connsiteY1" fmla="*/ 523773 h 1170357"/>
                  <a:gd name="connsiteX2" fmla="*/ 695220 w 1384264"/>
                  <a:gd name="connsiteY2" fmla="*/ 0 h 1170357"/>
                  <a:gd name="connsiteX3" fmla="*/ 1384264 w 1384264"/>
                  <a:gd name="connsiteY3" fmla="*/ 961195 h 1170357"/>
                  <a:gd name="connsiteX4" fmla="*/ 588723 w 1384264"/>
                  <a:gd name="connsiteY4" fmla="*/ 985687 h 1170357"/>
                  <a:gd name="connsiteX5" fmla="*/ 0 w 1384264"/>
                  <a:gd name="connsiteY5" fmla="*/ 1170357 h 1170357"/>
                  <a:gd name="connsiteX0" fmla="*/ 0 w 1384264"/>
                  <a:gd name="connsiteY0" fmla="*/ 1170357 h 1170357"/>
                  <a:gd name="connsiteX1" fmla="*/ 343366 w 1384264"/>
                  <a:gd name="connsiteY1" fmla="*/ 523773 h 1170357"/>
                  <a:gd name="connsiteX2" fmla="*/ 695220 w 1384264"/>
                  <a:gd name="connsiteY2" fmla="*/ 0 h 1170357"/>
                  <a:gd name="connsiteX3" fmla="*/ 1384264 w 1384264"/>
                  <a:gd name="connsiteY3" fmla="*/ 961195 h 1170357"/>
                  <a:gd name="connsiteX4" fmla="*/ 588723 w 1384264"/>
                  <a:gd name="connsiteY4" fmla="*/ 985687 h 1170357"/>
                  <a:gd name="connsiteX5" fmla="*/ 0 w 1384264"/>
                  <a:gd name="connsiteY5" fmla="*/ 1170357 h 1170357"/>
                  <a:gd name="connsiteX0" fmla="*/ 0 w 1384264"/>
                  <a:gd name="connsiteY0" fmla="*/ 1170357 h 1170357"/>
                  <a:gd name="connsiteX1" fmla="*/ 343366 w 1384264"/>
                  <a:gd name="connsiteY1" fmla="*/ 523773 h 1170357"/>
                  <a:gd name="connsiteX2" fmla="*/ 695220 w 1384264"/>
                  <a:gd name="connsiteY2" fmla="*/ 0 h 1170357"/>
                  <a:gd name="connsiteX3" fmla="*/ 1384264 w 1384264"/>
                  <a:gd name="connsiteY3" fmla="*/ 961195 h 1170357"/>
                  <a:gd name="connsiteX4" fmla="*/ 671783 w 1384264"/>
                  <a:gd name="connsiteY4" fmla="*/ 1020987 h 1170357"/>
                  <a:gd name="connsiteX5" fmla="*/ 0 w 1384264"/>
                  <a:gd name="connsiteY5" fmla="*/ 1170357 h 1170357"/>
                  <a:gd name="connsiteX0" fmla="*/ 0 w 1384264"/>
                  <a:gd name="connsiteY0" fmla="*/ 1170357 h 1170357"/>
                  <a:gd name="connsiteX1" fmla="*/ 343366 w 1384264"/>
                  <a:gd name="connsiteY1" fmla="*/ 523773 h 1170357"/>
                  <a:gd name="connsiteX2" fmla="*/ 695220 w 1384264"/>
                  <a:gd name="connsiteY2" fmla="*/ 0 h 1170357"/>
                  <a:gd name="connsiteX3" fmla="*/ 1384264 w 1384264"/>
                  <a:gd name="connsiteY3" fmla="*/ 961195 h 1170357"/>
                  <a:gd name="connsiteX4" fmla="*/ 671783 w 1384264"/>
                  <a:gd name="connsiteY4" fmla="*/ 1020987 h 1170357"/>
                  <a:gd name="connsiteX5" fmla="*/ 0 w 1384264"/>
                  <a:gd name="connsiteY5" fmla="*/ 1170357 h 1170357"/>
                  <a:gd name="connsiteX0" fmla="*/ 95845 w 1480109"/>
                  <a:gd name="connsiteY0" fmla="*/ 1170357 h 1170357"/>
                  <a:gd name="connsiteX1" fmla="*/ 210315 w 1480109"/>
                  <a:gd name="connsiteY1" fmla="*/ 441282 h 1170357"/>
                  <a:gd name="connsiteX2" fmla="*/ 791065 w 1480109"/>
                  <a:gd name="connsiteY2" fmla="*/ 0 h 1170357"/>
                  <a:gd name="connsiteX3" fmla="*/ 1480109 w 1480109"/>
                  <a:gd name="connsiteY3" fmla="*/ 961195 h 1170357"/>
                  <a:gd name="connsiteX4" fmla="*/ 767628 w 1480109"/>
                  <a:gd name="connsiteY4" fmla="*/ 1020987 h 1170357"/>
                  <a:gd name="connsiteX5" fmla="*/ 95845 w 1480109"/>
                  <a:gd name="connsiteY5" fmla="*/ 1170357 h 1170357"/>
                  <a:gd name="connsiteX0" fmla="*/ 0 w 1384264"/>
                  <a:gd name="connsiteY0" fmla="*/ 1170357 h 1170357"/>
                  <a:gd name="connsiteX1" fmla="*/ 114470 w 1384264"/>
                  <a:gd name="connsiteY1" fmla="*/ 441282 h 1170357"/>
                  <a:gd name="connsiteX2" fmla="*/ 695220 w 1384264"/>
                  <a:gd name="connsiteY2" fmla="*/ 0 h 1170357"/>
                  <a:gd name="connsiteX3" fmla="*/ 1384264 w 1384264"/>
                  <a:gd name="connsiteY3" fmla="*/ 961195 h 1170357"/>
                  <a:gd name="connsiteX4" fmla="*/ 671783 w 1384264"/>
                  <a:gd name="connsiteY4" fmla="*/ 1020987 h 1170357"/>
                  <a:gd name="connsiteX5" fmla="*/ 0 w 1384264"/>
                  <a:gd name="connsiteY5" fmla="*/ 1170357 h 1170357"/>
                  <a:gd name="connsiteX0" fmla="*/ 0 w 1390560"/>
                  <a:gd name="connsiteY0" fmla="*/ 991509 h 1021180"/>
                  <a:gd name="connsiteX1" fmla="*/ 120766 w 1390560"/>
                  <a:gd name="connsiteY1" fmla="*/ 441282 h 1021180"/>
                  <a:gd name="connsiteX2" fmla="*/ 701516 w 1390560"/>
                  <a:gd name="connsiteY2" fmla="*/ 0 h 1021180"/>
                  <a:gd name="connsiteX3" fmla="*/ 1390560 w 1390560"/>
                  <a:gd name="connsiteY3" fmla="*/ 961195 h 1021180"/>
                  <a:gd name="connsiteX4" fmla="*/ 678079 w 1390560"/>
                  <a:gd name="connsiteY4" fmla="*/ 1020987 h 1021180"/>
                  <a:gd name="connsiteX5" fmla="*/ 0 w 1390560"/>
                  <a:gd name="connsiteY5" fmla="*/ 991509 h 1021180"/>
                  <a:gd name="connsiteX0" fmla="*/ 0 w 1390560"/>
                  <a:gd name="connsiteY0" fmla="*/ 991509 h 1021180"/>
                  <a:gd name="connsiteX1" fmla="*/ 120766 w 1390560"/>
                  <a:gd name="connsiteY1" fmla="*/ 441282 h 1021180"/>
                  <a:gd name="connsiteX2" fmla="*/ 701516 w 1390560"/>
                  <a:gd name="connsiteY2" fmla="*/ 0 h 1021180"/>
                  <a:gd name="connsiteX3" fmla="*/ 1390560 w 1390560"/>
                  <a:gd name="connsiteY3" fmla="*/ 961195 h 1021180"/>
                  <a:gd name="connsiteX4" fmla="*/ 678079 w 1390560"/>
                  <a:gd name="connsiteY4" fmla="*/ 1020987 h 1021180"/>
                  <a:gd name="connsiteX5" fmla="*/ 0 w 1390560"/>
                  <a:gd name="connsiteY5" fmla="*/ 991509 h 1021180"/>
                  <a:gd name="connsiteX0" fmla="*/ 0 w 1358319"/>
                  <a:gd name="connsiteY0" fmla="*/ 991509 h 1025800"/>
                  <a:gd name="connsiteX1" fmla="*/ 120766 w 1358319"/>
                  <a:gd name="connsiteY1" fmla="*/ 441282 h 1025800"/>
                  <a:gd name="connsiteX2" fmla="*/ 701516 w 1358319"/>
                  <a:gd name="connsiteY2" fmla="*/ 0 h 1025800"/>
                  <a:gd name="connsiteX3" fmla="*/ 1358319 w 1358319"/>
                  <a:gd name="connsiteY3" fmla="*/ 812682 h 1025800"/>
                  <a:gd name="connsiteX4" fmla="*/ 678079 w 1358319"/>
                  <a:gd name="connsiteY4" fmla="*/ 1020987 h 1025800"/>
                  <a:gd name="connsiteX5" fmla="*/ 0 w 1358319"/>
                  <a:gd name="connsiteY5" fmla="*/ 991509 h 1025800"/>
                  <a:gd name="connsiteX0" fmla="*/ 0 w 1358319"/>
                  <a:gd name="connsiteY0" fmla="*/ 991509 h 1076754"/>
                  <a:gd name="connsiteX1" fmla="*/ 120766 w 1358319"/>
                  <a:gd name="connsiteY1" fmla="*/ 441282 h 1076754"/>
                  <a:gd name="connsiteX2" fmla="*/ 701516 w 1358319"/>
                  <a:gd name="connsiteY2" fmla="*/ 0 h 1076754"/>
                  <a:gd name="connsiteX3" fmla="*/ 1358319 w 1358319"/>
                  <a:gd name="connsiteY3" fmla="*/ 812682 h 1076754"/>
                  <a:gd name="connsiteX4" fmla="*/ 678079 w 1358319"/>
                  <a:gd name="connsiteY4" fmla="*/ 1020987 h 1076754"/>
                  <a:gd name="connsiteX5" fmla="*/ 0 w 1358319"/>
                  <a:gd name="connsiteY5" fmla="*/ 991509 h 1076754"/>
                  <a:gd name="connsiteX0" fmla="*/ 0 w 1358319"/>
                  <a:gd name="connsiteY0" fmla="*/ 991509 h 1159510"/>
                  <a:gd name="connsiteX1" fmla="*/ 120766 w 1358319"/>
                  <a:gd name="connsiteY1" fmla="*/ 441282 h 1159510"/>
                  <a:gd name="connsiteX2" fmla="*/ 701516 w 1358319"/>
                  <a:gd name="connsiteY2" fmla="*/ 0 h 1159510"/>
                  <a:gd name="connsiteX3" fmla="*/ 1358319 w 1358319"/>
                  <a:gd name="connsiteY3" fmla="*/ 812682 h 1159510"/>
                  <a:gd name="connsiteX4" fmla="*/ 614314 w 1358319"/>
                  <a:gd name="connsiteY4" fmla="*/ 1115429 h 1159510"/>
                  <a:gd name="connsiteX5" fmla="*/ 0 w 1358319"/>
                  <a:gd name="connsiteY5" fmla="*/ 991509 h 1159510"/>
                  <a:gd name="connsiteX0" fmla="*/ 0 w 1358319"/>
                  <a:gd name="connsiteY0" fmla="*/ 991509 h 1205815"/>
                  <a:gd name="connsiteX1" fmla="*/ 120766 w 1358319"/>
                  <a:gd name="connsiteY1" fmla="*/ 441282 h 1205815"/>
                  <a:gd name="connsiteX2" fmla="*/ 701516 w 1358319"/>
                  <a:gd name="connsiteY2" fmla="*/ 0 h 1205815"/>
                  <a:gd name="connsiteX3" fmla="*/ 1358319 w 1358319"/>
                  <a:gd name="connsiteY3" fmla="*/ 812682 h 1205815"/>
                  <a:gd name="connsiteX4" fmla="*/ 614314 w 1358319"/>
                  <a:gd name="connsiteY4" fmla="*/ 1115429 h 1205815"/>
                  <a:gd name="connsiteX5" fmla="*/ 0 w 1358319"/>
                  <a:gd name="connsiteY5" fmla="*/ 991509 h 1205815"/>
                  <a:gd name="connsiteX0" fmla="*/ 0 w 1358319"/>
                  <a:gd name="connsiteY0" fmla="*/ 991509 h 1178602"/>
                  <a:gd name="connsiteX1" fmla="*/ 120766 w 1358319"/>
                  <a:gd name="connsiteY1" fmla="*/ 441282 h 1178602"/>
                  <a:gd name="connsiteX2" fmla="*/ 701516 w 1358319"/>
                  <a:gd name="connsiteY2" fmla="*/ 0 h 1178602"/>
                  <a:gd name="connsiteX3" fmla="*/ 1358319 w 1358319"/>
                  <a:gd name="connsiteY3" fmla="*/ 812682 h 1178602"/>
                  <a:gd name="connsiteX4" fmla="*/ 630566 w 1358319"/>
                  <a:gd name="connsiteY4" fmla="*/ 1083532 h 1178602"/>
                  <a:gd name="connsiteX5" fmla="*/ 0 w 1358319"/>
                  <a:gd name="connsiteY5" fmla="*/ 991509 h 1178602"/>
                  <a:gd name="connsiteX0" fmla="*/ 0 w 1358319"/>
                  <a:gd name="connsiteY0" fmla="*/ 991509 h 1178602"/>
                  <a:gd name="connsiteX1" fmla="*/ 120766 w 1358319"/>
                  <a:gd name="connsiteY1" fmla="*/ 441282 h 1178602"/>
                  <a:gd name="connsiteX2" fmla="*/ 701516 w 1358319"/>
                  <a:gd name="connsiteY2" fmla="*/ 0 h 1178602"/>
                  <a:gd name="connsiteX3" fmla="*/ 1358319 w 1358319"/>
                  <a:gd name="connsiteY3" fmla="*/ 812682 h 1178602"/>
                  <a:gd name="connsiteX4" fmla="*/ 630566 w 1358319"/>
                  <a:gd name="connsiteY4" fmla="*/ 1083532 h 1178602"/>
                  <a:gd name="connsiteX5" fmla="*/ 0 w 1358319"/>
                  <a:gd name="connsiteY5" fmla="*/ 991509 h 1178602"/>
                  <a:gd name="connsiteX0" fmla="*/ 0 w 1295210"/>
                  <a:gd name="connsiteY0" fmla="*/ 991509 h 1084623"/>
                  <a:gd name="connsiteX1" fmla="*/ 120766 w 1295210"/>
                  <a:gd name="connsiteY1" fmla="*/ 441282 h 1084623"/>
                  <a:gd name="connsiteX2" fmla="*/ 701516 w 1295210"/>
                  <a:gd name="connsiteY2" fmla="*/ 0 h 1084623"/>
                  <a:gd name="connsiteX3" fmla="*/ 1295210 w 1295210"/>
                  <a:gd name="connsiteY3" fmla="*/ 894505 h 1084623"/>
                  <a:gd name="connsiteX4" fmla="*/ 630566 w 1295210"/>
                  <a:gd name="connsiteY4" fmla="*/ 1083532 h 1084623"/>
                  <a:gd name="connsiteX5" fmla="*/ 0 w 1295210"/>
                  <a:gd name="connsiteY5" fmla="*/ 991509 h 1084623"/>
                  <a:gd name="connsiteX0" fmla="*/ 0 w 1295210"/>
                  <a:gd name="connsiteY0" fmla="*/ 991509 h 1084623"/>
                  <a:gd name="connsiteX1" fmla="*/ 120766 w 1295210"/>
                  <a:gd name="connsiteY1" fmla="*/ 441282 h 1084623"/>
                  <a:gd name="connsiteX2" fmla="*/ 701516 w 1295210"/>
                  <a:gd name="connsiteY2" fmla="*/ 0 h 1084623"/>
                  <a:gd name="connsiteX3" fmla="*/ 1295210 w 1295210"/>
                  <a:gd name="connsiteY3" fmla="*/ 894505 h 1084623"/>
                  <a:gd name="connsiteX4" fmla="*/ 630566 w 1295210"/>
                  <a:gd name="connsiteY4" fmla="*/ 1083532 h 1084623"/>
                  <a:gd name="connsiteX5" fmla="*/ 0 w 1295210"/>
                  <a:gd name="connsiteY5" fmla="*/ 991509 h 1084623"/>
                  <a:gd name="connsiteX0" fmla="*/ 0 w 1283283"/>
                  <a:gd name="connsiteY0" fmla="*/ 991509 h 1083535"/>
                  <a:gd name="connsiteX1" fmla="*/ 120766 w 1283283"/>
                  <a:gd name="connsiteY1" fmla="*/ 441282 h 1083535"/>
                  <a:gd name="connsiteX2" fmla="*/ 701516 w 1283283"/>
                  <a:gd name="connsiteY2" fmla="*/ 0 h 1083535"/>
                  <a:gd name="connsiteX3" fmla="*/ 1283283 w 1283283"/>
                  <a:gd name="connsiteY3" fmla="*/ 994425 h 1083535"/>
                  <a:gd name="connsiteX4" fmla="*/ 630566 w 1283283"/>
                  <a:gd name="connsiteY4" fmla="*/ 1083532 h 1083535"/>
                  <a:gd name="connsiteX5" fmla="*/ 0 w 1283283"/>
                  <a:gd name="connsiteY5" fmla="*/ 991509 h 1083535"/>
                  <a:gd name="connsiteX0" fmla="*/ 0 w 1283283"/>
                  <a:gd name="connsiteY0" fmla="*/ 991509 h 1257416"/>
                  <a:gd name="connsiteX1" fmla="*/ 120766 w 1283283"/>
                  <a:gd name="connsiteY1" fmla="*/ 441282 h 1257416"/>
                  <a:gd name="connsiteX2" fmla="*/ 701516 w 1283283"/>
                  <a:gd name="connsiteY2" fmla="*/ 0 h 1257416"/>
                  <a:gd name="connsiteX3" fmla="*/ 1283283 w 1283283"/>
                  <a:gd name="connsiteY3" fmla="*/ 994425 h 1257416"/>
                  <a:gd name="connsiteX4" fmla="*/ 620759 w 1283283"/>
                  <a:gd name="connsiteY4" fmla="*/ 1257416 h 1257416"/>
                  <a:gd name="connsiteX5" fmla="*/ 0 w 1283283"/>
                  <a:gd name="connsiteY5" fmla="*/ 991509 h 1257416"/>
                  <a:gd name="connsiteX0" fmla="*/ 0 w 1308549"/>
                  <a:gd name="connsiteY0" fmla="*/ 991509 h 1259918"/>
                  <a:gd name="connsiteX1" fmla="*/ 120766 w 1308549"/>
                  <a:gd name="connsiteY1" fmla="*/ 441282 h 1259918"/>
                  <a:gd name="connsiteX2" fmla="*/ 701516 w 1308549"/>
                  <a:gd name="connsiteY2" fmla="*/ 0 h 1259918"/>
                  <a:gd name="connsiteX3" fmla="*/ 1308549 w 1308549"/>
                  <a:gd name="connsiteY3" fmla="*/ 1118408 h 1259918"/>
                  <a:gd name="connsiteX4" fmla="*/ 620759 w 1308549"/>
                  <a:gd name="connsiteY4" fmla="*/ 1257416 h 1259918"/>
                  <a:gd name="connsiteX5" fmla="*/ 0 w 1308549"/>
                  <a:gd name="connsiteY5" fmla="*/ 991509 h 125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8549" h="1259918">
                    <a:moveTo>
                      <a:pt x="0" y="991509"/>
                    </a:moveTo>
                    <a:cubicBezTo>
                      <a:pt x="140418" y="810242"/>
                      <a:pt x="193604" y="669242"/>
                      <a:pt x="120766" y="441282"/>
                    </a:cubicBezTo>
                    <a:lnTo>
                      <a:pt x="701516" y="0"/>
                    </a:lnTo>
                    <a:cubicBezTo>
                      <a:pt x="1177665" y="357347"/>
                      <a:pt x="1210411" y="782315"/>
                      <a:pt x="1308549" y="1118408"/>
                    </a:cubicBezTo>
                    <a:cubicBezTo>
                      <a:pt x="1034552" y="1159882"/>
                      <a:pt x="838850" y="1278566"/>
                      <a:pt x="620759" y="1257416"/>
                    </a:cubicBezTo>
                    <a:cubicBezTo>
                      <a:pt x="402668" y="1236266"/>
                      <a:pt x="196241" y="929952"/>
                      <a:pt x="0" y="991509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3E2F7728-2DB3-4485-A893-2AFB6B6E5195}"/>
                  </a:ext>
                </a:extLst>
              </p:cNvPr>
              <p:cNvGrpSpPr/>
              <p:nvPr/>
            </p:nvGrpSpPr>
            <p:grpSpPr>
              <a:xfrm rot="12336195">
                <a:off x="2427541" y="5042117"/>
                <a:ext cx="816681" cy="1540073"/>
                <a:chOff x="-1985565" y="4773023"/>
                <a:chExt cx="816681" cy="1540073"/>
              </a:xfrm>
              <a:solidFill>
                <a:schemeClr val="tx1"/>
              </a:solidFill>
            </p:grpSpPr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C06DC0C9-AF1D-4FDA-9D62-0B3BBF0B7DEB}"/>
                    </a:ext>
                  </a:extLst>
                </p:cNvPr>
                <p:cNvSpPr/>
                <p:nvPr/>
              </p:nvSpPr>
              <p:spPr>
                <a:xfrm rot="2700000">
                  <a:off x="-1491226" y="4720116"/>
                  <a:ext cx="269436" cy="37524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B2109673-F113-4834-A6E2-174CD0841A6C}"/>
                    </a:ext>
                  </a:extLst>
                </p:cNvPr>
                <p:cNvSpPr/>
                <p:nvPr/>
              </p:nvSpPr>
              <p:spPr>
                <a:xfrm rot="2006604">
                  <a:off x="-1709713" y="4954399"/>
                  <a:ext cx="269436" cy="37524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B60A6DA7-0A5D-42E5-B202-8044A8C0EECB}"/>
                    </a:ext>
                  </a:extLst>
                </p:cNvPr>
                <p:cNvSpPr/>
                <p:nvPr/>
              </p:nvSpPr>
              <p:spPr>
                <a:xfrm rot="900000">
                  <a:off x="-1877131" y="5234002"/>
                  <a:ext cx="269436" cy="37524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9669C03B-C478-4E1A-85EB-F79E629B4095}"/>
                    </a:ext>
                  </a:extLst>
                </p:cNvPr>
                <p:cNvSpPr/>
                <p:nvPr/>
              </p:nvSpPr>
              <p:spPr>
                <a:xfrm>
                  <a:off x="-1877131" y="5506565"/>
                  <a:ext cx="269436" cy="37524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3ED280EE-91C8-4FE6-BBFC-268F4AACF8FE}"/>
                    </a:ext>
                  </a:extLst>
                </p:cNvPr>
                <p:cNvSpPr/>
                <p:nvPr/>
              </p:nvSpPr>
              <p:spPr>
                <a:xfrm>
                  <a:off x="-1871092" y="5847899"/>
                  <a:ext cx="270892" cy="465197"/>
                </a:xfrm>
                <a:custGeom>
                  <a:avLst/>
                  <a:gdLst>
                    <a:gd name="connsiteX0" fmla="*/ 137453 w 274906"/>
                    <a:gd name="connsiteY0" fmla="*/ 0 h 572669"/>
                    <a:gd name="connsiteX1" fmla="*/ 147997 w 274906"/>
                    <a:gd name="connsiteY1" fmla="*/ 4812 h 572669"/>
                    <a:gd name="connsiteX2" fmla="*/ 274906 w 274906"/>
                    <a:gd name="connsiteY2" fmla="*/ 286334 h 572669"/>
                    <a:gd name="connsiteX3" fmla="*/ 147997 w 274906"/>
                    <a:gd name="connsiteY3" fmla="*/ 567856 h 572669"/>
                    <a:gd name="connsiteX4" fmla="*/ 137453 w 274906"/>
                    <a:gd name="connsiteY4" fmla="*/ 572669 h 572669"/>
                    <a:gd name="connsiteX5" fmla="*/ 126909 w 274906"/>
                    <a:gd name="connsiteY5" fmla="*/ 567856 h 572669"/>
                    <a:gd name="connsiteX6" fmla="*/ 0 w 274906"/>
                    <a:gd name="connsiteY6" fmla="*/ 286334 h 572669"/>
                    <a:gd name="connsiteX7" fmla="*/ 126909 w 274906"/>
                    <a:gd name="connsiteY7" fmla="*/ 4812 h 572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4906" h="572669">
                      <a:moveTo>
                        <a:pt x="137453" y="0"/>
                      </a:moveTo>
                      <a:lnTo>
                        <a:pt x="147997" y="4812"/>
                      </a:lnTo>
                      <a:cubicBezTo>
                        <a:pt x="222576" y="51195"/>
                        <a:pt x="274906" y="159778"/>
                        <a:pt x="274906" y="286334"/>
                      </a:cubicBezTo>
                      <a:cubicBezTo>
                        <a:pt x="274906" y="412890"/>
                        <a:pt x="222576" y="521474"/>
                        <a:pt x="147997" y="567856"/>
                      </a:cubicBezTo>
                      <a:lnTo>
                        <a:pt x="137453" y="572669"/>
                      </a:lnTo>
                      <a:lnTo>
                        <a:pt x="126909" y="567856"/>
                      </a:lnTo>
                      <a:cubicBezTo>
                        <a:pt x="52330" y="521474"/>
                        <a:pt x="0" y="412890"/>
                        <a:pt x="0" y="286334"/>
                      </a:cubicBezTo>
                      <a:cubicBezTo>
                        <a:pt x="0" y="159778"/>
                        <a:pt x="52330" y="51195"/>
                        <a:pt x="126909" y="481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104691B2-E6CB-4D20-B58A-75B2C7C7E0FF}"/>
                    </a:ext>
                  </a:extLst>
                </p:cNvPr>
                <p:cNvSpPr/>
                <p:nvPr/>
              </p:nvSpPr>
              <p:spPr>
                <a:xfrm rot="5400000">
                  <a:off x="-1855511" y="5603996"/>
                  <a:ext cx="247948" cy="508056"/>
                </a:xfrm>
                <a:custGeom>
                  <a:avLst/>
                  <a:gdLst>
                    <a:gd name="connsiteX0" fmla="*/ 0 w 247948"/>
                    <a:gd name="connsiteY0" fmla="*/ 508056 h 508056"/>
                    <a:gd name="connsiteX1" fmla="*/ 93547 w 247948"/>
                    <a:gd name="connsiteY1" fmla="*/ 254028 h 508056"/>
                    <a:gd name="connsiteX2" fmla="*/ 0 w 247948"/>
                    <a:gd name="connsiteY2" fmla="*/ 0 h 508056"/>
                    <a:gd name="connsiteX3" fmla="*/ 247948 w 247948"/>
                    <a:gd name="connsiteY3" fmla="*/ 0 h 508056"/>
                    <a:gd name="connsiteX4" fmla="*/ 154401 w 247948"/>
                    <a:gd name="connsiteY4" fmla="*/ 254028 h 508056"/>
                    <a:gd name="connsiteX5" fmla="*/ 247948 w 247948"/>
                    <a:gd name="connsiteY5" fmla="*/ 508056 h 5080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7948" h="508056">
                      <a:moveTo>
                        <a:pt x="0" y="508056"/>
                      </a:moveTo>
                      <a:lnTo>
                        <a:pt x="93547" y="254028"/>
                      </a:lnTo>
                      <a:lnTo>
                        <a:pt x="0" y="0"/>
                      </a:lnTo>
                      <a:lnTo>
                        <a:pt x="247948" y="0"/>
                      </a:lnTo>
                      <a:lnTo>
                        <a:pt x="154401" y="254028"/>
                      </a:lnTo>
                      <a:lnTo>
                        <a:pt x="247948" y="50805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四角形: 角を丸くする 274">
                  <a:extLst>
                    <a:ext uri="{FF2B5EF4-FFF2-40B4-BE49-F238E27FC236}">
                      <a16:creationId xmlns:a16="http://schemas.microsoft.com/office/drawing/2014/main" id="{C2E092CD-D9B2-4015-8C7D-75FA7AA2421A}"/>
                    </a:ext>
                  </a:extLst>
                </p:cNvPr>
                <p:cNvSpPr/>
                <p:nvPr/>
              </p:nvSpPr>
              <p:spPr>
                <a:xfrm>
                  <a:off x="-1825775" y="5775402"/>
                  <a:ext cx="168266" cy="147134"/>
                </a:xfrm>
                <a:prstGeom prst="roundRect">
                  <a:avLst>
                    <a:gd name="adj" fmla="val 45799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7" name="月 266">
                <a:extLst>
                  <a:ext uri="{FF2B5EF4-FFF2-40B4-BE49-F238E27FC236}">
                    <a16:creationId xmlns:a16="http://schemas.microsoft.com/office/drawing/2014/main" id="{9166F085-A68A-496B-9C94-136D14903A11}"/>
                  </a:ext>
                </a:extLst>
              </p:cNvPr>
              <p:cNvSpPr/>
              <p:nvPr/>
            </p:nvSpPr>
            <p:spPr>
              <a:xfrm rot="9900000">
                <a:off x="1527870" y="5417826"/>
                <a:ext cx="404222" cy="899334"/>
              </a:xfrm>
              <a:prstGeom prst="moon">
                <a:avLst>
                  <a:gd name="adj" fmla="val 7766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D71D9123-CDB6-4F10-842B-AB37CECD32EA}"/>
                  </a:ext>
                </a:extLst>
              </p:cNvPr>
              <p:cNvSpPr/>
              <p:nvPr/>
            </p:nvSpPr>
            <p:spPr>
              <a:xfrm rot="20778512">
                <a:off x="1311607" y="6408590"/>
                <a:ext cx="224758" cy="138678"/>
              </a:xfrm>
              <a:prstGeom prst="ellipse">
                <a:avLst/>
              </a:prstGeom>
              <a:solidFill>
                <a:srgbClr val="FF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pptxf74_元気に走りまわる子供のイラスト</dc:title>
  <dc:subject>pptxf74_元気に走りまわる子供のイラスト</dc:subject>
  <dc:creator>でじけろお</dc:creator>
  <cp:revision>1</cp:revision>
  <dcterms:created xsi:type="dcterms:W3CDTF">2018-05-20T00:31:01Z</dcterms:created>
  <dcterms:modified xsi:type="dcterms:W3CDTF">2020-12-14T13:23:48Z</dcterms:modified>
  <cp:version>1</cp:version>
</cp:coreProperties>
</file>